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6" r:id="rId2"/>
    <p:sldId id="259" r:id="rId3"/>
    <p:sldId id="262" r:id="rId4"/>
    <p:sldId id="258" r:id="rId5"/>
    <p:sldId id="263" r:id="rId6"/>
    <p:sldId id="274" r:id="rId7"/>
    <p:sldId id="261" r:id="rId8"/>
    <p:sldId id="285" r:id="rId9"/>
    <p:sldId id="304" r:id="rId10"/>
    <p:sldId id="257" r:id="rId11"/>
    <p:sldId id="264" r:id="rId12"/>
    <p:sldId id="305" r:id="rId13"/>
    <p:sldId id="306" r:id="rId14"/>
    <p:sldId id="280" r:id="rId15"/>
    <p:sldId id="276" r:id="rId16"/>
  </p:sldIdLst>
  <p:sldSz cx="9144000" cy="5143500" type="screen16x9"/>
  <p:notesSz cx="6858000" cy="9144000"/>
  <p:embeddedFontLst>
    <p:embeddedFont>
      <p:font typeface="Aharoni" panose="02010803020104030203" pitchFamily="2" charset="-79"/>
      <p:bold r:id="rId18"/>
    </p:embeddedFont>
    <p:embeddedFont>
      <p:font typeface="Arvo" panose="02000000000000000000"/>
      <p:regular r:id="rId19"/>
      <p:bold r:id="rId20"/>
      <p:italic r:id="rId21"/>
      <p:boldItalic r:id="rId22"/>
    </p:embeddedFont>
    <p:embeddedFont>
      <p:font typeface="Fira Sans Extra Condensed" panose="020B0603050000020004" pitchFamily="34" charset="0"/>
      <p:regular r:id="rId23"/>
      <p:bold r:id="rId24"/>
      <p:italic r:id="rId25"/>
      <p:boldItalic r:id="rId26"/>
    </p:embeddedFont>
    <p:embeddedFont>
      <p:font typeface="Fira Sans Extra Condensed Medium" panose="020B0603050000020004" pitchFamily="34" charset="0"/>
      <p:regular r:id="rId27"/>
      <p:bold r:id="rId28"/>
      <p:italic r:id="rId29"/>
      <p:boldItalic r:id="rId30"/>
    </p:embeddedFont>
    <p:embeddedFont>
      <p:font typeface="Roboto" panose="0200000000000000000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440">
          <p15:clr>
            <a:srgbClr val="9AA0A6"/>
          </p15:clr>
        </p15:guide>
        <p15:guide id="2" pos="454">
          <p15:clr>
            <a:srgbClr val="9AA0A6"/>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7D910-2A94-4E7B-9406-7F050D2DB3F7}">
  <a:tblStyle styleId="{F057D910-2A94-4E7B-9406-7F050D2DB3F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9" d="100"/>
          <a:sy n="89" d="100"/>
        </p:scale>
        <p:origin x="-834" y="-114"/>
      </p:cViewPr>
      <p:guideLst>
        <p:guide pos="1440"/>
        <p:guide pos="454"/>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1293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99f81a2_1_1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99f81a2_1_1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598158737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598158737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1"/>
        <p:cNvGrpSpPr/>
        <p:nvPr/>
      </p:nvGrpSpPr>
      <p:grpSpPr>
        <a:xfrm>
          <a:off x="0" y="0"/>
          <a:ext cx="0" cy="0"/>
          <a:chOff x="0" y="0"/>
          <a:chExt cx="0" cy="0"/>
        </a:xfrm>
      </p:grpSpPr>
      <p:sp>
        <p:nvSpPr>
          <p:cNvPr id="4782" name="Google Shape;4782;g54dda1946d_4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3" name="Google Shape;4783;g54dda1946d_4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8"/>
        <p:cNvGrpSpPr/>
        <p:nvPr/>
      </p:nvGrpSpPr>
      <p:grpSpPr>
        <a:xfrm>
          <a:off x="0" y="0"/>
          <a:ext cx="0" cy="0"/>
          <a:chOff x="0" y="0"/>
          <a:chExt cx="0" cy="0"/>
        </a:xfrm>
      </p:grpSpPr>
      <p:sp>
        <p:nvSpPr>
          <p:cNvPr id="3809" name="Google Shape;3809;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0" name="Google Shape;3810;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8"/>
        <p:cNvGrpSpPr/>
        <p:nvPr/>
      </p:nvGrpSpPr>
      <p:grpSpPr>
        <a:xfrm>
          <a:off x="0" y="0"/>
          <a:ext cx="0" cy="0"/>
          <a:chOff x="0" y="0"/>
          <a:chExt cx="0" cy="0"/>
        </a:xfrm>
      </p:grpSpPr>
      <p:sp>
        <p:nvSpPr>
          <p:cNvPr id="3099" name="Google Shape;3099;g59899f81a2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0" name="Google Shape;3100;g59899f81a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981587379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981587379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3"/>
        <p:cNvGrpSpPr/>
        <p:nvPr/>
      </p:nvGrpSpPr>
      <p:grpSpPr>
        <a:xfrm>
          <a:off x="0" y="0"/>
          <a:ext cx="0" cy="0"/>
          <a:chOff x="0" y="0"/>
          <a:chExt cx="0" cy="0"/>
        </a:xfrm>
      </p:grpSpPr>
      <p:sp>
        <p:nvSpPr>
          <p:cNvPr id="2904" name="Google Shape;290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5" name="Google Shape;290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1"/>
        <p:cNvGrpSpPr/>
        <p:nvPr/>
      </p:nvGrpSpPr>
      <p:grpSpPr>
        <a:xfrm>
          <a:off x="0" y="0"/>
          <a:ext cx="0" cy="0"/>
          <a:chOff x="0" y="0"/>
          <a:chExt cx="0" cy="0"/>
        </a:xfrm>
      </p:grpSpPr>
      <p:sp>
        <p:nvSpPr>
          <p:cNvPr id="4782" name="Google Shape;4782;g54dda1946d_4_2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3" name="Google Shape;4783;g54dda1946d_4_2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974b2c536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974b2c536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spTree>
      <p:nvGrpSpPr>
        <p:cNvPr id="1" name="Shape 8"/>
        <p:cNvGrpSpPr/>
        <p:nvPr/>
      </p:nvGrpSpPr>
      <p:grpSpPr>
        <a:xfrm>
          <a:off x="0" y="0"/>
          <a:ext cx="0" cy="0"/>
          <a:chOff x="0" y="0"/>
          <a:chExt cx="0" cy="0"/>
        </a:xfrm>
      </p:grpSpPr>
      <p:sp>
        <p:nvSpPr>
          <p:cNvPr id="9" name="Google Shape;9;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474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1962148" y="1201675"/>
            <a:ext cx="5219700" cy="188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3528303" y="3295238"/>
            <a:ext cx="20874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541C1D"/>
              </a:buClr>
              <a:buSzPts val="1400"/>
              <a:buNone/>
              <a:defRPr sz="1400">
                <a:solidFill>
                  <a:srgbClr val="541C1D"/>
                </a:solidFill>
              </a:defRPr>
            </a:lvl1pPr>
            <a:lvl2pPr lvl="1" rtl="0">
              <a:lnSpc>
                <a:spcPct val="100000"/>
              </a:lnSpc>
              <a:spcBef>
                <a:spcPts val="0"/>
              </a:spcBef>
              <a:spcAft>
                <a:spcPts val="0"/>
              </a:spcAft>
              <a:buClr>
                <a:srgbClr val="541C1D"/>
              </a:buClr>
              <a:buSzPts val="1400"/>
              <a:buNone/>
              <a:defRPr sz="1400">
                <a:solidFill>
                  <a:srgbClr val="541C1D"/>
                </a:solidFill>
              </a:defRPr>
            </a:lvl2pPr>
            <a:lvl3pPr lvl="2" rtl="0">
              <a:lnSpc>
                <a:spcPct val="100000"/>
              </a:lnSpc>
              <a:spcBef>
                <a:spcPts val="0"/>
              </a:spcBef>
              <a:spcAft>
                <a:spcPts val="0"/>
              </a:spcAft>
              <a:buClr>
                <a:srgbClr val="541C1D"/>
              </a:buClr>
              <a:buSzPts val="1400"/>
              <a:buNone/>
              <a:defRPr sz="1400">
                <a:solidFill>
                  <a:srgbClr val="541C1D"/>
                </a:solidFill>
              </a:defRPr>
            </a:lvl3pPr>
            <a:lvl4pPr lvl="3" rtl="0">
              <a:lnSpc>
                <a:spcPct val="100000"/>
              </a:lnSpc>
              <a:spcBef>
                <a:spcPts val="0"/>
              </a:spcBef>
              <a:spcAft>
                <a:spcPts val="0"/>
              </a:spcAft>
              <a:buClr>
                <a:srgbClr val="541C1D"/>
              </a:buClr>
              <a:buSzPts val="1400"/>
              <a:buNone/>
              <a:defRPr sz="1400">
                <a:solidFill>
                  <a:srgbClr val="541C1D"/>
                </a:solidFill>
              </a:defRPr>
            </a:lvl4pPr>
            <a:lvl5pPr lvl="4" rtl="0">
              <a:lnSpc>
                <a:spcPct val="100000"/>
              </a:lnSpc>
              <a:spcBef>
                <a:spcPts val="0"/>
              </a:spcBef>
              <a:spcAft>
                <a:spcPts val="0"/>
              </a:spcAft>
              <a:buClr>
                <a:srgbClr val="541C1D"/>
              </a:buClr>
              <a:buSzPts val="1400"/>
              <a:buNone/>
              <a:defRPr sz="1400">
                <a:solidFill>
                  <a:srgbClr val="541C1D"/>
                </a:solidFill>
              </a:defRPr>
            </a:lvl5pPr>
            <a:lvl6pPr lvl="5" rtl="0">
              <a:lnSpc>
                <a:spcPct val="100000"/>
              </a:lnSpc>
              <a:spcBef>
                <a:spcPts val="0"/>
              </a:spcBef>
              <a:spcAft>
                <a:spcPts val="0"/>
              </a:spcAft>
              <a:buClr>
                <a:srgbClr val="541C1D"/>
              </a:buClr>
              <a:buSzPts val="1400"/>
              <a:buNone/>
              <a:defRPr sz="1400">
                <a:solidFill>
                  <a:srgbClr val="541C1D"/>
                </a:solidFill>
              </a:defRPr>
            </a:lvl6pPr>
            <a:lvl7pPr lvl="6" rtl="0">
              <a:lnSpc>
                <a:spcPct val="100000"/>
              </a:lnSpc>
              <a:spcBef>
                <a:spcPts val="0"/>
              </a:spcBef>
              <a:spcAft>
                <a:spcPts val="0"/>
              </a:spcAft>
              <a:buClr>
                <a:srgbClr val="541C1D"/>
              </a:buClr>
              <a:buSzPts val="1400"/>
              <a:buNone/>
              <a:defRPr sz="1400">
                <a:solidFill>
                  <a:srgbClr val="541C1D"/>
                </a:solidFill>
              </a:defRPr>
            </a:lvl7pPr>
            <a:lvl8pPr lvl="7" rtl="0">
              <a:lnSpc>
                <a:spcPct val="100000"/>
              </a:lnSpc>
              <a:spcBef>
                <a:spcPts val="0"/>
              </a:spcBef>
              <a:spcAft>
                <a:spcPts val="0"/>
              </a:spcAft>
              <a:buClr>
                <a:srgbClr val="541C1D"/>
              </a:buClr>
              <a:buSzPts val="1400"/>
              <a:buNone/>
              <a:defRPr sz="1400">
                <a:solidFill>
                  <a:srgbClr val="541C1D"/>
                </a:solidFill>
              </a:defRPr>
            </a:lvl8pPr>
            <a:lvl9pPr lvl="8" rtl="0">
              <a:lnSpc>
                <a:spcPct val="100000"/>
              </a:lnSpc>
              <a:spcBef>
                <a:spcPts val="0"/>
              </a:spcBef>
              <a:spcAft>
                <a:spcPts val="0"/>
              </a:spcAft>
              <a:buClr>
                <a:srgbClr val="541C1D"/>
              </a:buClr>
              <a:buSzPts val="1400"/>
              <a:buNone/>
              <a:defRPr sz="1400">
                <a:solidFill>
                  <a:srgbClr val="541C1D"/>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11"/>
        <p:cNvGrpSpPr/>
        <p:nvPr/>
      </p:nvGrpSpPr>
      <p:grpSpPr>
        <a:xfrm>
          <a:off x="0" y="0"/>
          <a:ext cx="0" cy="0"/>
          <a:chOff x="0" y="0"/>
          <a:chExt cx="0" cy="0"/>
        </a:xfrm>
      </p:grpSpPr>
      <p:sp>
        <p:nvSpPr>
          <p:cNvPr id="112" name="Google Shape;112;p18"/>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txBox="1">
            <a:spLocks noGrp="1"/>
          </p:cNvSpPr>
          <p:nvPr>
            <p:ph type="subTitle" idx="1"/>
          </p:nvPr>
        </p:nvSpPr>
        <p:spPr>
          <a:xfrm flipH="1">
            <a:off x="3179700" y="2598450"/>
            <a:ext cx="27846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20" name="Google Shape;120;p18"/>
          <p:cNvSpPr txBox="1">
            <a:spLocks noGrp="1"/>
          </p:cNvSpPr>
          <p:nvPr>
            <p:ph type="title" hasCustomPrompt="1"/>
          </p:nvPr>
        </p:nvSpPr>
        <p:spPr>
          <a:xfrm flipH="1">
            <a:off x="363150" y="1809713"/>
            <a:ext cx="8417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541C1D"/>
              </a:buClr>
              <a:buSzPts val="6000"/>
              <a:buNone/>
              <a:defRPr sz="6000">
                <a:solidFill>
                  <a:srgbClr val="541C1D"/>
                </a:solidFill>
              </a:defRPr>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CHNOLOGY DESIGN 1">
  <p:cSld name="CUSTOM_6_1">
    <p:spTree>
      <p:nvGrpSpPr>
        <p:cNvPr id="1" name="Shape 144"/>
        <p:cNvGrpSpPr/>
        <p:nvPr/>
      </p:nvGrpSpPr>
      <p:grpSpPr>
        <a:xfrm>
          <a:off x="0" y="0"/>
          <a:ext cx="0" cy="0"/>
          <a:chOff x="0" y="0"/>
          <a:chExt cx="0" cy="0"/>
        </a:xfrm>
      </p:grpSpPr>
      <p:sp>
        <p:nvSpPr>
          <p:cNvPr id="145" name="Google Shape;145;p21"/>
          <p:cNvSpPr txBox="1">
            <a:spLocks noGrp="1"/>
          </p:cNvSpPr>
          <p:nvPr>
            <p:ph type="ctrTitle"/>
          </p:nvPr>
        </p:nvSpPr>
        <p:spPr>
          <a:xfrm flipH="1">
            <a:off x="5019125" y="2751175"/>
            <a:ext cx="28209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46" name="Google Shape;146;p21"/>
          <p:cNvSpPr txBox="1">
            <a:spLocks noGrp="1"/>
          </p:cNvSpPr>
          <p:nvPr>
            <p:ph type="subTitle" idx="1"/>
          </p:nvPr>
        </p:nvSpPr>
        <p:spPr>
          <a:xfrm flipH="1">
            <a:off x="5433100" y="3212625"/>
            <a:ext cx="2406900" cy="110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CUSTOM_9_1">
    <p:bg>
      <p:bgPr>
        <a:noFill/>
        <a:effectLst/>
      </p:bgPr>
    </p:bg>
    <p:spTree>
      <p:nvGrpSpPr>
        <p:cNvPr id="1" name="Shape 1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TLE + SUBTITLE">
  <p:cSld name="TITLE_1">
    <p:spTree>
      <p:nvGrpSpPr>
        <p:cNvPr id="1" name="Shape 16"/>
        <p:cNvGrpSpPr/>
        <p:nvPr/>
      </p:nvGrpSpPr>
      <p:grpSpPr>
        <a:xfrm>
          <a:off x="0" y="0"/>
          <a:ext cx="0" cy="0"/>
          <a:chOff x="0" y="0"/>
          <a:chExt cx="0" cy="0"/>
        </a:xfrm>
      </p:grpSpPr>
      <p:sp>
        <p:nvSpPr>
          <p:cNvPr id="17" name="Google Shape;17;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ubTitle" idx="1"/>
          </p:nvPr>
        </p:nvSpPr>
        <p:spPr>
          <a:xfrm flipH="1">
            <a:off x="4524225" y="3036800"/>
            <a:ext cx="29274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41C1D"/>
              </a:buClr>
              <a:buSzPts val="1200"/>
              <a:buNone/>
              <a:defRPr>
                <a:solidFill>
                  <a:srgbClr val="541C1D"/>
                </a:solidFill>
              </a:defRPr>
            </a:lvl1pPr>
            <a:lvl2pPr lvl="1" rtl="0">
              <a:lnSpc>
                <a:spcPct val="100000"/>
              </a:lnSpc>
              <a:spcBef>
                <a:spcPts val="0"/>
              </a:spcBef>
              <a:spcAft>
                <a:spcPts val="0"/>
              </a:spcAft>
              <a:buClr>
                <a:srgbClr val="FAE1C8"/>
              </a:buClr>
              <a:buSzPts val="1400"/>
              <a:buNone/>
              <a:defRPr sz="1400">
                <a:solidFill>
                  <a:srgbClr val="FAE1C8"/>
                </a:solidFill>
              </a:defRPr>
            </a:lvl2pPr>
            <a:lvl3pPr lvl="2" rtl="0">
              <a:lnSpc>
                <a:spcPct val="100000"/>
              </a:lnSpc>
              <a:spcBef>
                <a:spcPts val="0"/>
              </a:spcBef>
              <a:spcAft>
                <a:spcPts val="0"/>
              </a:spcAft>
              <a:buClr>
                <a:srgbClr val="FAE1C8"/>
              </a:buClr>
              <a:buSzPts val="1400"/>
              <a:buNone/>
              <a:defRPr sz="1400">
                <a:solidFill>
                  <a:srgbClr val="FAE1C8"/>
                </a:solidFill>
              </a:defRPr>
            </a:lvl3pPr>
            <a:lvl4pPr lvl="3" rtl="0">
              <a:lnSpc>
                <a:spcPct val="100000"/>
              </a:lnSpc>
              <a:spcBef>
                <a:spcPts val="0"/>
              </a:spcBef>
              <a:spcAft>
                <a:spcPts val="0"/>
              </a:spcAft>
              <a:buClr>
                <a:srgbClr val="FAE1C8"/>
              </a:buClr>
              <a:buSzPts val="1400"/>
              <a:buNone/>
              <a:defRPr sz="1400">
                <a:solidFill>
                  <a:srgbClr val="FAE1C8"/>
                </a:solidFill>
              </a:defRPr>
            </a:lvl4pPr>
            <a:lvl5pPr lvl="4" rtl="0">
              <a:lnSpc>
                <a:spcPct val="100000"/>
              </a:lnSpc>
              <a:spcBef>
                <a:spcPts val="0"/>
              </a:spcBef>
              <a:spcAft>
                <a:spcPts val="0"/>
              </a:spcAft>
              <a:buClr>
                <a:srgbClr val="FAE1C8"/>
              </a:buClr>
              <a:buSzPts val="1400"/>
              <a:buNone/>
              <a:defRPr sz="1400">
                <a:solidFill>
                  <a:srgbClr val="FAE1C8"/>
                </a:solidFill>
              </a:defRPr>
            </a:lvl5pPr>
            <a:lvl6pPr lvl="5" rtl="0">
              <a:lnSpc>
                <a:spcPct val="100000"/>
              </a:lnSpc>
              <a:spcBef>
                <a:spcPts val="0"/>
              </a:spcBef>
              <a:spcAft>
                <a:spcPts val="0"/>
              </a:spcAft>
              <a:buClr>
                <a:srgbClr val="FAE1C8"/>
              </a:buClr>
              <a:buSzPts val="1400"/>
              <a:buNone/>
              <a:defRPr sz="1400">
                <a:solidFill>
                  <a:srgbClr val="FAE1C8"/>
                </a:solidFill>
              </a:defRPr>
            </a:lvl6pPr>
            <a:lvl7pPr lvl="6" rtl="0">
              <a:lnSpc>
                <a:spcPct val="100000"/>
              </a:lnSpc>
              <a:spcBef>
                <a:spcPts val="0"/>
              </a:spcBef>
              <a:spcAft>
                <a:spcPts val="0"/>
              </a:spcAft>
              <a:buClr>
                <a:srgbClr val="FAE1C8"/>
              </a:buClr>
              <a:buSzPts val="1400"/>
              <a:buNone/>
              <a:defRPr sz="1400">
                <a:solidFill>
                  <a:srgbClr val="FAE1C8"/>
                </a:solidFill>
              </a:defRPr>
            </a:lvl7pPr>
            <a:lvl8pPr lvl="7" rtl="0">
              <a:lnSpc>
                <a:spcPct val="100000"/>
              </a:lnSpc>
              <a:spcBef>
                <a:spcPts val="0"/>
              </a:spcBef>
              <a:spcAft>
                <a:spcPts val="0"/>
              </a:spcAft>
              <a:buClr>
                <a:srgbClr val="FAE1C8"/>
              </a:buClr>
              <a:buSzPts val="1400"/>
              <a:buNone/>
              <a:defRPr sz="1400">
                <a:solidFill>
                  <a:srgbClr val="FAE1C8"/>
                </a:solidFill>
              </a:defRPr>
            </a:lvl8pPr>
            <a:lvl9pPr lvl="8" rtl="0">
              <a:lnSpc>
                <a:spcPct val="100000"/>
              </a:lnSpc>
              <a:spcBef>
                <a:spcPts val="0"/>
              </a:spcBef>
              <a:spcAft>
                <a:spcPts val="0"/>
              </a:spcAft>
              <a:buClr>
                <a:srgbClr val="FAE1C8"/>
              </a:buClr>
              <a:buSzPts val="1400"/>
              <a:buNone/>
              <a:defRPr sz="1400">
                <a:solidFill>
                  <a:srgbClr val="FAE1C8"/>
                </a:solidFill>
              </a:defRPr>
            </a:lvl9pPr>
          </a:lstStyle>
          <a:p>
            <a:endParaRPr/>
          </a:p>
        </p:txBody>
      </p:sp>
      <p:sp>
        <p:nvSpPr>
          <p:cNvPr id="23" name="Google Shape;23;p3"/>
          <p:cNvSpPr txBox="1">
            <a:spLocks noGrp="1"/>
          </p:cNvSpPr>
          <p:nvPr>
            <p:ph type="ctrTitle"/>
          </p:nvPr>
        </p:nvSpPr>
        <p:spPr>
          <a:xfrm flipH="1">
            <a:off x="4419600" y="844800"/>
            <a:ext cx="4114800" cy="1887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87E45"/>
              </a:buClr>
              <a:buSzPts val="6000"/>
              <a:buNone/>
              <a:defRPr sz="6000">
                <a:solidFill>
                  <a:srgbClr val="E87E45"/>
                </a:solidFill>
              </a:defRPr>
            </a:lvl1pPr>
            <a:lvl2pPr lvl="1" rtl="0">
              <a:spcBef>
                <a:spcPts val="0"/>
              </a:spcBef>
              <a:spcAft>
                <a:spcPts val="0"/>
              </a:spcAft>
              <a:buClr>
                <a:srgbClr val="FA7E5C"/>
              </a:buClr>
              <a:buSzPts val="12000"/>
              <a:buNone/>
              <a:defRPr sz="12000">
                <a:solidFill>
                  <a:srgbClr val="FA7E5C"/>
                </a:solidFill>
              </a:defRPr>
            </a:lvl2pPr>
            <a:lvl3pPr lvl="2" rtl="0">
              <a:spcBef>
                <a:spcPts val="0"/>
              </a:spcBef>
              <a:spcAft>
                <a:spcPts val="0"/>
              </a:spcAft>
              <a:buClr>
                <a:srgbClr val="FA7E5C"/>
              </a:buClr>
              <a:buSzPts val="12000"/>
              <a:buNone/>
              <a:defRPr sz="12000">
                <a:solidFill>
                  <a:srgbClr val="FA7E5C"/>
                </a:solidFill>
              </a:defRPr>
            </a:lvl3pPr>
            <a:lvl4pPr lvl="3" rtl="0">
              <a:spcBef>
                <a:spcPts val="0"/>
              </a:spcBef>
              <a:spcAft>
                <a:spcPts val="0"/>
              </a:spcAft>
              <a:buClr>
                <a:srgbClr val="FA7E5C"/>
              </a:buClr>
              <a:buSzPts val="12000"/>
              <a:buNone/>
              <a:defRPr sz="12000">
                <a:solidFill>
                  <a:srgbClr val="FA7E5C"/>
                </a:solidFill>
              </a:defRPr>
            </a:lvl4pPr>
            <a:lvl5pPr lvl="4" rtl="0">
              <a:spcBef>
                <a:spcPts val="0"/>
              </a:spcBef>
              <a:spcAft>
                <a:spcPts val="0"/>
              </a:spcAft>
              <a:buClr>
                <a:srgbClr val="FA7E5C"/>
              </a:buClr>
              <a:buSzPts val="12000"/>
              <a:buNone/>
              <a:defRPr sz="12000">
                <a:solidFill>
                  <a:srgbClr val="FA7E5C"/>
                </a:solidFill>
              </a:defRPr>
            </a:lvl5pPr>
            <a:lvl6pPr lvl="5" rtl="0">
              <a:spcBef>
                <a:spcPts val="0"/>
              </a:spcBef>
              <a:spcAft>
                <a:spcPts val="0"/>
              </a:spcAft>
              <a:buClr>
                <a:srgbClr val="FA7E5C"/>
              </a:buClr>
              <a:buSzPts val="12000"/>
              <a:buNone/>
              <a:defRPr sz="12000">
                <a:solidFill>
                  <a:srgbClr val="FA7E5C"/>
                </a:solidFill>
              </a:defRPr>
            </a:lvl6pPr>
            <a:lvl7pPr lvl="6" rtl="0">
              <a:spcBef>
                <a:spcPts val="0"/>
              </a:spcBef>
              <a:spcAft>
                <a:spcPts val="0"/>
              </a:spcAft>
              <a:buClr>
                <a:srgbClr val="FA7E5C"/>
              </a:buClr>
              <a:buSzPts val="12000"/>
              <a:buNone/>
              <a:defRPr sz="12000">
                <a:solidFill>
                  <a:srgbClr val="FA7E5C"/>
                </a:solidFill>
              </a:defRPr>
            </a:lvl7pPr>
            <a:lvl8pPr lvl="7" rtl="0">
              <a:spcBef>
                <a:spcPts val="0"/>
              </a:spcBef>
              <a:spcAft>
                <a:spcPts val="0"/>
              </a:spcAft>
              <a:buClr>
                <a:srgbClr val="FA7E5C"/>
              </a:buClr>
              <a:buSzPts val="12000"/>
              <a:buNone/>
              <a:defRPr sz="12000">
                <a:solidFill>
                  <a:srgbClr val="FA7E5C"/>
                </a:solidFill>
              </a:defRPr>
            </a:lvl8pPr>
            <a:lvl9pPr lvl="8" rtl="0">
              <a:spcBef>
                <a:spcPts val="0"/>
              </a:spcBef>
              <a:spcAft>
                <a:spcPts val="0"/>
              </a:spcAft>
              <a:buClr>
                <a:srgbClr val="FA7E5C"/>
              </a:buClr>
              <a:buSzPts val="12000"/>
              <a:buNone/>
              <a:defRPr sz="12000">
                <a:solidFill>
                  <a:srgbClr val="FA7E5C"/>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0">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flipH="1">
            <a:off x="5316224"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6" name="Google Shape;26;p4"/>
          <p:cNvSpPr txBox="1">
            <a:spLocks noGrp="1"/>
          </p:cNvSpPr>
          <p:nvPr>
            <p:ph type="subTitle" idx="2"/>
          </p:nvPr>
        </p:nvSpPr>
        <p:spPr>
          <a:xfrm flipH="1">
            <a:off x="5316224"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7" name="Google Shape;27;p4"/>
          <p:cNvSpPr txBox="1">
            <a:spLocks noGrp="1"/>
          </p:cNvSpPr>
          <p:nvPr>
            <p:ph type="subTitle" idx="3"/>
          </p:nvPr>
        </p:nvSpPr>
        <p:spPr>
          <a:xfrm flipH="1">
            <a:off x="3178540" y="1073588"/>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8" name="Google Shape;28;p4"/>
          <p:cNvSpPr txBox="1">
            <a:spLocks noGrp="1"/>
          </p:cNvSpPr>
          <p:nvPr>
            <p:ph type="subTitle" idx="4"/>
          </p:nvPr>
        </p:nvSpPr>
        <p:spPr>
          <a:xfrm flipH="1">
            <a:off x="3178540" y="3055913"/>
            <a:ext cx="2229000" cy="67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E87E45"/>
              </a:buClr>
              <a:buSzPts val="1400"/>
              <a:buNone/>
              <a:defRPr sz="1400">
                <a:solidFill>
                  <a:srgbClr val="E87E45"/>
                </a:solidFill>
              </a:defRPr>
            </a:lvl1pPr>
            <a:lvl2pPr lvl="1" algn="ctr" rtl="0">
              <a:lnSpc>
                <a:spcPct val="100000"/>
              </a:lnSpc>
              <a:spcBef>
                <a:spcPts val="0"/>
              </a:spcBef>
              <a:spcAft>
                <a:spcPts val="0"/>
              </a:spcAft>
              <a:buClr>
                <a:srgbClr val="E87E45"/>
              </a:buClr>
              <a:buSzPts val="1400"/>
              <a:buNone/>
              <a:defRPr sz="1400">
                <a:solidFill>
                  <a:srgbClr val="E87E45"/>
                </a:solidFill>
              </a:defRPr>
            </a:lvl2pPr>
            <a:lvl3pPr lvl="2" algn="ctr" rtl="0">
              <a:lnSpc>
                <a:spcPct val="100000"/>
              </a:lnSpc>
              <a:spcBef>
                <a:spcPts val="0"/>
              </a:spcBef>
              <a:spcAft>
                <a:spcPts val="0"/>
              </a:spcAft>
              <a:buClr>
                <a:srgbClr val="E87E45"/>
              </a:buClr>
              <a:buSzPts val="1400"/>
              <a:buNone/>
              <a:defRPr sz="1400">
                <a:solidFill>
                  <a:srgbClr val="E87E45"/>
                </a:solidFill>
              </a:defRPr>
            </a:lvl3pPr>
            <a:lvl4pPr lvl="3" algn="ctr" rtl="0">
              <a:lnSpc>
                <a:spcPct val="100000"/>
              </a:lnSpc>
              <a:spcBef>
                <a:spcPts val="0"/>
              </a:spcBef>
              <a:spcAft>
                <a:spcPts val="0"/>
              </a:spcAft>
              <a:buClr>
                <a:srgbClr val="E87E45"/>
              </a:buClr>
              <a:buSzPts val="1400"/>
              <a:buNone/>
              <a:defRPr sz="1400">
                <a:solidFill>
                  <a:srgbClr val="E87E45"/>
                </a:solidFill>
              </a:defRPr>
            </a:lvl4pPr>
            <a:lvl5pPr lvl="4" algn="ctr" rtl="0">
              <a:lnSpc>
                <a:spcPct val="100000"/>
              </a:lnSpc>
              <a:spcBef>
                <a:spcPts val="0"/>
              </a:spcBef>
              <a:spcAft>
                <a:spcPts val="0"/>
              </a:spcAft>
              <a:buClr>
                <a:srgbClr val="E87E45"/>
              </a:buClr>
              <a:buSzPts val="1400"/>
              <a:buNone/>
              <a:defRPr sz="1400">
                <a:solidFill>
                  <a:srgbClr val="E87E45"/>
                </a:solidFill>
              </a:defRPr>
            </a:lvl5pPr>
            <a:lvl6pPr lvl="5" algn="ctr" rtl="0">
              <a:lnSpc>
                <a:spcPct val="100000"/>
              </a:lnSpc>
              <a:spcBef>
                <a:spcPts val="0"/>
              </a:spcBef>
              <a:spcAft>
                <a:spcPts val="0"/>
              </a:spcAft>
              <a:buClr>
                <a:srgbClr val="E87E45"/>
              </a:buClr>
              <a:buSzPts val="1400"/>
              <a:buNone/>
              <a:defRPr sz="1400">
                <a:solidFill>
                  <a:srgbClr val="E87E45"/>
                </a:solidFill>
              </a:defRPr>
            </a:lvl6pPr>
            <a:lvl7pPr lvl="6" algn="ctr" rtl="0">
              <a:lnSpc>
                <a:spcPct val="100000"/>
              </a:lnSpc>
              <a:spcBef>
                <a:spcPts val="0"/>
              </a:spcBef>
              <a:spcAft>
                <a:spcPts val="0"/>
              </a:spcAft>
              <a:buClr>
                <a:srgbClr val="E87E45"/>
              </a:buClr>
              <a:buSzPts val="1400"/>
              <a:buNone/>
              <a:defRPr sz="1400">
                <a:solidFill>
                  <a:srgbClr val="E87E45"/>
                </a:solidFill>
              </a:defRPr>
            </a:lvl7pPr>
            <a:lvl8pPr lvl="7" algn="ctr" rtl="0">
              <a:lnSpc>
                <a:spcPct val="100000"/>
              </a:lnSpc>
              <a:spcBef>
                <a:spcPts val="0"/>
              </a:spcBef>
              <a:spcAft>
                <a:spcPts val="0"/>
              </a:spcAft>
              <a:buClr>
                <a:srgbClr val="E87E45"/>
              </a:buClr>
              <a:buSzPts val="1400"/>
              <a:buNone/>
              <a:defRPr sz="1400">
                <a:solidFill>
                  <a:srgbClr val="E87E45"/>
                </a:solidFill>
              </a:defRPr>
            </a:lvl8pPr>
            <a:lvl9pPr lvl="8" algn="ctr" rtl="0">
              <a:lnSpc>
                <a:spcPct val="100000"/>
              </a:lnSpc>
              <a:spcBef>
                <a:spcPts val="0"/>
              </a:spcBef>
              <a:spcAft>
                <a:spcPts val="0"/>
              </a:spcAft>
              <a:buClr>
                <a:srgbClr val="E87E45"/>
              </a:buClr>
              <a:buSzPts val="1400"/>
              <a:buNone/>
              <a:defRPr sz="1400">
                <a:solidFill>
                  <a:srgbClr val="E87E45"/>
                </a:solidFill>
              </a:defRPr>
            </a:lvl9pPr>
          </a:lstStyle>
          <a:p>
            <a:endParaRPr/>
          </a:p>
        </p:txBody>
      </p:sp>
      <p:sp>
        <p:nvSpPr>
          <p:cNvPr id="29" name="Google Shape;29;p4"/>
          <p:cNvSpPr/>
          <p:nvPr/>
        </p:nvSpPr>
        <p:spPr>
          <a:xfrm>
            <a:off x="-123825" y="1445224"/>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ctrTitle"/>
          </p:nvPr>
        </p:nvSpPr>
        <p:spPr>
          <a:xfrm flipH="1">
            <a:off x="605700" y="1587038"/>
            <a:ext cx="3451800" cy="188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541C1D"/>
              </a:buClr>
              <a:buSzPts val="3600"/>
              <a:buNone/>
              <a:defRPr sz="3600">
                <a:solidFill>
                  <a:srgbClr val="541C1D"/>
                </a:solidFill>
              </a:defRPr>
            </a:lvl1pPr>
            <a:lvl2pPr lvl="1" rtl="0">
              <a:spcBef>
                <a:spcPts val="0"/>
              </a:spcBef>
              <a:spcAft>
                <a:spcPts val="0"/>
              </a:spcAft>
              <a:buClr>
                <a:srgbClr val="FA7E5C"/>
              </a:buClr>
              <a:buSzPts val="3600"/>
              <a:buNone/>
              <a:defRPr sz="3600">
                <a:solidFill>
                  <a:srgbClr val="FA7E5C"/>
                </a:solidFill>
              </a:defRPr>
            </a:lvl2pPr>
            <a:lvl3pPr lvl="2" rtl="0">
              <a:spcBef>
                <a:spcPts val="0"/>
              </a:spcBef>
              <a:spcAft>
                <a:spcPts val="0"/>
              </a:spcAft>
              <a:buClr>
                <a:srgbClr val="FA7E5C"/>
              </a:buClr>
              <a:buSzPts val="3600"/>
              <a:buNone/>
              <a:defRPr sz="3600">
                <a:solidFill>
                  <a:srgbClr val="FA7E5C"/>
                </a:solidFill>
              </a:defRPr>
            </a:lvl3pPr>
            <a:lvl4pPr lvl="3" rtl="0">
              <a:spcBef>
                <a:spcPts val="0"/>
              </a:spcBef>
              <a:spcAft>
                <a:spcPts val="0"/>
              </a:spcAft>
              <a:buClr>
                <a:srgbClr val="FA7E5C"/>
              </a:buClr>
              <a:buSzPts val="3600"/>
              <a:buNone/>
              <a:defRPr sz="3600">
                <a:solidFill>
                  <a:srgbClr val="FA7E5C"/>
                </a:solidFill>
              </a:defRPr>
            </a:lvl4pPr>
            <a:lvl5pPr lvl="4" rtl="0">
              <a:spcBef>
                <a:spcPts val="0"/>
              </a:spcBef>
              <a:spcAft>
                <a:spcPts val="0"/>
              </a:spcAft>
              <a:buClr>
                <a:srgbClr val="FA7E5C"/>
              </a:buClr>
              <a:buSzPts val="3600"/>
              <a:buNone/>
              <a:defRPr sz="3600">
                <a:solidFill>
                  <a:srgbClr val="FA7E5C"/>
                </a:solidFill>
              </a:defRPr>
            </a:lvl5pPr>
            <a:lvl6pPr lvl="5" rtl="0">
              <a:spcBef>
                <a:spcPts val="0"/>
              </a:spcBef>
              <a:spcAft>
                <a:spcPts val="0"/>
              </a:spcAft>
              <a:buClr>
                <a:srgbClr val="FA7E5C"/>
              </a:buClr>
              <a:buSzPts val="3600"/>
              <a:buNone/>
              <a:defRPr sz="3600">
                <a:solidFill>
                  <a:srgbClr val="FA7E5C"/>
                </a:solidFill>
              </a:defRPr>
            </a:lvl6pPr>
            <a:lvl7pPr lvl="6" rtl="0">
              <a:spcBef>
                <a:spcPts val="0"/>
              </a:spcBef>
              <a:spcAft>
                <a:spcPts val="0"/>
              </a:spcAft>
              <a:buClr>
                <a:srgbClr val="FA7E5C"/>
              </a:buClr>
              <a:buSzPts val="3600"/>
              <a:buNone/>
              <a:defRPr sz="3600">
                <a:solidFill>
                  <a:srgbClr val="FA7E5C"/>
                </a:solidFill>
              </a:defRPr>
            </a:lvl7pPr>
            <a:lvl8pPr lvl="7" rtl="0">
              <a:spcBef>
                <a:spcPts val="0"/>
              </a:spcBef>
              <a:spcAft>
                <a:spcPts val="0"/>
              </a:spcAft>
              <a:buClr>
                <a:srgbClr val="FA7E5C"/>
              </a:buClr>
              <a:buSzPts val="3600"/>
              <a:buNone/>
              <a:defRPr sz="3600">
                <a:solidFill>
                  <a:srgbClr val="FA7E5C"/>
                </a:solidFill>
              </a:defRPr>
            </a:lvl8pPr>
            <a:lvl9pPr lvl="8" rtl="0">
              <a:spcBef>
                <a:spcPts val="0"/>
              </a:spcBef>
              <a:spcAft>
                <a:spcPts val="0"/>
              </a:spcAft>
              <a:buClr>
                <a:srgbClr val="FA7E5C"/>
              </a:buClr>
              <a:buSzPts val="3600"/>
              <a:buNone/>
              <a:defRPr sz="3600">
                <a:solidFill>
                  <a:srgbClr val="FA7E5C"/>
                </a:solidFill>
              </a:defRPr>
            </a:lvl9pPr>
          </a:lstStyle>
          <a:p>
            <a:endParaRPr/>
          </a:p>
        </p:txBody>
      </p:sp>
      <p:sp>
        <p:nvSpPr>
          <p:cNvPr id="31" name="Google Shape;31;p4"/>
          <p:cNvSpPr txBox="1">
            <a:spLocks noGrp="1"/>
          </p:cNvSpPr>
          <p:nvPr>
            <p:ph type="title" idx="5" hasCustomPrompt="1"/>
          </p:nvPr>
        </p:nvSpPr>
        <p:spPr>
          <a:xfrm flipH="1">
            <a:off x="5306474"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2" name="Google Shape;32;p4"/>
          <p:cNvSpPr txBox="1">
            <a:spLocks noGrp="1"/>
          </p:cNvSpPr>
          <p:nvPr>
            <p:ph type="title" idx="6" hasCustomPrompt="1"/>
          </p:nvPr>
        </p:nvSpPr>
        <p:spPr>
          <a:xfrm flipH="1">
            <a:off x="5306474"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4"/>
          <p:cNvSpPr txBox="1">
            <a:spLocks noGrp="1"/>
          </p:cNvSpPr>
          <p:nvPr>
            <p:ph type="title" idx="7" hasCustomPrompt="1"/>
          </p:nvPr>
        </p:nvSpPr>
        <p:spPr>
          <a:xfrm flipH="1">
            <a:off x="3168790" y="867413"/>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title" idx="8" hasCustomPrompt="1"/>
          </p:nvPr>
        </p:nvSpPr>
        <p:spPr>
          <a:xfrm flipH="1">
            <a:off x="3168790" y="2849738"/>
            <a:ext cx="22485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E87E45"/>
              </a:buClr>
              <a:buSzPts val="3600"/>
              <a:buNone/>
              <a:defRPr sz="3600">
                <a:solidFill>
                  <a:srgbClr val="E87E45"/>
                </a:solidFill>
              </a:defRPr>
            </a:lvl1pPr>
            <a:lvl2pPr lvl="1"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4"/>
          <p:cNvSpPr txBox="1">
            <a:spLocks noGrp="1"/>
          </p:cNvSpPr>
          <p:nvPr>
            <p:ph type="subTitle" idx="9"/>
          </p:nvPr>
        </p:nvSpPr>
        <p:spPr>
          <a:xfrm flipH="1">
            <a:off x="3372340"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6" name="Google Shape;36;p4"/>
          <p:cNvSpPr txBox="1">
            <a:spLocks noGrp="1"/>
          </p:cNvSpPr>
          <p:nvPr>
            <p:ph type="subTitle" idx="13"/>
          </p:nvPr>
        </p:nvSpPr>
        <p:spPr>
          <a:xfrm flipH="1">
            <a:off x="5510024" y="1690613"/>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7" name="Google Shape;37;p4"/>
          <p:cNvSpPr txBox="1">
            <a:spLocks noGrp="1"/>
          </p:cNvSpPr>
          <p:nvPr>
            <p:ph type="subTitle" idx="14"/>
          </p:nvPr>
        </p:nvSpPr>
        <p:spPr>
          <a:xfrm flipH="1">
            <a:off x="3372340"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8" name="Google Shape;38;p4"/>
          <p:cNvSpPr txBox="1">
            <a:spLocks noGrp="1"/>
          </p:cNvSpPr>
          <p:nvPr>
            <p:ph type="subTitle" idx="15"/>
          </p:nvPr>
        </p:nvSpPr>
        <p:spPr>
          <a:xfrm flipH="1">
            <a:off x="5510024" y="3698288"/>
            <a:ext cx="1841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flipH="1">
            <a:off x="2984700" y="3148100"/>
            <a:ext cx="3035100" cy="677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41C1D"/>
              </a:buClr>
              <a:buSzPts val="1800"/>
              <a:buNone/>
              <a:defRPr sz="1800">
                <a:solidFill>
                  <a:srgbClr val="541C1D"/>
                </a:solidFill>
              </a:defRPr>
            </a:lvl1pPr>
            <a:lvl2pPr lvl="1" algn="ctr" rtl="0">
              <a:spcBef>
                <a:spcPts val="0"/>
              </a:spcBef>
              <a:spcAft>
                <a:spcPts val="0"/>
              </a:spcAft>
              <a:buClr>
                <a:srgbClr val="541C1D"/>
              </a:buClr>
              <a:buSzPts val="12000"/>
              <a:buNone/>
              <a:defRPr sz="12000">
                <a:solidFill>
                  <a:srgbClr val="541C1D"/>
                </a:solidFill>
              </a:defRPr>
            </a:lvl2pPr>
            <a:lvl3pPr lvl="2" algn="ctr" rtl="0">
              <a:spcBef>
                <a:spcPts val="0"/>
              </a:spcBef>
              <a:spcAft>
                <a:spcPts val="0"/>
              </a:spcAft>
              <a:buClr>
                <a:srgbClr val="541C1D"/>
              </a:buClr>
              <a:buSzPts val="12000"/>
              <a:buNone/>
              <a:defRPr sz="12000">
                <a:solidFill>
                  <a:srgbClr val="541C1D"/>
                </a:solidFill>
              </a:defRPr>
            </a:lvl3pPr>
            <a:lvl4pPr lvl="3" algn="ctr" rtl="0">
              <a:spcBef>
                <a:spcPts val="0"/>
              </a:spcBef>
              <a:spcAft>
                <a:spcPts val="0"/>
              </a:spcAft>
              <a:buClr>
                <a:srgbClr val="541C1D"/>
              </a:buClr>
              <a:buSzPts val="12000"/>
              <a:buNone/>
              <a:defRPr sz="12000">
                <a:solidFill>
                  <a:srgbClr val="541C1D"/>
                </a:solidFill>
              </a:defRPr>
            </a:lvl4pPr>
            <a:lvl5pPr lvl="4" algn="ctr" rtl="0">
              <a:spcBef>
                <a:spcPts val="0"/>
              </a:spcBef>
              <a:spcAft>
                <a:spcPts val="0"/>
              </a:spcAft>
              <a:buClr>
                <a:srgbClr val="541C1D"/>
              </a:buClr>
              <a:buSzPts val="12000"/>
              <a:buNone/>
              <a:defRPr sz="12000">
                <a:solidFill>
                  <a:srgbClr val="541C1D"/>
                </a:solidFill>
              </a:defRPr>
            </a:lvl5pPr>
            <a:lvl6pPr lvl="5" algn="ctr" rtl="0">
              <a:spcBef>
                <a:spcPts val="0"/>
              </a:spcBef>
              <a:spcAft>
                <a:spcPts val="0"/>
              </a:spcAft>
              <a:buClr>
                <a:srgbClr val="541C1D"/>
              </a:buClr>
              <a:buSzPts val="12000"/>
              <a:buNone/>
              <a:defRPr sz="12000">
                <a:solidFill>
                  <a:srgbClr val="541C1D"/>
                </a:solidFill>
              </a:defRPr>
            </a:lvl6pPr>
            <a:lvl7pPr lvl="6" algn="ctr" rtl="0">
              <a:spcBef>
                <a:spcPts val="0"/>
              </a:spcBef>
              <a:spcAft>
                <a:spcPts val="0"/>
              </a:spcAft>
              <a:buClr>
                <a:srgbClr val="541C1D"/>
              </a:buClr>
              <a:buSzPts val="12000"/>
              <a:buNone/>
              <a:defRPr sz="12000">
                <a:solidFill>
                  <a:srgbClr val="541C1D"/>
                </a:solidFill>
              </a:defRPr>
            </a:lvl7pPr>
            <a:lvl8pPr lvl="7" algn="ctr" rtl="0">
              <a:spcBef>
                <a:spcPts val="0"/>
              </a:spcBef>
              <a:spcAft>
                <a:spcPts val="0"/>
              </a:spcAft>
              <a:buClr>
                <a:srgbClr val="541C1D"/>
              </a:buClr>
              <a:buSzPts val="12000"/>
              <a:buNone/>
              <a:defRPr sz="12000">
                <a:solidFill>
                  <a:srgbClr val="541C1D"/>
                </a:solidFill>
              </a:defRPr>
            </a:lvl8pPr>
            <a:lvl9pPr lvl="8" algn="ctr" rtl="0">
              <a:spcBef>
                <a:spcPts val="0"/>
              </a:spcBef>
              <a:spcAft>
                <a:spcPts val="0"/>
              </a:spcAft>
              <a:buClr>
                <a:srgbClr val="541C1D"/>
              </a:buClr>
              <a:buSzPts val="12000"/>
              <a:buNone/>
              <a:defRPr sz="12000">
                <a:solidFill>
                  <a:srgbClr val="541C1D"/>
                </a:solidFill>
              </a:defRPr>
            </a:lvl9pPr>
          </a:lstStyle>
          <a:p>
            <a:endParaRPr/>
          </a:p>
        </p:txBody>
      </p:sp>
      <p:sp>
        <p:nvSpPr>
          <p:cNvPr id="41" name="Google Shape;41;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subTitle" idx="1"/>
          </p:nvPr>
        </p:nvSpPr>
        <p:spPr>
          <a:xfrm flipH="1">
            <a:off x="2276699" y="1460600"/>
            <a:ext cx="4543200" cy="1268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541C1D"/>
              </a:buClr>
              <a:buSzPts val="2400"/>
              <a:buNone/>
              <a:defRPr sz="2400">
                <a:solidFill>
                  <a:srgbClr val="541C1D"/>
                </a:solidFill>
              </a:defRPr>
            </a:lvl1pPr>
            <a:lvl2pPr lvl="1" algn="ctr" rtl="0">
              <a:lnSpc>
                <a:spcPct val="100000"/>
              </a:lnSpc>
              <a:spcBef>
                <a:spcPts val="0"/>
              </a:spcBef>
              <a:spcAft>
                <a:spcPts val="0"/>
              </a:spcAft>
              <a:buClr>
                <a:srgbClr val="541C1D"/>
              </a:buClr>
              <a:buSzPts val="1600"/>
              <a:buNone/>
              <a:defRPr sz="1600">
                <a:solidFill>
                  <a:srgbClr val="541C1D"/>
                </a:solidFill>
              </a:defRPr>
            </a:lvl2pPr>
            <a:lvl3pPr lvl="2" algn="ctr" rtl="0">
              <a:lnSpc>
                <a:spcPct val="100000"/>
              </a:lnSpc>
              <a:spcBef>
                <a:spcPts val="0"/>
              </a:spcBef>
              <a:spcAft>
                <a:spcPts val="0"/>
              </a:spcAft>
              <a:buClr>
                <a:srgbClr val="541C1D"/>
              </a:buClr>
              <a:buSzPts val="1600"/>
              <a:buNone/>
              <a:defRPr sz="1600">
                <a:solidFill>
                  <a:srgbClr val="541C1D"/>
                </a:solidFill>
              </a:defRPr>
            </a:lvl3pPr>
            <a:lvl4pPr lvl="3" algn="ctr" rtl="0">
              <a:lnSpc>
                <a:spcPct val="100000"/>
              </a:lnSpc>
              <a:spcBef>
                <a:spcPts val="0"/>
              </a:spcBef>
              <a:spcAft>
                <a:spcPts val="0"/>
              </a:spcAft>
              <a:buClr>
                <a:srgbClr val="541C1D"/>
              </a:buClr>
              <a:buSzPts val="1600"/>
              <a:buNone/>
              <a:defRPr sz="1600">
                <a:solidFill>
                  <a:srgbClr val="541C1D"/>
                </a:solidFill>
              </a:defRPr>
            </a:lvl4pPr>
            <a:lvl5pPr lvl="4" algn="ctr" rtl="0">
              <a:lnSpc>
                <a:spcPct val="100000"/>
              </a:lnSpc>
              <a:spcBef>
                <a:spcPts val="0"/>
              </a:spcBef>
              <a:spcAft>
                <a:spcPts val="0"/>
              </a:spcAft>
              <a:buClr>
                <a:srgbClr val="541C1D"/>
              </a:buClr>
              <a:buSzPts val="1600"/>
              <a:buNone/>
              <a:defRPr sz="1600">
                <a:solidFill>
                  <a:srgbClr val="541C1D"/>
                </a:solidFill>
              </a:defRPr>
            </a:lvl5pPr>
            <a:lvl6pPr lvl="5" algn="ctr" rtl="0">
              <a:lnSpc>
                <a:spcPct val="100000"/>
              </a:lnSpc>
              <a:spcBef>
                <a:spcPts val="0"/>
              </a:spcBef>
              <a:spcAft>
                <a:spcPts val="0"/>
              </a:spcAft>
              <a:buClr>
                <a:srgbClr val="541C1D"/>
              </a:buClr>
              <a:buSzPts val="1600"/>
              <a:buNone/>
              <a:defRPr sz="1600">
                <a:solidFill>
                  <a:srgbClr val="541C1D"/>
                </a:solidFill>
              </a:defRPr>
            </a:lvl6pPr>
            <a:lvl7pPr lvl="6" algn="ctr" rtl="0">
              <a:lnSpc>
                <a:spcPct val="100000"/>
              </a:lnSpc>
              <a:spcBef>
                <a:spcPts val="0"/>
              </a:spcBef>
              <a:spcAft>
                <a:spcPts val="0"/>
              </a:spcAft>
              <a:buClr>
                <a:srgbClr val="541C1D"/>
              </a:buClr>
              <a:buSzPts val="1600"/>
              <a:buNone/>
              <a:defRPr sz="1600">
                <a:solidFill>
                  <a:srgbClr val="541C1D"/>
                </a:solidFill>
              </a:defRPr>
            </a:lvl7pPr>
            <a:lvl8pPr lvl="7" algn="ctr" rtl="0">
              <a:lnSpc>
                <a:spcPct val="100000"/>
              </a:lnSpc>
              <a:spcBef>
                <a:spcPts val="0"/>
              </a:spcBef>
              <a:spcAft>
                <a:spcPts val="0"/>
              </a:spcAft>
              <a:buClr>
                <a:srgbClr val="541C1D"/>
              </a:buClr>
              <a:buSzPts val="1600"/>
              <a:buNone/>
              <a:defRPr sz="1600">
                <a:solidFill>
                  <a:srgbClr val="541C1D"/>
                </a:solidFill>
              </a:defRPr>
            </a:lvl8pPr>
            <a:lvl9pPr lvl="8" algn="ctr" rtl="0">
              <a:lnSpc>
                <a:spcPct val="100000"/>
              </a:lnSpc>
              <a:spcBef>
                <a:spcPts val="0"/>
              </a:spcBef>
              <a:spcAft>
                <a:spcPts val="0"/>
              </a:spcAft>
              <a:buClr>
                <a:srgbClr val="541C1D"/>
              </a:buClr>
              <a:buSzPts val="1600"/>
              <a:buNone/>
              <a:defRPr sz="1600">
                <a:solidFill>
                  <a:srgbClr val="541C1D"/>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BODY TEXT 1">
  <p:cSld name="TITLE_1_1_1_1">
    <p:spTree>
      <p:nvGrpSpPr>
        <p:cNvPr id="1" name="Shape 53"/>
        <p:cNvGrpSpPr/>
        <p:nvPr/>
      </p:nvGrpSpPr>
      <p:grpSpPr>
        <a:xfrm>
          <a:off x="0" y="0"/>
          <a:ext cx="0" cy="0"/>
          <a:chOff x="0" y="0"/>
          <a:chExt cx="0" cy="0"/>
        </a:xfrm>
      </p:grpSpPr>
      <p:sp>
        <p:nvSpPr>
          <p:cNvPr id="54" name="Google Shape;54;p7"/>
          <p:cNvSpPr/>
          <p:nvPr/>
        </p:nvSpPr>
        <p:spPr>
          <a:xfrm>
            <a:off x="1791325" y="2035000"/>
            <a:ext cx="5598000" cy="313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txBox="1">
            <a:spLocks noGrp="1"/>
          </p:cNvSpPr>
          <p:nvPr>
            <p:ph type="body" idx="1"/>
          </p:nvPr>
        </p:nvSpPr>
        <p:spPr>
          <a:xfrm>
            <a:off x="2234100" y="2403800"/>
            <a:ext cx="4675800" cy="120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6" name="Google Shape;56;p7"/>
          <p:cNvSpPr txBox="1">
            <a:spLocks noGrp="1"/>
          </p:cNvSpPr>
          <p:nvPr>
            <p:ph type="title"/>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CUSTOM_1_1_1_1_1_1">
    <p:spTree>
      <p:nvGrpSpPr>
        <p:cNvPr id="1" name="Shape 57"/>
        <p:cNvGrpSpPr/>
        <p:nvPr/>
      </p:nvGrpSpPr>
      <p:grpSpPr>
        <a:xfrm>
          <a:off x="0" y="0"/>
          <a:ext cx="0" cy="0"/>
          <a:chOff x="0" y="0"/>
          <a:chExt cx="0" cy="0"/>
        </a:xfrm>
      </p:grpSpPr>
      <p:sp>
        <p:nvSpPr>
          <p:cNvPr id="58" name="Google Shape;58;p8"/>
          <p:cNvSpPr/>
          <p:nvPr/>
        </p:nvSpPr>
        <p:spPr>
          <a:xfrm>
            <a:off x="4010100" y="277353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4010100" y="697088"/>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1" name="Google Shape;61;p8"/>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2" name="Google Shape;62;p8"/>
          <p:cNvSpPr txBox="1">
            <a:spLocks noGrp="1"/>
          </p:cNvSpPr>
          <p:nvPr>
            <p:ph type="ctrTitle" idx="2"/>
          </p:nvPr>
        </p:nvSpPr>
        <p:spPr>
          <a:xfrm flipH="1">
            <a:off x="5235300" y="2773526"/>
            <a:ext cx="31887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63" name="Google Shape;63;p8"/>
          <p:cNvSpPr txBox="1">
            <a:spLocks noGrp="1"/>
          </p:cNvSpPr>
          <p:nvPr>
            <p:ph type="subTitle" idx="3"/>
          </p:nvPr>
        </p:nvSpPr>
        <p:spPr>
          <a:xfrm flipH="1">
            <a:off x="5189266" y="3254038"/>
            <a:ext cx="3078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4" name="Google Shape;64;p8"/>
          <p:cNvSpPr txBox="1">
            <a:spLocks noGrp="1"/>
          </p:cNvSpPr>
          <p:nvPr>
            <p:ph type="title" idx="4"/>
          </p:nvPr>
        </p:nvSpPr>
        <p:spPr>
          <a:xfrm>
            <a:off x="608860" y="2123400"/>
            <a:ext cx="2675400" cy="896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algn="r" rtl="0">
              <a:spcBef>
                <a:spcPts val="0"/>
              </a:spcBef>
              <a:spcAft>
                <a:spcPts val="0"/>
              </a:spcAft>
              <a:buClr>
                <a:srgbClr val="434343"/>
              </a:buClr>
              <a:buSzPts val="2800"/>
              <a:buNone/>
              <a:defRPr>
                <a:solidFill>
                  <a:srgbClr val="434343"/>
                </a:solidFill>
              </a:defRPr>
            </a:lvl2pPr>
            <a:lvl3pPr lvl="2" algn="r" rtl="0">
              <a:spcBef>
                <a:spcPts val="0"/>
              </a:spcBef>
              <a:spcAft>
                <a:spcPts val="0"/>
              </a:spcAft>
              <a:buClr>
                <a:srgbClr val="434343"/>
              </a:buClr>
              <a:buSzPts val="2800"/>
              <a:buNone/>
              <a:defRPr>
                <a:solidFill>
                  <a:srgbClr val="434343"/>
                </a:solidFill>
              </a:defRPr>
            </a:lvl3pPr>
            <a:lvl4pPr lvl="3" algn="r" rtl="0">
              <a:spcBef>
                <a:spcPts val="0"/>
              </a:spcBef>
              <a:spcAft>
                <a:spcPts val="0"/>
              </a:spcAft>
              <a:buClr>
                <a:srgbClr val="434343"/>
              </a:buClr>
              <a:buSzPts val="2800"/>
              <a:buNone/>
              <a:defRPr>
                <a:solidFill>
                  <a:srgbClr val="434343"/>
                </a:solidFill>
              </a:defRPr>
            </a:lvl4pPr>
            <a:lvl5pPr lvl="4" algn="r" rtl="0">
              <a:spcBef>
                <a:spcPts val="0"/>
              </a:spcBef>
              <a:spcAft>
                <a:spcPts val="0"/>
              </a:spcAft>
              <a:buClr>
                <a:srgbClr val="434343"/>
              </a:buClr>
              <a:buSzPts val="2800"/>
              <a:buNone/>
              <a:defRPr>
                <a:solidFill>
                  <a:srgbClr val="434343"/>
                </a:solidFill>
              </a:defRPr>
            </a:lvl5pPr>
            <a:lvl6pPr lvl="5" algn="r" rtl="0">
              <a:spcBef>
                <a:spcPts val="0"/>
              </a:spcBef>
              <a:spcAft>
                <a:spcPts val="0"/>
              </a:spcAft>
              <a:buClr>
                <a:srgbClr val="434343"/>
              </a:buClr>
              <a:buSzPts val="2800"/>
              <a:buNone/>
              <a:defRPr>
                <a:solidFill>
                  <a:srgbClr val="434343"/>
                </a:solidFill>
              </a:defRPr>
            </a:lvl6pPr>
            <a:lvl7pPr lvl="6" algn="r" rtl="0">
              <a:spcBef>
                <a:spcPts val="0"/>
              </a:spcBef>
              <a:spcAft>
                <a:spcPts val="0"/>
              </a:spcAft>
              <a:buClr>
                <a:srgbClr val="434343"/>
              </a:buClr>
              <a:buSzPts val="2800"/>
              <a:buNone/>
              <a:defRPr>
                <a:solidFill>
                  <a:srgbClr val="434343"/>
                </a:solidFill>
              </a:defRPr>
            </a:lvl7pPr>
            <a:lvl8pPr lvl="7" algn="r" rtl="0">
              <a:spcBef>
                <a:spcPts val="0"/>
              </a:spcBef>
              <a:spcAft>
                <a:spcPts val="0"/>
              </a:spcAft>
              <a:buClr>
                <a:srgbClr val="434343"/>
              </a:buClr>
              <a:buSzPts val="2800"/>
              <a:buNone/>
              <a:defRPr>
                <a:solidFill>
                  <a:srgbClr val="434343"/>
                </a:solidFill>
              </a:defRPr>
            </a:lvl8pPr>
            <a:lvl9pPr lvl="8" algn="r"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1_1_1_1_1_1_1">
    <p:spTree>
      <p:nvGrpSpPr>
        <p:cNvPr id="1" name="Shape 65"/>
        <p:cNvGrpSpPr/>
        <p:nvPr/>
      </p:nvGrpSpPr>
      <p:grpSpPr>
        <a:xfrm>
          <a:off x="0" y="0"/>
          <a:ext cx="0" cy="0"/>
          <a:chOff x="0" y="0"/>
          <a:chExt cx="0" cy="0"/>
        </a:xfrm>
      </p:grpSpPr>
      <p:sp>
        <p:nvSpPr>
          <p:cNvPr id="66" name="Google Shape;66;p9"/>
          <p:cNvSpPr/>
          <p:nvPr/>
        </p:nvSpPr>
        <p:spPr>
          <a:xfrm>
            <a:off x="719575" y="3078100"/>
            <a:ext cx="7704000" cy="121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ctrTitle"/>
          </p:nvPr>
        </p:nvSpPr>
        <p:spPr>
          <a:xfrm flipH="1">
            <a:off x="1231975"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68" name="Google Shape;68;p9"/>
          <p:cNvSpPr txBox="1">
            <a:spLocks noGrp="1"/>
          </p:cNvSpPr>
          <p:nvPr>
            <p:ph type="subTitle" idx="1"/>
          </p:nvPr>
        </p:nvSpPr>
        <p:spPr>
          <a:xfrm flipH="1">
            <a:off x="1364275"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9" name="Google Shape;69;p9"/>
          <p:cNvSpPr txBox="1">
            <a:spLocks noGrp="1"/>
          </p:cNvSpPr>
          <p:nvPr>
            <p:ph type="ctrTitle" idx="2"/>
          </p:nvPr>
        </p:nvSpPr>
        <p:spPr>
          <a:xfrm flipH="1">
            <a:off x="3480088"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0" name="Google Shape;70;p9"/>
          <p:cNvSpPr txBox="1">
            <a:spLocks noGrp="1"/>
          </p:cNvSpPr>
          <p:nvPr>
            <p:ph type="subTitle" idx="3"/>
          </p:nvPr>
        </p:nvSpPr>
        <p:spPr>
          <a:xfrm flipH="1">
            <a:off x="3612388"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9"/>
          <p:cNvSpPr txBox="1">
            <a:spLocks noGrp="1"/>
          </p:cNvSpPr>
          <p:nvPr>
            <p:ph type="ctrTitle" idx="4"/>
          </p:nvPr>
        </p:nvSpPr>
        <p:spPr>
          <a:xfrm flipH="1">
            <a:off x="5715800" y="2981682"/>
            <a:ext cx="21954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87E45"/>
              </a:buClr>
              <a:buSzPts val="1800"/>
              <a:buNone/>
              <a:defRPr sz="1800">
                <a:solidFill>
                  <a:srgbClr val="E87E45"/>
                </a:solidFill>
              </a:defRPr>
            </a:lvl1pPr>
            <a:lvl2pPr lvl="1" algn="ctr" rtl="0">
              <a:spcBef>
                <a:spcPts val="0"/>
              </a:spcBef>
              <a:spcAft>
                <a:spcPts val="0"/>
              </a:spcAft>
              <a:buClr>
                <a:srgbClr val="E87E45"/>
              </a:buClr>
              <a:buSzPts val="1800"/>
              <a:buNone/>
              <a:defRPr sz="1800">
                <a:solidFill>
                  <a:srgbClr val="E87E45"/>
                </a:solidFill>
              </a:defRPr>
            </a:lvl2pPr>
            <a:lvl3pPr lvl="2" algn="ctr" rtl="0">
              <a:spcBef>
                <a:spcPts val="0"/>
              </a:spcBef>
              <a:spcAft>
                <a:spcPts val="0"/>
              </a:spcAft>
              <a:buClr>
                <a:srgbClr val="E87E45"/>
              </a:buClr>
              <a:buSzPts val="1800"/>
              <a:buNone/>
              <a:defRPr sz="1800">
                <a:solidFill>
                  <a:srgbClr val="E87E45"/>
                </a:solidFill>
              </a:defRPr>
            </a:lvl3pPr>
            <a:lvl4pPr lvl="3" algn="ctr" rtl="0">
              <a:spcBef>
                <a:spcPts val="0"/>
              </a:spcBef>
              <a:spcAft>
                <a:spcPts val="0"/>
              </a:spcAft>
              <a:buClr>
                <a:srgbClr val="E87E45"/>
              </a:buClr>
              <a:buSzPts val="1800"/>
              <a:buNone/>
              <a:defRPr sz="1800">
                <a:solidFill>
                  <a:srgbClr val="E87E45"/>
                </a:solidFill>
              </a:defRPr>
            </a:lvl4pPr>
            <a:lvl5pPr lvl="4" algn="ctr" rtl="0">
              <a:spcBef>
                <a:spcPts val="0"/>
              </a:spcBef>
              <a:spcAft>
                <a:spcPts val="0"/>
              </a:spcAft>
              <a:buClr>
                <a:srgbClr val="E87E45"/>
              </a:buClr>
              <a:buSzPts val="1800"/>
              <a:buNone/>
              <a:defRPr sz="1800">
                <a:solidFill>
                  <a:srgbClr val="E87E45"/>
                </a:solidFill>
              </a:defRPr>
            </a:lvl5pPr>
            <a:lvl6pPr lvl="5" algn="ctr" rtl="0">
              <a:spcBef>
                <a:spcPts val="0"/>
              </a:spcBef>
              <a:spcAft>
                <a:spcPts val="0"/>
              </a:spcAft>
              <a:buClr>
                <a:srgbClr val="E87E45"/>
              </a:buClr>
              <a:buSzPts val="1800"/>
              <a:buNone/>
              <a:defRPr sz="1800">
                <a:solidFill>
                  <a:srgbClr val="E87E45"/>
                </a:solidFill>
              </a:defRPr>
            </a:lvl6pPr>
            <a:lvl7pPr lvl="6" algn="ctr" rtl="0">
              <a:spcBef>
                <a:spcPts val="0"/>
              </a:spcBef>
              <a:spcAft>
                <a:spcPts val="0"/>
              </a:spcAft>
              <a:buClr>
                <a:srgbClr val="E87E45"/>
              </a:buClr>
              <a:buSzPts val="1800"/>
              <a:buNone/>
              <a:defRPr sz="1800">
                <a:solidFill>
                  <a:srgbClr val="E87E45"/>
                </a:solidFill>
              </a:defRPr>
            </a:lvl7pPr>
            <a:lvl8pPr lvl="7" algn="ctr" rtl="0">
              <a:spcBef>
                <a:spcPts val="0"/>
              </a:spcBef>
              <a:spcAft>
                <a:spcPts val="0"/>
              </a:spcAft>
              <a:buClr>
                <a:srgbClr val="E87E45"/>
              </a:buClr>
              <a:buSzPts val="1800"/>
              <a:buNone/>
              <a:defRPr sz="1800">
                <a:solidFill>
                  <a:srgbClr val="E87E45"/>
                </a:solidFill>
              </a:defRPr>
            </a:lvl8pPr>
            <a:lvl9pPr lvl="8" algn="ctr" rtl="0">
              <a:spcBef>
                <a:spcPts val="0"/>
              </a:spcBef>
              <a:spcAft>
                <a:spcPts val="0"/>
              </a:spcAft>
              <a:buClr>
                <a:srgbClr val="E87E45"/>
              </a:buClr>
              <a:buSzPts val="1800"/>
              <a:buNone/>
              <a:defRPr sz="1800">
                <a:solidFill>
                  <a:srgbClr val="E87E45"/>
                </a:solidFill>
              </a:defRPr>
            </a:lvl9pPr>
          </a:lstStyle>
          <a:p>
            <a:endParaRPr/>
          </a:p>
        </p:txBody>
      </p:sp>
      <p:sp>
        <p:nvSpPr>
          <p:cNvPr id="72" name="Google Shape;72;p9"/>
          <p:cNvSpPr txBox="1">
            <a:spLocks noGrp="1"/>
          </p:cNvSpPr>
          <p:nvPr>
            <p:ph type="subTitle" idx="5"/>
          </p:nvPr>
        </p:nvSpPr>
        <p:spPr>
          <a:xfrm flipH="1">
            <a:off x="5848100" y="3471700"/>
            <a:ext cx="19308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title" idx="6"/>
          </p:nvPr>
        </p:nvSpPr>
        <p:spPr>
          <a:xfrm>
            <a:off x="615225" y="513900"/>
            <a:ext cx="4723500" cy="896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434343"/>
              </a:buClr>
              <a:buSzPts val="2800"/>
              <a:buNone/>
              <a:defRPr>
                <a:solidFill>
                  <a:srgbClr val="434343"/>
                </a:solidFill>
              </a:defRPr>
            </a:lvl2pPr>
            <a:lvl3pPr lvl="2" rtl="0">
              <a:spcBef>
                <a:spcPts val="0"/>
              </a:spcBef>
              <a:spcAft>
                <a:spcPts val="0"/>
              </a:spcAft>
              <a:buClr>
                <a:srgbClr val="434343"/>
              </a:buClr>
              <a:buSzPts val="2800"/>
              <a:buNone/>
              <a:defRPr>
                <a:solidFill>
                  <a:srgbClr val="434343"/>
                </a:solidFill>
              </a:defRPr>
            </a:lvl3pPr>
            <a:lvl4pPr lvl="3" rtl="0">
              <a:spcBef>
                <a:spcPts val="0"/>
              </a:spcBef>
              <a:spcAft>
                <a:spcPts val="0"/>
              </a:spcAft>
              <a:buClr>
                <a:srgbClr val="434343"/>
              </a:buClr>
              <a:buSzPts val="2800"/>
              <a:buNone/>
              <a:defRPr>
                <a:solidFill>
                  <a:srgbClr val="434343"/>
                </a:solidFill>
              </a:defRPr>
            </a:lvl4pPr>
            <a:lvl5pPr lvl="4" rtl="0">
              <a:spcBef>
                <a:spcPts val="0"/>
              </a:spcBef>
              <a:spcAft>
                <a:spcPts val="0"/>
              </a:spcAft>
              <a:buClr>
                <a:srgbClr val="434343"/>
              </a:buClr>
              <a:buSzPts val="2800"/>
              <a:buNone/>
              <a:defRPr>
                <a:solidFill>
                  <a:srgbClr val="434343"/>
                </a:solidFill>
              </a:defRPr>
            </a:lvl5pPr>
            <a:lvl6pPr lvl="5" rtl="0">
              <a:spcBef>
                <a:spcPts val="0"/>
              </a:spcBef>
              <a:spcAft>
                <a:spcPts val="0"/>
              </a:spcAft>
              <a:buClr>
                <a:srgbClr val="434343"/>
              </a:buClr>
              <a:buSzPts val="2800"/>
              <a:buNone/>
              <a:defRPr>
                <a:solidFill>
                  <a:srgbClr val="434343"/>
                </a:solidFill>
              </a:defRPr>
            </a:lvl6pPr>
            <a:lvl7pPr lvl="6" rtl="0">
              <a:spcBef>
                <a:spcPts val="0"/>
              </a:spcBef>
              <a:spcAft>
                <a:spcPts val="0"/>
              </a:spcAft>
              <a:buClr>
                <a:srgbClr val="434343"/>
              </a:buClr>
              <a:buSzPts val="2800"/>
              <a:buNone/>
              <a:defRPr>
                <a:solidFill>
                  <a:srgbClr val="434343"/>
                </a:solidFill>
              </a:defRPr>
            </a:lvl7pPr>
            <a:lvl8pPr lvl="7" rtl="0">
              <a:spcBef>
                <a:spcPts val="0"/>
              </a:spcBef>
              <a:spcAft>
                <a:spcPts val="0"/>
              </a:spcAft>
              <a:buClr>
                <a:srgbClr val="434343"/>
              </a:buClr>
              <a:buSzPts val="2800"/>
              <a:buNone/>
              <a:defRPr>
                <a:solidFill>
                  <a:srgbClr val="434343"/>
                </a:solidFill>
              </a:defRPr>
            </a:lvl8pPr>
            <a:lvl9pPr lvl="8" rtl="0">
              <a:spcBef>
                <a:spcPts val="0"/>
              </a:spcBef>
              <a:spcAft>
                <a:spcPts val="0"/>
              </a:spcAft>
              <a:buClr>
                <a:srgbClr val="434343"/>
              </a:buClr>
              <a:buSzPts val="2800"/>
              <a:buNone/>
              <a:defRPr>
                <a:solidFill>
                  <a:srgbClr val="43434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2">
  <p:cSld name="CUSTOM_12">
    <p:spTree>
      <p:nvGrpSpPr>
        <p:cNvPr id="1" name="Shape 74"/>
        <p:cNvGrpSpPr/>
        <p:nvPr/>
      </p:nvGrpSpPr>
      <p:grpSpPr>
        <a:xfrm>
          <a:off x="0" y="0"/>
          <a:ext cx="0" cy="0"/>
          <a:chOff x="0" y="0"/>
          <a:chExt cx="0" cy="0"/>
        </a:xfrm>
      </p:grpSpPr>
      <p:sp>
        <p:nvSpPr>
          <p:cNvPr id="75" name="Google Shape;75;p10"/>
          <p:cNvSpPr/>
          <p:nvPr/>
        </p:nvSpPr>
        <p:spPr>
          <a:xfrm>
            <a:off x="0" y="-9375"/>
            <a:ext cx="2719800" cy="515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ctrTitle"/>
          </p:nvPr>
        </p:nvSpPr>
        <p:spPr>
          <a:xfrm>
            <a:off x="3961500" y="2025782"/>
            <a:ext cx="231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0"/>
          <p:cNvSpPr txBox="1">
            <a:spLocks noGrp="1"/>
          </p:cNvSpPr>
          <p:nvPr>
            <p:ph type="subTitle" idx="1"/>
          </p:nvPr>
        </p:nvSpPr>
        <p:spPr>
          <a:xfrm>
            <a:off x="3961500" y="2487232"/>
            <a:ext cx="1905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8" name="Google Shape;78;p10"/>
          <p:cNvSpPr txBox="1">
            <a:spLocks noGrp="1"/>
          </p:cNvSpPr>
          <p:nvPr>
            <p:ph type="title" idx="2" hasCustomPrompt="1"/>
          </p:nvPr>
        </p:nvSpPr>
        <p:spPr>
          <a:xfrm>
            <a:off x="1575025" y="2282850"/>
            <a:ext cx="2196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800"/>
              <a:buNone/>
              <a:defRPr sz="6800">
                <a:solidFill>
                  <a:schemeClr val="accent3"/>
                </a:solidFill>
              </a:defRPr>
            </a:lvl1pPr>
            <a:lvl2pPr lvl="1"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flipH="1">
            <a:off x="2260700" y="366525"/>
            <a:ext cx="4622400" cy="1229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Arvo"/>
              <a:buNone/>
              <a:defRPr sz="2800">
                <a:solidFill>
                  <a:schemeClr val="accent2"/>
                </a:solidFill>
                <a:latin typeface="Arvo"/>
                <a:ea typeface="Arvo"/>
                <a:cs typeface="Arvo"/>
                <a:sym typeface="Arvo"/>
              </a:defRPr>
            </a:lvl1pPr>
            <a:lvl2pPr lvl="1">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2pPr>
            <a:lvl3pPr lvl="2">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3pPr>
            <a:lvl4pPr lvl="3">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4pPr>
            <a:lvl5pPr lvl="4">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5pPr>
            <a:lvl6pPr lvl="5">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6pPr>
            <a:lvl7pPr lvl="6">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7pPr>
            <a:lvl8pPr lvl="7">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8pPr>
            <a:lvl9pPr lvl="8">
              <a:spcBef>
                <a:spcPts val="0"/>
              </a:spcBef>
              <a:spcAft>
                <a:spcPts val="0"/>
              </a:spcAft>
              <a:buClr>
                <a:schemeClr val="accent2"/>
              </a:buClr>
              <a:buSzPts val="2800"/>
              <a:buFont typeface="Fira Sans Extra Condensed"/>
              <a:buNone/>
              <a:defRPr sz="2800">
                <a:solidFill>
                  <a:schemeClr val="accent2"/>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2"/>
              </a:buClr>
              <a:buSzPts val="1200"/>
              <a:buFont typeface="Roboto"/>
              <a:buChar char="●"/>
              <a:defRPr sz="1200">
                <a:solidFill>
                  <a:schemeClr val="accent2"/>
                </a:solidFill>
                <a:latin typeface="Roboto"/>
                <a:ea typeface="Roboto"/>
                <a:cs typeface="Roboto"/>
                <a:sym typeface="Roboto"/>
              </a:defRPr>
            </a:lvl1pPr>
            <a:lvl2pPr marL="914400" lvl="1"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2pPr>
            <a:lvl3pPr marL="1371600" lvl="2"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3pPr>
            <a:lvl4pPr marL="1828800" lvl="3"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4pPr>
            <a:lvl5pPr marL="2286000" lvl="4"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5pPr>
            <a:lvl6pPr marL="2743200" lvl="5"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6pPr>
            <a:lvl7pPr marL="3200400" lvl="6"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7pPr>
            <a:lvl8pPr marL="3657600" lvl="7" indent="-304800" rtl="0">
              <a:lnSpc>
                <a:spcPct val="115000"/>
              </a:lnSpc>
              <a:spcBef>
                <a:spcPts val="1600"/>
              </a:spcBef>
              <a:spcAft>
                <a:spcPts val="0"/>
              </a:spcAft>
              <a:buClr>
                <a:schemeClr val="accent2"/>
              </a:buClr>
              <a:buSzPts val="1200"/>
              <a:buFont typeface="Roboto"/>
              <a:buChar char="○"/>
              <a:defRPr sz="1200">
                <a:solidFill>
                  <a:schemeClr val="accent2"/>
                </a:solidFill>
                <a:latin typeface="Roboto"/>
                <a:ea typeface="Roboto"/>
                <a:cs typeface="Roboto"/>
                <a:sym typeface="Roboto"/>
              </a:defRPr>
            </a:lvl8pPr>
            <a:lvl9pPr marL="4114800" lvl="8" indent="-304800" rtl="0">
              <a:lnSpc>
                <a:spcPct val="115000"/>
              </a:lnSpc>
              <a:spcBef>
                <a:spcPts val="1600"/>
              </a:spcBef>
              <a:spcAft>
                <a:spcPts val="1600"/>
              </a:spcAft>
              <a:buClr>
                <a:schemeClr val="accent2"/>
              </a:buClr>
              <a:buSzPts val="1200"/>
              <a:buFont typeface="Roboto"/>
              <a:buChar char="■"/>
              <a:defRPr sz="1200">
                <a:solidFill>
                  <a:schemeClr val="accent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61" r:id="rId9"/>
    <p:sldLayoutId id="2147483664" r:id="rId10"/>
    <p:sldLayoutId id="2147483667"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rot="10800000">
            <a:off x="-246523" y="-621760"/>
            <a:ext cx="2828932" cy="1718070"/>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75;p30"/>
          <p:cNvGrpSpPr/>
          <p:nvPr/>
        </p:nvGrpSpPr>
        <p:grpSpPr>
          <a:xfrm rot="10800000">
            <a:off x="7182766" y="3339995"/>
            <a:ext cx="2878649" cy="1807001"/>
            <a:chOff x="236700" y="391800"/>
            <a:chExt cx="7184050" cy="4930425"/>
          </a:xfrm>
        </p:grpSpPr>
        <p:sp>
          <p:nvSpPr>
            <p:cNvPr id="176" name="Google Shape;176;p30"/>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0"/>
          <p:cNvGrpSpPr/>
          <p:nvPr/>
        </p:nvGrpSpPr>
        <p:grpSpPr>
          <a:xfrm rot="6772370">
            <a:off x="314433" y="-1413864"/>
            <a:ext cx="2613311" cy="5224821"/>
            <a:chOff x="2499325" y="238125"/>
            <a:chExt cx="2613225" cy="5224650"/>
          </a:xfrm>
        </p:grpSpPr>
        <p:sp>
          <p:nvSpPr>
            <p:cNvPr id="179" name="Google Shape;179;p30"/>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30"/>
          <p:cNvSpPr txBox="1">
            <a:spLocks noGrp="1"/>
          </p:cNvSpPr>
          <p:nvPr>
            <p:ph type="ctrTitle"/>
          </p:nvPr>
        </p:nvSpPr>
        <p:spPr>
          <a:xfrm>
            <a:off x="1983702" y="989450"/>
            <a:ext cx="5219700" cy="1887900"/>
          </a:xfrm>
          <a:prstGeom prst="rect">
            <a:avLst/>
          </a:prstGeom>
        </p:spPr>
        <p:txBody>
          <a:bodyPr spcFirstLastPara="1" wrap="square" lIns="91425" tIns="91425" rIns="91425" bIns="91425" anchor="b" anchorCtr="0">
            <a:noAutofit/>
          </a:bodyPr>
          <a:lstStyle/>
          <a:p>
            <a:pPr lvl="0"/>
            <a:r>
              <a:rPr lang="id-ID" sz="4800" dirty="0"/>
              <a:t>Manajemen Rantai Pasokan </a:t>
            </a:r>
            <a:endParaRPr sz="4800" dirty="0">
              <a:solidFill>
                <a:schemeClr val="accent2"/>
              </a:solidFill>
            </a:endParaRPr>
          </a:p>
        </p:txBody>
      </p:sp>
      <p:sp>
        <p:nvSpPr>
          <p:cNvPr id="182" name="Google Shape;182;p30"/>
          <p:cNvSpPr txBox="1">
            <a:spLocks noGrp="1"/>
          </p:cNvSpPr>
          <p:nvPr>
            <p:ph type="subTitle" idx="1"/>
          </p:nvPr>
        </p:nvSpPr>
        <p:spPr>
          <a:xfrm>
            <a:off x="2582409" y="3198383"/>
            <a:ext cx="4032413"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dirty="0" err="1">
                <a:solidFill>
                  <a:schemeClr val="bg2">
                    <a:lumMod val="60000"/>
                    <a:lumOff val="40000"/>
                  </a:schemeClr>
                </a:solidFill>
              </a:rPr>
              <a:t>Kelompok</a:t>
            </a:r>
            <a:r>
              <a:rPr dirty="0">
                <a:solidFill>
                  <a:schemeClr val="bg2">
                    <a:lumMod val="60000"/>
                    <a:lumOff val="40000"/>
                  </a:schemeClr>
                </a:solidFill>
              </a:rPr>
              <a:t> 9</a:t>
            </a:r>
          </a:p>
          <a:p>
            <a:pPr marL="0" lvl="0" indent="0" algn="ctr" rtl="0">
              <a:spcBef>
                <a:spcPts val="0"/>
              </a:spcBef>
              <a:spcAft>
                <a:spcPts val="0"/>
              </a:spcAft>
              <a:buNone/>
            </a:pPr>
            <a:endParaRPr dirty="0">
              <a:solidFill>
                <a:schemeClr val="bg2">
                  <a:lumMod val="60000"/>
                  <a:lumOff val="40000"/>
                </a:schemeClr>
              </a:solidFill>
            </a:endParaRPr>
          </a:p>
          <a:p>
            <a:pPr marL="342900" lvl="0" indent="-342900" algn="l" rtl="0">
              <a:spcBef>
                <a:spcPts val="0"/>
              </a:spcBef>
              <a:spcAft>
                <a:spcPts val="0"/>
              </a:spcAft>
              <a:buFont typeface="+mj-lt"/>
              <a:buAutoNum type="arabicPeriod"/>
            </a:pPr>
            <a:r>
              <a:rPr lang="x-none">
                <a:solidFill>
                  <a:schemeClr val="bg2">
                    <a:lumMod val="60000"/>
                    <a:lumOff val="40000"/>
                  </a:schemeClr>
                </a:solidFill>
              </a:rPr>
              <a:t>Adisa Nurhanifa 		1911011045</a:t>
            </a:r>
          </a:p>
          <a:p>
            <a:pPr marL="342900" lvl="0" indent="-342900" algn="l" rtl="0">
              <a:spcBef>
                <a:spcPts val="0"/>
              </a:spcBef>
              <a:spcAft>
                <a:spcPts val="0"/>
              </a:spcAft>
              <a:buFont typeface="+mj-lt"/>
              <a:buAutoNum type="arabicPeriod"/>
            </a:pPr>
            <a:r>
              <a:rPr lang="x-none">
                <a:solidFill>
                  <a:schemeClr val="bg2">
                    <a:lumMod val="60000"/>
                    <a:lumOff val="40000"/>
                  </a:schemeClr>
                </a:solidFill>
              </a:rPr>
              <a:t>Angelica Florence Julia 	1911011055</a:t>
            </a:r>
          </a:p>
          <a:p>
            <a:pPr marL="342900" lvl="0" indent="-342900" algn="l" rtl="0">
              <a:spcBef>
                <a:spcPts val="0"/>
              </a:spcBef>
              <a:spcAft>
                <a:spcPts val="0"/>
              </a:spcAft>
              <a:buFont typeface="+mj-lt"/>
              <a:buAutoNum type="arabicPeriod"/>
            </a:pPr>
            <a:r>
              <a:rPr lang="x-none">
                <a:solidFill>
                  <a:schemeClr val="bg2">
                    <a:lumMod val="60000"/>
                    <a:lumOff val="40000"/>
                  </a:schemeClr>
                </a:solidFill>
              </a:rPr>
              <a:t>Nanda Destyana Suci 	1951011001</a:t>
            </a:r>
          </a:p>
          <a:p>
            <a:pPr marL="342900" lvl="0" indent="-342900" algn="l" rtl="0">
              <a:spcBef>
                <a:spcPts val="0"/>
              </a:spcBef>
              <a:spcAft>
                <a:spcPts val="0"/>
              </a:spcAft>
              <a:buFont typeface="+mj-lt"/>
              <a:buAutoNum type="arabicPeriod"/>
            </a:pPr>
            <a:r>
              <a:rPr lang="x-none">
                <a:solidFill>
                  <a:schemeClr val="bg2">
                    <a:lumMod val="60000"/>
                    <a:lumOff val="40000"/>
                  </a:schemeClr>
                </a:solidFill>
              </a:rPr>
              <a:t>Charina Azzahra Hasan 	1951011009</a:t>
            </a:r>
            <a:endParaRPr dirty="0">
              <a:solidFill>
                <a:schemeClr val="bg2">
                  <a:lumMod val="60000"/>
                  <a:lumOff val="40000"/>
                </a:schemeClr>
              </a:solidFill>
            </a:endParaRPr>
          </a:p>
        </p:txBody>
      </p:sp>
      <p:sp>
        <p:nvSpPr>
          <p:cNvPr id="183" name="Google Shape;183;p30"/>
          <p:cNvSpPr/>
          <p:nvPr/>
        </p:nvSpPr>
        <p:spPr>
          <a:xfrm>
            <a:off x="4243350" y="2797914"/>
            <a:ext cx="657300" cy="74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30"/>
          <p:cNvGrpSpPr/>
          <p:nvPr/>
        </p:nvGrpSpPr>
        <p:grpSpPr>
          <a:xfrm flipH="1">
            <a:off x="7007806" y="-799290"/>
            <a:ext cx="2554808" cy="3477212"/>
            <a:chOff x="1882000" y="238175"/>
            <a:chExt cx="3843550" cy="5231250"/>
          </a:xfrm>
        </p:grpSpPr>
        <p:sp>
          <p:nvSpPr>
            <p:cNvPr id="185" name="Google Shape;185;p3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0"/>
          <p:cNvGrpSpPr/>
          <p:nvPr/>
        </p:nvGrpSpPr>
        <p:grpSpPr>
          <a:xfrm rot="1384210">
            <a:off x="3441651" y="3558329"/>
            <a:ext cx="5686527" cy="3437375"/>
            <a:chOff x="238125" y="693075"/>
            <a:chExt cx="7137450" cy="4314425"/>
          </a:xfrm>
        </p:grpSpPr>
        <p:sp>
          <p:nvSpPr>
            <p:cNvPr id="209" name="Google Shape;209;p30"/>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0"/>
          <p:cNvGrpSpPr/>
          <p:nvPr/>
        </p:nvGrpSpPr>
        <p:grpSpPr>
          <a:xfrm rot="6928276">
            <a:off x="-25977" y="-74682"/>
            <a:ext cx="1600666" cy="3084687"/>
            <a:chOff x="2453450" y="238025"/>
            <a:chExt cx="2711225" cy="5224875"/>
          </a:xfrm>
        </p:grpSpPr>
        <p:sp>
          <p:nvSpPr>
            <p:cNvPr id="212" name="Google Shape;212;p30"/>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0"/>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0"/>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0"/>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0"/>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0"/>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0"/>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0"/>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0"/>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0"/>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580682" flipH="1">
            <a:off x="-893836" y="1886634"/>
            <a:ext cx="2033380" cy="4356877"/>
            <a:chOff x="2650500" y="238500"/>
            <a:chExt cx="2300750" cy="5232700"/>
          </a:xfrm>
        </p:grpSpPr>
        <p:sp>
          <p:nvSpPr>
            <p:cNvPr id="265" name="Google Shape;265;p30"/>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0"/>
          <p:cNvGrpSpPr/>
          <p:nvPr/>
        </p:nvGrpSpPr>
        <p:grpSpPr>
          <a:xfrm rot="5400000">
            <a:off x="8158010" y="3740199"/>
            <a:ext cx="1254993" cy="1726601"/>
            <a:chOff x="1913725" y="238075"/>
            <a:chExt cx="3807625" cy="5238475"/>
          </a:xfrm>
        </p:grpSpPr>
        <p:sp>
          <p:nvSpPr>
            <p:cNvPr id="269" name="Google Shape;269;p30"/>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0"/>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0"/>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1"/>
          <p:cNvSpPr/>
          <p:nvPr/>
        </p:nvSpPr>
        <p:spPr>
          <a:xfrm>
            <a:off x="0" y="0"/>
            <a:ext cx="9143962" cy="2686768"/>
          </a:xfrm>
          <a:custGeom>
            <a:avLst/>
            <a:gdLst/>
            <a:ahLst/>
            <a:cxnLst/>
            <a:rect l="l" t="t" r="r" b="b"/>
            <a:pathLst>
              <a:path w="130140" h="38239" extrusionOk="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141" y="2686709"/>
            <a:ext cx="9143751" cy="2458063"/>
          </a:xfrm>
          <a:custGeom>
            <a:avLst/>
            <a:gdLst/>
            <a:ahLst/>
            <a:cxnLst/>
            <a:rect l="l" t="t" r="r" b="b"/>
            <a:pathLst>
              <a:path w="130137" h="34984" extrusionOk="0">
                <a:moveTo>
                  <a:pt x="57689" y="0"/>
                </a:moveTo>
                <a:cubicBezTo>
                  <a:pt x="57225" y="2885"/>
                  <a:pt x="55722" y="5784"/>
                  <a:pt x="54839" y="8649"/>
                </a:cubicBezTo>
                <a:cubicBezTo>
                  <a:pt x="54080" y="11110"/>
                  <a:pt x="53776" y="13690"/>
                  <a:pt x="53940" y="16260"/>
                </a:cubicBezTo>
                <a:cubicBezTo>
                  <a:pt x="54022" y="17506"/>
                  <a:pt x="54212" y="18758"/>
                  <a:pt x="54037" y="19995"/>
                </a:cubicBezTo>
                <a:cubicBezTo>
                  <a:pt x="53863" y="21234"/>
                  <a:pt x="53325" y="22400"/>
                  <a:pt x="52652" y="23456"/>
                </a:cubicBezTo>
                <a:cubicBezTo>
                  <a:pt x="49713" y="28068"/>
                  <a:pt x="44259" y="30596"/>
                  <a:pt x="38833" y="31273"/>
                </a:cubicBezTo>
                <a:cubicBezTo>
                  <a:pt x="37530" y="31436"/>
                  <a:pt x="36225" y="31506"/>
                  <a:pt x="34918" y="31506"/>
                </a:cubicBezTo>
                <a:cubicBezTo>
                  <a:pt x="30780" y="31506"/>
                  <a:pt x="26630" y="30799"/>
                  <a:pt x="22537" y="30083"/>
                </a:cubicBezTo>
                <a:cubicBezTo>
                  <a:pt x="18309" y="29341"/>
                  <a:pt x="14029" y="28587"/>
                  <a:pt x="9755" y="28587"/>
                </a:cubicBezTo>
                <a:cubicBezTo>
                  <a:pt x="8584" y="28587"/>
                  <a:pt x="7413" y="28644"/>
                  <a:pt x="6244" y="28773"/>
                </a:cubicBezTo>
                <a:cubicBezTo>
                  <a:pt x="4427" y="28974"/>
                  <a:pt x="2537" y="29336"/>
                  <a:pt x="720" y="29336"/>
                </a:cubicBezTo>
                <a:cubicBezTo>
                  <a:pt x="479" y="29336"/>
                  <a:pt x="239" y="29329"/>
                  <a:pt x="0" y="29315"/>
                </a:cubicBezTo>
                <a:lnTo>
                  <a:pt x="0" y="34984"/>
                </a:lnTo>
                <a:lnTo>
                  <a:pt x="130137" y="34984"/>
                </a:lnTo>
                <a:lnTo>
                  <a:pt x="130137" y="0"/>
                </a:ln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txBox="1">
            <a:spLocks noGrp="1"/>
          </p:cNvSpPr>
          <p:nvPr>
            <p:ph type="ctrTitle"/>
          </p:nvPr>
        </p:nvSpPr>
        <p:spPr>
          <a:xfrm flipH="1">
            <a:off x="1112665" y="827664"/>
            <a:ext cx="5804502" cy="1445490"/>
          </a:xfrm>
          <a:prstGeom prst="rect">
            <a:avLst/>
          </a:prstGeom>
        </p:spPr>
        <p:txBody>
          <a:bodyPr spcFirstLastPara="1" wrap="square" lIns="91425" tIns="91425" rIns="91425" bIns="91425" anchor="b" anchorCtr="0">
            <a:noAutofit/>
          </a:bodyPr>
          <a:lstStyle/>
          <a:p>
            <a:r>
              <a:rPr lang="id-ID" sz="2000" dirty="0">
                <a:latin typeface="Aharoni" pitchFamily="2" charset="-79"/>
                <a:cs typeface="Aharoni" pitchFamily="2" charset="-79"/>
              </a:rPr>
              <a:t>3.Negosiasi</a:t>
            </a:r>
            <a:br>
              <a:rPr lang="id-ID" sz="1400" dirty="0"/>
            </a:br>
            <a:r>
              <a:rPr lang="id-ID" sz="1400" dirty="0"/>
              <a:t>Meskipun harga yang dibayar konsumen sering kali tidak fleksibel (tertera di label harga,tertulis di katalog, dan lain-lain), harga final dalam jumlah yang signifikan yang dibayarkan dalam transaksi bisnis dapat dinegosiasikan. Selain harga, beberapa aspek lain dari "paket" produk penuh harus ditentukan.</a:t>
            </a:r>
            <a:endParaRPr sz="1400" dirty="0">
              <a:solidFill>
                <a:schemeClr val="accent5"/>
              </a:solidFill>
            </a:endParaRPr>
          </a:p>
        </p:txBody>
      </p:sp>
      <p:grpSp>
        <p:nvGrpSpPr>
          <p:cNvPr id="300" name="Google Shape;300;p31"/>
          <p:cNvGrpSpPr/>
          <p:nvPr/>
        </p:nvGrpSpPr>
        <p:grpSpPr>
          <a:xfrm rot="-8100000">
            <a:off x="7278251" y="3784947"/>
            <a:ext cx="6199498" cy="4254726"/>
            <a:chOff x="236700" y="391800"/>
            <a:chExt cx="7184050" cy="4930425"/>
          </a:xfrm>
        </p:grpSpPr>
        <p:sp>
          <p:nvSpPr>
            <p:cNvPr id="301" name="Google Shape;301;p31"/>
            <p:cNvSpPr/>
            <p:nvPr/>
          </p:nvSpPr>
          <p:spPr>
            <a:xfrm>
              <a:off x="309275" y="518025"/>
              <a:ext cx="7059975" cy="4687775"/>
            </a:xfrm>
            <a:custGeom>
              <a:avLst/>
              <a:gdLst/>
              <a:ahLst/>
              <a:cxnLst/>
              <a:rect l="l" t="t" r="r" b="b"/>
              <a:pathLst>
                <a:path w="282399" h="187511" extrusionOk="0">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36700" y="391800"/>
              <a:ext cx="7184050" cy="4930425"/>
            </a:xfrm>
            <a:custGeom>
              <a:avLst/>
              <a:gdLst/>
              <a:ahLst/>
              <a:cxnLst/>
              <a:rect l="l" t="t" r="r" b="b"/>
              <a:pathLst>
                <a:path w="287362" h="197217" extrusionOk="0">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1"/>
          <p:cNvGrpSpPr/>
          <p:nvPr/>
        </p:nvGrpSpPr>
        <p:grpSpPr>
          <a:xfrm rot="5400000">
            <a:off x="8263999" y="-352071"/>
            <a:ext cx="1464413" cy="2014717"/>
            <a:chOff x="1913725" y="238075"/>
            <a:chExt cx="3807625" cy="5238475"/>
          </a:xfrm>
        </p:grpSpPr>
        <p:sp>
          <p:nvSpPr>
            <p:cNvPr id="304" name="Google Shape;304;p31"/>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1"/>
          <p:cNvGrpSpPr/>
          <p:nvPr/>
        </p:nvGrpSpPr>
        <p:grpSpPr>
          <a:xfrm>
            <a:off x="-670284" y="-553129"/>
            <a:ext cx="1820305" cy="2477520"/>
            <a:chOff x="1882000" y="238175"/>
            <a:chExt cx="3843550" cy="5231250"/>
          </a:xfrm>
        </p:grpSpPr>
        <p:sp>
          <p:nvSpPr>
            <p:cNvPr id="327" name="Google Shape;327;p31"/>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299;p31"/>
          <p:cNvSpPr txBox="1">
            <a:spLocks/>
          </p:cNvSpPr>
          <p:nvPr/>
        </p:nvSpPr>
        <p:spPr>
          <a:xfrm flipH="1">
            <a:off x="1878251" y="2776591"/>
            <a:ext cx="5804502" cy="144549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E87E45"/>
              </a:buClr>
              <a:buSzPts val="6000"/>
              <a:buFont typeface="Arvo"/>
              <a:buNone/>
              <a:defRPr sz="6000" b="0" i="0" u="none" strike="noStrike" cap="none">
                <a:solidFill>
                  <a:srgbClr val="E87E45"/>
                </a:solidFill>
                <a:latin typeface="Arvo"/>
                <a:ea typeface="Arvo"/>
                <a:cs typeface="Arvo"/>
                <a:sym typeface="Arvo"/>
              </a:defRPr>
            </a:lvl1pPr>
            <a:lvl2pPr marR="0" lvl="1"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A7E5C"/>
              </a:buClr>
              <a:buSzPts val="12000"/>
              <a:buFont typeface="Fira Sans Extra Condensed"/>
              <a:buNone/>
              <a:defRPr sz="12000" b="0" i="0" u="none" strike="noStrike" cap="none">
                <a:solidFill>
                  <a:srgbClr val="FA7E5C"/>
                </a:solidFill>
                <a:latin typeface="Fira Sans Extra Condensed"/>
                <a:ea typeface="Fira Sans Extra Condensed"/>
                <a:cs typeface="Fira Sans Extra Condensed"/>
                <a:sym typeface="Fira Sans Extra Condensed"/>
              </a:defRPr>
            </a:lvl9pPr>
          </a:lstStyle>
          <a:p>
            <a:r>
              <a:rPr lang="id-ID" sz="2000" dirty="0">
                <a:solidFill>
                  <a:schemeClr val="bg1">
                    <a:lumMod val="50000"/>
                  </a:schemeClr>
                </a:solidFill>
                <a:latin typeface="Aharoni" pitchFamily="2" charset="-79"/>
                <a:cs typeface="Aharoni" pitchFamily="2" charset="-79"/>
              </a:rPr>
              <a:t>4. Membuat Kontrak</a:t>
            </a:r>
          </a:p>
          <a:p>
            <a:r>
              <a:rPr lang="id-ID" sz="1400" dirty="0">
                <a:solidFill>
                  <a:schemeClr val="bg1">
                    <a:lumMod val="50000"/>
                  </a:schemeClr>
                </a:solidFill>
              </a:rPr>
              <a:t>Partner rantai pasokan sering kali membangun kontrak untuk menjabarkan persyaratan kerja sama. Kontrak didesain untuk berbagi risiko, berbagi manfaat, dan menciptakan struktur insentif untuk mendorong anggota rantai pasokan untuk mengunakan kebijakan yang optimal bagi keseluruhan rantai.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grpSp>
        <p:nvGrpSpPr>
          <p:cNvPr id="1556" name="Google Shape;1556;p38"/>
          <p:cNvGrpSpPr/>
          <p:nvPr/>
        </p:nvGrpSpPr>
        <p:grpSpPr>
          <a:xfrm>
            <a:off x="800867" y="595244"/>
            <a:ext cx="7810338" cy="4132775"/>
            <a:chOff x="235075" y="777725"/>
            <a:chExt cx="7186900" cy="4132775"/>
          </a:xfrm>
        </p:grpSpPr>
        <p:sp>
          <p:nvSpPr>
            <p:cNvPr id="1557" name="Google Shape;1557;p3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38"/>
          <p:cNvGrpSpPr/>
          <p:nvPr/>
        </p:nvGrpSpPr>
        <p:grpSpPr>
          <a:xfrm rot="-1056684">
            <a:off x="8363288" y="178459"/>
            <a:ext cx="1533784" cy="3488197"/>
            <a:chOff x="2650500" y="238500"/>
            <a:chExt cx="2300750" cy="5232700"/>
          </a:xfrm>
        </p:grpSpPr>
        <p:sp>
          <p:nvSpPr>
            <p:cNvPr id="1560" name="Google Shape;1560;p38"/>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8"/>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8"/>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8"/>
            <p:cNvSpPr/>
            <p:nvPr/>
          </p:nvSpPr>
          <p:spPr>
            <a:xfrm>
              <a:off x="3787200" y="1437825"/>
              <a:ext cx="916825" cy="2928200"/>
            </a:xfrm>
            <a:custGeom>
              <a:avLst/>
              <a:gdLst/>
              <a:ahLst/>
              <a:cxnLst/>
              <a:rect l="l" t="t" r="r" b="b"/>
              <a:pathLst>
                <a:path w="36673" h="117128" extrusionOk="0">
                  <a:moveTo>
                    <a:pt x="7156" y="74333"/>
                  </a:moveTo>
                  <a:cubicBezTo>
                    <a:pt x="6183" y="76536"/>
                    <a:pt x="5454" y="78845"/>
                    <a:pt x="4983" y="81200"/>
                  </a:cubicBezTo>
                  <a:cubicBezTo>
                    <a:pt x="4771" y="82369"/>
                    <a:pt x="4634" y="83554"/>
                    <a:pt x="4588" y="84754"/>
                  </a:cubicBezTo>
                  <a:cubicBezTo>
                    <a:pt x="4573" y="85347"/>
                    <a:pt x="4528" y="85954"/>
                    <a:pt x="4528" y="86562"/>
                  </a:cubicBezTo>
                  <a:lnTo>
                    <a:pt x="4588" y="88370"/>
                  </a:lnTo>
                  <a:cubicBezTo>
                    <a:pt x="4710" y="90755"/>
                    <a:pt x="5181" y="93125"/>
                    <a:pt x="5986" y="95388"/>
                  </a:cubicBezTo>
                  <a:cubicBezTo>
                    <a:pt x="6634" y="97199"/>
                    <a:pt x="7509" y="98911"/>
                    <a:pt x="8587" y="100500"/>
                  </a:cubicBezTo>
                  <a:lnTo>
                    <a:pt x="8587" y="100500"/>
                  </a:lnTo>
                  <a:cubicBezTo>
                    <a:pt x="7477" y="98887"/>
                    <a:pt x="6574" y="97142"/>
                    <a:pt x="5910" y="95297"/>
                  </a:cubicBezTo>
                  <a:cubicBezTo>
                    <a:pt x="5105" y="93003"/>
                    <a:pt x="4634" y="90633"/>
                    <a:pt x="4512" y="88218"/>
                  </a:cubicBezTo>
                  <a:lnTo>
                    <a:pt x="4467" y="86410"/>
                  </a:lnTo>
                  <a:lnTo>
                    <a:pt x="4528" y="84587"/>
                  </a:lnTo>
                  <a:cubicBezTo>
                    <a:pt x="4604" y="83402"/>
                    <a:pt x="4740" y="82233"/>
                    <a:pt x="4968" y="81063"/>
                  </a:cubicBezTo>
                  <a:cubicBezTo>
                    <a:pt x="5454" y="78754"/>
                    <a:pt x="6183" y="76490"/>
                    <a:pt x="7156" y="74333"/>
                  </a:cubicBezTo>
                  <a:close/>
                  <a:moveTo>
                    <a:pt x="22713" y="0"/>
                  </a:moveTo>
                  <a:cubicBezTo>
                    <a:pt x="21519" y="0"/>
                    <a:pt x="20320" y="110"/>
                    <a:pt x="19142" y="321"/>
                  </a:cubicBezTo>
                  <a:cubicBezTo>
                    <a:pt x="18352" y="473"/>
                    <a:pt x="17592" y="685"/>
                    <a:pt x="16863" y="974"/>
                  </a:cubicBezTo>
                  <a:cubicBezTo>
                    <a:pt x="16088" y="1262"/>
                    <a:pt x="15344" y="1642"/>
                    <a:pt x="14660" y="2113"/>
                  </a:cubicBezTo>
                  <a:lnTo>
                    <a:pt x="14128" y="2478"/>
                  </a:lnTo>
                  <a:cubicBezTo>
                    <a:pt x="13961" y="2615"/>
                    <a:pt x="13809" y="2751"/>
                    <a:pt x="13642" y="2888"/>
                  </a:cubicBezTo>
                  <a:lnTo>
                    <a:pt x="13399" y="3101"/>
                  </a:lnTo>
                  <a:lnTo>
                    <a:pt x="13171" y="3329"/>
                  </a:lnTo>
                  <a:cubicBezTo>
                    <a:pt x="13035" y="3480"/>
                    <a:pt x="12868" y="3617"/>
                    <a:pt x="12731" y="3784"/>
                  </a:cubicBezTo>
                  <a:cubicBezTo>
                    <a:pt x="12184" y="4407"/>
                    <a:pt x="11698" y="5091"/>
                    <a:pt x="11272" y="5820"/>
                  </a:cubicBezTo>
                  <a:cubicBezTo>
                    <a:pt x="10528" y="7172"/>
                    <a:pt x="9966" y="8645"/>
                    <a:pt x="9601" y="10149"/>
                  </a:cubicBezTo>
                  <a:cubicBezTo>
                    <a:pt x="9434" y="11107"/>
                    <a:pt x="9328" y="12064"/>
                    <a:pt x="9267" y="13021"/>
                  </a:cubicBezTo>
                  <a:cubicBezTo>
                    <a:pt x="9206" y="14099"/>
                    <a:pt x="9191" y="15117"/>
                    <a:pt x="9206" y="15801"/>
                  </a:cubicBezTo>
                  <a:cubicBezTo>
                    <a:pt x="9237" y="17806"/>
                    <a:pt x="9389" y="19750"/>
                    <a:pt x="9586" y="21649"/>
                  </a:cubicBezTo>
                  <a:cubicBezTo>
                    <a:pt x="9784" y="23563"/>
                    <a:pt x="10027" y="25432"/>
                    <a:pt x="10285" y="27270"/>
                  </a:cubicBezTo>
                  <a:cubicBezTo>
                    <a:pt x="10802" y="30962"/>
                    <a:pt x="11348" y="34577"/>
                    <a:pt x="11728" y="38117"/>
                  </a:cubicBezTo>
                  <a:cubicBezTo>
                    <a:pt x="12093" y="41656"/>
                    <a:pt x="12290" y="45166"/>
                    <a:pt x="11986" y="48477"/>
                  </a:cubicBezTo>
                  <a:cubicBezTo>
                    <a:pt x="11956" y="48887"/>
                    <a:pt x="11895" y="49298"/>
                    <a:pt x="11850" y="49708"/>
                  </a:cubicBezTo>
                  <a:cubicBezTo>
                    <a:pt x="11819" y="49905"/>
                    <a:pt x="11774" y="50118"/>
                    <a:pt x="11743" y="50315"/>
                  </a:cubicBezTo>
                  <a:cubicBezTo>
                    <a:pt x="11713" y="50513"/>
                    <a:pt x="11683" y="50726"/>
                    <a:pt x="11637" y="50938"/>
                  </a:cubicBezTo>
                  <a:lnTo>
                    <a:pt x="11531" y="51546"/>
                  </a:lnTo>
                  <a:cubicBezTo>
                    <a:pt x="11485" y="51759"/>
                    <a:pt x="11440" y="51956"/>
                    <a:pt x="11394" y="52154"/>
                  </a:cubicBezTo>
                  <a:cubicBezTo>
                    <a:pt x="11348" y="52351"/>
                    <a:pt x="11303" y="52564"/>
                    <a:pt x="11257" y="52761"/>
                  </a:cubicBezTo>
                  <a:lnTo>
                    <a:pt x="11090" y="53354"/>
                  </a:lnTo>
                  <a:cubicBezTo>
                    <a:pt x="10650" y="54979"/>
                    <a:pt x="10103" y="56574"/>
                    <a:pt x="9434" y="58139"/>
                  </a:cubicBezTo>
                  <a:cubicBezTo>
                    <a:pt x="8128" y="61314"/>
                    <a:pt x="6442" y="64443"/>
                    <a:pt x="4831" y="67770"/>
                  </a:cubicBezTo>
                  <a:cubicBezTo>
                    <a:pt x="4026" y="69441"/>
                    <a:pt x="3251" y="71143"/>
                    <a:pt x="2553" y="72935"/>
                  </a:cubicBezTo>
                  <a:cubicBezTo>
                    <a:pt x="2203" y="73817"/>
                    <a:pt x="1869" y="74728"/>
                    <a:pt x="1580" y="75655"/>
                  </a:cubicBezTo>
                  <a:cubicBezTo>
                    <a:pt x="1307" y="76597"/>
                    <a:pt x="1034" y="77523"/>
                    <a:pt x="821" y="78496"/>
                  </a:cubicBezTo>
                  <a:lnTo>
                    <a:pt x="654" y="79209"/>
                  </a:lnTo>
                  <a:lnTo>
                    <a:pt x="517" y="79939"/>
                  </a:lnTo>
                  <a:cubicBezTo>
                    <a:pt x="426" y="80425"/>
                    <a:pt x="350" y="80911"/>
                    <a:pt x="289" y="81412"/>
                  </a:cubicBezTo>
                  <a:cubicBezTo>
                    <a:pt x="213" y="81898"/>
                    <a:pt x="152" y="82400"/>
                    <a:pt x="122" y="82886"/>
                  </a:cubicBezTo>
                  <a:cubicBezTo>
                    <a:pt x="92" y="83387"/>
                    <a:pt x="46" y="83888"/>
                    <a:pt x="31" y="84375"/>
                  </a:cubicBezTo>
                  <a:lnTo>
                    <a:pt x="1" y="85833"/>
                  </a:lnTo>
                  <a:lnTo>
                    <a:pt x="1" y="86577"/>
                  </a:lnTo>
                  <a:lnTo>
                    <a:pt x="31" y="87307"/>
                  </a:lnTo>
                  <a:cubicBezTo>
                    <a:pt x="61" y="87808"/>
                    <a:pt x="76" y="88294"/>
                    <a:pt x="107" y="88780"/>
                  </a:cubicBezTo>
                  <a:lnTo>
                    <a:pt x="274" y="90269"/>
                  </a:lnTo>
                  <a:cubicBezTo>
                    <a:pt x="502" y="92259"/>
                    <a:pt x="942" y="94219"/>
                    <a:pt x="1580" y="96133"/>
                  </a:cubicBezTo>
                  <a:cubicBezTo>
                    <a:pt x="2234" y="98062"/>
                    <a:pt x="3084" y="99931"/>
                    <a:pt x="4148" y="101678"/>
                  </a:cubicBezTo>
                  <a:cubicBezTo>
                    <a:pt x="2796" y="99429"/>
                    <a:pt x="1778" y="97014"/>
                    <a:pt x="1125" y="94492"/>
                  </a:cubicBezTo>
                  <a:lnTo>
                    <a:pt x="897" y="93550"/>
                  </a:lnTo>
                  <a:lnTo>
                    <a:pt x="790" y="93079"/>
                  </a:lnTo>
                  <a:cubicBezTo>
                    <a:pt x="745" y="92927"/>
                    <a:pt x="715" y="92775"/>
                    <a:pt x="699" y="92608"/>
                  </a:cubicBezTo>
                  <a:cubicBezTo>
                    <a:pt x="593" y="91985"/>
                    <a:pt x="471" y="91363"/>
                    <a:pt x="380" y="90740"/>
                  </a:cubicBezTo>
                  <a:lnTo>
                    <a:pt x="198" y="88856"/>
                  </a:lnTo>
                  <a:cubicBezTo>
                    <a:pt x="137" y="88233"/>
                    <a:pt x="137" y="87610"/>
                    <a:pt x="107" y="86987"/>
                  </a:cubicBezTo>
                  <a:lnTo>
                    <a:pt x="92" y="86517"/>
                  </a:lnTo>
                  <a:cubicBezTo>
                    <a:pt x="76" y="86365"/>
                    <a:pt x="92" y="86213"/>
                    <a:pt x="92" y="86046"/>
                  </a:cubicBezTo>
                  <a:lnTo>
                    <a:pt x="107" y="85134"/>
                  </a:lnTo>
                  <a:lnTo>
                    <a:pt x="137" y="84207"/>
                  </a:lnTo>
                  <a:lnTo>
                    <a:pt x="198" y="83266"/>
                  </a:lnTo>
                  <a:cubicBezTo>
                    <a:pt x="289" y="82020"/>
                    <a:pt x="471" y="80774"/>
                    <a:pt x="715" y="79544"/>
                  </a:cubicBezTo>
                  <a:cubicBezTo>
                    <a:pt x="1216" y="77159"/>
                    <a:pt x="1945" y="74804"/>
                    <a:pt x="2887" y="72556"/>
                  </a:cubicBezTo>
                  <a:cubicBezTo>
                    <a:pt x="4695" y="68089"/>
                    <a:pt x="7004" y="64094"/>
                    <a:pt x="8842" y="60038"/>
                  </a:cubicBezTo>
                  <a:cubicBezTo>
                    <a:pt x="9769" y="58063"/>
                    <a:pt x="10543" y="56012"/>
                    <a:pt x="11166" y="53916"/>
                  </a:cubicBezTo>
                  <a:cubicBezTo>
                    <a:pt x="11455" y="52868"/>
                    <a:pt x="11683" y="51789"/>
                    <a:pt x="11865" y="50710"/>
                  </a:cubicBezTo>
                  <a:cubicBezTo>
                    <a:pt x="12047" y="49647"/>
                    <a:pt x="12184" y="48584"/>
                    <a:pt x="12245" y="47505"/>
                  </a:cubicBezTo>
                  <a:cubicBezTo>
                    <a:pt x="12289" y="47584"/>
                    <a:pt x="12333" y="47745"/>
                    <a:pt x="12383" y="47745"/>
                  </a:cubicBezTo>
                  <a:cubicBezTo>
                    <a:pt x="12419" y="47745"/>
                    <a:pt x="12458" y="47661"/>
                    <a:pt x="12503" y="47399"/>
                  </a:cubicBezTo>
                  <a:lnTo>
                    <a:pt x="12503" y="47399"/>
                  </a:lnTo>
                  <a:cubicBezTo>
                    <a:pt x="12488" y="47961"/>
                    <a:pt x="12457" y="48508"/>
                    <a:pt x="12412" y="49055"/>
                  </a:cubicBezTo>
                  <a:lnTo>
                    <a:pt x="12336" y="49875"/>
                  </a:lnTo>
                  <a:lnTo>
                    <a:pt x="12214" y="50710"/>
                  </a:lnTo>
                  <a:cubicBezTo>
                    <a:pt x="12047" y="51804"/>
                    <a:pt x="11819" y="52883"/>
                    <a:pt x="11531" y="53961"/>
                  </a:cubicBezTo>
                  <a:cubicBezTo>
                    <a:pt x="11257" y="55025"/>
                    <a:pt x="10893" y="56073"/>
                    <a:pt x="10498" y="57121"/>
                  </a:cubicBezTo>
                  <a:cubicBezTo>
                    <a:pt x="10103" y="58169"/>
                    <a:pt x="9647" y="59218"/>
                    <a:pt x="9176" y="60251"/>
                  </a:cubicBezTo>
                  <a:cubicBezTo>
                    <a:pt x="7292" y="64383"/>
                    <a:pt x="4907" y="68424"/>
                    <a:pt x="3069" y="72935"/>
                  </a:cubicBezTo>
                  <a:cubicBezTo>
                    <a:pt x="2598" y="74060"/>
                    <a:pt x="2188" y="75199"/>
                    <a:pt x="1823" y="76384"/>
                  </a:cubicBezTo>
                  <a:cubicBezTo>
                    <a:pt x="1444" y="77584"/>
                    <a:pt x="1140" y="78784"/>
                    <a:pt x="912" y="80015"/>
                  </a:cubicBezTo>
                  <a:cubicBezTo>
                    <a:pt x="669" y="81245"/>
                    <a:pt x="502" y="82506"/>
                    <a:pt x="426" y="83767"/>
                  </a:cubicBezTo>
                  <a:cubicBezTo>
                    <a:pt x="396" y="84086"/>
                    <a:pt x="380" y="84390"/>
                    <a:pt x="380" y="84709"/>
                  </a:cubicBezTo>
                  <a:lnTo>
                    <a:pt x="365" y="85635"/>
                  </a:lnTo>
                  <a:cubicBezTo>
                    <a:pt x="350" y="85954"/>
                    <a:pt x="335" y="86258"/>
                    <a:pt x="350" y="86577"/>
                  </a:cubicBezTo>
                  <a:lnTo>
                    <a:pt x="380" y="87519"/>
                  </a:lnTo>
                  <a:cubicBezTo>
                    <a:pt x="471" y="90071"/>
                    <a:pt x="897" y="92608"/>
                    <a:pt x="1626" y="95054"/>
                  </a:cubicBezTo>
                  <a:cubicBezTo>
                    <a:pt x="2386" y="97561"/>
                    <a:pt x="3525" y="99931"/>
                    <a:pt x="5014" y="102103"/>
                  </a:cubicBezTo>
                  <a:lnTo>
                    <a:pt x="4588" y="102376"/>
                  </a:lnTo>
                  <a:cubicBezTo>
                    <a:pt x="5090" y="103182"/>
                    <a:pt x="5682" y="103911"/>
                    <a:pt x="6259" y="104670"/>
                  </a:cubicBezTo>
                  <a:lnTo>
                    <a:pt x="7171" y="105749"/>
                  </a:lnTo>
                  <a:cubicBezTo>
                    <a:pt x="7323" y="105931"/>
                    <a:pt x="7490" y="106098"/>
                    <a:pt x="7657" y="106265"/>
                  </a:cubicBezTo>
                  <a:lnTo>
                    <a:pt x="8143" y="106782"/>
                  </a:lnTo>
                  <a:cubicBezTo>
                    <a:pt x="9465" y="108104"/>
                    <a:pt x="10893" y="109334"/>
                    <a:pt x="12427" y="110413"/>
                  </a:cubicBezTo>
                  <a:cubicBezTo>
                    <a:pt x="13946" y="111476"/>
                    <a:pt x="15541" y="112448"/>
                    <a:pt x="17197" y="113284"/>
                  </a:cubicBezTo>
                  <a:cubicBezTo>
                    <a:pt x="18838" y="114134"/>
                    <a:pt x="20539" y="114864"/>
                    <a:pt x="22271" y="115502"/>
                  </a:cubicBezTo>
                  <a:cubicBezTo>
                    <a:pt x="24732" y="116368"/>
                    <a:pt x="27315" y="116884"/>
                    <a:pt x="29912" y="117036"/>
                  </a:cubicBezTo>
                  <a:cubicBezTo>
                    <a:pt x="27299" y="116398"/>
                    <a:pt x="24717" y="115593"/>
                    <a:pt x="22210" y="114605"/>
                  </a:cubicBezTo>
                  <a:cubicBezTo>
                    <a:pt x="21891" y="114484"/>
                    <a:pt x="21572" y="114362"/>
                    <a:pt x="21253" y="114226"/>
                  </a:cubicBezTo>
                  <a:lnTo>
                    <a:pt x="20311" y="113815"/>
                  </a:lnTo>
                  <a:lnTo>
                    <a:pt x="19369" y="113390"/>
                  </a:lnTo>
                  <a:cubicBezTo>
                    <a:pt x="19050" y="113238"/>
                    <a:pt x="18747" y="113101"/>
                    <a:pt x="18443" y="112934"/>
                  </a:cubicBezTo>
                  <a:lnTo>
                    <a:pt x="17516" y="112463"/>
                  </a:lnTo>
                  <a:cubicBezTo>
                    <a:pt x="17197" y="112312"/>
                    <a:pt x="16893" y="112129"/>
                    <a:pt x="16589" y="111962"/>
                  </a:cubicBezTo>
                  <a:cubicBezTo>
                    <a:pt x="16301" y="111780"/>
                    <a:pt x="15982" y="111628"/>
                    <a:pt x="15693" y="111430"/>
                  </a:cubicBezTo>
                  <a:lnTo>
                    <a:pt x="14797" y="110884"/>
                  </a:lnTo>
                  <a:cubicBezTo>
                    <a:pt x="14493" y="110701"/>
                    <a:pt x="14204" y="110504"/>
                    <a:pt x="13916" y="110306"/>
                  </a:cubicBezTo>
                  <a:cubicBezTo>
                    <a:pt x="13627" y="110109"/>
                    <a:pt x="13323" y="109911"/>
                    <a:pt x="13035" y="109714"/>
                  </a:cubicBezTo>
                  <a:lnTo>
                    <a:pt x="12184" y="109076"/>
                  </a:lnTo>
                  <a:lnTo>
                    <a:pt x="11774" y="108757"/>
                  </a:lnTo>
                  <a:lnTo>
                    <a:pt x="11364" y="108407"/>
                  </a:lnTo>
                  <a:lnTo>
                    <a:pt x="10543" y="107724"/>
                  </a:lnTo>
                  <a:cubicBezTo>
                    <a:pt x="10270" y="107481"/>
                    <a:pt x="10012" y="107238"/>
                    <a:pt x="9753" y="106995"/>
                  </a:cubicBezTo>
                  <a:cubicBezTo>
                    <a:pt x="9222" y="106524"/>
                    <a:pt x="8736" y="105992"/>
                    <a:pt x="8234" y="105475"/>
                  </a:cubicBezTo>
                  <a:cubicBezTo>
                    <a:pt x="6275" y="103349"/>
                    <a:pt x="4664" y="100903"/>
                    <a:pt x="3479" y="98259"/>
                  </a:cubicBezTo>
                  <a:lnTo>
                    <a:pt x="3373" y="98016"/>
                  </a:lnTo>
                  <a:cubicBezTo>
                    <a:pt x="3327" y="97925"/>
                    <a:pt x="3297" y="97849"/>
                    <a:pt x="3267" y="97758"/>
                  </a:cubicBezTo>
                  <a:lnTo>
                    <a:pt x="3084" y="97257"/>
                  </a:lnTo>
                  <a:cubicBezTo>
                    <a:pt x="2948" y="96923"/>
                    <a:pt x="2811" y="96588"/>
                    <a:pt x="2689" y="96239"/>
                  </a:cubicBezTo>
                  <a:lnTo>
                    <a:pt x="2370" y="95206"/>
                  </a:lnTo>
                  <a:cubicBezTo>
                    <a:pt x="2249" y="94857"/>
                    <a:pt x="2143" y="94522"/>
                    <a:pt x="2067" y="94173"/>
                  </a:cubicBezTo>
                  <a:cubicBezTo>
                    <a:pt x="1702" y="92775"/>
                    <a:pt x="1444" y="91363"/>
                    <a:pt x="1277" y="89935"/>
                  </a:cubicBezTo>
                  <a:lnTo>
                    <a:pt x="1170" y="88871"/>
                  </a:lnTo>
                  <a:lnTo>
                    <a:pt x="1140" y="88598"/>
                  </a:lnTo>
                  <a:cubicBezTo>
                    <a:pt x="1140" y="88507"/>
                    <a:pt x="1140" y="88431"/>
                    <a:pt x="1140" y="88340"/>
                  </a:cubicBezTo>
                  <a:lnTo>
                    <a:pt x="1109" y="87808"/>
                  </a:lnTo>
                  <a:cubicBezTo>
                    <a:pt x="1079" y="87094"/>
                    <a:pt x="1049" y="86380"/>
                    <a:pt x="1079" y="85666"/>
                  </a:cubicBezTo>
                  <a:cubicBezTo>
                    <a:pt x="1079" y="84253"/>
                    <a:pt x="1185" y="82825"/>
                    <a:pt x="1383" y="81412"/>
                  </a:cubicBezTo>
                  <a:cubicBezTo>
                    <a:pt x="1793" y="78617"/>
                    <a:pt x="2553" y="75883"/>
                    <a:pt x="3631" y="73270"/>
                  </a:cubicBezTo>
                  <a:cubicBezTo>
                    <a:pt x="4664" y="70702"/>
                    <a:pt x="5895" y="68272"/>
                    <a:pt x="7110" y="65902"/>
                  </a:cubicBezTo>
                  <a:lnTo>
                    <a:pt x="7110" y="65902"/>
                  </a:lnTo>
                  <a:cubicBezTo>
                    <a:pt x="6107" y="67907"/>
                    <a:pt x="5059" y="70019"/>
                    <a:pt x="4148" y="72267"/>
                  </a:cubicBezTo>
                  <a:cubicBezTo>
                    <a:pt x="3176" y="74561"/>
                    <a:pt x="2431" y="76931"/>
                    <a:pt x="1899" y="79361"/>
                  </a:cubicBezTo>
                  <a:cubicBezTo>
                    <a:pt x="1641" y="80592"/>
                    <a:pt x="1459" y="81838"/>
                    <a:pt x="1337" y="83098"/>
                  </a:cubicBezTo>
                  <a:lnTo>
                    <a:pt x="1277" y="84040"/>
                  </a:lnTo>
                  <a:cubicBezTo>
                    <a:pt x="1246" y="84359"/>
                    <a:pt x="1261" y="84663"/>
                    <a:pt x="1246" y="84982"/>
                  </a:cubicBezTo>
                  <a:lnTo>
                    <a:pt x="1231" y="85909"/>
                  </a:lnTo>
                  <a:lnTo>
                    <a:pt x="1216" y="86365"/>
                  </a:lnTo>
                  <a:cubicBezTo>
                    <a:pt x="1216" y="86517"/>
                    <a:pt x="1231" y="86684"/>
                    <a:pt x="1231" y="86836"/>
                  </a:cubicBezTo>
                  <a:cubicBezTo>
                    <a:pt x="1261" y="89266"/>
                    <a:pt x="1565" y="91697"/>
                    <a:pt x="2127" y="94067"/>
                  </a:cubicBezTo>
                  <a:cubicBezTo>
                    <a:pt x="2218" y="94477"/>
                    <a:pt x="2355" y="94887"/>
                    <a:pt x="2477" y="95297"/>
                  </a:cubicBezTo>
                  <a:lnTo>
                    <a:pt x="2659" y="95905"/>
                  </a:lnTo>
                  <a:cubicBezTo>
                    <a:pt x="2720" y="96102"/>
                    <a:pt x="2781" y="96315"/>
                    <a:pt x="2872" y="96497"/>
                  </a:cubicBezTo>
                  <a:lnTo>
                    <a:pt x="3312" y="97682"/>
                  </a:lnTo>
                  <a:lnTo>
                    <a:pt x="3434" y="97971"/>
                  </a:lnTo>
                  <a:lnTo>
                    <a:pt x="3570" y="98259"/>
                  </a:lnTo>
                  <a:lnTo>
                    <a:pt x="3829" y="98837"/>
                  </a:lnTo>
                  <a:cubicBezTo>
                    <a:pt x="4163" y="99596"/>
                    <a:pt x="4588" y="100326"/>
                    <a:pt x="4998" y="101040"/>
                  </a:cubicBezTo>
                  <a:cubicBezTo>
                    <a:pt x="5211" y="101404"/>
                    <a:pt x="5454" y="101738"/>
                    <a:pt x="5667" y="102088"/>
                  </a:cubicBezTo>
                  <a:lnTo>
                    <a:pt x="6016" y="102604"/>
                  </a:lnTo>
                  <a:lnTo>
                    <a:pt x="6381" y="103106"/>
                  </a:lnTo>
                  <a:cubicBezTo>
                    <a:pt x="8325" y="105764"/>
                    <a:pt x="10741" y="107936"/>
                    <a:pt x="13308" y="109729"/>
                  </a:cubicBezTo>
                  <a:cubicBezTo>
                    <a:pt x="13961" y="110154"/>
                    <a:pt x="14615" y="110565"/>
                    <a:pt x="15283" y="110975"/>
                  </a:cubicBezTo>
                  <a:cubicBezTo>
                    <a:pt x="15936" y="111400"/>
                    <a:pt x="16620" y="111749"/>
                    <a:pt x="17303" y="112114"/>
                  </a:cubicBezTo>
                  <a:cubicBezTo>
                    <a:pt x="17638" y="112296"/>
                    <a:pt x="17987" y="112463"/>
                    <a:pt x="18321" y="112631"/>
                  </a:cubicBezTo>
                  <a:lnTo>
                    <a:pt x="18838" y="112889"/>
                  </a:lnTo>
                  <a:cubicBezTo>
                    <a:pt x="19005" y="112965"/>
                    <a:pt x="19187" y="113041"/>
                    <a:pt x="19354" y="113117"/>
                  </a:cubicBezTo>
                  <a:lnTo>
                    <a:pt x="20402" y="113588"/>
                  </a:lnTo>
                  <a:lnTo>
                    <a:pt x="21466" y="114013"/>
                  </a:lnTo>
                  <a:cubicBezTo>
                    <a:pt x="21815" y="114165"/>
                    <a:pt x="22165" y="114302"/>
                    <a:pt x="22529" y="114423"/>
                  </a:cubicBezTo>
                  <a:cubicBezTo>
                    <a:pt x="22879" y="114560"/>
                    <a:pt x="23228" y="114697"/>
                    <a:pt x="23577" y="114818"/>
                  </a:cubicBezTo>
                  <a:cubicBezTo>
                    <a:pt x="24291" y="115061"/>
                    <a:pt x="25005" y="115289"/>
                    <a:pt x="25719" y="115517"/>
                  </a:cubicBezTo>
                  <a:cubicBezTo>
                    <a:pt x="26433" y="115745"/>
                    <a:pt x="27163" y="115957"/>
                    <a:pt x="27877" y="116140"/>
                  </a:cubicBezTo>
                  <a:cubicBezTo>
                    <a:pt x="28606" y="116337"/>
                    <a:pt x="29320" y="116535"/>
                    <a:pt x="30049" y="116687"/>
                  </a:cubicBezTo>
                  <a:lnTo>
                    <a:pt x="31006" y="116915"/>
                  </a:lnTo>
                  <a:lnTo>
                    <a:pt x="31948" y="117127"/>
                  </a:lnTo>
                  <a:cubicBezTo>
                    <a:pt x="32388" y="117127"/>
                    <a:pt x="32783" y="117112"/>
                    <a:pt x="33178" y="117097"/>
                  </a:cubicBezTo>
                  <a:cubicBezTo>
                    <a:pt x="33558" y="117082"/>
                    <a:pt x="33923" y="117082"/>
                    <a:pt x="34257" y="117036"/>
                  </a:cubicBezTo>
                  <a:cubicBezTo>
                    <a:pt x="34591" y="117006"/>
                    <a:pt x="34910" y="116960"/>
                    <a:pt x="35199" y="116915"/>
                  </a:cubicBezTo>
                  <a:cubicBezTo>
                    <a:pt x="35457" y="116854"/>
                    <a:pt x="35700" y="116793"/>
                    <a:pt x="35958" y="116717"/>
                  </a:cubicBezTo>
                  <a:cubicBezTo>
                    <a:pt x="36384" y="116580"/>
                    <a:pt x="36642" y="116413"/>
                    <a:pt x="36657" y="116231"/>
                  </a:cubicBezTo>
                  <a:cubicBezTo>
                    <a:pt x="36672" y="116033"/>
                    <a:pt x="36460" y="115821"/>
                    <a:pt x="35913" y="115578"/>
                  </a:cubicBezTo>
                  <a:cubicBezTo>
                    <a:pt x="35655" y="115456"/>
                    <a:pt x="35305" y="115319"/>
                    <a:pt x="34865" y="115183"/>
                  </a:cubicBezTo>
                  <a:cubicBezTo>
                    <a:pt x="34652" y="115107"/>
                    <a:pt x="34409" y="115031"/>
                    <a:pt x="34151" y="114955"/>
                  </a:cubicBezTo>
                  <a:cubicBezTo>
                    <a:pt x="33892" y="114879"/>
                    <a:pt x="33604" y="114788"/>
                    <a:pt x="33300" y="114697"/>
                  </a:cubicBezTo>
                  <a:lnTo>
                    <a:pt x="32768" y="114621"/>
                  </a:lnTo>
                  <a:lnTo>
                    <a:pt x="32176" y="114514"/>
                  </a:lnTo>
                  <a:cubicBezTo>
                    <a:pt x="31766" y="114438"/>
                    <a:pt x="31325" y="114378"/>
                    <a:pt x="30945" y="114286"/>
                  </a:cubicBezTo>
                  <a:lnTo>
                    <a:pt x="29943" y="114104"/>
                  </a:lnTo>
                  <a:lnTo>
                    <a:pt x="29548" y="114013"/>
                  </a:lnTo>
                  <a:cubicBezTo>
                    <a:pt x="29107" y="113648"/>
                    <a:pt x="29457" y="113451"/>
                    <a:pt x="29791" y="113253"/>
                  </a:cubicBezTo>
                  <a:cubicBezTo>
                    <a:pt x="25856" y="112312"/>
                    <a:pt x="21998" y="110975"/>
                    <a:pt x="18488" y="109076"/>
                  </a:cubicBezTo>
                  <a:cubicBezTo>
                    <a:pt x="15451" y="107452"/>
                    <a:pt x="12673" y="105389"/>
                    <a:pt x="10437" y="102866"/>
                  </a:cubicBezTo>
                  <a:lnTo>
                    <a:pt x="10437" y="102866"/>
                  </a:lnTo>
                  <a:cubicBezTo>
                    <a:pt x="12694" y="105379"/>
                    <a:pt x="15514" y="107431"/>
                    <a:pt x="18595" y="109030"/>
                  </a:cubicBezTo>
                  <a:cubicBezTo>
                    <a:pt x="22180" y="110899"/>
                    <a:pt x="26084" y="112205"/>
                    <a:pt x="30095" y="113086"/>
                  </a:cubicBezTo>
                  <a:cubicBezTo>
                    <a:pt x="30429" y="112843"/>
                    <a:pt x="30398" y="112570"/>
                    <a:pt x="28727" y="111993"/>
                  </a:cubicBezTo>
                  <a:cubicBezTo>
                    <a:pt x="28439" y="111871"/>
                    <a:pt x="28059" y="111749"/>
                    <a:pt x="27603" y="111598"/>
                  </a:cubicBezTo>
                  <a:cubicBezTo>
                    <a:pt x="27147" y="111430"/>
                    <a:pt x="26616" y="111279"/>
                    <a:pt x="26038" y="111081"/>
                  </a:cubicBezTo>
                  <a:cubicBezTo>
                    <a:pt x="24869" y="110701"/>
                    <a:pt x="23502" y="110246"/>
                    <a:pt x="22089" y="109699"/>
                  </a:cubicBezTo>
                  <a:cubicBezTo>
                    <a:pt x="20661" y="109121"/>
                    <a:pt x="19278" y="108468"/>
                    <a:pt x="17926" y="107739"/>
                  </a:cubicBezTo>
                  <a:cubicBezTo>
                    <a:pt x="16726" y="107086"/>
                    <a:pt x="15587" y="106341"/>
                    <a:pt x="14508" y="105491"/>
                  </a:cubicBezTo>
                  <a:cubicBezTo>
                    <a:pt x="13247" y="104458"/>
                    <a:pt x="12078" y="103318"/>
                    <a:pt x="11014" y="102073"/>
                  </a:cubicBezTo>
                  <a:lnTo>
                    <a:pt x="10634" y="101602"/>
                  </a:lnTo>
                  <a:cubicBezTo>
                    <a:pt x="10513" y="101450"/>
                    <a:pt x="10361" y="101298"/>
                    <a:pt x="10255" y="101131"/>
                  </a:cubicBezTo>
                  <a:lnTo>
                    <a:pt x="9541" y="100143"/>
                  </a:lnTo>
                  <a:lnTo>
                    <a:pt x="8887" y="99110"/>
                  </a:lnTo>
                  <a:cubicBezTo>
                    <a:pt x="8827" y="99019"/>
                    <a:pt x="8766" y="98943"/>
                    <a:pt x="8720" y="98852"/>
                  </a:cubicBezTo>
                  <a:lnTo>
                    <a:pt x="8568" y="98594"/>
                  </a:lnTo>
                  <a:lnTo>
                    <a:pt x="8280" y="98047"/>
                  </a:lnTo>
                  <a:cubicBezTo>
                    <a:pt x="8173" y="97880"/>
                    <a:pt x="8082" y="97697"/>
                    <a:pt x="7991" y="97515"/>
                  </a:cubicBezTo>
                  <a:lnTo>
                    <a:pt x="7733" y="96953"/>
                  </a:lnTo>
                  <a:cubicBezTo>
                    <a:pt x="7566" y="96588"/>
                    <a:pt x="7384" y="96224"/>
                    <a:pt x="7247" y="95829"/>
                  </a:cubicBezTo>
                  <a:cubicBezTo>
                    <a:pt x="7110" y="95449"/>
                    <a:pt x="6943" y="95069"/>
                    <a:pt x="6821" y="94690"/>
                  </a:cubicBezTo>
                  <a:lnTo>
                    <a:pt x="6457" y="93505"/>
                  </a:lnTo>
                  <a:cubicBezTo>
                    <a:pt x="6396" y="93307"/>
                    <a:pt x="6335" y="93110"/>
                    <a:pt x="6305" y="92897"/>
                  </a:cubicBezTo>
                  <a:lnTo>
                    <a:pt x="6153" y="92304"/>
                  </a:lnTo>
                  <a:lnTo>
                    <a:pt x="6016" y="91697"/>
                  </a:lnTo>
                  <a:lnTo>
                    <a:pt x="5925" y="91074"/>
                  </a:lnTo>
                  <a:lnTo>
                    <a:pt x="5819" y="90466"/>
                  </a:lnTo>
                  <a:cubicBezTo>
                    <a:pt x="5788" y="90254"/>
                    <a:pt x="5743" y="90056"/>
                    <a:pt x="5728" y="89843"/>
                  </a:cubicBezTo>
                  <a:lnTo>
                    <a:pt x="5606" y="88598"/>
                  </a:lnTo>
                  <a:lnTo>
                    <a:pt x="5576" y="88279"/>
                  </a:lnTo>
                  <a:cubicBezTo>
                    <a:pt x="5561" y="88172"/>
                    <a:pt x="5561" y="88066"/>
                    <a:pt x="5561" y="87960"/>
                  </a:cubicBezTo>
                  <a:lnTo>
                    <a:pt x="5530" y="87322"/>
                  </a:lnTo>
                  <a:lnTo>
                    <a:pt x="5515" y="86699"/>
                  </a:lnTo>
                  <a:lnTo>
                    <a:pt x="5500" y="86380"/>
                  </a:lnTo>
                  <a:lnTo>
                    <a:pt x="5500" y="86061"/>
                  </a:lnTo>
                  <a:cubicBezTo>
                    <a:pt x="5530" y="85210"/>
                    <a:pt x="5530" y="84359"/>
                    <a:pt x="5606" y="83539"/>
                  </a:cubicBezTo>
                  <a:cubicBezTo>
                    <a:pt x="5758" y="81883"/>
                    <a:pt x="6062" y="80243"/>
                    <a:pt x="6533" y="78647"/>
                  </a:cubicBezTo>
                  <a:cubicBezTo>
                    <a:pt x="6989" y="77037"/>
                    <a:pt x="7566" y="75442"/>
                    <a:pt x="8265" y="73908"/>
                  </a:cubicBezTo>
                  <a:cubicBezTo>
                    <a:pt x="8948" y="72358"/>
                    <a:pt x="9723" y="70824"/>
                    <a:pt x="10528" y="69290"/>
                  </a:cubicBezTo>
                  <a:cubicBezTo>
                    <a:pt x="11698" y="67072"/>
                    <a:pt x="12928" y="64793"/>
                    <a:pt x="14053" y="62393"/>
                  </a:cubicBezTo>
                  <a:cubicBezTo>
                    <a:pt x="14615" y="61177"/>
                    <a:pt x="15146" y="59932"/>
                    <a:pt x="15648" y="58656"/>
                  </a:cubicBezTo>
                  <a:cubicBezTo>
                    <a:pt x="16134" y="57364"/>
                    <a:pt x="16544" y="56043"/>
                    <a:pt x="16893" y="54706"/>
                  </a:cubicBezTo>
                  <a:cubicBezTo>
                    <a:pt x="16984" y="54372"/>
                    <a:pt x="17076" y="54022"/>
                    <a:pt x="17152" y="53688"/>
                  </a:cubicBezTo>
                  <a:cubicBezTo>
                    <a:pt x="17212" y="53339"/>
                    <a:pt x="17303" y="52989"/>
                    <a:pt x="17364" y="52655"/>
                  </a:cubicBezTo>
                  <a:lnTo>
                    <a:pt x="17562" y="51622"/>
                  </a:lnTo>
                  <a:cubicBezTo>
                    <a:pt x="17607" y="51288"/>
                    <a:pt x="17668" y="50938"/>
                    <a:pt x="17714" y="50589"/>
                  </a:cubicBezTo>
                  <a:cubicBezTo>
                    <a:pt x="17896" y="49207"/>
                    <a:pt x="18002" y="47809"/>
                    <a:pt x="18033" y="46411"/>
                  </a:cubicBezTo>
                  <a:cubicBezTo>
                    <a:pt x="18063" y="43722"/>
                    <a:pt x="17926" y="41034"/>
                    <a:pt x="17622" y="38375"/>
                  </a:cubicBezTo>
                  <a:cubicBezTo>
                    <a:pt x="17228" y="34759"/>
                    <a:pt x="16681" y="31159"/>
                    <a:pt x="16194" y="27620"/>
                  </a:cubicBezTo>
                  <a:cubicBezTo>
                    <a:pt x="15693" y="24065"/>
                    <a:pt x="15253" y="20556"/>
                    <a:pt x="15101" y="17229"/>
                  </a:cubicBezTo>
                  <a:cubicBezTo>
                    <a:pt x="15025" y="15649"/>
                    <a:pt x="15055" y="14069"/>
                    <a:pt x="15207" y="12489"/>
                  </a:cubicBezTo>
                  <a:cubicBezTo>
                    <a:pt x="15283" y="11775"/>
                    <a:pt x="15389" y="11076"/>
                    <a:pt x="15556" y="10377"/>
                  </a:cubicBezTo>
                  <a:cubicBezTo>
                    <a:pt x="15693" y="9770"/>
                    <a:pt x="15906" y="9177"/>
                    <a:pt x="16164" y="8615"/>
                  </a:cubicBezTo>
                  <a:cubicBezTo>
                    <a:pt x="16377" y="8114"/>
                    <a:pt x="16665" y="7658"/>
                    <a:pt x="17000" y="7248"/>
                  </a:cubicBezTo>
                  <a:cubicBezTo>
                    <a:pt x="17319" y="6883"/>
                    <a:pt x="17683" y="6549"/>
                    <a:pt x="18109" y="6291"/>
                  </a:cubicBezTo>
                  <a:cubicBezTo>
                    <a:pt x="18534" y="6017"/>
                    <a:pt x="19005" y="5790"/>
                    <a:pt x="19506" y="5622"/>
                  </a:cubicBezTo>
                  <a:cubicBezTo>
                    <a:pt x="20038" y="5440"/>
                    <a:pt x="20600" y="5303"/>
                    <a:pt x="21162" y="5227"/>
                  </a:cubicBezTo>
                  <a:lnTo>
                    <a:pt x="21542" y="5151"/>
                  </a:lnTo>
                  <a:lnTo>
                    <a:pt x="21922" y="5106"/>
                  </a:lnTo>
                  <a:lnTo>
                    <a:pt x="22286" y="5060"/>
                  </a:lnTo>
                  <a:cubicBezTo>
                    <a:pt x="22408" y="5045"/>
                    <a:pt x="22529" y="5030"/>
                    <a:pt x="22636" y="5030"/>
                  </a:cubicBezTo>
                  <a:cubicBezTo>
                    <a:pt x="22879" y="5015"/>
                    <a:pt x="23091" y="4984"/>
                    <a:pt x="23304" y="4969"/>
                  </a:cubicBezTo>
                  <a:cubicBezTo>
                    <a:pt x="23517" y="4954"/>
                    <a:pt x="23714" y="4939"/>
                    <a:pt x="23912" y="4924"/>
                  </a:cubicBezTo>
                  <a:cubicBezTo>
                    <a:pt x="24686" y="4878"/>
                    <a:pt x="25294" y="4832"/>
                    <a:pt x="25735" y="4772"/>
                  </a:cubicBezTo>
                  <a:cubicBezTo>
                    <a:pt x="25917" y="4741"/>
                    <a:pt x="26099" y="4696"/>
                    <a:pt x="26266" y="4650"/>
                  </a:cubicBezTo>
                  <a:cubicBezTo>
                    <a:pt x="26373" y="4620"/>
                    <a:pt x="26479" y="4559"/>
                    <a:pt x="26570" y="4483"/>
                  </a:cubicBezTo>
                  <a:cubicBezTo>
                    <a:pt x="26677" y="4362"/>
                    <a:pt x="26631" y="4210"/>
                    <a:pt x="26418" y="4012"/>
                  </a:cubicBezTo>
                  <a:cubicBezTo>
                    <a:pt x="26084" y="3769"/>
                    <a:pt x="25719" y="3572"/>
                    <a:pt x="25340" y="3420"/>
                  </a:cubicBezTo>
                  <a:cubicBezTo>
                    <a:pt x="25081" y="3329"/>
                    <a:pt x="24793" y="3222"/>
                    <a:pt x="24459" y="3131"/>
                  </a:cubicBezTo>
                  <a:cubicBezTo>
                    <a:pt x="24140" y="3025"/>
                    <a:pt x="23775" y="2949"/>
                    <a:pt x="23380" y="2858"/>
                  </a:cubicBezTo>
                  <a:cubicBezTo>
                    <a:pt x="22520" y="2688"/>
                    <a:pt x="21647" y="2598"/>
                    <a:pt x="20772" y="2598"/>
                  </a:cubicBezTo>
                  <a:cubicBezTo>
                    <a:pt x="20705" y="2598"/>
                    <a:pt x="20637" y="2598"/>
                    <a:pt x="20570" y="2599"/>
                  </a:cubicBezTo>
                  <a:cubicBezTo>
                    <a:pt x="19385" y="2615"/>
                    <a:pt x="18200" y="2858"/>
                    <a:pt x="17106" y="3313"/>
                  </a:cubicBezTo>
                  <a:lnTo>
                    <a:pt x="16878" y="2842"/>
                  </a:lnTo>
                  <a:cubicBezTo>
                    <a:pt x="17896" y="2387"/>
                    <a:pt x="18990" y="2068"/>
                    <a:pt x="20099" y="1901"/>
                  </a:cubicBezTo>
                  <a:cubicBezTo>
                    <a:pt x="20327" y="1855"/>
                    <a:pt x="20524" y="1825"/>
                    <a:pt x="20722" y="1809"/>
                  </a:cubicBezTo>
                  <a:lnTo>
                    <a:pt x="21268" y="1733"/>
                  </a:lnTo>
                  <a:cubicBezTo>
                    <a:pt x="21603" y="1688"/>
                    <a:pt x="21906" y="1657"/>
                    <a:pt x="22149" y="1627"/>
                  </a:cubicBezTo>
                  <a:cubicBezTo>
                    <a:pt x="22529" y="1597"/>
                    <a:pt x="22894" y="1536"/>
                    <a:pt x="23243" y="1430"/>
                  </a:cubicBezTo>
                  <a:cubicBezTo>
                    <a:pt x="23486" y="1369"/>
                    <a:pt x="23608" y="1293"/>
                    <a:pt x="23653" y="1202"/>
                  </a:cubicBezTo>
                  <a:cubicBezTo>
                    <a:pt x="23745" y="1019"/>
                    <a:pt x="23532" y="792"/>
                    <a:pt x="23395" y="579"/>
                  </a:cubicBezTo>
                  <a:cubicBezTo>
                    <a:pt x="23319" y="503"/>
                    <a:pt x="23274" y="397"/>
                    <a:pt x="23274" y="275"/>
                  </a:cubicBezTo>
                  <a:cubicBezTo>
                    <a:pt x="23274" y="184"/>
                    <a:pt x="23350" y="93"/>
                    <a:pt x="23517" y="17"/>
                  </a:cubicBezTo>
                  <a:cubicBezTo>
                    <a:pt x="23249" y="6"/>
                    <a:pt x="22981" y="0"/>
                    <a:pt x="22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38"/>
          <p:cNvGrpSpPr/>
          <p:nvPr/>
        </p:nvGrpSpPr>
        <p:grpSpPr>
          <a:xfrm rot="16971712">
            <a:off x="4579801" y="1666077"/>
            <a:ext cx="2613290" cy="6656932"/>
            <a:chOff x="2499325" y="238125"/>
            <a:chExt cx="2613225" cy="5224650"/>
          </a:xfrm>
        </p:grpSpPr>
        <p:sp>
          <p:nvSpPr>
            <p:cNvPr id="1566" name="Google Shape;1566;p38"/>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8"/>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38"/>
          <p:cNvSpPr txBox="1">
            <a:spLocks noGrp="1"/>
          </p:cNvSpPr>
          <p:nvPr>
            <p:ph type="ctrTitle"/>
          </p:nvPr>
        </p:nvSpPr>
        <p:spPr>
          <a:xfrm>
            <a:off x="1081549" y="750394"/>
            <a:ext cx="4643510" cy="343286"/>
          </a:xfrm>
          <a:prstGeom prst="rect">
            <a:avLst/>
          </a:prstGeom>
        </p:spPr>
        <p:txBody>
          <a:bodyPr spcFirstLastPara="1" wrap="square" lIns="91425" tIns="91425" rIns="91425" bIns="91425" anchor="b" anchorCtr="0">
            <a:noAutofit/>
          </a:bodyPr>
          <a:lstStyle/>
          <a:p>
            <a:r>
              <a:rPr lang="id-ID" sz="2800" dirty="0"/>
              <a:t>Manajemen Logistik</a:t>
            </a:r>
            <a:br>
              <a:rPr lang="id-ID" dirty="0"/>
            </a:br>
            <a:endParaRPr dirty="0"/>
          </a:p>
        </p:txBody>
      </p:sp>
      <p:grpSp>
        <p:nvGrpSpPr>
          <p:cNvPr id="1571" name="Google Shape;1571;p38"/>
          <p:cNvGrpSpPr/>
          <p:nvPr/>
        </p:nvGrpSpPr>
        <p:grpSpPr>
          <a:xfrm>
            <a:off x="-1374359" y="-535064"/>
            <a:ext cx="2512923" cy="1944905"/>
            <a:chOff x="434475" y="237850"/>
            <a:chExt cx="6749725" cy="5224025"/>
          </a:xfrm>
        </p:grpSpPr>
        <p:sp>
          <p:nvSpPr>
            <p:cNvPr id="1572" name="Google Shape;1572;p3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8"/>
          <p:cNvGrpSpPr/>
          <p:nvPr/>
        </p:nvGrpSpPr>
        <p:grpSpPr>
          <a:xfrm>
            <a:off x="72772" y="4111567"/>
            <a:ext cx="1597878" cy="1023344"/>
            <a:chOff x="769235" y="2959709"/>
            <a:chExt cx="1708778" cy="1094369"/>
          </a:xfrm>
        </p:grpSpPr>
        <p:sp>
          <p:nvSpPr>
            <p:cNvPr id="1575" name="Google Shape;1575;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8"/>
          <p:cNvGrpSpPr/>
          <p:nvPr/>
        </p:nvGrpSpPr>
        <p:grpSpPr>
          <a:xfrm>
            <a:off x="6520615" y="-281482"/>
            <a:ext cx="1597878" cy="1023344"/>
            <a:chOff x="769235" y="2959709"/>
            <a:chExt cx="1708778" cy="1094369"/>
          </a:xfrm>
        </p:grpSpPr>
        <p:sp>
          <p:nvSpPr>
            <p:cNvPr id="1652" name="Google Shape;1652;p38"/>
            <p:cNvSpPr/>
            <p:nvPr/>
          </p:nvSpPr>
          <p:spPr>
            <a:xfrm>
              <a:off x="919144" y="3260104"/>
              <a:ext cx="56888" cy="42906"/>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8"/>
            <p:cNvSpPr/>
            <p:nvPr/>
          </p:nvSpPr>
          <p:spPr>
            <a:xfrm>
              <a:off x="1069356" y="3110142"/>
              <a:ext cx="56793" cy="4283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8"/>
            <p:cNvSpPr/>
            <p:nvPr/>
          </p:nvSpPr>
          <p:spPr>
            <a:xfrm>
              <a:off x="1219265" y="2959768"/>
              <a:ext cx="57001" cy="4293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8"/>
            <p:cNvSpPr/>
            <p:nvPr/>
          </p:nvSpPr>
          <p:spPr>
            <a:xfrm>
              <a:off x="1069261" y="3260104"/>
              <a:ext cx="56888" cy="42906"/>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8"/>
            <p:cNvSpPr/>
            <p:nvPr/>
          </p:nvSpPr>
          <p:spPr>
            <a:xfrm>
              <a:off x="1223584" y="3109778"/>
              <a:ext cx="48321" cy="43186"/>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1373862" y="2959709"/>
              <a:ext cx="48000" cy="43126"/>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1219217" y="3260104"/>
              <a:ext cx="56888" cy="43025"/>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1369317" y="3109856"/>
              <a:ext cx="56906" cy="4280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a:off x="1519452" y="2959763"/>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8"/>
            <p:cNvSpPr/>
            <p:nvPr/>
          </p:nvSpPr>
          <p:spPr>
            <a:xfrm>
              <a:off x="1373862" y="3259782"/>
              <a:ext cx="48000" cy="43126"/>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8"/>
            <p:cNvSpPr/>
            <p:nvPr/>
          </p:nvSpPr>
          <p:spPr>
            <a:xfrm>
              <a:off x="1519452" y="3109754"/>
              <a:ext cx="56751" cy="43067"/>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1519386" y="3259919"/>
              <a:ext cx="56954" cy="42852"/>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769235" y="3260098"/>
              <a:ext cx="56841" cy="42971"/>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923511" y="3109784"/>
              <a:ext cx="47994" cy="43144"/>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1069261" y="2959763"/>
              <a:ext cx="56793" cy="42936"/>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1669575" y="3260104"/>
              <a:ext cx="56882" cy="42906"/>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1819620" y="3110142"/>
              <a:ext cx="56954" cy="4283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1819692" y="3260104"/>
              <a:ext cx="56882" cy="42906"/>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1974009" y="3109778"/>
              <a:ext cx="48160" cy="43186"/>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1969648" y="3260104"/>
              <a:ext cx="56882" cy="43025"/>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2124287" y="3259782"/>
              <a:ext cx="48000" cy="43186"/>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2269882" y="3109754"/>
              <a:ext cx="56745" cy="43067"/>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2269811" y="3259919"/>
              <a:ext cx="56954" cy="42852"/>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1669616" y="2960031"/>
              <a:ext cx="56841" cy="42846"/>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1674096" y="3109784"/>
              <a:ext cx="48000" cy="43144"/>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1819692" y="2959763"/>
              <a:ext cx="56793" cy="42936"/>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1219217" y="3560660"/>
              <a:ext cx="56841" cy="42828"/>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1369334" y="3410596"/>
              <a:ext cx="56751" cy="4294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919192" y="4011172"/>
              <a:ext cx="56841" cy="42888"/>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1069356" y="3861049"/>
              <a:ext cx="56793" cy="42918"/>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1219265" y="3710753"/>
              <a:ext cx="57001" cy="42852"/>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1373862" y="3560624"/>
              <a:ext cx="48000" cy="43383"/>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1519452" y="3410596"/>
              <a:ext cx="56793" cy="42936"/>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1069261" y="4011011"/>
              <a:ext cx="56888" cy="42989"/>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1223584" y="3860739"/>
              <a:ext cx="48321" cy="43132"/>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1373862" y="3710676"/>
              <a:ext cx="48000" cy="43067"/>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1519386" y="3560654"/>
              <a:ext cx="56954" cy="4283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1219217" y="4011172"/>
              <a:ext cx="56888" cy="42906"/>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1369430" y="3860787"/>
              <a:ext cx="56793" cy="42936"/>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1519452" y="3710753"/>
              <a:ext cx="56793" cy="42852"/>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1373862" y="4010808"/>
              <a:ext cx="48000" cy="43144"/>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1519452" y="3860721"/>
              <a:ext cx="56751" cy="43007"/>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1519386" y="4010844"/>
              <a:ext cx="56954" cy="42834"/>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774037" y="3410596"/>
              <a:ext cx="47350" cy="42799"/>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923511" y="3410549"/>
              <a:ext cx="48160" cy="43079"/>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919144" y="3560654"/>
              <a:ext cx="56751" cy="42840"/>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1069100" y="3410561"/>
              <a:ext cx="57001" cy="42971"/>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769235" y="3861055"/>
              <a:ext cx="56841" cy="42846"/>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919192" y="3710938"/>
              <a:ext cx="56841" cy="42971"/>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1073628" y="3560624"/>
              <a:ext cx="47833" cy="43114"/>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1219217" y="3410543"/>
              <a:ext cx="56841" cy="42828"/>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1069261" y="3710735"/>
              <a:ext cx="56793" cy="4287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1969648" y="3560660"/>
              <a:ext cx="56995" cy="42828"/>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119765" y="3410596"/>
              <a:ext cx="56745" cy="4294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1669616" y="4011172"/>
              <a:ext cx="56841" cy="42888"/>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1819620" y="3861049"/>
              <a:ext cx="56954" cy="42918"/>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1969690" y="3710753"/>
              <a:ext cx="56841" cy="42852"/>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124287" y="3560624"/>
              <a:ext cx="48321" cy="4374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2269721" y="3410596"/>
              <a:ext cx="56954" cy="42936"/>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1819692" y="4011011"/>
              <a:ext cx="56882" cy="42989"/>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1974009" y="3860739"/>
              <a:ext cx="48160" cy="43132"/>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2124287" y="3710676"/>
              <a:ext cx="47839" cy="43067"/>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2269811" y="3560654"/>
              <a:ext cx="56954" cy="4283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1969648" y="4011172"/>
              <a:ext cx="56882" cy="42906"/>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2119854" y="3860787"/>
              <a:ext cx="56793" cy="42936"/>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2269882" y="3860721"/>
              <a:ext cx="56745" cy="43007"/>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a:off x="1673935" y="3410549"/>
              <a:ext cx="48160" cy="43079"/>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a:off x="1669575" y="3560654"/>
              <a:ext cx="56745" cy="42840"/>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1819525" y="3410561"/>
              <a:ext cx="57001" cy="42971"/>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1669616" y="3710938"/>
              <a:ext cx="56841" cy="42971"/>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1824053" y="3560624"/>
              <a:ext cx="48000" cy="43114"/>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1969648" y="3410543"/>
              <a:ext cx="56835" cy="42828"/>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1674096" y="3860733"/>
              <a:ext cx="48000" cy="43186"/>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1819692" y="3710735"/>
              <a:ext cx="56793" cy="4287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2421131" y="3260104"/>
              <a:ext cx="56882" cy="42906"/>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2421131" y="3560654"/>
              <a:ext cx="56745" cy="42840"/>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Subtitle 2"/>
          <p:cNvSpPr>
            <a:spLocks noGrp="1"/>
          </p:cNvSpPr>
          <p:nvPr>
            <p:ph type="subTitle" idx="1"/>
          </p:nvPr>
        </p:nvSpPr>
        <p:spPr>
          <a:xfrm>
            <a:off x="842639" y="1409841"/>
            <a:ext cx="7081080" cy="1540716"/>
          </a:xfrm>
        </p:spPr>
        <p:txBody>
          <a:bodyPr/>
          <a:lstStyle/>
          <a:p>
            <a:r>
              <a:rPr lang="id-ID" sz="1600" dirty="0">
                <a:solidFill>
                  <a:schemeClr val="accent3">
                    <a:lumMod val="50000"/>
                  </a:schemeClr>
                </a:solidFill>
              </a:rPr>
              <a:t>	Kegiatan pembelian mungkin digabungkan dengan berbagai kegiatan pengiriman, pergudangan, dan persediaan untuk membentuk sistem logistik. Tujuan dari manajemen logistik (logistic management) adalah untuk memperoleh efisiensi operasi melalui integrasi dari seluruh kegiatan akuisisi bahan baku, pemindahan, dan penyimpanannya. Ketika biaya transportasi dan persediaan penting, baik bagi sisi input maupun output proses produksi, penekanan pada logistik mungkin perlu dilakukan. Banyak perusahaan memili untuk melalukan pengalihdayaan fungsi logistik karena spesialis logistik sering kali dapat menyediakan keahlian yang tidak ada di dalam perusahaan. </a:t>
            </a:r>
          </a:p>
          <a:p>
            <a:endParaRPr lang="id-ID" sz="1600" dirty="0">
              <a:solidFill>
                <a:schemeClr val="accent3">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5" name="Google Shape;971;p34"/>
          <p:cNvSpPr>
            <a:spLocks noGrp="1"/>
          </p:cNvSpPr>
          <p:nvPr>
            <p:ph type="ctrTitle"/>
          </p:nvPr>
        </p:nvSpPr>
        <p:spPr>
          <a:xfrm>
            <a:off x="645637" y="413458"/>
            <a:ext cx="8230761" cy="4023360"/>
          </a:xfrm>
          <a:prstGeom prst="rect">
            <a:avLst/>
          </a:prstGeom>
          <a:solidFill>
            <a:schemeClr val="accent1"/>
          </a:solidFill>
          <a:ln>
            <a:noFill/>
          </a:ln>
        </p:spPr>
        <p:txBody>
          <a:bodyPr spcFirstLastPara="1" wrap="square" lIns="91425" tIns="91425" rIns="91425" bIns="91425" anchor="ctr" anchorCtr="0">
            <a:noAutofit/>
          </a:bodyPr>
          <a:lstStyle/>
          <a:p>
            <a:r>
              <a:rPr lang="id-ID" sz="2000" dirty="0"/>
              <a:t>Sistem Pengiriman</a:t>
            </a:r>
            <a:br>
              <a:rPr lang="id-ID" sz="2000" dirty="0"/>
            </a:br>
            <a:r>
              <a:rPr lang="id-ID" sz="2000" dirty="0"/>
              <a:t>Perusahaan menyadari bahwa transportasi barang ke dan dari fasilitas mereka dapat mewakilkan 25% biaya produksi. Karena biaya yang tinggi ini, perusahaan terus mengevaluasi cara pengirimannya. </a:t>
            </a:r>
            <a:br>
              <a:rPr lang="id-ID" sz="2000" dirty="0"/>
            </a:br>
            <a:r>
              <a:rPr lang="id-ID" sz="2000" dirty="0"/>
              <a:t>Enam cara utama pengiriman : </a:t>
            </a:r>
            <a:br>
              <a:rPr lang="id-ID" sz="2000" dirty="0"/>
            </a:br>
            <a:r>
              <a:rPr lang="id-ID" sz="2000" dirty="0"/>
              <a:t>-truk</a:t>
            </a:r>
            <a:br>
              <a:rPr lang="id-ID" sz="2000" dirty="0"/>
            </a:br>
            <a:r>
              <a:rPr lang="id-ID" sz="2000" dirty="0"/>
              <a:t>-jalur kereta api</a:t>
            </a:r>
            <a:br>
              <a:rPr lang="id-ID" sz="2000" dirty="0"/>
            </a:br>
            <a:r>
              <a:rPr lang="id-ID" sz="2000" dirty="0"/>
              <a:t>-udara</a:t>
            </a:r>
            <a:br>
              <a:rPr lang="id-ID" sz="2000" dirty="0"/>
            </a:br>
            <a:r>
              <a:rPr lang="id-ID" sz="2000" dirty="0"/>
              <a:t>-jalur air</a:t>
            </a:r>
            <a:br>
              <a:rPr lang="id-ID" sz="2000" dirty="0"/>
            </a:br>
            <a:r>
              <a:rPr lang="id-ID" sz="2000" dirty="0"/>
              <a:t>-pipa saluran</a:t>
            </a:r>
            <a:br>
              <a:rPr lang="id-ID" sz="2000" dirty="0"/>
            </a:br>
            <a:r>
              <a:rPr lang="id-ID" sz="2000" dirty="0"/>
              <a:t>-multimodal.</a:t>
            </a:r>
          </a:p>
        </p:txBody>
      </p:sp>
      <p:grpSp>
        <p:nvGrpSpPr>
          <p:cNvPr id="6" name="Google Shape;3978;p54"/>
          <p:cNvGrpSpPr/>
          <p:nvPr/>
        </p:nvGrpSpPr>
        <p:grpSpPr>
          <a:xfrm rot="-9023121" flipH="1">
            <a:off x="7320102" y="2715963"/>
            <a:ext cx="2173127" cy="2495426"/>
            <a:chOff x="434475" y="237850"/>
            <a:chExt cx="6749725" cy="5224025"/>
          </a:xfrm>
        </p:grpSpPr>
        <p:sp>
          <p:nvSpPr>
            <p:cNvPr id="7" name="Google Shape;3979;p5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80;p5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40;p34"/>
          <p:cNvGrpSpPr/>
          <p:nvPr/>
        </p:nvGrpSpPr>
        <p:grpSpPr>
          <a:xfrm rot="6669109" flipH="1">
            <a:off x="7683537" y="-1426433"/>
            <a:ext cx="1425315" cy="3241658"/>
            <a:chOff x="2650500" y="238500"/>
            <a:chExt cx="2300750" cy="5232700"/>
          </a:xfrm>
        </p:grpSpPr>
        <p:sp>
          <p:nvSpPr>
            <p:cNvPr id="10"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4785;p59"/>
          <p:cNvGrpSpPr/>
          <p:nvPr/>
        </p:nvGrpSpPr>
        <p:grpSpPr>
          <a:xfrm>
            <a:off x="-25157" y="-899560"/>
            <a:ext cx="2736083" cy="1300286"/>
            <a:chOff x="209625" y="551300"/>
            <a:chExt cx="7170900" cy="4592400"/>
          </a:xfrm>
        </p:grpSpPr>
        <p:sp>
          <p:nvSpPr>
            <p:cNvPr id="14" name="Google Shape;4786;p5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87;p5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88;p5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89;p5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90;p5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91;p5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92;p5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93;p5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94;p5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95;p5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96;p5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97;p5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98;p5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99;p5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00;p5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01;p5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02;p5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03;p5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4;p5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05;p5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06;p5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07;p5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08;p5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09;p5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10;p5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11;p5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12;p5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13;p5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14;p5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15;p5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16;p5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17;p5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18;p5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19;p5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20;p5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21;p5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22;p5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23;p5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24;p5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25;p5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826;p5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27;p5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28;p5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29;p5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30;p5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31;p5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32;p5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33;p5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34;p5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35;p5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36;p5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37;p5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38;p5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39;p5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40;p5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41;p5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42;p5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43;p5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44;p5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45;p5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46;p5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47;p5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48;p5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49;p5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50;p5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51;p5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52;p5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53;p5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54;p5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55;p5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56;p5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57;p5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58;p5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59;p5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60;p5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61;p5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62;p5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63;p5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64;p5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65;p5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66;p5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67;p5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68;p5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69;p5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70;p5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71;p5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72;p5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73;p5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74;p5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75;p5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76;p5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77;p5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78;p5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79;p5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80;p5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81;p5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3925;p54"/>
          <p:cNvGrpSpPr/>
          <p:nvPr/>
        </p:nvGrpSpPr>
        <p:grpSpPr>
          <a:xfrm flipH="1">
            <a:off x="8126694" y="1739615"/>
            <a:ext cx="1642731" cy="3165752"/>
            <a:chOff x="2453450" y="238025"/>
            <a:chExt cx="2711225" cy="5224875"/>
          </a:xfrm>
        </p:grpSpPr>
        <p:sp>
          <p:nvSpPr>
            <p:cNvPr id="111" name="Google Shape;3926;p5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927;p5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28;p5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29;p5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30;p5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931;p5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932;p5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933;p5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934;p5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935;p5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936;p5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937;p5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938;p5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939;p5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40;p5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941;p5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42;p5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943;p5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944;p5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945;p5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946;p5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947;p5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948;p5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949;p5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950;p5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951;p5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952;p5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953;p5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954;p5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955;p5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956;p5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957;p5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958;p5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959;p5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60;p5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961;p5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962;p5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963;p5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964;p5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965;p5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966;p5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967;p5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968;p5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969;p5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970;p5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971;p5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972;p5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973;p5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74;p5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75;p5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76;p5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77;p5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3102;p50"/>
          <p:cNvSpPr/>
          <p:nvPr/>
        </p:nvSpPr>
        <p:spPr>
          <a:xfrm>
            <a:off x="455047" y="4429705"/>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565;p38"/>
          <p:cNvGrpSpPr/>
          <p:nvPr/>
        </p:nvGrpSpPr>
        <p:grpSpPr>
          <a:xfrm rot="16971712">
            <a:off x="3940643" y="2143931"/>
            <a:ext cx="2613290" cy="6656932"/>
            <a:chOff x="2499325" y="238125"/>
            <a:chExt cx="2613225" cy="5224650"/>
          </a:xfrm>
        </p:grpSpPr>
        <p:sp>
          <p:nvSpPr>
            <p:cNvPr id="166" name="Google Shape;1566;p38"/>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67;p38"/>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823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4"/>
        <p:cNvGrpSpPr/>
        <p:nvPr/>
      </p:nvGrpSpPr>
      <p:grpSpPr>
        <a:xfrm>
          <a:off x="0" y="0"/>
          <a:ext cx="0" cy="0"/>
          <a:chOff x="0" y="0"/>
          <a:chExt cx="0" cy="0"/>
        </a:xfrm>
      </p:grpSpPr>
      <p:grpSp>
        <p:nvGrpSpPr>
          <p:cNvPr id="4785" name="Google Shape;4785;p59"/>
          <p:cNvGrpSpPr/>
          <p:nvPr/>
        </p:nvGrpSpPr>
        <p:grpSpPr>
          <a:xfrm>
            <a:off x="-78944" y="3823046"/>
            <a:ext cx="2070956" cy="1326285"/>
            <a:chOff x="209625" y="551300"/>
            <a:chExt cx="7170900" cy="4592400"/>
          </a:xfrm>
        </p:grpSpPr>
        <p:sp>
          <p:nvSpPr>
            <p:cNvPr id="4786" name="Google Shape;4786;p5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59"/>
          <p:cNvGrpSpPr/>
          <p:nvPr/>
        </p:nvGrpSpPr>
        <p:grpSpPr>
          <a:xfrm>
            <a:off x="6597388" y="2128851"/>
            <a:ext cx="3093399" cy="2394171"/>
            <a:chOff x="434475" y="237850"/>
            <a:chExt cx="6749725" cy="5224025"/>
          </a:xfrm>
        </p:grpSpPr>
        <p:sp>
          <p:nvSpPr>
            <p:cNvPr id="4883" name="Google Shape;4883;p59"/>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9"/>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5" name="Google Shape;4885;p59"/>
          <p:cNvSpPr/>
          <p:nvPr/>
        </p:nvSpPr>
        <p:spPr>
          <a:xfrm rot="-3599956">
            <a:off x="-145350" y="1287"/>
            <a:ext cx="2513945" cy="5100163"/>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9"/>
          <p:cNvSpPr/>
          <p:nvPr/>
        </p:nvSpPr>
        <p:spPr>
          <a:xfrm>
            <a:off x="1012251" y="690246"/>
            <a:ext cx="6709186" cy="4094937"/>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59"/>
          <p:cNvSpPr txBox="1">
            <a:spLocks noGrp="1"/>
          </p:cNvSpPr>
          <p:nvPr>
            <p:ph type="body" idx="1"/>
          </p:nvPr>
        </p:nvSpPr>
        <p:spPr>
          <a:xfrm>
            <a:off x="1158382" y="1166247"/>
            <a:ext cx="4675800" cy="1206900"/>
          </a:xfrm>
          <a:prstGeom prst="rect">
            <a:avLst/>
          </a:prstGeom>
        </p:spPr>
        <p:txBody>
          <a:bodyPr spcFirstLastPara="1" wrap="square" lIns="91425" tIns="91425" rIns="91425" bIns="91425" anchor="t" anchorCtr="0">
            <a:noAutofit/>
          </a:bodyPr>
          <a:lstStyle/>
          <a:p>
            <a:pPr marL="152400" indent="0">
              <a:buNone/>
            </a:pPr>
            <a:r>
              <a:rPr lang="id-ID" sz="1400" dirty="0">
                <a:solidFill>
                  <a:schemeClr val="bg2">
                    <a:lumMod val="60000"/>
                    <a:lumOff val="40000"/>
                  </a:schemeClr>
                </a:solidFill>
                <a:latin typeface="Aharoni" pitchFamily="2" charset="-79"/>
                <a:cs typeface="Aharoni" pitchFamily="2" charset="-79"/>
              </a:rPr>
              <a:t>Manajemen Distribusi</a:t>
            </a:r>
          </a:p>
          <a:p>
            <a:pPr marL="152400" indent="0">
              <a:buNone/>
            </a:pPr>
            <a:r>
              <a:rPr lang="id-ID" dirty="0"/>
              <a:t>Manajemen rantai pasokan memfokuskan pada material yang tiba, namun sama pentingnya,manajemen distribusi memfokuskan pada arus keluar dari produk. Mendesain jaringan distribusi untuk memenuhi harapan pelanggan menawarkan tiga kriteria: (1) respons cepat,(2) pilihan produk, dan (3) layanan.</a:t>
            </a:r>
          </a:p>
          <a:p>
            <a:pPr marL="152400" indent="0">
              <a:buNone/>
            </a:pPr>
            <a:endParaRPr dirty="0">
              <a:solidFill>
                <a:schemeClr val="tx2">
                  <a:lumMod val="20000"/>
                  <a:lumOff val="80000"/>
                </a:schemeClr>
              </a:solidFill>
              <a:latin typeface="Arvo" charset="0"/>
            </a:endParaRPr>
          </a:p>
        </p:txBody>
      </p:sp>
      <p:grpSp>
        <p:nvGrpSpPr>
          <p:cNvPr id="4889" name="Google Shape;4889;p59"/>
          <p:cNvGrpSpPr/>
          <p:nvPr/>
        </p:nvGrpSpPr>
        <p:grpSpPr>
          <a:xfrm>
            <a:off x="5338719" y="868223"/>
            <a:ext cx="1474995" cy="1417341"/>
            <a:chOff x="720001" y="115874"/>
            <a:chExt cx="1851846" cy="1779461"/>
          </a:xfrm>
        </p:grpSpPr>
        <p:sp>
          <p:nvSpPr>
            <p:cNvPr id="4890" name="Google Shape;4890;p59"/>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4887;p59"/>
          <p:cNvSpPr txBox="1">
            <a:spLocks/>
          </p:cNvSpPr>
          <p:nvPr/>
        </p:nvSpPr>
        <p:spPr>
          <a:xfrm>
            <a:off x="1228648" y="2933545"/>
            <a:ext cx="5675674" cy="1516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9pPr>
          </a:lstStyle>
          <a:p>
            <a:pPr marL="152400" indent="0">
              <a:buNone/>
            </a:pPr>
            <a:r>
              <a:rPr lang="id-ID" sz="1400" dirty="0">
                <a:solidFill>
                  <a:schemeClr val="bg2">
                    <a:lumMod val="60000"/>
                    <a:lumOff val="40000"/>
                  </a:schemeClr>
                </a:solidFill>
                <a:latin typeface="Aharoni" pitchFamily="2" charset="-79"/>
                <a:cs typeface="Aharoni" pitchFamily="2" charset="-79"/>
              </a:rPr>
              <a:t>Manajemen Etika dan Rantai Pasokan yang Berkelanjutan</a:t>
            </a:r>
          </a:p>
          <a:p>
            <a:pPr marL="152400" indent="0">
              <a:buNone/>
            </a:pPr>
            <a:r>
              <a:rPr lang="id-ID" dirty="0"/>
              <a:t> Etika Manajemen Rantai Pasokan</a:t>
            </a:r>
          </a:p>
          <a:p>
            <a:pPr marL="152400" indent="0">
              <a:buNone/>
            </a:pPr>
            <a:r>
              <a:rPr lang="id-ID" dirty="0"/>
              <a:t> 1.Etika Personal</a:t>
            </a:r>
          </a:p>
          <a:p>
            <a:pPr marL="152400" indent="0">
              <a:buNone/>
            </a:pPr>
            <a:r>
              <a:rPr lang="id-ID" dirty="0"/>
              <a:t> 2.Etika di dalam Rantai Pasokan </a:t>
            </a:r>
          </a:p>
          <a:p>
            <a:pPr marL="152400" indent="0">
              <a:buNone/>
            </a:pPr>
            <a:r>
              <a:rPr lang="id-ID" dirty="0"/>
              <a:t> 3.Perilaku Etis Terhadap Lingkungan</a:t>
            </a:r>
          </a:p>
          <a:p>
            <a:pPr marL="152400" indent="0">
              <a:buNone/>
            </a:pPr>
            <a:endParaRPr lang="id-ID" dirty="0">
              <a:solidFill>
                <a:schemeClr val="tx2">
                  <a:lumMod val="20000"/>
                  <a:lumOff val="80000"/>
                </a:schemeClr>
              </a:solidFill>
              <a:latin typeface="Arvo" charset="0"/>
            </a:endParaRPr>
          </a:p>
        </p:txBody>
      </p:sp>
    </p:spTree>
    <p:extLst>
      <p:ext uri="{BB962C8B-B14F-4D97-AF65-F5344CB8AC3E}">
        <p14:creationId xmlns:p14="http://schemas.microsoft.com/office/powerpoint/2010/main" val="320439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1"/>
        <p:cNvGrpSpPr/>
        <p:nvPr/>
      </p:nvGrpSpPr>
      <p:grpSpPr>
        <a:xfrm>
          <a:off x="0" y="0"/>
          <a:ext cx="0" cy="0"/>
          <a:chOff x="0" y="0"/>
          <a:chExt cx="0" cy="0"/>
        </a:xfrm>
      </p:grpSpPr>
      <p:grpSp>
        <p:nvGrpSpPr>
          <p:cNvPr id="3812" name="Google Shape;3812;p54"/>
          <p:cNvGrpSpPr/>
          <p:nvPr/>
        </p:nvGrpSpPr>
        <p:grpSpPr>
          <a:xfrm rot="2220409">
            <a:off x="-480118" y="12303"/>
            <a:ext cx="2220691" cy="1422178"/>
            <a:chOff x="209625" y="551300"/>
            <a:chExt cx="7170900" cy="4592400"/>
          </a:xfrm>
        </p:grpSpPr>
        <p:sp>
          <p:nvSpPr>
            <p:cNvPr id="3813" name="Google Shape;3813;p54"/>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4"/>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4"/>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4"/>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4"/>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4"/>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4"/>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4"/>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4"/>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4"/>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4"/>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4"/>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4"/>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4"/>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4"/>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4"/>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4"/>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4"/>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4"/>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4"/>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4"/>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4"/>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4"/>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4"/>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4"/>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4"/>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4"/>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4"/>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4"/>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4"/>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4"/>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4"/>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4"/>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4"/>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4"/>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4"/>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4"/>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4"/>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4"/>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4"/>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4"/>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4"/>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4"/>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4"/>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4"/>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4"/>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4"/>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4"/>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4"/>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4"/>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4"/>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4"/>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4"/>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4"/>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4"/>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4"/>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4"/>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4"/>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4"/>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4"/>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4"/>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4"/>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4"/>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4"/>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4"/>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4"/>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4"/>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4"/>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4"/>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4"/>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4"/>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4"/>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4"/>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4"/>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4"/>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4"/>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4"/>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4"/>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4"/>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4"/>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4"/>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4"/>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4"/>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4"/>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4"/>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4"/>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4"/>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4"/>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4"/>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4"/>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4"/>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4"/>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4"/>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4"/>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4"/>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4"/>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9" name="Google Shape;3909;p54"/>
          <p:cNvGrpSpPr/>
          <p:nvPr/>
        </p:nvGrpSpPr>
        <p:grpSpPr>
          <a:xfrm rot="-9221188" flipH="1">
            <a:off x="-672194" y="351007"/>
            <a:ext cx="6236360" cy="4831748"/>
            <a:chOff x="235075" y="777725"/>
            <a:chExt cx="7186900" cy="4132775"/>
          </a:xfrm>
        </p:grpSpPr>
        <p:sp>
          <p:nvSpPr>
            <p:cNvPr id="3910" name="Google Shape;3910;p54"/>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4"/>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2" name="Google Shape;3912;p54"/>
          <p:cNvGrpSpPr/>
          <p:nvPr/>
        </p:nvGrpSpPr>
        <p:grpSpPr>
          <a:xfrm>
            <a:off x="3680606" y="2703659"/>
            <a:ext cx="7002552" cy="3587876"/>
            <a:chOff x="238125" y="693075"/>
            <a:chExt cx="7137450" cy="4314425"/>
          </a:xfrm>
        </p:grpSpPr>
        <p:sp>
          <p:nvSpPr>
            <p:cNvPr id="3913" name="Google Shape;3913;p54"/>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4"/>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4" name="Google Shape;3924;p54"/>
          <p:cNvSpPr txBox="1">
            <a:spLocks noGrp="1"/>
          </p:cNvSpPr>
          <p:nvPr>
            <p:ph type="subTitle" idx="1"/>
          </p:nvPr>
        </p:nvSpPr>
        <p:spPr>
          <a:xfrm flipH="1">
            <a:off x="125757" y="1265881"/>
            <a:ext cx="8953050" cy="1623409"/>
          </a:xfrm>
          <a:prstGeom prst="rect">
            <a:avLst/>
          </a:prstGeom>
        </p:spPr>
        <p:txBody>
          <a:bodyPr spcFirstLastPara="1" wrap="square" lIns="91425" tIns="91425" rIns="91425" bIns="91425" numCol="2" anchor="t" anchorCtr="0">
            <a:noAutofit/>
          </a:bodyPr>
          <a:lstStyle/>
          <a:p>
            <a:pPr algn="l"/>
            <a:r>
              <a:rPr lang="id-ID" sz="1400" dirty="0">
                <a:latin typeface="Arvo" charset="0"/>
              </a:rPr>
              <a:t>Aset Dipercayakan untuk Persediaan</a:t>
            </a:r>
          </a:p>
          <a:p>
            <a:pPr algn="l"/>
            <a:r>
              <a:rPr lang="id-ID" sz="1400" dirty="0">
                <a:latin typeface="Arvo" charset="0"/>
              </a:rPr>
              <a:t>Persentase yang diinvestasikan dalam </a:t>
            </a:r>
          </a:p>
          <a:p>
            <a:pPr algn="l"/>
            <a:r>
              <a:rPr lang="id-ID" sz="1400" dirty="0">
                <a:latin typeface="Arvo" charset="0"/>
              </a:rPr>
              <a:t>persediaan = </a:t>
            </a:r>
          </a:p>
          <a:p>
            <a:pPr algn="l"/>
            <a:r>
              <a:rPr lang="id-ID" sz="1400" dirty="0">
                <a:latin typeface="Arvo" charset="0"/>
              </a:rPr>
              <a:t> Total investasi persediaan       </a:t>
            </a:r>
            <a:r>
              <a:rPr lang="id-ID" sz="1600" dirty="0">
                <a:latin typeface="Arvo" charset="0"/>
              </a:rPr>
              <a:t>x 100</a:t>
            </a:r>
            <a:endParaRPr lang="id-ID" sz="1400" dirty="0">
              <a:latin typeface="Arvo" charset="0"/>
            </a:endParaRPr>
          </a:p>
          <a:p>
            <a:pPr algn="l"/>
            <a:r>
              <a:rPr lang="id-ID" sz="1400" dirty="0">
                <a:latin typeface="Arvo" charset="0"/>
              </a:rPr>
              <a:t>         </a:t>
            </a:r>
          </a:p>
          <a:p>
            <a:pPr algn="l"/>
            <a:r>
              <a:rPr lang="id-ID" sz="1400" dirty="0">
                <a:latin typeface="Arvo" charset="0"/>
              </a:rPr>
              <a:t>                     Total aset</a:t>
            </a:r>
          </a:p>
          <a:p>
            <a:pPr algn="l"/>
            <a:r>
              <a:rPr lang="id-ID" sz="1400" dirty="0">
                <a:latin typeface="Arvo" charset="0"/>
              </a:rPr>
              <a:t>Perputaran persediaan </a:t>
            </a:r>
          </a:p>
          <a:p>
            <a:pPr algn="l"/>
            <a:r>
              <a:rPr lang="id-ID" sz="1400" dirty="0">
                <a:latin typeface="Arvo" charset="0"/>
              </a:rPr>
              <a:t>Perputaran persediaan = </a:t>
            </a:r>
          </a:p>
          <a:p>
            <a:pPr algn="l"/>
            <a:endParaRPr lang="id-ID" sz="1400" dirty="0">
              <a:latin typeface="Arvo" charset="0"/>
            </a:endParaRPr>
          </a:p>
          <a:p>
            <a:pPr algn="l"/>
            <a:r>
              <a:rPr lang="id-ID" sz="1400" dirty="0">
                <a:latin typeface="Arvo" charset="0"/>
              </a:rPr>
              <a:t>Harga pokok penjualan</a:t>
            </a:r>
          </a:p>
          <a:p>
            <a:pPr algn="l"/>
            <a:endParaRPr lang="id-ID" sz="1400" dirty="0">
              <a:latin typeface="Arvo" charset="0"/>
            </a:endParaRPr>
          </a:p>
          <a:p>
            <a:pPr algn="l"/>
            <a:r>
              <a:rPr lang="id-ID" sz="1400" dirty="0">
                <a:latin typeface="Arvo" charset="0"/>
              </a:rPr>
              <a:t>Investasi persediaan</a:t>
            </a:r>
          </a:p>
          <a:p>
            <a:pPr marL="0" lvl="0" indent="0" algn="l" rtl="0">
              <a:spcBef>
                <a:spcPts val="0"/>
              </a:spcBef>
              <a:spcAft>
                <a:spcPts val="0"/>
              </a:spcAft>
              <a:buNone/>
            </a:pPr>
            <a:endParaRPr dirty="0">
              <a:solidFill>
                <a:srgbClr val="FAE1C8"/>
              </a:solidFill>
            </a:endParaRPr>
          </a:p>
        </p:txBody>
      </p:sp>
      <p:grpSp>
        <p:nvGrpSpPr>
          <p:cNvPr id="3925" name="Google Shape;3925;p54"/>
          <p:cNvGrpSpPr/>
          <p:nvPr/>
        </p:nvGrpSpPr>
        <p:grpSpPr>
          <a:xfrm flipH="1">
            <a:off x="8159368" y="230960"/>
            <a:ext cx="1642731" cy="3165752"/>
            <a:chOff x="2453450" y="238025"/>
            <a:chExt cx="2711225" cy="5224875"/>
          </a:xfrm>
        </p:grpSpPr>
        <p:sp>
          <p:nvSpPr>
            <p:cNvPr id="3926" name="Google Shape;3926;p54"/>
            <p:cNvSpPr/>
            <p:nvPr/>
          </p:nvSpPr>
          <p:spPr>
            <a:xfrm>
              <a:off x="3780075" y="238025"/>
              <a:ext cx="589375" cy="333825"/>
            </a:xfrm>
            <a:custGeom>
              <a:avLst/>
              <a:gdLst/>
              <a:ahLst/>
              <a:cxnLst/>
              <a:rect l="l" t="t" r="r" b="b"/>
              <a:pathLst>
                <a:path w="23575" h="13353" extrusionOk="0">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4"/>
            <p:cNvSpPr/>
            <p:nvPr/>
          </p:nvSpPr>
          <p:spPr>
            <a:xfrm>
              <a:off x="3618425" y="420475"/>
              <a:ext cx="288650" cy="195450"/>
            </a:xfrm>
            <a:custGeom>
              <a:avLst/>
              <a:gdLst/>
              <a:ahLst/>
              <a:cxnLst/>
              <a:rect l="l" t="t" r="r" b="b"/>
              <a:pathLst>
                <a:path w="11546" h="7818" extrusionOk="0">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4"/>
            <p:cNvSpPr/>
            <p:nvPr/>
          </p:nvSpPr>
          <p:spPr>
            <a:xfrm>
              <a:off x="3868825" y="736950"/>
              <a:ext cx="389075" cy="188675"/>
            </a:xfrm>
            <a:custGeom>
              <a:avLst/>
              <a:gdLst/>
              <a:ahLst/>
              <a:cxnLst/>
              <a:rect l="l" t="t" r="r" b="b"/>
              <a:pathLst>
                <a:path w="15563" h="7547" extrusionOk="0">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4"/>
            <p:cNvSpPr/>
            <p:nvPr/>
          </p:nvSpPr>
          <p:spPr>
            <a:xfrm>
              <a:off x="3505675" y="629025"/>
              <a:ext cx="237275" cy="152275"/>
            </a:xfrm>
            <a:custGeom>
              <a:avLst/>
              <a:gdLst/>
              <a:ahLst/>
              <a:cxnLst/>
              <a:rect l="l" t="t" r="r" b="b"/>
              <a:pathLst>
                <a:path w="9491" h="6091" extrusionOk="0">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4"/>
            <p:cNvSpPr/>
            <p:nvPr/>
          </p:nvSpPr>
          <p:spPr>
            <a:xfrm>
              <a:off x="3598425" y="879250"/>
              <a:ext cx="356875" cy="217575"/>
            </a:xfrm>
            <a:custGeom>
              <a:avLst/>
              <a:gdLst/>
              <a:ahLst/>
              <a:cxnLst/>
              <a:rect l="l" t="t" r="r" b="b"/>
              <a:pathLst>
                <a:path w="14275" h="8703" extrusionOk="0">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4"/>
            <p:cNvSpPr/>
            <p:nvPr/>
          </p:nvSpPr>
          <p:spPr>
            <a:xfrm>
              <a:off x="4021625" y="1166800"/>
              <a:ext cx="293275" cy="189975"/>
            </a:xfrm>
            <a:custGeom>
              <a:avLst/>
              <a:gdLst/>
              <a:ahLst/>
              <a:cxnLst/>
              <a:rect l="l" t="t" r="r" b="b"/>
              <a:pathLst>
                <a:path w="11731" h="7599" extrusionOk="0">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4"/>
            <p:cNvSpPr/>
            <p:nvPr/>
          </p:nvSpPr>
          <p:spPr>
            <a:xfrm>
              <a:off x="3241825" y="892575"/>
              <a:ext cx="314975" cy="194075"/>
            </a:xfrm>
            <a:custGeom>
              <a:avLst/>
              <a:gdLst/>
              <a:ahLst/>
              <a:cxnLst/>
              <a:rect l="l" t="t" r="r" b="b"/>
              <a:pathLst>
                <a:path w="12599" h="7763" extrusionOk="0">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4"/>
            <p:cNvSpPr/>
            <p:nvPr/>
          </p:nvSpPr>
          <p:spPr>
            <a:xfrm>
              <a:off x="3580375" y="1235000"/>
              <a:ext cx="317100" cy="170450"/>
            </a:xfrm>
            <a:custGeom>
              <a:avLst/>
              <a:gdLst/>
              <a:ahLst/>
              <a:cxnLst/>
              <a:rect l="l" t="t" r="r" b="b"/>
              <a:pathLst>
                <a:path w="12684" h="6818" extrusionOk="0">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4"/>
            <p:cNvSpPr/>
            <p:nvPr/>
          </p:nvSpPr>
          <p:spPr>
            <a:xfrm>
              <a:off x="3086225" y="999650"/>
              <a:ext cx="258000" cy="200750"/>
            </a:xfrm>
            <a:custGeom>
              <a:avLst/>
              <a:gdLst/>
              <a:ahLst/>
              <a:cxnLst/>
              <a:rect l="l" t="t" r="r" b="b"/>
              <a:pathLst>
                <a:path w="10320" h="8030" extrusionOk="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4"/>
            <p:cNvSpPr/>
            <p:nvPr/>
          </p:nvSpPr>
          <p:spPr>
            <a:xfrm>
              <a:off x="3181250" y="1267025"/>
              <a:ext cx="263000" cy="183500"/>
            </a:xfrm>
            <a:custGeom>
              <a:avLst/>
              <a:gdLst/>
              <a:ahLst/>
              <a:cxnLst/>
              <a:rect l="l" t="t" r="r" b="b"/>
              <a:pathLst>
                <a:path w="10520" h="7340" extrusionOk="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4"/>
            <p:cNvSpPr/>
            <p:nvPr/>
          </p:nvSpPr>
          <p:spPr>
            <a:xfrm>
              <a:off x="3441725" y="1510250"/>
              <a:ext cx="281725" cy="165600"/>
            </a:xfrm>
            <a:custGeom>
              <a:avLst/>
              <a:gdLst/>
              <a:ahLst/>
              <a:cxnLst/>
              <a:rect l="l" t="t" r="r" b="b"/>
              <a:pathLst>
                <a:path w="11269" h="6624" extrusionOk="0">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4"/>
            <p:cNvSpPr/>
            <p:nvPr/>
          </p:nvSpPr>
          <p:spPr>
            <a:xfrm>
              <a:off x="3034450" y="1463250"/>
              <a:ext cx="313375" cy="202200"/>
            </a:xfrm>
            <a:custGeom>
              <a:avLst/>
              <a:gdLst/>
              <a:ahLst/>
              <a:cxnLst/>
              <a:rect l="l" t="t" r="r" b="b"/>
              <a:pathLst>
                <a:path w="12535" h="8088" extrusionOk="0">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4"/>
            <p:cNvSpPr/>
            <p:nvPr/>
          </p:nvSpPr>
          <p:spPr>
            <a:xfrm>
              <a:off x="3111350" y="1705725"/>
              <a:ext cx="320550" cy="187175"/>
            </a:xfrm>
            <a:custGeom>
              <a:avLst/>
              <a:gdLst/>
              <a:ahLst/>
              <a:cxnLst/>
              <a:rect l="l" t="t" r="r" b="b"/>
              <a:pathLst>
                <a:path w="12822" h="7487" extrusionOk="0">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4"/>
            <p:cNvSpPr/>
            <p:nvPr/>
          </p:nvSpPr>
          <p:spPr>
            <a:xfrm>
              <a:off x="2850000" y="1720425"/>
              <a:ext cx="264400" cy="173425"/>
            </a:xfrm>
            <a:custGeom>
              <a:avLst/>
              <a:gdLst/>
              <a:ahLst/>
              <a:cxnLst/>
              <a:rect l="l" t="t" r="r" b="b"/>
              <a:pathLst>
                <a:path w="10576" h="6937" extrusionOk="0">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4"/>
            <p:cNvSpPr/>
            <p:nvPr/>
          </p:nvSpPr>
          <p:spPr>
            <a:xfrm>
              <a:off x="2733875" y="1920725"/>
              <a:ext cx="327375" cy="202250"/>
            </a:xfrm>
            <a:custGeom>
              <a:avLst/>
              <a:gdLst/>
              <a:ahLst/>
              <a:cxnLst/>
              <a:rect l="l" t="t" r="r" b="b"/>
              <a:pathLst>
                <a:path w="13095" h="8090" extrusionOk="0">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4"/>
            <p:cNvSpPr/>
            <p:nvPr/>
          </p:nvSpPr>
          <p:spPr>
            <a:xfrm>
              <a:off x="2681800" y="2149525"/>
              <a:ext cx="228900" cy="227425"/>
            </a:xfrm>
            <a:custGeom>
              <a:avLst/>
              <a:gdLst/>
              <a:ahLst/>
              <a:cxnLst/>
              <a:rect l="l" t="t" r="r" b="b"/>
              <a:pathLst>
                <a:path w="9156" h="9097" extrusionOk="0">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4"/>
            <p:cNvSpPr/>
            <p:nvPr/>
          </p:nvSpPr>
          <p:spPr>
            <a:xfrm>
              <a:off x="2453450" y="2210875"/>
              <a:ext cx="195000" cy="138400"/>
            </a:xfrm>
            <a:custGeom>
              <a:avLst/>
              <a:gdLst/>
              <a:ahLst/>
              <a:cxnLst/>
              <a:rect l="l" t="t" r="r" b="b"/>
              <a:pathLst>
                <a:path w="7800" h="5536" extrusionOk="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4"/>
            <p:cNvSpPr/>
            <p:nvPr/>
          </p:nvSpPr>
          <p:spPr>
            <a:xfrm>
              <a:off x="3960550" y="1468625"/>
              <a:ext cx="345450" cy="195025"/>
            </a:xfrm>
            <a:custGeom>
              <a:avLst/>
              <a:gdLst/>
              <a:ahLst/>
              <a:cxnLst/>
              <a:rect l="l" t="t" r="r" b="b"/>
              <a:pathLst>
                <a:path w="13818" h="7801" extrusionOk="0">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4"/>
            <p:cNvSpPr/>
            <p:nvPr/>
          </p:nvSpPr>
          <p:spPr>
            <a:xfrm>
              <a:off x="3971900" y="2514075"/>
              <a:ext cx="251050" cy="143200"/>
            </a:xfrm>
            <a:custGeom>
              <a:avLst/>
              <a:gdLst/>
              <a:ahLst/>
              <a:cxnLst/>
              <a:rect l="l" t="t" r="r" b="b"/>
              <a:pathLst>
                <a:path w="10042" h="5728" extrusionOk="0">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4"/>
            <p:cNvSpPr/>
            <p:nvPr/>
          </p:nvSpPr>
          <p:spPr>
            <a:xfrm>
              <a:off x="4308875" y="2807225"/>
              <a:ext cx="316075" cy="179275"/>
            </a:xfrm>
            <a:custGeom>
              <a:avLst/>
              <a:gdLst/>
              <a:ahLst/>
              <a:cxnLst/>
              <a:rect l="l" t="t" r="r" b="b"/>
              <a:pathLst>
                <a:path w="12643" h="7171" extrusionOk="0">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4"/>
            <p:cNvSpPr/>
            <p:nvPr/>
          </p:nvSpPr>
          <p:spPr>
            <a:xfrm>
              <a:off x="4822200" y="2992450"/>
              <a:ext cx="307125" cy="178250"/>
            </a:xfrm>
            <a:custGeom>
              <a:avLst/>
              <a:gdLst/>
              <a:ahLst/>
              <a:cxnLst/>
              <a:rect l="l" t="t" r="r" b="b"/>
              <a:pathLst>
                <a:path w="12285" h="7130" extrusionOk="0">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4"/>
            <p:cNvSpPr/>
            <p:nvPr/>
          </p:nvSpPr>
          <p:spPr>
            <a:xfrm>
              <a:off x="3851725" y="2738850"/>
              <a:ext cx="240000" cy="171800"/>
            </a:xfrm>
            <a:custGeom>
              <a:avLst/>
              <a:gdLst/>
              <a:ahLst/>
              <a:cxnLst/>
              <a:rect l="l" t="t" r="r" b="b"/>
              <a:pathLst>
                <a:path w="9600" h="6872" extrusionOk="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4"/>
            <p:cNvSpPr/>
            <p:nvPr/>
          </p:nvSpPr>
          <p:spPr>
            <a:xfrm>
              <a:off x="4394125" y="3073475"/>
              <a:ext cx="301650" cy="213475"/>
            </a:xfrm>
            <a:custGeom>
              <a:avLst/>
              <a:gdLst/>
              <a:ahLst/>
              <a:cxnLst/>
              <a:rect l="l" t="t" r="r" b="b"/>
              <a:pathLst>
                <a:path w="12066" h="8539" extrusionOk="0">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4"/>
            <p:cNvSpPr/>
            <p:nvPr/>
          </p:nvSpPr>
          <p:spPr>
            <a:xfrm>
              <a:off x="4827825" y="3385350"/>
              <a:ext cx="270225" cy="165400"/>
            </a:xfrm>
            <a:custGeom>
              <a:avLst/>
              <a:gdLst/>
              <a:ahLst/>
              <a:cxnLst/>
              <a:rect l="l" t="t" r="r" b="b"/>
              <a:pathLst>
                <a:path w="10809" h="6616" extrusionOk="0">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4"/>
            <p:cNvSpPr/>
            <p:nvPr/>
          </p:nvSpPr>
          <p:spPr>
            <a:xfrm>
              <a:off x="3807200" y="2992200"/>
              <a:ext cx="482275" cy="342650"/>
            </a:xfrm>
            <a:custGeom>
              <a:avLst/>
              <a:gdLst/>
              <a:ahLst/>
              <a:cxnLst/>
              <a:rect l="l" t="t" r="r" b="b"/>
              <a:pathLst>
                <a:path w="19291" h="13706" extrusionOk="0">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4"/>
            <p:cNvSpPr/>
            <p:nvPr/>
          </p:nvSpPr>
          <p:spPr>
            <a:xfrm>
              <a:off x="4383325" y="3436175"/>
              <a:ext cx="287000" cy="205400"/>
            </a:xfrm>
            <a:custGeom>
              <a:avLst/>
              <a:gdLst/>
              <a:ahLst/>
              <a:cxnLst/>
              <a:rect l="l" t="t" r="r" b="b"/>
              <a:pathLst>
                <a:path w="11480" h="8216" extrusionOk="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4"/>
            <p:cNvSpPr/>
            <p:nvPr/>
          </p:nvSpPr>
          <p:spPr>
            <a:xfrm>
              <a:off x="4773600" y="3656425"/>
              <a:ext cx="233350" cy="144650"/>
            </a:xfrm>
            <a:custGeom>
              <a:avLst/>
              <a:gdLst/>
              <a:ahLst/>
              <a:cxnLst/>
              <a:rect l="l" t="t" r="r" b="b"/>
              <a:pathLst>
                <a:path w="9334" h="5786" extrusionOk="0">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4"/>
            <p:cNvSpPr/>
            <p:nvPr/>
          </p:nvSpPr>
          <p:spPr>
            <a:xfrm>
              <a:off x="3635225" y="3152400"/>
              <a:ext cx="223150" cy="199875"/>
            </a:xfrm>
            <a:custGeom>
              <a:avLst/>
              <a:gdLst/>
              <a:ahLst/>
              <a:cxnLst/>
              <a:rect l="l" t="t" r="r" b="b"/>
              <a:pathLst>
                <a:path w="8926" h="7995" extrusionOk="0">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4"/>
            <p:cNvSpPr/>
            <p:nvPr/>
          </p:nvSpPr>
          <p:spPr>
            <a:xfrm>
              <a:off x="3921300" y="3426000"/>
              <a:ext cx="286250" cy="206025"/>
            </a:xfrm>
            <a:custGeom>
              <a:avLst/>
              <a:gdLst/>
              <a:ahLst/>
              <a:cxnLst/>
              <a:rect l="l" t="t" r="r" b="b"/>
              <a:pathLst>
                <a:path w="11450" h="8241" extrusionOk="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4"/>
            <p:cNvSpPr/>
            <p:nvPr/>
          </p:nvSpPr>
          <p:spPr>
            <a:xfrm>
              <a:off x="4286975" y="3742900"/>
              <a:ext cx="176550" cy="165675"/>
            </a:xfrm>
            <a:custGeom>
              <a:avLst/>
              <a:gdLst/>
              <a:ahLst/>
              <a:cxnLst/>
              <a:rect l="l" t="t" r="r" b="b"/>
              <a:pathLst>
                <a:path w="7062" h="6627" extrusionOk="0">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4"/>
            <p:cNvSpPr/>
            <p:nvPr/>
          </p:nvSpPr>
          <p:spPr>
            <a:xfrm>
              <a:off x="4466350" y="3992700"/>
              <a:ext cx="230575" cy="169975"/>
            </a:xfrm>
            <a:custGeom>
              <a:avLst/>
              <a:gdLst/>
              <a:ahLst/>
              <a:cxnLst/>
              <a:rect l="l" t="t" r="r" b="b"/>
              <a:pathLst>
                <a:path w="9223" h="6799" extrusionOk="0">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4"/>
            <p:cNvSpPr/>
            <p:nvPr/>
          </p:nvSpPr>
          <p:spPr>
            <a:xfrm>
              <a:off x="4897875" y="4241475"/>
              <a:ext cx="219350" cy="146000"/>
            </a:xfrm>
            <a:custGeom>
              <a:avLst/>
              <a:gdLst/>
              <a:ahLst/>
              <a:cxnLst/>
              <a:rect l="l" t="t" r="r" b="b"/>
              <a:pathLst>
                <a:path w="8774" h="5840" extrusionOk="0">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4"/>
            <p:cNvSpPr/>
            <p:nvPr/>
          </p:nvSpPr>
          <p:spPr>
            <a:xfrm>
              <a:off x="4936700" y="4067900"/>
              <a:ext cx="227975" cy="161275"/>
            </a:xfrm>
            <a:custGeom>
              <a:avLst/>
              <a:gdLst/>
              <a:ahLst/>
              <a:cxnLst/>
              <a:rect l="l" t="t" r="r" b="b"/>
              <a:pathLst>
                <a:path w="9119" h="6451" extrusionOk="0">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4"/>
            <p:cNvSpPr/>
            <p:nvPr/>
          </p:nvSpPr>
          <p:spPr>
            <a:xfrm>
              <a:off x="3563625" y="3453825"/>
              <a:ext cx="286875" cy="246150"/>
            </a:xfrm>
            <a:custGeom>
              <a:avLst/>
              <a:gdLst/>
              <a:ahLst/>
              <a:cxnLst/>
              <a:rect l="l" t="t" r="r" b="b"/>
              <a:pathLst>
                <a:path w="11475" h="9846" extrusionOk="0">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4"/>
            <p:cNvSpPr/>
            <p:nvPr/>
          </p:nvSpPr>
          <p:spPr>
            <a:xfrm>
              <a:off x="3996625" y="3917350"/>
              <a:ext cx="324875" cy="201725"/>
            </a:xfrm>
            <a:custGeom>
              <a:avLst/>
              <a:gdLst/>
              <a:ahLst/>
              <a:cxnLst/>
              <a:rect l="l" t="t" r="r" b="b"/>
              <a:pathLst>
                <a:path w="12995" h="8069" extrusionOk="0">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4"/>
            <p:cNvSpPr/>
            <p:nvPr/>
          </p:nvSpPr>
          <p:spPr>
            <a:xfrm>
              <a:off x="3755250" y="3937100"/>
              <a:ext cx="215475" cy="162475"/>
            </a:xfrm>
            <a:custGeom>
              <a:avLst/>
              <a:gdLst/>
              <a:ahLst/>
              <a:cxnLst/>
              <a:rect l="l" t="t" r="r" b="b"/>
              <a:pathLst>
                <a:path w="8619" h="6499" extrusionOk="0">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4"/>
            <p:cNvSpPr/>
            <p:nvPr/>
          </p:nvSpPr>
          <p:spPr>
            <a:xfrm>
              <a:off x="3886050" y="4279675"/>
              <a:ext cx="390525" cy="254150"/>
            </a:xfrm>
            <a:custGeom>
              <a:avLst/>
              <a:gdLst/>
              <a:ahLst/>
              <a:cxnLst/>
              <a:rect l="l" t="t" r="r" b="b"/>
              <a:pathLst>
                <a:path w="15621" h="10166" extrusionOk="0">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4"/>
            <p:cNvSpPr/>
            <p:nvPr/>
          </p:nvSpPr>
          <p:spPr>
            <a:xfrm>
              <a:off x="4271650" y="4226550"/>
              <a:ext cx="314125" cy="194400"/>
            </a:xfrm>
            <a:custGeom>
              <a:avLst/>
              <a:gdLst/>
              <a:ahLst/>
              <a:cxnLst/>
              <a:rect l="l" t="t" r="r" b="b"/>
              <a:pathLst>
                <a:path w="12565" h="7776" extrusionOk="0">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4"/>
            <p:cNvSpPr/>
            <p:nvPr/>
          </p:nvSpPr>
          <p:spPr>
            <a:xfrm>
              <a:off x="4558675" y="4532000"/>
              <a:ext cx="277600" cy="125950"/>
            </a:xfrm>
            <a:custGeom>
              <a:avLst/>
              <a:gdLst/>
              <a:ahLst/>
              <a:cxnLst/>
              <a:rect l="l" t="t" r="r" b="b"/>
              <a:pathLst>
                <a:path w="11104" h="5038" extrusionOk="0">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4"/>
            <p:cNvSpPr/>
            <p:nvPr/>
          </p:nvSpPr>
          <p:spPr>
            <a:xfrm>
              <a:off x="4843025" y="4759125"/>
              <a:ext cx="217400" cy="130000"/>
            </a:xfrm>
            <a:custGeom>
              <a:avLst/>
              <a:gdLst/>
              <a:ahLst/>
              <a:cxnLst/>
              <a:rect l="l" t="t" r="r" b="b"/>
              <a:pathLst>
                <a:path w="8696" h="5200" extrusionOk="0">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4"/>
            <p:cNvSpPr/>
            <p:nvPr/>
          </p:nvSpPr>
          <p:spPr>
            <a:xfrm>
              <a:off x="4450700" y="4677850"/>
              <a:ext cx="250625" cy="143625"/>
            </a:xfrm>
            <a:custGeom>
              <a:avLst/>
              <a:gdLst/>
              <a:ahLst/>
              <a:cxnLst/>
              <a:rect l="l" t="t" r="r" b="b"/>
              <a:pathLst>
                <a:path w="10025" h="5745" extrusionOk="0">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4"/>
            <p:cNvSpPr/>
            <p:nvPr/>
          </p:nvSpPr>
          <p:spPr>
            <a:xfrm>
              <a:off x="4070375" y="4724825"/>
              <a:ext cx="261000" cy="118125"/>
            </a:xfrm>
            <a:custGeom>
              <a:avLst/>
              <a:gdLst/>
              <a:ahLst/>
              <a:cxnLst/>
              <a:rect l="l" t="t" r="r" b="b"/>
              <a:pathLst>
                <a:path w="10440" h="4725" extrusionOk="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4"/>
            <p:cNvSpPr/>
            <p:nvPr/>
          </p:nvSpPr>
          <p:spPr>
            <a:xfrm>
              <a:off x="4419875" y="4993725"/>
              <a:ext cx="367125" cy="190450"/>
            </a:xfrm>
            <a:custGeom>
              <a:avLst/>
              <a:gdLst/>
              <a:ahLst/>
              <a:cxnLst/>
              <a:rect l="l" t="t" r="r" b="b"/>
              <a:pathLst>
                <a:path w="14685" h="7618" extrusionOk="0">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4"/>
            <p:cNvSpPr/>
            <p:nvPr/>
          </p:nvSpPr>
          <p:spPr>
            <a:xfrm>
              <a:off x="4060975" y="4990475"/>
              <a:ext cx="250425" cy="174525"/>
            </a:xfrm>
            <a:custGeom>
              <a:avLst/>
              <a:gdLst/>
              <a:ahLst/>
              <a:cxnLst/>
              <a:rect l="l" t="t" r="r" b="b"/>
              <a:pathLst>
                <a:path w="10017" h="6981" extrusionOk="0">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4"/>
            <p:cNvSpPr/>
            <p:nvPr/>
          </p:nvSpPr>
          <p:spPr>
            <a:xfrm>
              <a:off x="4459350" y="5344200"/>
              <a:ext cx="259200" cy="118700"/>
            </a:xfrm>
            <a:custGeom>
              <a:avLst/>
              <a:gdLst/>
              <a:ahLst/>
              <a:cxnLst/>
              <a:rect l="l" t="t" r="r" b="b"/>
              <a:pathLst>
                <a:path w="10368" h="4748" extrusionOk="0">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4"/>
            <p:cNvSpPr/>
            <p:nvPr/>
          </p:nvSpPr>
          <p:spPr>
            <a:xfrm>
              <a:off x="3821225" y="1673650"/>
              <a:ext cx="306650" cy="160200"/>
            </a:xfrm>
            <a:custGeom>
              <a:avLst/>
              <a:gdLst/>
              <a:ahLst/>
              <a:cxnLst/>
              <a:rect l="l" t="t" r="r" b="b"/>
              <a:pathLst>
                <a:path w="12266" h="6408" extrusionOk="0">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4"/>
            <p:cNvSpPr/>
            <p:nvPr/>
          </p:nvSpPr>
          <p:spPr>
            <a:xfrm>
              <a:off x="3561600" y="1830850"/>
              <a:ext cx="303625" cy="160650"/>
            </a:xfrm>
            <a:custGeom>
              <a:avLst/>
              <a:gdLst/>
              <a:ahLst/>
              <a:cxnLst/>
              <a:rect l="l" t="t" r="r" b="b"/>
              <a:pathLst>
                <a:path w="12145" h="6426" extrusionOk="0">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4"/>
            <p:cNvSpPr/>
            <p:nvPr/>
          </p:nvSpPr>
          <p:spPr>
            <a:xfrm>
              <a:off x="3624625" y="2153200"/>
              <a:ext cx="311800" cy="185575"/>
            </a:xfrm>
            <a:custGeom>
              <a:avLst/>
              <a:gdLst/>
              <a:ahLst/>
              <a:cxnLst/>
              <a:rect l="l" t="t" r="r" b="b"/>
              <a:pathLst>
                <a:path w="12472" h="7423" extrusionOk="0">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4"/>
            <p:cNvSpPr/>
            <p:nvPr/>
          </p:nvSpPr>
          <p:spPr>
            <a:xfrm>
              <a:off x="3210725" y="2033525"/>
              <a:ext cx="289250" cy="139600"/>
            </a:xfrm>
            <a:custGeom>
              <a:avLst/>
              <a:gdLst/>
              <a:ahLst/>
              <a:cxnLst/>
              <a:rect l="l" t="t" r="r" b="b"/>
              <a:pathLst>
                <a:path w="11570" h="5584" extrusionOk="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4"/>
            <p:cNvSpPr/>
            <p:nvPr/>
          </p:nvSpPr>
          <p:spPr>
            <a:xfrm>
              <a:off x="3427050" y="2391850"/>
              <a:ext cx="323350" cy="166575"/>
            </a:xfrm>
            <a:custGeom>
              <a:avLst/>
              <a:gdLst/>
              <a:ahLst/>
              <a:cxnLst/>
              <a:rect l="l" t="t" r="r" b="b"/>
              <a:pathLst>
                <a:path w="12934" h="6663" extrusionOk="0">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4"/>
            <p:cNvSpPr/>
            <p:nvPr/>
          </p:nvSpPr>
          <p:spPr>
            <a:xfrm>
              <a:off x="3039900" y="2372900"/>
              <a:ext cx="289125" cy="139325"/>
            </a:xfrm>
            <a:custGeom>
              <a:avLst/>
              <a:gdLst/>
              <a:ahLst/>
              <a:cxnLst/>
              <a:rect l="l" t="t" r="r" b="b"/>
              <a:pathLst>
                <a:path w="11565" h="5573" extrusionOk="0">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4"/>
            <p:cNvSpPr/>
            <p:nvPr/>
          </p:nvSpPr>
          <p:spPr>
            <a:xfrm>
              <a:off x="3370650" y="2675025"/>
              <a:ext cx="370300" cy="238500"/>
            </a:xfrm>
            <a:custGeom>
              <a:avLst/>
              <a:gdLst/>
              <a:ahLst/>
              <a:cxnLst/>
              <a:rect l="l" t="t" r="r" b="b"/>
              <a:pathLst>
                <a:path w="14812" h="9540" extrusionOk="0">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54"/>
          <p:cNvGrpSpPr/>
          <p:nvPr/>
        </p:nvGrpSpPr>
        <p:grpSpPr>
          <a:xfrm rot="-9023121" flipH="1">
            <a:off x="5311812" y="-966571"/>
            <a:ext cx="2173127" cy="1681916"/>
            <a:chOff x="434475" y="237850"/>
            <a:chExt cx="6749725" cy="5224025"/>
          </a:xfrm>
        </p:grpSpPr>
        <p:sp>
          <p:nvSpPr>
            <p:cNvPr id="3979" name="Google Shape;3979;p54"/>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4"/>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flipH="1">
            <a:off x="541859" y="620665"/>
            <a:ext cx="4976813" cy="577800"/>
          </a:xfrm>
        </p:spPr>
        <p:txBody>
          <a:bodyPr/>
          <a:lstStyle/>
          <a:p>
            <a:pPr algn="l"/>
            <a:r>
              <a:rPr lang="id-ID" dirty="0">
                <a:solidFill>
                  <a:schemeClr val="bg2">
                    <a:lumMod val="60000"/>
                    <a:lumOff val="40000"/>
                  </a:schemeClr>
                </a:solidFill>
              </a:rPr>
              <a:t>Mengukur Kinerja Rantai Pasokan</a:t>
            </a:r>
          </a:p>
        </p:txBody>
      </p:sp>
      <p:sp>
        <p:nvSpPr>
          <p:cNvPr id="3" name="Rectangle 2"/>
          <p:cNvSpPr/>
          <p:nvPr/>
        </p:nvSpPr>
        <p:spPr>
          <a:xfrm>
            <a:off x="501373" y="2840679"/>
            <a:ext cx="6358465" cy="1815882"/>
          </a:xfrm>
          <a:prstGeom prst="rect">
            <a:avLst/>
          </a:prstGeom>
        </p:spPr>
        <p:txBody>
          <a:bodyPr wrap="square">
            <a:spAutoFit/>
          </a:bodyPr>
          <a:lstStyle/>
          <a:p>
            <a:r>
              <a:rPr lang="id-ID" dirty="0">
                <a:solidFill>
                  <a:schemeClr val="bg2">
                    <a:lumMod val="60000"/>
                    <a:lumOff val="40000"/>
                  </a:schemeClr>
                </a:solidFill>
              </a:rPr>
              <a:t>Harga pokok penjualan adalah biaya untuk memproduksi barang atau jasa</a:t>
            </a:r>
          </a:p>
          <a:p>
            <a:r>
              <a:rPr lang="id-ID" dirty="0">
                <a:solidFill>
                  <a:schemeClr val="bg2">
                    <a:lumMod val="60000"/>
                    <a:lumOff val="40000"/>
                  </a:schemeClr>
                </a:solidFill>
              </a:rPr>
              <a:t>yang dijual selama periode tertentu. Investasi persediaan adalah rata-rata nilai</a:t>
            </a:r>
          </a:p>
          <a:p>
            <a:r>
              <a:rPr lang="id-ID" dirty="0">
                <a:solidFill>
                  <a:schemeClr val="bg2">
                    <a:lumMod val="60000"/>
                    <a:lumOff val="40000"/>
                  </a:schemeClr>
                </a:solidFill>
              </a:rPr>
              <a:t>ersediaan untuk periode yang sama. Ini bisa jadi merupakan rata- rata beberapa  Periode persediaan atau persediaan awal dan akhir yang ditambahkan dan dibagi 2.</a:t>
            </a:r>
          </a:p>
          <a:p>
            <a:r>
              <a:rPr lang="id-ID" dirty="0">
                <a:solidFill>
                  <a:schemeClr val="bg2">
                    <a:lumMod val="60000"/>
                    <a:lumOff val="40000"/>
                  </a:schemeClr>
                </a:solidFill>
              </a:rPr>
              <a:t>Sering kali, rata- rata investasi persediaan tidak didasarkan pada apa pun</a:t>
            </a:r>
          </a:p>
          <a:p>
            <a:r>
              <a:rPr lang="id-ID" dirty="0">
                <a:solidFill>
                  <a:schemeClr val="bg2">
                    <a:lumMod val="60000"/>
                    <a:lumOff val="40000"/>
                  </a:schemeClr>
                </a:solidFill>
              </a:rPr>
              <a:t>investasi perseediaan pada akhir periode-biasanya pada akhir tahun.</a:t>
            </a:r>
          </a:p>
          <a:p>
            <a:r>
              <a:rPr lang="id-ID" dirty="0"/>
              <a:t> </a:t>
            </a:r>
          </a:p>
        </p:txBody>
      </p:sp>
      <p:sp>
        <p:nvSpPr>
          <p:cNvPr id="174" name="Google Shape;581;p32"/>
          <p:cNvSpPr/>
          <p:nvPr/>
        </p:nvSpPr>
        <p:spPr>
          <a:xfrm>
            <a:off x="368432" y="2293171"/>
            <a:ext cx="2264408" cy="45719"/>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3"/>
          <p:cNvSpPr/>
          <p:nvPr/>
        </p:nvSpPr>
        <p:spPr>
          <a:xfrm>
            <a:off x="4716865" y="2279309"/>
            <a:ext cx="2060454" cy="4571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1"/>
        <p:cNvGrpSpPr/>
        <p:nvPr/>
      </p:nvGrpSpPr>
      <p:grpSpPr>
        <a:xfrm>
          <a:off x="0" y="0"/>
          <a:ext cx="0" cy="0"/>
          <a:chOff x="0" y="0"/>
          <a:chExt cx="0" cy="0"/>
        </a:xfrm>
      </p:grpSpPr>
      <p:sp>
        <p:nvSpPr>
          <p:cNvPr id="3102" name="Google Shape;3102;p50"/>
          <p:cNvSpPr/>
          <p:nvPr/>
        </p:nvSpPr>
        <p:spPr>
          <a:xfrm>
            <a:off x="5476375" y="47526"/>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3" name="Google Shape;3103;p50"/>
          <p:cNvGrpSpPr/>
          <p:nvPr/>
        </p:nvGrpSpPr>
        <p:grpSpPr>
          <a:xfrm>
            <a:off x="6065862" y="2533033"/>
            <a:ext cx="2314767" cy="1482427"/>
            <a:chOff x="209625" y="551300"/>
            <a:chExt cx="7170900" cy="4592400"/>
          </a:xfrm>
        </p:grpSpPr>
        <p:sp>
          <p:nvSpPr>
            <p:cNvPr id="3104" name="Google Shape;3104;p5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5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5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5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5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5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5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5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5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5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5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5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5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5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5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5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5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5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5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5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5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5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5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5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5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5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5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5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5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5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5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5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5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5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5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50"/>
          <p:cNvGrpSpPr/>
          <p:nvPr/>
        </p:nvGrpSpPr>
        <p:grpSpPr>
          <a:xfrm rot="1069133">
            <a:off x="-1911662" y="-672503"/>
            <a:ext cx="7186684" cy="4132651"/>
            <a:chOff x="235075" y="777725"/>
            <a:chExt cx="7186900" cy="4132775"/>
          </a:xfrm>
        </p:grpSpPr>
        <p:sp>
          <p:nvSpPr>
            <p:cNvPr id="3201" name="Google Shape;3201;p50"/>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0"/>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3" name="Google Shape;3203;p50"/>
          <p:cNvSpPr/>
          <p:nvPr/>
        </p:nvSpPr>
        <p:spPr>
          <a:xfrm rot="4500122">
            <a:off x="4544036" y="-3985871"/>
            <a:ext cx="4991381" cy="10452628"/>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0"/>
          <p:cNvSpPr txBox="1">
            <a:spLocks noGrp="1"/>
          </p:cNvSpPr>
          <p:nvPr>
            <p:ph type="title"/>
          </p:nvPr>
        </p:nvSpPr>
        <p:spPr>
          <a:xfrm flipH="1">
            <a:off x="369406" y="1947757"/>
            <a:ext cx="8417700" cy="577800"/>
          </a:xfrm>
          <a:prstGeom prst="rect">
            <a:avLst/>
          </a:prstGeom>
        </p:spPr>
        <p:txBody>
          <a:bodyPr spcFirstLastPara="1" wrap="square" lIns="91425" tIns="91425" rIns="91425" bIns="91425" anchor="ctr" anchorCtr="0">
            <a:noAutofit/>
          </a:bodyPr>
          <a:lstStyle/>
          <a:p>
            <a:pPr lvl="0"/>
            <a:r>
              <a:rPr lang="id-ID" sz="4000" dirty="0"/>
              <a:t>THANK </a:t>
            </a:r>
            <a:br>
              <a:rPr lang="id-ID" sz="4000" dirty="0"/>
            </a:br>
            <a:r>
              <a:rPr lang="id-ID" sz="4000" dirty="0"/>
              <a:t>YOU !</a:t>
            </a:r>
            <a:endParaRPr sz="4000" dirty="0">
              <a:solidFill>
                <a:srgbClr val="FAE1C8"/>
              </a:solidFill>
            </a:endParaRPr>
          </a:p>
        </p:txBody>
      </p:sp>
      <p:grpSp>
        <p:nvGrpSpPr>
          <p:cNvPr id="3206" name="Google Shape;3206;p50"/>
          <p:cNvGrpSpPr/>
          <p:nvPr/>
        </p:nvGrpSpPr>
        <p:grpSpPr>
          <a:xfrm>
            <a:off x="-445707" y="8"/>
            <a:ext cx="1927925" cy="2623995"/>
            <a:chOff x="1882000" y="238175"/>
            <a:chExt cx="3843550" cy="5231250"/>
          </a:xfrm>
        </p:grpSpPr>
        <p:sp>
          <p:nvSpPr>
            <p:cNvPr id="3207" name="Google Shape;3207;p50"/>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0"/>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0"/>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0"/>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0"/>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0"/>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0"/>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0"/>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0"/>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0"/>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0"/>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0"/>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0"/>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0"/>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0"/>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0"/>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0"/>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0"/>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0"/>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0"/>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0"/>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0"/>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0"/>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0" name="Google Shape;3230;p50"/>
          <p:cNvGrpSpPr/>
          <p:nvPr/>
        </p:nvGrpSpPr>
        <p:grpSpPr>
          <a:xfrm rot="5688489">
            <a:off x="6639073" y="1229134"/>
            <a:ext cx="3752553" cy="4090210"/>
            <a:chOff x="434475" y="237850"/>
            <a:chExt cx="6749725" cy="5224025"/>
          </a:xfrm>
        </p:grpSpPr>
        <p:sp>
          <p:nvSpPr>
            <p:cNvPr id="3231" name="Google Shape;3231;p50"/>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0"/>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50"/>
          <p:cNvSpPr/>
          <p:nvPr/>
        </p:nvSpPr>
        <p:spPr>
          <a:xfrm rot="2180020">
            <a:off x="3460664" y="4065136"/>
            <a:ext cx="66210" cy="49937"/>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0"/>
          <p:cNvSpPr/>
          <p:nvPr/>
        </p:nvSpPr>
        <p:spPr>
          <a:xfrm rot="2180020">
            <a:off x="3705262" y="4027520"/>
            <a:ext cx="66453" cy="50048"/>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0"/>
          <p:cNvSpPr/>
          <p:nvPr/>
        </p:nvSpPr>
        <p:spPr>
          <a:xfrm rot="2180020">
            <a:off x="3356957" y="4205933"/>
            <a:ext cx="66321" cy="5002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0"/>
          <p:cNvSpPr/>
          <p:nvPr/>
        </p:nvSpPr>
        <p:spPr>
          <a:xfrm rot="2180020">
            <a:off x="3497747" y="4309498"/>
            <a:ext cx="66321" cy="501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0"/>
          <p:cNvSpPr/>
          <p:nvPr/>
        </p:nvSpPr>
        <p:spPr>
          <a:xfrm rot="2180020">
            <a:off x="3742568" y="4272100"/>
            <a:ext cx="66342" cy="49902"/>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50"/>
          <p:cNvSpPr/>
          <p:nvPr/>
        </p:nvSpPr>
        <p:spPr>
          <a:xfrm rot="2180020">
            <a:off x="3987208" y="4234788"/>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0"/>
          <p:cNvSpPr/>
          <p:nvPr/>
        </p:nvSpPr>
        <p:spPr>
          <a:xfrm rot="2180020">
            <a:off x="3644177" y="4412931"/>
            <a:ext cx="55958" cy="50277"/>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50"/>
          <p:cNvSpPr/>
          <p:nvPr/>
        </p:nvSpPr>
        <p:spPr>
          <a:xfrm rot="2180020">
            <a:off x="3883564" y="4375624"/>
            <a:ext cx="66161" cy="50208"/>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50"/>
          <p:cNvSpPr/>
          <p:nvPr/>
        </p:nvSpPr>
        <p:spPr>
          <a:xfrm rot="2180020">
            <a:off x="3779831" y="4516701"/>
            <a:ext cx="66397" cy="4995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50"/>
          <p:cNvSpPr/>
          <p:nvPr/>
        </p:nvSpPr>
        <p:spPr>
          <a:xfrm rot="2180020">
            <a:off x="3920743" y="4620583"/>
            <a:ext cx="66314" cy="5002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50"/>
          <p:cNvSpPr/>
          <p:nvPr/>
        </p:nvSpPr>
        <p:spPr>
          <a:xfrm rot="2180020">
            <a:off x="4165258" y="4583418"/>
            <a:ext cx="66397" cy="49937"/>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50"/>
          <p:cNvSpPr/>
          <p:nvPr/>
        </p:nvSpPr>
        <p:spPr>
          <a:xfrm rot="2180020">
            <a:off x="4410043" y="4545802"/>
            <a:ext cx="66265" cy="50048"/>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50"/>
          <p:cNvSpPr/>
          <p:nvPr/>
        </p:nvSpPr>
        <p:spPr>
          <a:xfrm rot="2180020">
            <a:off x="4061726" y="4724272"/>
            <a:ext cx="66314" cy="5002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50"/>
          <p:cNvSpPr/>
          <p:nvPr/>
        </p:nvSpPr>
        <p:spPr>
          <a:xfrm rot="2180020">
            <a:off x="4311379" y="4686641"/>
            <a:ext cx="56146" cy="50347"/>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50"/>
          <p:cNvSpPr/>
          <p:nvPr/>
        </p:nvSpPr>
        <p:spPr>
          <a:xfrm rot="2180020">
            <a:off x="4556226" y="4649399"/>
            <a:ext cx="55771" cy="50277"/>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50"/>
          <p:cNvSpPr/>
          <p:nvPr/>
        </p:nvSpPr>
        <p:spPr>
          <a:xfrm rot="2180020">
            <a:off x="4202517" y="4827838"/>
            <a:ext cx="66314" cy="50159"/>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50"/>
          <p:cNvSpPr/>
          <p:nvPr/>
        </p:nvSpPr>
        <p:spPr>
          <a:xfrm rot="2180020">
            <a:off x="4447518" y="4790437"/>
            <a:ext cx="66154" cy="49965"/>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50"/>
          <p:cNvSpPr/>
          <p:nvPr/>
        </p:nvSpPr>
        <p:spPr>
          <a:xfrm rot="2180020">
            <a:off x="4691807" y="4753074"/>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50"/>
          <p:cNvSpPr/>
          <p:nvPr/>
        </p:nvSpPr>
        <p:spPr>
          <a:xfrm rot="2180020">
            <a:off x="4348919" y="4931262"/>
            <a:ext cx="55958" cy="50347"/>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50"/>
          <p:cNvSpPr/>
          <p:nvPr/>
        </p:nvSpPr>
        <p:spPr>
          <a:xfrm rot="2180020">
            <a:off x="4588334" y="4893964"/>
            <a:ext cx="66154" cy="50208"/>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0"/>
          <p:cNvSpPr/>
          <p:nvPr/>
        </p:nvSpPr>
        <p:spPr>
          <a:xfrm rot="2180020">
            <a:off x="4484594" y="5035039"/>
            <a:ext cx="66397" cy="49958"/>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0"/>
          <p:cNvSpPr/>
          <p:nvPr/>
        </p:nvSpPr>
        <p:spPr>
          <a:xfrm rot="2180020">
            <a:off x="4128076" y="4338789"/>
            <a:ext cx="66265" cy="49951"/>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0"/>
          <p:cNvSpPr/>
          <p:nvPr/>
        </p:nvSpPr>
        <p:spPr>
          <a:xfrm rot="2180020">
            <a:off x="4029744" y="4479438"/>
            <a:ext cx="55958" cy="50298"/>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0"/>
          <p:cNvSpPr/>
          <p:nvPr/>
        </p:nvSpPr>
        <p:spPr>
          <a:xfrm rot="2180020">
            <a:off x="4269179" y="4442172"/>
            <a:ext cx="66210" cy="5005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0"/>
          <p:cNvSpPr/>
          <p:nvPr/>
        </p:nvSpPr>
        <p:spPr>
          <a:xfrm rot="2180020">
            <a:off x="3290219" y="4591771"/>
            <a:ext cx="66265" cy="49930"/>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0"/>
          <p:cNvSpPr/>
          <p:nvPr/>
        </p:nvSpPr>
        <p:spPr>
          <a:xfrm rot="2180020">
            <a:off x="3534825" y="4554485"/>
            <a:ext cx="66161" cy="50062"/>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0"/>
          <p:cNvSpPr/>
          <p:nvPr/>
        </p:nvSpPr>
        <p:spPr>
          <a:xfrm rot="2180020">
            <a:off x="2697248" y="4807629"/>
            <a:ext cx="66265" cy="49999"/>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0"/>
          <p:cNvSpPr/>
          <p:nvPr/>
        </p:nvSpPr>
        <p:spPr>
          <a:xfrm rot="2180020">
            <a:off x="2941965" y="4770343"/>
            <a:ext cx="66210" cy="50034"/>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0"/>
          <p:cNvSpPr/>
          <p:nvPr/>
        </p:nvSpPr>
        <p:spPr>
          <a:xfrm rot="2180020">
            <a:off x="3186564" y="4732817"/>
            <a:ext cx="66453" cy="4995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0"/>
          <p:cNvSpPr/>
          <p:nvPr/>
        </p:nvSpPr>
        <p:spPr>
          <a:xfrm rot="2180020">
            <a:off x="3436289" y="4695439"/>
            <a:ext cx="55958" cy="50576"/>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0"/>
          <p:cNvSpPr/>
          <p:nvPr/>
        </p:nvSpPr>
        <p:spPr>
          <a:xfrm rot="2180020">
            <a:off x="3675806" y="4658190"/>
            <a:ext cx="66210" cy="5005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0"/>
          <p:cNvSpPr/>
          <p:nvPr/>
        </p:nvSpPr>
        <p:spPr>
          <a:xfrm rot="2180020">
            <a:off x="2838257" y="4911139"/>
            <a:ext cx="66321" cy="50117"/>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0"/>
          <p:cNvSpPr/>
          <p:nvPr/>
        </p:nvSpPr>
        <p:spPr>
          <a:xfrm rot="2180020">
            <a:off x="3087908" y="4873631"/>
            <a:ext cx="56333" cy="50284"/>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0"/>
          <p:cNvSpPr/>
          <p:nvPr/>
        </p:nvSpPr>
        <p:spPr>
          <a:xfrm rot="2180020">
            <a:off x="3332754" y="4836396"/>
            <a:ext cx="55958" cy="50208"/>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50"/>
          <p:cNvSpPr/>
          <p:nvPr/>
        </p:nvSpPr>
        <p:spPr>
          <a:xfrm rot="2180020">
            <a:off x="3572112" y="4799138"/>
            <a:ext cx="66397" cy="49937"/>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50"/>
          <p:cNvSpPr/>
          <p:nvPr/>
        </p:nvSpPr>
        <p:spPr>
          <a:xfrm rot="2180020">
            <a:off x="2979006" y="5014878"/>
            <a:ext cx="66321" cy="5002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0"/>
          <p:cNvSpPr/>
          <p:nvPr/>
        </p:nvSpPr>
        <p:spPr>
          <a:xfrm rot="2180020">
            <a:off x="3223954" y="4977363"/>
            <a:ext cx="66210" cy="5005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0"/>
          <p:cNvSpPr/>
          <p:nvPr/>
        </p:nvSpPr>
        <p:spPr>
          <a:xfrm rot="2180020">
            <a:off x="3468508" y="4940092"/>
            <a:ext cx="66210" cy="4995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0"/>
          <p:cNvSpPr/>
          <p:nvPr/>
        </p:nvSpPr>
        <p:spPr>
          <a:xfrm rot="2180020">
            <a:off x="3125417" y="5118258"/>
            <a:ext cx="55958" cy="50298"/>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0"/>
          <p:cNvSpPr/>
          <p:nvPr/>
        </p:nvSpPr>
        <p:spPr>
          <a:xfrm rot="2180020">
            <a:off x="3364873" y="5080903"/>
            <a:ext cx="66161" cy="50138"/>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0"/>
          <p:cNvSpPr/>
          <p:nvPr/>
        </p:nvSpPr>
        <p:spPr>
          <a:xfrm rot="2180020">
            <a:off x="3261154" y="5221936"/>
            <a:ext cx="66397" cy="49937"/>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0"/>
          <p:cNvSpPr/>
          <p:nvPr/>
        </p:nvSpPr>
        <p:spPr>
          <a:xfrm rot="2180020">
            <a:off x="3008414" y="4384465"/>
            <a:ext cx="66161" cy="49944"/>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0"/>
          <p:cNvSpPr/>
          <p:nvPr/>
        </p:nvSpPr>
        <p:spPr>
          <a:xfrm rot="2180020">
            <a:off x="3252846" y="4347155"/>
            <a:ext cx="66453" cy="50096"/>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0"/>
          <p:cNvSpPr/>
          <p:nvPr/>
        </p:nvSpPr>
        <p:spPr>
          <a:xfrm rot="2180020">
            <a:off x="2660120" y="4563072"/>
            <a:ext cx="66265" cy="49951"/>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0"/>
          <p:cNvSpPr/>
          <p:nvPr/>
        </p:nvSpPr>
        <p:spPr>
          <a:xfrm rot="2180020">
            <a:off x="2904599" y="4525653"/>
            <a:ext cx="66265" cy="50096"/>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0"/>
          <p:cNvSpPr/>
          <p:nvPr/>
        </p:nvSpPr>
        <p:spPr>
          <a:xfrm rot="2180020">
            <a:off x="3154435" y="4488032"/>
            <a:ext cx="55764" cy="50263"/>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0"/>
          <p:cNvSpPr/>
          <p:nvPr/>
        </p:nvSpPr>
        <p:spPr>
          <a:xfrm rot="2180020">
            <a:off x="3393909" y="4450788"/>
            <a:ext cx="66265" cy="49930"/>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0"/>
          <p:cNvSpPr/>
          <p:nvPr/>
        </p:nvSpPr>
        <p:spPr>
          <a:xfrm rot="2180020">
            <a:off x="2556499" y="4703889"/>
            <a:ext cx="66265" cy="50096"/>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0"/>
          <p:cNvSpPr/>
          <p:nvPr/>
        </p:nvSpPr>
        <p:spPr>
          <a:xfrm rot="2180020">
            <a:off x="2806137" y="4666245"/>
            <a:ext cx="55951" cy="50277"/>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0"/>
          <p:cNvSpPr/>
          <p:nvPr/>
        </p:nvSpPr>
        <p:spPr>
          <a:xfrm rot="2180020">
            <a:off x="3045717" y="4629115"/>
            <a:ext cx="66210" cy="49978"/>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0"/>
          <p:cNvSpPr/>
          <p:nvPr/>
        </p:nvSpPr>
        <p:spPr>
          <a:xfrm rot="2180020">
            <a:off x="3994970" y="5110167"/>
            <a:ext cx="66446" cy="49930"/>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0"/>
          <p:cNvSpPr/>
          <p:nvPr/>
        </p:nvSpPr>
        <p:spPr>
          <a:xfrm rot="2180020">
            <a:off x="4239595" y="5072825"/>
            <a:ext cx="66154" cy="50062"/>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0"/>
          <p:cNvSpPr/>
          <p:nvPr/>
        </p:nvSpPr>
        <p:spPr>
          <a:xfrm rot="2180020">
            <a:off x="3402011" y="5325966"/>
            <a:ext cx="66265" cy="49999"/>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0"/>
          <p:cNvSpPr/>
          <p:nvPr/>
        </p:nvSpPr>
        <p:spPr>
          <a:xfrm rot="2180020">
            <a:off x="3646558" y="5288625"/>
            <a:ext cx="66397" cy="50034"/>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0"/>
          <p:cNvSpPr/>
          <p:nvPr/>
        </p:nvSpPr>
        <p:spPr>
          <a:xfrm rot="2180020">
            <a:off x="3891345" y="5251100"/>
            <a:ext cx="66265" cy="49958"/>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0"/>
          <p:cNvSpPr/>
          <p:nvPr/>
        </p:nvSpPr>
        <p:spPr>
          <a:xfrm rot="2180020">
            <a:off x="4140892" y="5213847"/>
            <a:ext cx="56333" cy="50992"/>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0"/>
          <p:cNvSpPr/>
          <p:nvPr/>
        </p:nvSpPr>
        <p:spPr>
          <a:xfrm rot="2180020">
            <a:off x="4380405" y="5176476"/>
            <a:ext cx="66397" cy="5005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0"/>
          <p:cNvSpPr/>
          <p:nvPr/>
        </p:nvSpPr>
        <p:spPr>
          <a:xfrm rot="2180020">
            <a:off x="3543026" y="5429479"/>
            <a:ext cx="66314" cy="50117"/>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0"/>
          <p:cNvSpPr/>
          <p:nvPr/>
        </p:nvSpPr>
        <p:spPr>
          <a:xfrm rot="2180020">
            <a:off x="3792689" y="5391913"/>
            <a:ext cx="56146" cy="50284"/>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0"/>
          <p:cNvSpPr/>
          <p:nvPr/>
        </p:nvSpPr>
        <p:spPr>
          <a:xfrm rot="2180020">
            <a:off x="4037535" y="5354678"/>
            <a:ext cx="55771" cy="50208"/>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0"/>
          <p:cNvSpPr/>
          <p:nvPr/>
        </p:nvSpPr>
        <p:spPr>
          <a:xfrm rot="2180020">
            <a:off x="4276875" y="5317476"/>
            <a:ext cx="66397" cy="49937"/>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0"/>
          <p:cNvSpPr/>
          <p:nvPr/>
        </p:nvSpPr>
        <p:spPr>
          <a:xfrm rot="2180020">
            <a:off x="3683776" y="5533218"/>
            <a:ext cx="66314" cy="5002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0"/>
          <p:cNvSpPr/>
          <p:nvPr/>
        </p:nvSpPr>
        <p:spPr>
          <a:xfrm rot="2180020">
            <a:off x="3928717" y="5495701"/>
            <a:ext cx="66210" cy="5005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0"/>
          <p:cNvSpPr/>
          <p:nvPr/>
        </p:nvSpPr>
        <p:spPr>
          <a:xfrm rot="2180020">
            <a:off x="4173108" y="5458378"/>
            <a:ext cx="66397" cy="49958"/>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0"/>
          <p:cNvSpPr/>
          <p:nvPr/>
        </p:nvSpPr>
        <p:spPr>
          <a:xfrm rot="2180020">
            <a:off x="3830180" y="5636595"/>
            <a:ext cx="55958" cy="50298"/>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0"/>
          <p:cNvSpPr/>
          <p:nvPr/>
        </p:nvSpPr>
        <p:spPr>
          <a:xfrm rot="2180020">
            <a:off x="4069642" y="5599243"/>
            <a:ext cx="66154" cy="50138"/>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0"/>
          <p:cNvSpPr/>
          <p:nvPr/>
        </p:nvSpPr>
        <p:spPr>
          <a:xfrm rot="2180020">
            <a:off x="3965917" y="5740273"/>
            <a:ext cx="66397" cy="49937"/>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0"/>
          <p:cNvSpPr/>
          <p:nvPr/>
        </p:nvSpPr>
        <p:spPr>
          <a:xfrm rot="2180020">
            <a:off x="3821851" y="4761854"/>
            <a:ext cx="56146" cy="5022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0"/>
          <p:cNvSpPr/>
          <p:nvPr/>
        </p:nvSpPr>
        <p:spPr>
          <a:xfrm rot="2180020">
            <a:off x="3713184" y="4902805"/>
            <a:ext cx="66154" cy="49944"/>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0"/>
          <p:cNvSpPr/>
          <p:nvPr/>
        </p:nvSpPr>
        <p:spPr>
          <a:xfrm rot="2180020">
            <a:off x="3957609" y="4865493"/>
            <a:ext cx="66453" cy="50096"/>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0"/>
          <p:cNvSpPr/>
          <p:nvPr/>
        </p:nvSpPr>
        <p:spPr>
          <a:xfrm rot="2180020">
            <a:off x="3609362" y="5043991"/>
            <a:ext cx="66265" cy="50096"/>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0"/>
          <p:cNvSpPr/>
          <p:nvPr/>
        </p:nvSpPr>
        <p:spPr>
          <a:xfrm rot="2180020">
            <a:off x="3859179" y="5006427"/>
            <a:ext cx="55958" cy="50263"/>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0"/>
          <p:cNvSpPr/>
          <p:nvPr/>
        </p:nvSpPr>
        <p:spPr>
          <a:xfrm rot="2180020">
            <a:off x="4098678" y="4969128"/>
            <a:ext cx="66258" cy="49930"/>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0"/>
          <p:cNvSpPr/>
          <p:nvPr/>
        </p:nvSpPr>
        <p:spPr>
          <a:xfrm rot="2180020">
            <a:off x="3511029" y="5184689"/>
            <a:ext cx="55958" cy="50347"/>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0"/>
          <p:cNvSpPr/>
          <p:nvPr/>
        </p:nvSpPr>
        <p:spPr>
          <a:xfrm rot="2180020">
            <a:off x="3750486" y="5147457"/>
            <a:ext cx="66210" cy="49978"/>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0"/>
          <p:cNvSpPr/>
          <p:nvPr/>
        </p:nvSpPr>
        <p:spPr>
          <a:xfrm rot="2180020">
            <a:off x="4626569" y="5139702"/>
            <a:ext cx="66314" cy="5002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0"/>
          <p:cNvSpPr/>
          <p:nvPr/>
        </p:nvSpPr>
        <p:spPr>
          <a:xfrm rot="2180020">
            <a:off x="4833908" y="4857911"/>
            <a:ext cx="66258" cy="49951"/>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0"/>
          <p:cNvSpPr/>
          <p:nvPr/>
        </p:nvSpPr>
        <p:spPr>
          <a:xfrm rot="2180020">
            <a:off x="4735419" y="4998447"/>
            <a:ext cx="55958" cy="50298"/>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0"/>
          <p:cNvSpPr/>
          <p:nvPr/>
        </p:nvSpPr>
        <p:spPr>
          <a:xfrm rot="2180020">
            <a:off x="4107890" y="5844916"/>
            <a:ext cx="66314" cy="50048"/>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0"/>
          <p:cNvSpPr/>
          <p:nvPr/>
        </p:nvSpPr>
        <p:spPr>
          <a:xfrm rot="2180020">
            <a:off x="4527677" y="5280973"/>
            <a:ext cx="56146" cy="50221"/>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0"/>
          <p:cNvSpPr/>
          <p:nvPr/>
        </p:nvSpPr>
        <p:spPr>
          <a:xfrm rot="2180020">
            <a:off x="4419010" y="5421924"/>
            <a:ext cx="66154" cy="49944"/>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0"/>
          <p:cNvSpPr/>
          <p:nvPr/>
        </p:nvSpPr>
        <p:spPr>
          <a:xfrm rot="2180020">
            <a:off x="4315194" y="5563113"/>
            <a:ext cx="66258" cy="50096"/>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0"/>
          <p:cNvSpPr/>
          <p:nvPr/>
        </p:nvSpPr>
        <p:spPr>
          <a:xfrm rot="2180020">
            <a:off x="4216704" y="5703697"/>
            <a:ext cx="55958" cy="50347"/>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0"/>
          <p:cNvSpPr/>
          <p:nvPr/>
        </p:nvSpPr>
        <p:spPr>
          <a:xfrm>
            <a:off x="-780000" y="3560388"/>
            <a:ext cx="1463025" cy="1398869"/>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grpSp>
        <p:nvGrpSpPr>
          <p:cNvPr id="772" name="Google Shape;772;p33"/>
          <p:cNvGrpSpPr/>
          <p:nvPr/>
        </p:nvGrpSpPr>
        <p:grpSpPr>
          <a:xfrm>
            <a:off x="6515110" y="3283400"/>
            <a:ext cx="4724668" cy="2964026"/>
            <a:chOff x="235075" y="777725"/>
            <a:chExt cx="7186900" cy="4132775"/>
          </a:xfrm>
        </p:grpSpPr>
        <p:sp>
          <p:nvSpPr>
            <p:cNvPr id="773" name="Google Shape;773;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3"/>
          <p:cNvGrpSpPr/>
          <p:nvPr/>
        </p:nvGrpSpPr>
        <p:grpSpPr>
          <a:xfrm rot="9888019">
            <a:off x="-788741" y="-2600298"/>
            <a:ext cx="9838050" cy="5657699"/>
            <a:chOff x="235075" y="777725"/>
            <a:chExt cx="7186900" cy="4132775"/>
          </a:xfrm>
        </p:grpSpPr>
        <p:sp>
          <p:nvSpPr>
            <p:cNvPr id="776" name="Google Shape;776;p33"/>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33"/>
          <p:cNvGrpSpPr/>
          <p:nvPr/>
        </p:nvGrpSpPr>
        <p:grpSpPr>
          <a:xfrm>
            <a:off x="6871163" y="4369546"/>
            <a:ext cx="1252756" cy="791730"/>
            <a:chOff x="209625" y="551300"/>
            <a:chExt cx="7170900" cy="4592400"/>
          </a:xfrm>
        </p:grpSpPr>
        <p:sp>
          <p:nvSpPr>
            <p:cNvPr id="779" name="Google Shape;779;p33"/>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3"/>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3"/>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3"/>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3"/>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3"/>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3"/>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3"/>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3"/>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3"/>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3"/>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3"/>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3"/>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3"/>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3"/>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3"/>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3"/>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3"/>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3"/>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3"/>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3"/>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3"/>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3"/>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3"/>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3"/>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3"/>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3"/>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3"/>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3"/>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3"/>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3"/>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3"/>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3"/>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3"/>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3"/>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3"/>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3"/>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3"/>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3"/>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3"/>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3"/>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3"/>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3"/>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3"/>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3"/>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3"/>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3"/>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3"/>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3"/>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3"/>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3"/>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3"/>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3"/>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3"/>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3"/>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3"/>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3"/>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3"/>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3"/>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3"/>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3"/>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3"/>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3"/>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3"/>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3"/>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3"/>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3"/>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3"/>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33"/>
          <p:cNvGrpSpPr/>
          <p:nvPr/>
        </p:nvGrpSpPr>
        <p:grpSpPr>
          <a:xfrm>
            <a:off x="-403270" y="1719549"/>
            <a:ext cx="2613225" cy="5224650"/>
            <a:chOff x="2499325" y="238125"/>
            <a:chExt cx="2613225" cy="5224650"/>
          </a:xfrm>
        </p:grpSpPr>
        <p:sp>
          <p:nvSpPr>
            <p:cNvPr id="876" name="Google Shape;876;p33"/>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txBox="1">
            <a:spLocks noGrp="1"/>
          </p:cNvSpPr>
          <p:nvPr>
            <p:ph type="ctrTitle"/>
          </p:nvPr>
        </p:nvSpPr>
        <p:spPr>
          <a:xfrm flipH="1">
            <a:off x="1170452" y="1986174"/>
            <a:ext cx="6887297" cy="677700"/>
          </a:xfrm>
          <a:prstGeom prst="rect">
            <a:avLst/>
          </a:prstGeom>
        </p:spPr>
        <p:txBody>
          <a:bodyPr spcFirstLastPara="1" wrap="square" lIns="91425" tIns="91425" rIns="91425" bIns="91425" anchor="t" anchorCtr="0">
            <a:noAutofit/>
          </a:bodyPr>
          <a:lstStyle/>
          <a:p>
            <a:pPr algn="l"/>
            <a:r>
              <a:rPr lang="id-ID" sz="1400" dirty="0"/>
              <a:t>Manajemen rantai pasokan (supply chain management) menggambarkan koordinasi dari keseluruhan kegiatan rantai pasokan, dimulai dari bahan baku dan diakhiri dengan pelanggan yang puas. Dengan demikian, sebuah rantai pasokan mencakup pemasok; perusahaan manufaktur dan/atau penyedia jasa; dan perusahaan distributor, grosir, dan/ atau pengecer yang mengantarkan produk dan/atau jasa ke konsumen akhir.</a:t>
            </a:r>
            <a:br>
              <a:rPr lang="id-ID" sz="1400" dirty="0"/>
            </a:br>
            <a:endParaRPr sz="1400" dirty="0">
              <a:solidFill>
                <a:schemeClr val="accent2"/>
              </a:solidFill>
            </a:endParaRPr>
          </a:p>
        </p:txBody>
      </p:sp>
      <p:sp>
        <p:nvSpPr>
          <p:cNvPr id="879" name="Google Shape;879;p33"/>
          <p:cNvSpPr txBox="1">
            <a:spLocks noGrp="1"/>
          </p:cNvSpPr>
          <p:nvPr>
            <p:ph type="subTitle" idx="1"/>
          </p:nvPr>
        </p:nvSpPr>
        <p:spPr>
          <a:xfrm flipH="1">
            <a:off x="1157091" y="1781075"/>
            <a:ext cx="4543200" cy="258579"/>
          </a:xfrm>
          <a:prstGeom prst="rect">
            <a:avLst/>
          </a:prstGeom>
        </p:spPr>
        <p:txBody>
          <a:bodyPr spcFirstLastPara="1" wrap="square" lIns="91425" tIns="91425" rIns="91425" bIns="91425" anchor="b" anchorCtr="0">
            <a:noAutofit/>
          </a:bodyPr>
          <a:lstStyle/>
          <a:p>
            <a:pPr marL="0" indent="0" algn="l"/>
            <a:r>
              <a:rPr lang="id-ID" sz="3600" dirty="0"/>
              <a:t>Pentingnya Strategi Rantai Pasokan</a:t>
            </a:r>
          </a:p>
          <a:p>
            <a:pPr marL="0" lvl="0" indent="0" algn="l" rtl="0">
              <a:spcBef>
                <a:spcPts val="0"/>
              </a:spcBef>
              <a:spcAft>
                <a:spcPts val="0"/>
              </a:spcAft>
              <a:buNone/>
            </a:pPr>
            <a:endParaRPr sz="3600" dirty="0">
              <a:solidFill>
                <a:schemeClr val="accent2"/>
              </a:solidFill>
            </a:endParaRPr>
          </a:p>
        </p:txBody>
      </p:sp>
      <p:sp>
        <p:nvSpPr>
          <p:cNvPr id="880" name="Google Shape;880;p33"/>
          <p:cNvSpPr/>
          <p:nvPr/>
        </p:nvSpPr>
        <p:spPr>
          <a:xfrm>
            <a:off x="1177597" y="1459644"/>
            <a:ext cx="4168954" cy="74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3"/>
          <p:cNvGrpSpPr/>
          <p:nvPr/>
        </p:nvGrpSpPr>
        <p:grpSpPr>
          <a:xfrm>
            <a:off x="7455695" y="-172889"/>
            <a:ext cx="2083741" cy="1263173"/>
            <a:chOff x="5079970" y="902911"/>
            <a:chExt cx="2083741" cy="1263173"/>
          </a:xfrm>
        </p:grpSpPr>
        <p:sp>
          <p:nvSpPr>
            <p:cNvPr id="882" name="Google Shape;882;p33"/>
            <p:cNvSpPr/>
            <p:nvPr/>
          </p:nvSpPr>
          <p:spPr>
            <a:xfrm>
              <a:off x="5280583" y="1304782"/>
              <a:ext cx="76106" cy="5740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5481539" y="1104161"/>
              <a:ext cx="75978" cy="57304"/>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5682088" y="902991"/>
              <a:ext cx="76257" cy="57432"/>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5481411" y="1304782"/>
              <a:ext cx="76106" cy="5740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5687866" y="1103675"/>
              <a:ext cx="64645" cy="5777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5888909" y="902911"/>
              <a:ext cx="64214" cy="5769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5682024" y="1304782"/>
              <a:ext cx="76106" cy="57559"/>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5882828" y="1103779"/>
              <a:ext cx="76129" cy="57264"/>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6083680" y="902983"/>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5888909" y="1304352"/>
              <a:ext cx="64214" cy="5769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6083680" y="1103643"/>
              <a:ext cx="75922" cy="5761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6083592" y="1304535"/>
              <a:ext cx="76193" cy="57328"/>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5079970" y="903333"/>
              <a:ext cx="75978" cy="57384"/>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5080098" y="1104161"/>
              <a:ext cx="75978" cy="57272"/>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5280647" y="903341"/>
              <a:ext cx="76042" cy="5732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5080034" y="1304774"/>
              <a:ext cx="76042" cy="57488"/>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5286425" y="1103683"/>
              <a:ext cx="64206" cy="57719"/>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5481411" y="902983"/>
              <a:ext cx="75978" cy="57440"/>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6284516" y="1304782"/>
              <a:ext cx="76098" cy="5740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6485248" y="1104161"/>
              <a:ext cx="76193" cy="57304"/>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6485344" y="1304782"/>
              <a:ext cx="76098" cy="5740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6284572" y="903341"/>
              <a:ext cx="76042" cy="5732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6686013" y="902991"/>
              <a:ext cx="76042" cy="57432"/>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6290565" y="1103683"/>
              <a:ext cx="64214" cy="57719"/>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6485344" y="902983"/>
              <a:ext cx="75978" cy="57440"/>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3"/>
            <p:cNvSpPr/>
            <p:nvPr/>
          </p:nvSpPr>
          <p:spPr>
            <a:xfrm>
              <a:off x="5682024" y="1706869"/>
              <a:ext cx="76042" cy="57296"/>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3"/>
            <p:cNvSpPr/>
            <p:nvPr/>
          </p:nvSpPr>
          <p:spPr>
            <a:xfrm>
              <a:off x="5882852" y="1506112"/>
              <a:ext cx="75922" cy="57448"/>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3"/>
            <p:cNvSpPr/>
            <p:nvPr/>
          </p:nvSpPr>
          <p:spPr>
            <a:xfrm>
              <a:off x="5682088" y="1907665"/>
              <a:ext cx="76257" cy="57328"/>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3"/>
            <p:cNvSpPr/>
            <p:nvPr/>
          </p:nvSpPr>
          <p:spPr>
            <a:xfrm>
              <a:off x="5888909" y="1706821"/>
              <a:ext cx="64214" cy="58038"/>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3"/>
            <p:cNvSpPr/>
            <p:nvPr/>
          </p:nvSpPr>
          <p:spPr>
            <a:xfrm>
              <a:off x="6083680" y="1506112"/>
              <a:ext cx="75978" cy="57440"/>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3"/>
            <p:cNvSpPr/>
            <p:nvPr/>
          </p:nvSpPr>
          <p:spPr>
            <a:xfrm>
              <a:off x="5888909" y="1907561"/>
              <a:ext cx="64214" cy="5761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3"/>
            <p:cNvSpPr/>
            <p:nvPr/>
          </p:nvSpPr>
          <p:spPr>
            <a:xfrm>
              <a:off x="6083592" y="1706861"/>
              <a:ext cx="76193" cy="57304"/>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3"/>
            <p:cNvSpPr/>
            <p:nvPr/>
          </p:nvSpPr>
          <p:spPr>
            <a:xfrm>
              <a:off x="5882979" y="2108381"/>
              <a:ext cx="75978" cy="57440"/>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6083680" y="1907665"/>
              <a:ext cx="75978" cy="57328"/>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5086458" y="1506112"/>
              <a:ext cx="63346" cy="57256"/>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5079970" y="1707084"/>
              <a:ext cx="76106" cy="5740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5280583" y="1706861"/>
              <a:ext cx="75922" cy="57312"/>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3"/>
            <p:cNvSpPr/>
            <p:nvPr/>
          </p:nvSpPr>
          <p:spPr>
            <a:xfrm>
              <a:off x="5481196" y="1506065"/>
              <a:ext cx="76257" cy="57488"/>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3"/>
            <p:cNvSpPr/>
            <p:nvPr/>
          </p:nvSpPr>
          <p:spPr>
            <a:xfrm>
              <a:off x="5487253" y="1706821"/>
              <a:ext cx="63991" cy="57679"/>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3"/>
            <p:cNvSpPr/>
            <p:nvPr/>
          </p:nvSpPr>
          <p:spPr>
            <a:xfrm>
              <a:off x="5682024" y="1506041"/>
              <a:ext cx="76042" cy="57296"/>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481411" y="1907641"/>
              <a:ext cx="75978" cy="57352"/>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6685957" y="1706869"/>
              <a:ext cx="76249" cy="57296"/>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6886785" y="1506112"/>
              <a:ext cx="75914" cy="57448"/>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6892834" y="1706821"/>
              <a:ext cx="64645" cy="58516"/>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6892834" y="1907561"/>
              <a:ext cx="63999" cy="5761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7087517" y="1706861"/>
              <a:ext cx="76193" cy="57304"/>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6290350" y="1506049"/>
              <a:ext cx="64429" cy="57631"/>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6284516" y="1706861"/>
              <a:ext cx="75914" cy="57312"/>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6485121" y="1506065"/>
              <a:ext cx="76257" cy="57488"/>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6284572" y="1907912"/>
              <a:ext cx="76042" cy="57488"/>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6491178" y="1706821"/>
              <a:ext cx="64214" cy="57679"/>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685957" y="1506041"/>
              <a:ext cx="76034" cy="57296"/>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290565" y="2108310"/>
              <a:ext cx="64214" cy="5777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6485344" y="1907641"/>
              <a:ext cx="75978" cy="57352"/>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grpSp>
        <p:nvGrpSpPr>
          <p:cNvPr id="1096" name="Google Shape;1096;p36"/>
          <p:cNvGrpSpPr/>
          <p:nvPr/>
        </p:nvGrpSpPr>
        <p:grpSpPr>
          <a:xfrm>
            <a:off x="4234241" y="-515851"/>
            <a:ext cx="1776257" cy="2443749"/>
            <a:chOff x="1913725" y="238075"/>
            <a:chExt cx="3807625" cy="5238475"/>
          </a:xfrm>
        </p:grpSpPr>
        <p:sp>
          <p:nvSpPr>
            <p:cNvPr id="1097" name="Google Shape;1097;p36"/>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9" name="Google Shape;1119;p36"/>
          <p:cNvSpPr/>
          <p:nvPr/>
        </p:nvSpPr>
        <p:spPr>
          <a:xfrm>
            <a:off x="4010100" y="685300"/>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36"/>
          <p:cNvGrpSpPr/>
          <p:nvPr/>
        </p:nvGrpSpPr>
        <p:grpSpPr>
          <a:xfrm rot="5400000">
            <a:off x="-2275431" y="-819560"/>
            <a:ext cx="8953931" cy="5412446"/>
            <a:chOff x="238125" y="693075"/>
            <a:chExt cx="7137450" cy="4314425"/>
          </a:xfrm>
        </p:grpSpPr>
        <p:sp>
          <p:nvSpPr>
            <p:cNvPr id="1121" name="Google Shape;1121;p36"/>
            <p:cNvSpPr/>
            <p:nvPr/>
          </p:nvSpPr>
          <p:spPr>
            <a:xfrm>
              <a:off x="379850" y="806575"/>
              <a:ext cx="6881075" cy="4076325"/>
            </a:xfrm>
            <a:custGeom>
              <a:avLst/>
              <a:gdLst/>
              <a:ahLst/>
              <a:cxnLst/>
              <a:rect l="l" t="t" r="r" b="b"/>
              <a:pathLst>
                <a:path w="275243" h="163053" extrusionOk="0">
                  <a:moveTo>
                    <a:pt x="201254" y="0"/>
                  </a:moveTo>
                  <a:cubicBezTo>
                    <a:pt x="198902" y="0"/>
                    <a:pt x="196530" y="193"/>
                    <a:pt x="194136" y="606"/>
                  </a:cubicBezTo>
                  <a:cubicBezTo>
                    <a:pt x="167810" y="5138"/>
                    <a:pt x="136105" y="19221"/>
                    <a:pt x="129298" y="47821"/>
                  </a:cubicBezTo>
                  <a:cubicBezTo>
                    <a:pt x="127330" y="56163"/>
                    <a:pt x="127853" y="64956"/>
                    <a:pt x="125741" y="73262"/>
                  </a:cubicBezTo>
                  <a:cubicBezTo>
                    <a:pt x="120216" y="95037"/>
                    <a:pt x="98206" y="108452"/>
                    <a:pt x="76773" y="115169"/>
                  </a:cubicBezTo>
                  <a:cubicBezTo>
                    <a:pt x="59133" y="120694"/>
                    <a:pt x="40337" y="123457"/>
                    <a:pt x="24304" y="132665"/>
                  </a:cubicBezTo>
                  <a:cubicBezTo>
                    <a:pt x="12820" y="139255"/>
                    <a:pt x="2944" y="150594"/>
                    <a:pt x="1" y="163053"/>
                  </a:cubicBezTo>
                  <a:lnTo>
                    <a:pt x="275242" y="163053"/>
                  </a:lnTo>
                  <a:lnTo>
                    <a:pt x="275242" y="35778"/>
                  </a:lnTo>
                  <a:cubicBezTo>
                    <a:pt x="273220" y="34767"/>
                    <a:pt x="271198" y="33720"/>
                    <a:pt x="269211" y="32655"/>
                  </a:cubicBezTo>
                  <a:cubicBezTo>
                    <a:pt x="248547" y="21457"/>
                    <a:pt x="226060" y="0"/>
                    <a:pt x="20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238125" y="693075"/>
              <a:ext cx="7137450" cy="4314425"/>
            </a:xfrm>
            <a:custGeom>
              <a:avLst/>
              <a:gdLst/>
              <a:ahLst/>
              <a:cxnLst/>
              <a:rect l="l" t="t" r="r" b="b"/>
              <a:pathLst>
                <a:path w="285498" h="172577" extrusionOk="0">
                  <a:moveTo>
                    <a:pt x="134633" y="40853"/>
                  </a:moveTo>
                  <a:cubicBezTo>
                    <a:pt x="134641" y="40853"/>
                    <a:pt x="134644" y="40862"/>
                    <a:pt x="134644" y="40880"/>
                  </a:cubicBezTo>
                  <a:lnTo>
                    <a:pt x="134644" y="40880"/>
                  </a:lnTo>
                  <a:cubicBezTo>
                    <a:pt x="134643" y="40866"/>
                    <a:pt x="134640" y="40859"/>
                    <a:pt x="134634" y="40859"/>
                  </a:cubicBezTo>
                  <a:cubicBezTo>
                    <a:pt x="134602" y="40859"/>
                    <a:pt x="134494" y="41022"/>
                    <a:pt x="134262" y="41456"/>
                  </a:cubicBezTo>
                  <a:cubicBezTo>
                    <a:pt x="134492" y="41016"/>
                    <a:pt x="134600" y="40853"/>
                    <a:pt x="134633" y="40853"/>
                  </a:cubicBezTo>
                  <a:close/>
                  <a:moveTo>
                    <a:pt x="42846" y="134659"/>
                  </a:moveTo>
                  <a:lnTo>
                    <a:pt x="40972" y="135394"/>
                  </a:lnTo>
                  <a:lnTo>
                    <a:pt x="40972" y="135394"/>
                  </a:lnTo>
                  <a:cubicBezTo>
                    <a:pt x="41594" y="135144"/>
                    <a:pt x="42219" y="134899"/>
                    <a:pt x="42846" y="134659"/>
                  </a:cubicBezTo>
                  <a:close/>
                  <a:moveTo>
                    <a:pt x="207515" y="9208"/>
                  </a:moveTo>
                  <a:lnTo>
                    <a:pt x="209103" y="9281"/>
                  </a:lnTo>
                  <a:cubicBezTo>
                    <a:pt x="209356" y="9281"/>
                    <a:pt x="209627" y="9281"/>
                    <a:pt x="209898" y="9317"/>
                  </a:cubicBezTo>
                  <a:lnTo>
                    <a:pt x="210674" y="9389"/>
                  </a:lnTo>
                  <a:lnTo>
                    <a:pt x="211469" y="9461"/>
                  </a:lnTo>
                  <a:cubicBezTo>
                    <a:pt x="211740" y="9497"/>
                    <a:pt x="211992" y="9515"/>
                    <a:pt x="212263" y="9570"/>
                  </a:cubicBezTo>
                  <a:lnTo>
                    <a:pt x="213834" y="9804"/>
                  </a:lnTo>
                  <a:cubicBezTo>
                    <a:pt x="215965" y="10165"/>
                    <a:pt x="218077" y="10671"/>
                    <a:pt x="220135" y="11303"/>
                  </a:cubicBezTo>
                  <a:lnTo>
                    <a:pt x="220912" y="11538"/>
                  </a:lnTo>
                  <a:cubicBezTo>
                    <a:pt x="221183" y="11610"/>
                    <a:pt x="221435" y="11718"/>
                    <a:pt x="221688" y="11790"/>
                  </a:cubicBezTo>
                  <a:lnTo>
                    <a:pt x="223241" y="12332"/>
                  </a:lnTo>
                  <a:lnTo>
                    <a:pt x="224776" y="12946"/>
                  </a:lnTo>
                  <a:lnTo>
                    <a:pt x="225534" y="13235"/>
                  </a:lnTo>
                  <a:lnTo>
                    <a:pt x="226311" y="13578"/>
                  </a:lnTo>
                  <a:lnTo>
                    <a:pt x="227845" y="14228"/>
                  </a:lnTo>
                  <a:lnTo>
                    <a:pt x="229362" y="14932"/>
                  </a:lnTo>
                  <a:lnTo>
                    <a:pt x="230120" y="15275"/>
                  </a:lnTo>
                  <a:lnTo>
                    <a:pt x="230879" y="15654"/>
                  </a:lnTo>
                  <a:lnTo>
                    <a:pt x="232395" y="16413"/>
                  </a:lnTo>
                  <a:lnTo>
                    <a:pt x="233894" y="17189"/>
                  </a:lnTo>
                  <a:lnTo>
                    <a:pt x="234652" y="17586"/>
                  </a:lnTo>
                  <a:lnTo>
                    <a:pt x="235393" y="18002"/>
                  </a:lnTo>
                  <a:lnTo>
                    <a:pt x="236873" y="18832"/>
                  </a:lnTo>
                  <a:lnTo>
                    <a:pt x="238354" y="19681"/>
                  </a:lnTo>
                  <a:cubicBezTo>
                    <a:pt x="242308" y="21974"/>
                    <a:pt x="246172" y="24484"/>
                    <a:pt x="250072" y="27047"/>
                  </a:cubicBezTo>
                  <a:cubicBezTo>
                    <a:pt x="253972" y="29629"/>
                    <a:pt x="257836" y="32247"/>
                    <a:pt x="261808" y="34829"/>
                  </a:cubicBezTo>
                  <a:cubicBezTo>
                    <a:pt x="263794" y="36111"/>
                    <a:pt x="265798" y="37375"/>
                    <a:pt x="267857" y="38603"/>
                  </a:cubicBezTo>
                  <a:cubicBezTo>
                    <a:pt x="268362" y="38910"/>
                    <a:pt x="268886" y="39199"/>
                    <a:pt x="269392" y="39506"/>
                  </a:cubicBezTo>
                  <a:cubicBezTo>
                    <a:pt x="269915" y="39813"/>
                    <a:pt x="270421" y="40120"/>
                    <a:pt x="270962" y="40409"/>
                  </a:cubicBezTo>
                  <a:lnTo>
                    <a:pt x="272533" y="41293"/>
                  </a:lnTo>
                  <a:lnTo>
                    <a:pt x="274122" y="42106"/>
                  </a:lnTo>
                  <a:lnTo>
                    <a:pt x="276108" y="43153"/>
                  </a:lnTo>
                  <a:lnTo>
                    <a:pt x="276180" y="43189"/>
                  </a:lnTo>
                  <a:lnTo>
                    <a:pt x="276180" y="43279"/>
                  </a:lnTo>
                  <a:lnTo>
                    <a:pt x="276180" y="48913"/>
                  </a:lnTo>
                  <a:lnTo>
                    <a:pt x="276180" y="62455"/>
                  </a:lnTo>
                  <a:cubicBezTo>
                    <a:pt x="276199" y="71410"/>
                    <a:pt x="276217" y="80203"/>
                    <a:pt x="276217" y="88798"/>
                  </a:cubicBezTo>
                  <a:cubicBezTo>
                    <a:pt x="276253" y="105969"/>
                    <a:pt x="276361" y="122327"/>
                    <a:pt x="276560" y="137404"/>
                  </a:cubicBezTo>
                  <a:cubicBezTo>
                    <a:pt x="276833" y="155442"/>
                    <a:pt x="277336" y="165142"/>
                    <a:pt x="277923" y="168033"/>
                  </a:cubicBezTo>
                  <a:lnTo>
                    <a:pt x="277923" y="168033"/>
                  </a:lnTo>
                  <a:cubicBezTo>
                    <a:pt x="275117" y="167693"/>
                    <a:pt x="270175" y="167365"/>
                    <a:pt x="262458" y="167069"/>
                  </a:cubicBezTo>
                  <a:lnTo>
                    <a:pt x="242344" y="167069"/>
                  </a:lnTo>
                  <a:cubicBezTo>
                    <a:pt x="239708" y="166672"/>
                    <a:pt x="241225" y="166239"/>
                    <a:pt x="242813" y="165823"/>
                  </a:cubicBezTo>
                  <a:lnTo>
                    <a:pt x="112686" y="165264"/>
                  </a:lnTo>
                  <a:cubicBezTo>
                    <a:pt x="85530" y="165210"/>
                    <a:pt x="58591" y="165119"/>
                    <a:pt x="31923" y="164975"/>
                  </a:cubicBezTo>
                  <a:lnTo>
                    <a:pt x="12332" y="164866"/>
                  </a:lnTo>
                  <a:lnTo>
                    <a:pt x="10093" y="164830"/>
                  </a:lnTo>
                  <a:lnTo>
                    <a:pt x="9515" y="164830"/>
                  </a:lnTo>
                  <a:lnTo>
                    <a:pt x="9515" y="164812"/>
                  </a:lnTo>
                  <a:lnTo>
                    <a:pt x="9533" y="164740"/>
                  </a:lnTo>
                  <a:lnTo>
                    <a:pt x="9570" y="164596"/>
                  </a:lnTo>
                  <a:lnTo>
                    <a:pt x="9660" y="164325"/>
                  </a:lnTo>
                  <a:lnTo>
                    <a:pt x="9804" y="163783"/>
                  </a:lnTo>
                  <a:lnTo>
                    <a:pt x="10003" y="163259"/>
                  </a:lnTo>
                  <a:lnTo>
                    <a:pt x="10183" y="162736"/>
                  </a:lnTo>
                  <a:lnTo>
                    <a:pt x="10418" y="162230"/>
                  </a:lnTo>
                  <a:cubicBezTo>
                    <a:pt x="10490" y="162068"/>
                    <a:pt x="10563" y="161905"/>
                    <a:pt x="10635" y="161725"/>
                  </a:cubicBezTo>
                  <a:lnTo>
                    <a:pt x="11140" y="160750"/>
                  </a:lnTo>
                  <a:cubicBezTo>
                    <a:pt x="11303" y="160407"/>
                    <a:pt x="11465" y="160064"/>
                    <a:pt x="11646" y="159721"/>
                  </a:cubicBezTo>
                  <a:lnTo>
                    <a:pt x="12224" y="158709"/>
                  </a:lnTo>
                  <a:cubicBezTo>
                    <a:pt x="12422" y="158384"/>
                    <a:pt x="12603" y="158041"/>
                    <a:pt x="12802" y="157698"/>
                  </a:cubicBezTo>
                  <a:lnTo>
                    <a:pt x="13433" y="156723"/>
                  </a:lnTo>
                  <a:cubicBezTo>
                    <a:pt x="16846" y="151505"/>
                    <a:pt x="21179" y="146955"/>
                    <a:pt x="26235" y="143290"/>
                  </a:cubicBezTo>
                  <a:cubicBezTo>
                    <a:pt x="30506" y="140137"/>
                    <a:pt x="35351" y="137693"/>
                    <a:pt x="40380" y="135634"/>
                  </a:cubicBezTo>
                  <a:lnTo>
                    <a:pt x="40380" y="135634"/>
                  </a:lnTo>
                  <a:lnTo>
                    <a:pt x="38368" y="136501"/>
                  </a:lnTo>
                  <a:cubicBezTo>
                    <a:pt x="38007" y="136663"/>
                    <a:pt x="37628" y="136808"/>
                    <a:pt x="37267" y="136988"/>
                  </a:cubicBezTo>
                  <a:lnTo>
                    <a:pt x="36184" y="137512"/>
                  </a:lnTo>
                  <a:lnTo>
                    <a:pt x="35100" y="138036"/>
                  </a:lnTo>
                  <a:cubicBezTo>
                    <a:pt x="34739" y="138198"/>
                    <a:pt x="34378" y="138379"/>
                    <a:pt x="34035" y="138559"/>
                  </a:cubicBezTo>
                  <a:lnTo>
                    <a:pt x="31923" y="139697"/>
                  </a:lnTo>
                  <a:cubicBezTo>
                    <a:pt x="31561" y="139877"/>
                    <a:pt x="31218" y="140076"/>
                    <a:pt x="30893" y="140275"/>
                  </a:cubicBezTo>
                  <a:lnTo>
                    <a:pt x="29882" y="140889"/>
                  </a:lnTo>
                  <a:cubicBezTo>
                    <a:pt x="29539" y="141069"/>
                    <a:pt x="29214" y="141286"/>
                    <a:pt x="28871" y="141520"/>
                  </a:cubicBezTo>
                  <a:lnTo>
                    <a:pt x="27896" y="142152"/>
                  </a:lnTo>
                  <a:cubicBezTo>
                    <a:pt x="27553" y="142369"/>
                    <a:pt x="27246" y="142604"/>
                    <a:pt x="26921" y="142839"/>
                  </a:cubicBezTo>
                  <a:lnTo>
                    <a:pt x="25964" y="143525"/>
                  </a:lnTo>
                  <a:cubicBezTo>
                    <a:pt x="20927" y="147298"/>
                    <a:pt x="16485" y="151957"/>
                    <a:pt x="13181" y="157265"/>
                  </a:cubicBezTo>
                  <a:lnTo>
                    <a:pt x="12856" y="157753"/>
                  </a:lnTo>
                  <a:cubicBezTo>
                    <a:pt x="12765" y="157915"/>
                    <a:pt x="12675" y="158096"/>
                    <a:pt x="12567" y="158258"/>
                  </a:cubicBezTo>
                  <a:lnTo>
                    <a:pt x="11989" y="159269"/>
                  </a:lnTo>
                  <a:lnTo>
                    <a:pt x="11718" y="159811"/>
                  </a:lnTo>
                  <a:cubicBezTo>
                    <a:pt x="11610" y="159973"/>
                    <a:pt x="11538" y="160154"/>
                    <a:pt x="11447" y="160334"/>
                  </a:cubicBezTo>
                  <a:lnTo>
                    <a:pt x="10942" y="161382"/>
                  </a:lnTo>
                  <a:lnTo>
                    <a:pt x="10707" y="161815"/>
                  </a:lnTo>
                  <a:lnTo>
                    <a:pt x="10599" y="162050"/>
                  </a:lnTo>
                  <a:lnTo>
                    <a:pt x="10400" y="162537"/>
                  </a:lnTo>
                  <a:lnTo>
                    <a:pt x="10292" y="162790"/>
                  </a:lnTo>
                  <a:lnTo>
                    <a:pt x="10201" y="163043"/>
                  </a:lnTo>
                  <a:lnTo>
                    <a:pt x="10021" y="163548"/>
                  </a:lnTo>
                  <a:cubicBezTo>
                    <a:pt x="9949" y="163711"/>
                    <a:pt x="9895" y="163891"/>
                    <a:pt x="9840" y="164054"/>
                  </a:cubicBezTo>
                  <a:lnTo>
                    <a:pt x="9696" y="164578"/>
                  </a:lnTo>
                  <a:lnTo>
                    <a:pt x="9660" y="164722"/>
                  </a:lnTo>
                  <a:lnTo>
                    <a:pt x="9660" y="164740"/>
                  </a:lnTo>
                  <a:lnTo>
                    <a:pt x="9660" y="164758"/>
                  </a:lnTo>
                  <a:lnTo>
                    <a:pt x="10526" y="164758"/>
                  </a:lnTo>
                  <a:lnTo>
                    <a:pt x="12729" y="164740"/>
                  </a:lnTo>
                  <a:lnTo>
                    <a:pt x="32717" y="164848"/>
                  </a:lnTo>
                  <a:lnTo>
                    <a:pt x="112686" y="165228"/>
                  </a:lnTo>
                  <a:lnTo>
                    <a:pt x="244186" y="165408"/>
                  </a:lnTo>
                  <a:cubicBezTo>
                    <a:pt x="245666" y="164921"/>
                    <a:pt x="245269" y="164487"/>
                    <a:pt x="235645" y="164198"/>
                  </a:cubicBezTo>
                  <a:cubicBezTo>
                    <a:pt x="230892" y="163981"/>
                    <a:pt x="221930" y="163918"/>
                    <a:pt x="211145" y="163918"/>
                  </a:cubicBezTo>
                  <a:cubicBezTo>
                    <a:pt x="196079" y="163918"/>
                    <a:pt x="177455" y="164041"/>
                    <a:pt x="161777" y="164041"/>
                  </a:cubicBezTo>
                  <a:cubicBezTo>
                    <a:pt x="157001" y="164041"/>
                    <a:pt x="152499" y="164030"/>
                    <a:pt x="148454" y="164000"/>
                  </a:cubicBezTo>
                  <a:cubicBezTo>
                    <a:pt x="111584" y="163603"/>
                    <a:pt x="73035" y="163440"/>
                    <a:pt x="34468" y="163314"/>
                  </a:cubicBezTo>
                  <a:lnTo>
                    <a:pt x="20024" y="163278"/>
                  </a:lnTo>
                  <a:lnTo>
                    <a:pt x="12802" y="163241"/>
                  </a:lnTo>
                  <a:lnTo>
                    <a:pt x="11736" y="163241"/>
                  </a:lnTo>
                  <a:cubicBezTo>
                    <a:pt x="11808" y="162934"/>
                    <a:pt x="11935" y="162628"/>
                    <a:pt x="12061" y="162339"/>
                  </a:cubicBezTo>
                  <a:lnTo>
                    <a:pt x="12711" y="161039"/>
                  </a:lnTo>
                  <a:cubicBezTo>
                    <a:pt x="12928" y="160551"/>
                    <a:pt x="13217" y="160082"/>
                    <a:pt x="13470" y="159612"/>
                  </a:cubicBezTo>
                  <a:lnTo>
                    <a:pt x="13867" y="158890"/>
                  </a:lnTo>
                  <a:lnTo>
                    <a:pt x="14047" y="158547"/>
                  </a:lnTo>
                  <a:lnTo>
                    <a:pt x="14282" y="158204"/>
                  </a:lnTo>
                  <a:lnTo>
                    <a:pt x="15149" y="156832"/>
                  </a:lnTo>
                  <a:cubicBezTo>
                    <a:pt x="17604" y="153184"/>
                    <a:pt x="20529" y="149880"/>
                    <a:pt x="23852" y="147009"/>
                  </a:cubicBezTo>
                  <a:lnTo>
                    <a:pt x="24484" y="146468"/>
                  </a:lnTo>
                  <a:cubicBezTo>
                    <a:pt x="24682" y="146287"/>
                    <a:pt x="24899" y="146125"/>
                    <a:pt x="25116" y="145962"/>
                  </a:cubicBezTo>
                  <a:lnTo>
                    <a:pt x="26397" y="144933"/>
                  </a:lnTo>
                  <a:lnTo>
                    <a:pt x="27734" y="143958"/>
                  </a:lnTo>
                  <a:cubicBezTo>
                    <a:pt x="27950" y="143795"/>
                    <a:pt x="28185" y="143633"/>
                    <a:pt x="28402" y="143470"/>
                  </a:cubicBezTo>
                  <a:lnTo>
                    <a:pt x="29088" y="143019"/>
                  </a:lnTo>
                  <a:cubicBezTo>
                    <a:pt x="29557" y="142712"/>
                    <a:pt x="29991" y="142405"/>
                    <a:pt x="30460" y="142116"/>
                  </a:cubicBezTo>
                  <a:lnTo>
                    <a:pt x="31868" y="141286"/>
                  </a:lnTo>
                  <a:lnTo>
                    <a:pt x="32211" y="141069"/>
                  </a:lnTo>
                  <a:lnTo>
                    <a:pt x="32573" y="140870"/>
                  </a:lnTo>
                  <a:lnTo>
                    <a:pt x="33313" y="140473"/>
                  </a:lnTo>
                  <a:lnTo>
                    <a:pt x="34793" y="139679"/>
                  </a:lnTo>
                  <a:cubicBezTo>
                    <a:pt x="38802" y="137638"/>
                    <a:pt x="42973" y="135905"/>
                    <a:pt x="47252" y="134461"/>
                  </a:cubicBezTo>
                  <a:cubicBezTo>
                    <a:pt x="55846" y="131536"/>
                    <a:pt x="64838" y="129477"/>
                    <a:pt x="73866" y="127130"/>
                  </a:cubicBezTo>
                  <a:cubicBezTo>
                    <a:pt x="77134" y="126263"/>
                    <a:pt x="80420" y="125361"/>
                    <a:pt x="83724" y="124368"/>
                  </a:cubicBezTo>
                  <a:cubicBezTo>
                    <a:pt x="87065" y="123356"/>
                    <a:pt x="90351" y="122183"/>
                    <a:pt x="93601" y="120865"/>
                  </a:cubicBezTo>
                  <a:cubicBezTo>
                    <a:pt x="96851" y="119565"/>
                    <a:pt x="100047" y="118102"/>
                    <a:pt x="103152" y="116459"/>
                  </a:cubicBezTo>
                  <a:cubicBezTo>
                    <a:pt x="106294" y="114834"/>
                    <a:pt x="109346" y="113011"/>
                    <a:pt x="112271" y="111024"/>
                  </a:cubicBezTo>
                  <a:cubicBezTo>
                    <a:pt x="115250" y="108984"/>
                    <a:pt x="118066" y="106727"/>
                    <a:pt x="120703" y="104290"/>
                  </a:cubicBezTo>
                  <a:cubicBezTo>
                    <a:pt x="123393" y="101816"/>
                    <a:pt x="125848" y="99090"/>
                    <a:pt x="128033" y="96147"/>
                  </a:cubicBezTo>
                  <a:lnTo>
                    <a:pt x="128448" y="95587"/>
                  </a:lnTo>
                  <a:cubicBezTo>
                    <a:pt x="128575" y="95406"/>
                    <a:pt x="128701" y="95208"/>
                    <a:pt x="128846" y="95027"/>
                  </a:cubicBezTo>
                  <a:lnTo>
                    <a:pt x="129640" y="93853"/>
                  </a:lnTo>
                  <a:cubicBezTo>
                    <a:pt x="129893" y="93474"/>
                    <a:pt x="130146" y="93077"/>
                    <a:pt x="130380" y="92680"/>
                  </a:cubicBezTo>
                  <a:cubicBezTo>
                    <a:pt x="130615" y="92283"/>
                    <a:pt x="130886" y="91903"/>
                    <a:pt x="131103" y="91488"/>
                  </a:cubicBezTo>
                  <a:lnTo>
                    <a:pt x="131789" y="90278"/>
                  </a:lnTo>
                  <a:cubicBezTo>
                    <a:pt x="131897" y="90080"/>
                    <a:pt x="132005" y="89881"/>
                    <a:pt x="132132" y="89665"/>
                  </a:cubicBezTo>
                  <a:lnTo>
                    <a:pt x="132439" y="89051"/>
                  </a:lnTo>
                  <a:lnTo>
                    <a:pt x="133071" y="87787"/>
                  </a:lnTo>
                  <a:cubicBezTo>
                    <a:pt x="133269" y="87371"/>
                    <a:pt x="133450" y="86938"/>
                    <a:pt x="133649" y="86505"/>
                  </a:cubicBezTo>
                  <a:cubicBezTo>
                    <a:pt x="134028" y="85656"/>
                    <a:pt x="134371" y="84789"/>
                    <a:pt x="134714" y="83905"/>
                  </a:cubicBezTo>
                  <a:cubicBezTo>
                    <a:pt x="134894" y="83489"/>
                    <a:pt x="135021" y="83038"/>
                    <a:pt x="135183" y="82587"/>
                  </a:cubicBezTo>
                  <a:lnTo>
                    <a:pt x="135635" y="81251"/>
                  </a:lnTo>
                  <a:lnTo>
                    <a:pt x="136014" y="79896"/>
                  </a:lnTo>
                  <a:cubicBezTo>
                    <a:pt x="136140" y="79445"/>
                    <a:pt x="136267" y="78994"/>
                    <a:pt x="136375" y="78542"/>
                  </a:cubicBezTo>
                  <a:cubicBezTo>
                    <a:pt x="136465" y="78091"/>
                    <a:pt x="136574" y="77639"/>
                    <a:pt x="136682" y="77188"/>
                  </a:cubicBezTo>
                  <a:lnTo>
                    <a:pt x="136953" y="75834"/>
                  </a:lnTo>
                  <a:cubicBezTo>
                    <a:pt x="137278" y="74028"/>
                    <a:pt x="137531" y="72241"/>
                    <a:pt x="137729" y="70507"/>
                  </a:cubicBezTo>
                  <a:cubicBezTo>
                    <a:pt x="137910" y="68756"/>
                    <a:pt x="138072" y="67059"/>
                    <a:pt x="138217" y="65380"/>
                  </a:cubicBezTo>
                  <a:cubicBezTo>
                    <a:pt x="138506" y="62039"/>
                    <a:pt x="138776" y="58843"/>
                    <a:pt x="139318" y="55828"/>
                  </a:cubicBezTo>
                  <a:cubicBezTo>
                    <a:pt x="140365" y="49906"/>
                    <a:pt x="142694" y="44254"/>
                    <a:pt x="146107" y="39307"/>
                  </a:cubicBezTo>
                  <a:cubicBezTo>
                    <a:pt x="149538" y="34306"/>
                    <a:pt x="154015" y="29954"/>
                    <a:pt x="159053" y="26271"/>
                  </a:cubicBezTo>
                  <a:cubicBezTo>
                    <a:pt x="161599" y="24411"/>
                    <a:pt x="164271" y="22714"/>
                    <a:pt x="167034" y="21197"/>
                  </a:cubicBezTo>
                  <a:cubicBezTo>
                    <a:pt x="169814" y="19663"/>
                    <a:pt x="172703" y="18272"/>
                    <a:pt x="175628" y="17027"/>
                  </a:cubicBezTo>
                  <a:cubicBezTo>
                    <a:pt x="176134" y="16810"/>
                    <a:pt x="176639" y="16593"/>
                    <a:pt x="177163" y="16395"/>
                  </a:cubicBezTo>
                  <a:lnTo>
                    <a:pt x="178698" y="15781"/>
                  </a:lnTo>
                  <a:lnTo>
                    <a:pt x="180250" y="15185"/>
                  </a:lnTo>
                  <a:lnTo>
                    <a:pt x="181027" y="14896"/>
                  </a:lnTo>
                  <a:lnTo>
                    <a:pt x="181803" y="14643"/>
                  </a:lnTo>
                  <a:lnTo>
                    <a:pt x="183374" y="14101"/>
                  </a:lnTo>
                  <a:cubicBezTo>
                    <a:pt x="183898" y="13921"/>
                    <a:pt x="184439" y="13758"/>
                    <a:pt x="184963" y="13578"/>
                  </a:cubicBezTo>
                  <a:cubicBezTo>
                    <a:pt x="186028" y="13235"/>
                    <a:pt x="187093" y="12928"/>
                    <a:pt x="188177" y="12603"/>
                  </a:cubicBezTo>
                  <a:cubicBezTo>
                    <a:pt x="190325" y="12007"/>
                    <a:pt x="192492" y="11429"/>
                    <a:pt x="194695" y="10942"/>
                  </a:cubicBezTo>
                  <a:cubicBezTo>
                    <a:pt x="195796" y="10689"/>
                    <a:pt x="196898" y="10454"/>
                    <a:pt x="197999" y="10238"/>
                  </a:cubicBezTo>
                  <a:cubicBezTo>
                    <a:pt x="198559" y="10129"/>
                    <a:pt x="199101" y="10021"/>
                    <a:pt x="199660" y="9913"/>
                  </a:cubicBezTo>
                  <a:lnTo>
                    <a:pt x="200491" y="9768"/>
                  </a:lnTo>
                  <a:cubicBezTo>
                    <a:pt x="200762" y="9714"/>
                    <a:pt x="201014" y="9696"/>
                    <a:pt x="201267" y="9660"/>
                  </a:cubicBezTo>
                  <a:lnTo>
                    <a:pt x="202820" y="9425"/>
                  </a:lnTo>
                  <a:lnTo>
                    <a:pt x="204373" y="9299"/>
                  </a:lnTo>
                  <a:lnTo>
                    <a:pt x="205149" y="9245"/>
                  </a:lnTo>
                  <a:lnTo>
                    <a:pt x="205944" y="9226"/>
                  </a:lnTo>
                  <a:cubicBezTo>
                    <a:pt x="206467" y="9226"/>
                    <a:pt x="206991" y="9208"/>
                    <a:pt x="207515" y="9208"/>
                  </a:cubicBezTo>
                  <a:close/>
                  <a:moveTo>
                    <a:pt x="207641" y="0"/>
                  </a:moveTo>
                  <a:cubicBezTo>
                    <a:pt x="206973" y="0"/>
                    <a:pt x="206305" y="18"/>
                    <a:pt x="205637" y="18"/>
                  </a:cubicBezTo>
                  <a:cubicBezTo>
                    <a:pt x="205312" y="36"/>
                    <a:pt x="204969" y="18"/>
                    <a:pt x="204626" y="54"/>
                  </a:cubicBezTo>
                  <a:lnTo>
                    <a:pt x="203633" y="126"/>
                  </a:lnTo>
                  <a:lnTo>
                    <a:pt x="202639" y="199"/>
                  </a:lnTo>
                  <a:cubicBezTo>
                    <a:pt x="202296" y="235"/>
                    <a:pt x="201971" y="235"/>
                    <a:pt x="201646" y="289"/>
                  </a:cubicBezTo>
                  <a:cubicBezTo>
                    <a:pt x="200328" y="488"/>
                    <a:pt x="198956" y="650"/>
                    <a:pt x="197764" y="903"/>
                  </a:cubicBezTo>
                  <a:cubicBezTo>
                    <a:pt x="196537" y="1119"/>
                    <a:pt x="195327" y="1372"/>
                    <a:pt x="194099" y="1625"/>
                  </a:cubicBezTo>
                  <a:cubicBezTo>
                    <a:pt x="193485" y="1751"/>
                    <a:pt x="192889" y="1896"/>
                    <a:pt x="192275" y="2022"/>
                  </a:cubicBezTo>
                  <a:cubicBezTo>
                    <a:pt x="191662" y="2167"/>
                    <a:pt x="191066" y="2293"/>
                    <a:pt x="190452" y="2456"/>
                  </a:cubicBezTo>
                  <a:lnTo>
                    <a:pt x="188646" y="2907"/>
                  </a:lnTo>
                  <a:lnTo>
                    <a:pt x="186841" y="3394"/>
                  </a:lnTo>
                  <a:lnTo>
                    <a:pt x="185938" y="3629"/>
                  </a:lnTo>
                  <a:lnTo>
                    <a:pt x="185035" y="3900"/>
                  </a:lnTo>
                  <a:lnTo>
                    <a:pt x="183248" y="4424"/>
                  </a:lnTo>
                  <a:lnTo>
                    <a:pt x="181460" y="4983"/>
                  </a:lnTo>
                  <a:lnTo>
                    <a:pt x="180575" y="5272"/>
                  </a:lnTo>
                  <a:lnTo>
                    <a:pt x="179691" y="5579"/>
                  </a:lnTo>
                  <a:lnTo>
                    <a:pt x="177921" y="6175"/>
                  </a:lnTo>
                  <a:lnTo>
                    <a:pt x="176170" y="6825"/>
                  </a:lnTo>
                  <a:lnTo>
                    <a:pt x="175285" y="7150"/>
                  </a:lnTo>
                  <a:lnTo>
                    <a:pt x="174418" y="7493"/>
                  </a:lnTo>
                  <a:lnTo>
                    <a:pt x="172685" y="8197"/>
                  </a:lnTo>
                  <a:lnTo>
                    <a:pt x="170952" y="8938"/>
                  </a:lnTo>
                  <a:lnTo>
                    <a:pt x="170085" y="9299"/>
                  </a:lnTo>
                  <a:lnTo>
                    <a:pt x="169236" y="9696"/>
                  </a:lnTo>
                  <a:lnTo>
                    <a:pt x="167521" y="10472"/>
                  </a:lnTo>
                  <a:lnTo>
                    <a:pt x="165842" y="11303"/>
                  </a:lnTo>
                  <a:lnTo>
                    <a:pt x="164993" y="11718"/>
                  </a:lnTo>
                  <a:lnTo>
                    <a:pt x="164163" y="12170"/>
                  </a:lnTo>
                  <a:lnTo>
                    <a:pt x="162502" y="13072"/>
                  </a:lnTo>
                  <a:lnTo>
                    <a:pt x="160859" y="13993"/>
                  </a:lnTo>
                  <a:lnTo>
                    <a:pt x="160028" y="14463"/>
                  </a:lnTo>
                  <a:lnTo>
                    <a:pt x="159234" y="14950"/>
                  </a:lnTo>
                  <a:lnTo>
                    <a:pt x="157608" y="15943"/>
                  </a:lnTo>
                  <a:lnTo>
                    <a:pt x="156038" y="16990"/>
                  </a:lnTo>
                  <a:lnTo>
                    <a:pt x="155243" y="17514"/>
                  </a:lnTo>
                  <a:lnTo>
                    <a:pt x="154467" y="18074"/>
                  </a:lnTo>
                  <a:lnTo>
                    <a:pt x="152914" y="19175"/>
                  </a:lnTo>
                  <a:lnTo>
                    <a:pt x="151397" y="20331"/>
                  </a:lnTo>
                  <a:cubicBezTo>
                    <a:pt x="151145" y="20529"/>
                    <a:pt x="150892" y="20728"/>
                    <a:pt x="150657" y="20927"/>
                  </a:cubicBezTo>
                  <a:lnTo>
                    <a:pt x="149917" y="21540"/>
                  </a:lnTo>
                  <a:cubicBezTo>
                    <a:pt x="147931" y="23165"/>
                    <a:pt x="146053" y="24899"/>
                    <a:pt x="144265" y="26759"/>
                  </a:cubicBezTo>
                  <a:cubicBezTo>
                    <a:pt x="143399" y="27697"/>
                    <a:pt x="142514" y="28618"/>
                    <a:pt x="141701" y="29629"/>
                  </a:cubicBezTo>
                  <a:lnTo>
                    <a:pt x="141069" y="30370"/>
                  </a:lnTo>
                  <a:lnTo>
                    <a:pt x="140762" y="30749"/>
                  </a:lnTo>
                  <a:lnTo>
                    <a:pt x="140474" y="31128"/>
                  </a:lnTo>
                  <a:lnTo>
                    <a:pt x="139282" y="32681"/>
                  </a:lnTo>
                  <a:cubicBezTo>
                    <a:pt x="137747" y="34775"/>
                    <a:pt x="136375" y="36996"/>
                    <a:pt x="135147" y="39307"/>
                  </a:cubicBezTo>
                  <a:lnTo>
                    <a:pt x="134696" y="40156"/>
                  </a:lnTo>
                  <a:cubicBezTo>
                    <a:pt x="134551" y="40445"/>
                    <a:pt x="134425" y="40752"/>
                    <a:pt x="134280" y="41041"/>
                  </a:cubicBezTo>
                  <a:lnTo>
                    <a:pt x="133450" y="42828"/>
                  </a:lnTo>
                  <a:cubicBezTo>
                    <a:pt x="133197" y="43424"/>
                    <a:pt x="132962" y="44038"/>
                    <a:pt x="132728" y="44634"/>
                  </a:cubicBezTo>
                  <a:lnTo>
                    <a:pt x="132367" y="45536"/>
                  </a:lnTo>
                  <a:cubicBezTo>
                    <a:pt x="132258" y="45843"/>
                    <a:pt x="132150" y="46150"/>
                    <a:pt x="132042" y="46475"/>
                  </a:cubicBezTo>
                  <a:lnTo>
                    <a:pt x="131428" y="48335"/>
                  </a:lnTo>
                  <a:cubicBezTo>
                    <a:pt x="131247" y="48949"/>
                    <a:pt x="131085" y="49581"/>
                    <a:pt x="130922" y="50213"/>
                  </a:cubicBezTo>
                  <a:lnTo>
                    <a:pt x="130669" y="51152"/>
                  </a:lnTo>
                  <a:cubicBezTo>
                    <a:pt x="130579" y="51477"/>
                    <a:pt x="130507" y="51802"/>
                    <a:pt x="130435" y="52109"/>
                  </a:cubicBezTo>
                  <a:lnTo>
                    <a:pt x="130236" y="53066"/>
                  </a:lnTo>
                  <a:lnTo>
                    <a:pt x="130055" y="54023"/>
                  </a:lnTo>
                  <a:cubicBezTo>
                    <a:pt x="129604" y="56550"/>
                    <a:pt x="129297" y="59042"/>
                    <a:pt x="129080" y="61462"/>
                  </a:cubicBezTo>
                  <a:cubicBezTo>
                    <a:pt x="128629" y="66319"/>
                    <a:pt x="128340" y="70905"/>
                    <a:pt x="127455" y="75112"/>
                  </a:cubicBezTo>
                  <a:cubicBezTo>
                    <a:pt x="126571" y="79301"/>
                    <a:pt x="125000" y="83291"/>
                    <a:pt x="122833" y="86956"/>
                  </a:cubicBezTo>
                  <a:cubicBezTo>
                    <a:pt x="120576" y="90676"/>
                    <a:pt x="117832" y="94052"/>
                    <a:pt x="114672" y="97031"/>
                  </a:cubicBezTo>
                  <a:cubicBezTo>
                    <a:pt x="113065" y="98548"/>
                    <a:pt x="111386" y="99992"/>
                    <a:pt x="109616" y="101328"/>
                  </a:cubicBezTo>
                  <a:cubicBezTo>
                    <a:pt x="109183" y="101653"/>
                    <a:pt x="108732" y="101997"/>
                    <a:pt x="108280" y="102322"/>
                  </a:cubicBezTo>
                  <a:lnTo>
                    <a:pt x="106926" y="103297"/>
                  </a:lnTo>
                  <a:lnTo>
                    <a:pt x="105536" y="104217"/>
                  </a:lnTo>
                  <a:cubicBezTo>
                    <a:pt x="105084" y="104542"/>
                    <a:pt x="104597" y="104831"/>
                    <a:pt x="104127" y="105120"/>
                  </a:cubicBezTo>
                  <a:cubicBezTo>
                    <a:pt x="102232" y="106312"/>
                    <a:pt x="100282" y="107449"/>
                    <a:pt x="98277" y="108479"/>
                  </a:cubicBezTo>
                  <a:cubicBezTo>
                    <a:pt x="96255" y="109526"/>
                    <a:pt x="94215" y="110483"/>
                    <a:pt x="92138" y="111404"/>
                  </a:cubicBezTo>
                  <a:cubicBezTo>
                    <a:pt x="90062" y="112306"/>
                    <a:pt x="87949" y="113137"/>
                    <a:pt x="85801" y="113913"/>
                  </a:cubicBezTo>
                  <a:lnTo>
                    <a:pt x="85006" y="114202"/>
                  </a:lnTo>
                  <a:lnTo>
                    <a:pt x="84194" y="114491"/>
                  </a:lnTo>
                  <a:cubicBezTo>
                    <a:pt x="83652" y="114672"/>
                    <a:pt x="83111" y="114852"/>
                    <a:pt x="82569" y="115033"/>
                  </a:cubicBezTo>
                  <a:lnTo>
                    <a:pt x="80944" y="115556"/>
                  </a:lnTo>
                  <a:lnTo>
                    <a:pt x="79283" y="116062"/>
                  </a:lnTo>
                  <a:cubicBezTo>
                    <a:pt x="74859" y="117398"/>
                    <a:pt x="70327" y="118590"/>
                    <a:pt x="65759" y="119781"/>
                  </a:cubicBezTo>
                  <a:cubicBezTo>
                    <a:pt x="61191" y="120991"/>
                    <a:pt x="56569" y="122183"/>
                    <a:pt x="51928" y="123555"/>
                  </a:cubicBezTo>
                  <a:cubicBezTo>
                    <a:pt x="47234" y="124909"/>
                    <a:pt x="42612" y="126516"/>
                    <a:pt x="38098" y="128358"/>
                  </a:cubicBezTo>
                  <a:cubicBezTo>
                    <a:pt x="37520" y="128575"/>
                    <a:pt x="36960" y="128845"/>
                    <a:pt x="36382" y="129098"/>
                  </a:cubicBezTo>
                  <a:lnTo>
                    <a:pt x="34685" y="129838"/>
                  </a:lnTo>
                  <a:lnTo>
                    <a:pt x="34270" y="130037"/>
                  </a:lnTo>
                  <a:lnTo>
                    <a:pt x="33836" y="130236"/>
                  </a:lnTo>
                  <a:lnTo>
                    <a:pt x="33006" y="130651"/>
                  </a:lnTo>
                  <a:lnTo>
                    <a:pt x="31327" y="131463"/>
                  </a:lnTo>
                  <a:cubicBezTo>
                    <a:pt x="31038" y="131608"/>
                    <a:pt x="30767" y="131752"/>
                    <a:pt x="30496" y="131897"/>
                  </a:cubicBezTo>
                  <a:lnTo>
                    <a:pt x="29666" y="132348"/>
                  </a:lnTo>
                  <a:lnTo>
                    <a:pt x="28022" y="133251"/>
                  </a:lnTo>
                  <a:cubicBezTo>
                    <a:pt x="27481" y="133558"/>
                    <a:pt x="26921" y="133901"/>
                    <a:pt x="26379" y="134226"/>
                  </a:cubicBezTo>
                  <a:lnTo>
                    <a:pt x="25567" y="134732"/>
                  </a:lnTo>
                  <a:cubicBezTo>
                    <a:pt x="25296" y="134894"/>
                    <a:pt x="25025" y="135093"/>
                    <a:pt x="24754" y="135255"/>
                  </a:cubicBezTo>
                  <a:lnTo>
                    <a:pt x="23184" y="136338"/>
                  </a:lnTo>
                  <a:lnTo>
                    <a:pt x="21631" y="137458"/>
                  </a:lnTo>
                  <a:cubicBezTo>
                    <a:pt x="21125" y="137819"/>
                    <a:pt x="20620" y="138234"/>
                    <a:pt x="20132" y="138632"/>
                  </a:cubicBezTo>
                  <a:lnTo>
                    <a:pt x="19392" y="139227"/>
                  </a:lnTo>
                  <a:cubicBezTo>
                    <a:pt x="19139" y="139426"/>
                    <a:pt x="18868" y="139625"/>
                    <a:pt x="18652" y="139841"/>
                  </a:cubicBezTo>
                  <a:lnTo>
                    <a:pt x="17207" y="141123"/>
                  </a:lnTo>
                  <a:lnTo>
                    <a:pt x="16864" y="141430"/>
                  </a:lnTo>
                  <a:lnTo>
                    <a:pt x="16503" y="141773"/>
                  </a:lnTo>
                  <a:lnTo>
                    <a:pt x="15817" y="142423"/>
                  </a:lnTo>
                  <a:cubicBezTo>
                    <a:pt x="14878" y="143290"/>
                    <a:pt x="14029" y="144229"/>
                    <a:pt x="13145" y="145168"/>
                  </a:cubicBezTo>
                  <a:cubicBezTo>
                    <a:pt x="9714" y="148977"/>
                    <a:pt x="6699" y="153202"/>
                    <a:pt x="4460" y="157951"/>
                  </a:cubicBezTo>
                  <a:lnTo>
                    <a:pt x="4243" y="158403"/>
                  </a:lnTo>
                  <a:lnTo>
                    <a:pt x="4135" y="158637"/>
                  </a:lnTo>
                  <a:cubicBezTo>
                    <a:pt x="4081" y="158746"/>
                    <a:pt x="4044" y="158818"/>
                    <a:pt x="3990" y="158944"/>
                  </a:cubicBezTo>
                  <a:cubicBezTo>
                    <a:pt x="3774" y="159468"/>
                    <a:pt x="3593" y="159973"/>
                    <a:pt x="3394" y="160497"/>
                  </a:cubicBezTo>
                  <a:lnTo>
                    <a:pt x="2799" y="162032"/>
                  </a:lnTo>
                  <a:lnTo>
                    <a:pt x="2510" y="162808"/>
                  </a:lnTo>
                  <a:cubicBezTo>
                    <a:pt x="2401" y="163061"/>
                    <a:pt x="2311" y="163314"/>
                    <a:pt x="2239" y="163566"/>
                  </a:cubicBezTo>
                  <a:lnTo>
                    <a:pt x="1372" y="166618"/>
                  </a:lnTo>
                  <a:lnTo>
                    <a:pt x="1156" y="167376"/>
                  </a:lnTo>
                  <a:lnTo>
                    <a:pt x="939" y="168153"/>
                  </a:lnTo>
                  <a:lnTo>
                    <a:pt x="524" y="169705"/>
                  </a:lnTo>
                  <a:lnTo>
                    <a:pt x="90" y="171276"/>
                  </a:lnTo>
                  <a:lnTo>
                    <a:pt x="36" y="171457"/>
                  </a:lnTo>
                  <a:cubicBezTo>
                    <a:pt x="36" y="171529"/>
                    <a:pt x="0" y="171601"/>
                    <a:pt x="0" y="171637"/>
                  </a:cubicBezTo>
                  <a:lnTo>
                    <a:pt x="397" y="171673"/>
                  </a:lnTo>
                  <a:lnTo>
                    <a:pt x="1156" y="171710"/>
                  </a:lnTo>
                  <a:lnTo>
                    <a:pt x="4261" y="171908"/>
                  </a:lnTo>
                  <a:lnTo>
                    <a:pt x="5814" y="171998"/>
                  </a:lnTo>
                  <a:cubicBezTo>
                    <a:pt x="6049" y="172016"/>
                    <a:pt x="6356" y="172016"/>
                    <a:pt x="6626" y="172016"/>
                  </a:cubicBezTo>
                  <a:lnTo>
                    <a:pt x="10833" y="172016"/>
                  </a:lnTo>
                  <a:lnTo>
                    <a:pt x="40210" y="172053"/>
                  </a:lnTo>
                  <a:lnTo>
                    <a:pt x="97501" y="172107"/>
                  </a:lnTo>
                  <a:lnTo>
                    <a:pt x="24375" y="171836"/>
                  </a:lnTo>
                  <a:lnTo>
                    <a:pt x="15347" y="171818"/>
                  </a:lnTo>
                  <a:lnTo>
                    <a:pt x="9263" y="171800"/>
                  </a:lnTo>
                  <a:lnTo>
                    <a:pt x="6139" y="171800"/>
                  </a:lnTo>
                  <a:lnTo>
                    <a:pt x="5164" y="171746"/>
                  </a:lnTo>
                  <a:lnTo>
                    <a:pt x="1300" y="171529"/>
                  </a:lnTo>
                  <a:lnTo>
                    <a:pt x="343" y="171475"/>
                  </a:lnTo>
                  <a:lnTo>
                    <a:pt x="217" y="171475"/>
                  </a:lnTo>
                  <a:cubicBezTo>
                    <a:pt x="163" y="171475"/>
                    <a:pt x="217" y="171403"/>
                    <a:pt x="217" y="171366"/>
                  </a:cubicBezTo>
                  <a:lnTo>
                    <a:pt x="289" y="171132"/>
                  </a:lnTo>
                  <a:lnTo>
                    <a:pt x="415" y="170644"/>
                  </a:lnTo>
                  <a:lnTo>
                    <a:pt x="957" y="168712"/>
                  </a:lnTo>
                  <a:cubicBezTo>
                    <a:pt x="1300" y="167394"/>
                    <a:pt x="1661" y="166148"/>
                    <a:pt x="2022" y="164885"/>
                  </a:cubicBezTo>
                  <a:lnTo>
                    <a:pt x="2293" y="163946"/>
                  </a:lnTo>
                  <a:lnTo>
                    <a:pt x="2438" y="163476"/>
                  </a:lnTo>
                  <a:cubicBezTo>
                    <a:pt x="2456" y="163404"/>
                    <a:pt x="2474" y="163332"/>
                    <a:pt x="2510" y="163241"/>
                  </a:cubicBezTo>
                  <a:lnTo>
                    <a:pt x="2600" y="163007"/>
                  </a:lnTo>
                  <a:lnTo>
                    <a:pt x="3340" y="161093"/>
                  </a:lnTo>
                  <a:lnTo>
                    <a:pt x="4063" y="159179"/>
                  </a:lnTo>
                  <a:cubicBezTo>
                    <a:pt x="4099" y="159107"/>
                    <a:pt x="4135" y="159016"/>
                    <a:pt x="4171" y="158944"/>
                  </a:cubicBezTo>
                  <a:lnTo>
                    <a:pt x="4261" y="158764"/>
                  </a:lnTo>
                  <a:lnTo>
                    <a:pt x="4406" y="158457"/>
                  </a:lnTo>
                  <a:lnTo>
                    <a:pt x="4676" y="157897"/>
                  </a:lnTo>
                  <a:cubicBezTo>
                    <a:pt x="6121" y="154954"/>
                    <a:pt x="7818" y="152155"/>
                    <a:pt x="9786" y="149537"/>
                  </a:cubicBezTo>
                  <a:cubicBezTo>
                    <a:pt x="11718" y="146955"/>
                    <a:pt x="13885" y="144536"/>
                    <a:pt x="16214" y="142315"/>
                  </a:cubicBezTo>
                  <a:cubicBezTo>
                    <a:pt x="18543" y="140094"/>
                    <a:pt x="21053" y="138072"/>
                    <a:pt x="23689" y="136230"/>
                  </a:cubicBezTo>
                  <a:cubicBezTo>
                    <a:pt x="24357" y="135797"/>
                    <a:pt x="25025" y="135345"/>
                    <a:pt x="25693" y="134912"/>
                  </a:cubicBezTo>
                  <a:lnTo>
                    <a:pt x="27770" y="133648"/>
                  </a:lnTo>
                  <a:cubicBezTo>
                    <a:pt x="28456" y="133269"/>
                    <a:pt x="29142" y="132908"/>
                    <a:pt x="29846" y="132529"/>
                  </a:cubicBezTo>
                  <a:lnTo>
                    <a:pt x="30875" y="131969"/>
                  </a:lnTo>
                  <a:cubicBezTo>
                    <a:pt x="31236" y="131770"/>
                    <a:pt x="31579" y="131608"/>
                    <a:pt x="31941" y="131445"/>
                  </a:cubicBezTo>
                  <a:lnTo>
                    <a:pt x="34053" y="130398"/>
                  </a:lnTo>
                  <a:cubicBezTo>
                    <a:pt x="34757" y="130073"/>
                    <a:pt x="35480" y="129766"/>
                    <a:pt x="36202" y="129441"/>
                  </a:cubicBezTo>
                  <a:cubicBezTo>
                    <a:pt x="37628" y="128791"/>
                    <a:pt x="39073" y="128250"/>
                    <a:pt x="40517" y="127672"/>
                  </a:cubicBezTo>
                  <a:cubicBezTo>
                    <a:pt x="40878" y="127527"/>
                    <a:pt x="41239" y="127383"/>
                    <a:pt x="41600" y="127256"/>
                  </a:cubicBezTo>
                  <a:lnTo>
                    <a:pt x="42684" y="126859"/>
                  </a:lnTo>
                  <a:lnTo>
                    <a:pt x="43785" y="126462"/>
                  </a:lnTo>
                  <a:lnTo>
                    <a:pt x="44327" y="126263"/>
                  </a:lnTo>
                  <a:lnTo>
                    <a:pt x="44887" y="126083"/>
                  </a:lnTo>
                  <a:cubicBezTo>
                    <a:pt x="46331" y="125595"/>
                    <a:pt x="47794" y="125090"/>
                    <a:pt x="49256" y="124656"/>
                  </a:cubicBezTo>
                  <a:cubicBezTo>
                    <a:pt x="52181" y="123736"/>
                    <a:pt x="55106" y="122923"/>
                    <a:pt x="58031" y="122129"/>
                  </a:cubicBezTo>
                  <a:cubicBezTo>
                    <a:pt x="63863" y="120558"/>
                    <a:pt x="69677" y="119113"/>
                    <a:pt x="75365" y="117524"/>
                  </a:cubicBezTo>
                  <a:cubicBezTo>
                    <a:pt x="76773" y="117127"/>
                    <a:pt x="78181" y="116712"/>
                    <a:pt x="79590" y="116279"/>
                  </a:cubicBezTo>
                  <a:cubicBezTo>
                    <a:pt x="81016" y="115863"/>
                    <a:pt x="82388" y="115430"/>
                    <a:pt x="83761" y="114961"/>
                  </a:cubicBezTo>
                  <a:cubicBezTo>
                    <a:pt x="86505" y="114040"/>
                    <a:pt x="89213" y="113011"/>
                    <a:pt x="91868" y="111855"/>
                  </a:cubicBezTo>
                  <a:cubicBezTo>
                    <a:pt x="97176" y="109616"/>
                    <a:pt x="102250" y="106854"/>
                    <a:pt x="107016" y="103640"/>
                  </a:cubicBezTo>
                  <a:cubicBezTo>
                    <a:pt x="111711" y="100408"/>
                    <a:pt x="116008" y="96616"/>
                    <a:pt x="119511" y="92283"/>
                  </a:cubicBezTo>
                  <a:cubicBezTo>
                    <a:pt x="121262" y="90134"/>
                    <a:pt x="122815" y="87805"/>
                    <a:pt x="124115" y="85367"/>
                  </a:cubicBezTo>
                  <a:cubicBezTo>
                    <a:pt x="125397" y="82930"/>
                    <a:pt x="126426" y="80366"/>
                    <a:pt x="127167" y="77712"/>
                  </a:cubicBezTo>
                  <a:cubicBezTo>
                    <a:pt x="127925" y="75076"/>
                    <a:pt x="128358" y="72295"/>
                    <a:pt x="128683" y="69370"/>
                  </a:cubicBezTo>
                  <a:cubicBezTo>
                    <a:pt x="129008" y="66445"/>
                    <a:pt x="129207" y="63412"/>
                    <a:pt x="129532" y="60252"/>
                  </a:cubicBezTo>
                  <a:cubicBezTo>
                    <a:pt x="129694" y="58663"/>
                    <a:pt x="129875" y="57074"/>
                    <a:pt x="130146" y="55449"/>
                  </a:cubicBezTo>
                  <a:cubicBezTo>
                    <a:pt x="130200" y="55052"/>
                    <a:pt x="130272" y="54637"/>
                    <a:pt x="130344" y="54239"/>
                  </a:cubicBezTo>
                  <a:lnTo>
                    <a:pt x="130579" y="53011"/>
                  </a:lnTo>
                  <a:cubicBezTo>
                    <a:pt x="130760" y="52199"/>
                    <a:pt x="130922" y="51368"/>
                    <a:pt x="131139" y="50556"/>
                  </a:cubicBezTo>
                  <a:lnTo>
                    <a:pt x="131482" y="49382"/>
                  </a:lnTo>
                  <a:cubicBezTo>
                    <a:pt x="131590" y="48967"/>
                    <a:pt x="131680" y="48570"/>
                    <a:pt x="131825" y="48173"/>
                  </a:cubicBezTo>
                  <a:lnTo>
                    <a:pt x="132619" y="45771"/>
                  </a:lnTo>
                  <a:lnTo>
                    <a:pt x="133540" y="43424"/>
                  </a:lnTo>
                  <a:cubicBezTo>
                    <a:pt x="133685" y="43027"/>
                    <a:pt x="133883" y="42648"/>
                    <a:pt x="134046" y="42268"/>
                  </a:cubicBezTo>
                  <a:lnTo>
                    <a:pt x="134587" y="41113"/>
                  </a:lnTo>
                  <a:lnTo>
                    <a:pt x="134587" y="41113"/>
                  </a:lnTo>
                  <a:cubicBezTo>
                    <a:pt x="134450" y="41577"/>
                    <a:pt x="134116" y="42502"/>
                    <a:pt x="134207" y="42502"/>
                  </a:cubicBezTo>
                  <a:cubicBezTo>
                    <a:pt x="134272" y="42502"/>
                    <a:pt x="134552" y="42032"/>
                    <a:pt x="135274" y="40589"/>
                  </a:cubicBezTo>
                  <a:lnTo>
                    <a:pt x="135274" y="40589"/>
                  </a:lnTo>
                  <a:cubicBezTo>
                    <a:pt x="133793" y="43641"/>
                    <a:pt x="132619" y="46836"/>
                    <a:pt x="131771" y="50123"/>
                  </a:cubicBezTo>
                  <a:lnTo>
                    <a:pt x="131446" y="51350"/>
                  </a:lnTo>
                  <a:cubicBezTo>
                    <a:pt x="131337" y="51748"/>
                    <a:pt x="131265" y="52163"/>
                    <a:pt x="131175" y="52578"/>
                  </a:cubicBezTo>
                  <a:lnTo>
                    <a:pt x="131049" y="53210"/>
                  </a:lnTo>
                  <a:lnTo>
                    <a:pt x="130940" y="53824"/>
                  </a:lnTo>
                  <a:cubicBezTo>
                    <a:pt x="130868" y="54221"/>
                    <a:pt x="130778" y="54637"/>
                    <a:pt x="130724" y="55052"/>
                  </a:cubicBezTo>
                  <a:cubicBezTo>
                    <a:pt x="130471" y="56695"/>
                    <a:pt x="130272" y="58302"/>
                    <a:pt x="130110" y="59909"/>
                  </a:cubicBezTo>
                  <a:cubicBezTo>
                    <a:pt x="129785" y="63105"/>
                    <a:pt x="129586" y="66210"/>
                    <a:pt x="129279" y="69189"/>
                  </a:cubicBezTo>
                  <a:cubicBezTo>
                    <a:pt x="129117" y="70688"/>
                    <a:pt x="128936" y="72169"/>
                    <a:pt x="128701" y="73595"/>
                  </a:cubicBezTo>
                  <a:cubicBezTo>
                    <a:pt x="128467" y="75021"/>
                    <a:pt x="128160" y="76412"/>
                    <a:pt x="127780" y="77802"/>
                  </a:cubicBezTo>
                  <a:cubicBezTo>
                    <a:pt x="127022" y="80528"/>
                    <a:pt x="125993" y="83183"/>
                    <a:pt x="124657" y="85692"/>
                  </a:cubicBezTo>
                  <a:cubicBezTo>
                    <a:pt x="123321" y="88220"/>
                    <a:pt x="121732" y="90621"/>
                    <a:pt x="119926" y="92824"/>
                  </a:cubicBezTo>
                  <a:cubicBezTo>
                    <a:pt x="118103" y="95081"/>
                    <a:pt x="116098" y="97158"/>
                    <a:pt x="113932" y="99090"/>
                  </a:cubicBezTo>
                  <a:cubicBezTo>
                    <a:pt x="111747" y="101022"/>
                    <a:pt x="109436" y="102809"/>
                    <a:pt x="107016" y="104434"/>
                  </a:cubicBezTo>
                  <a:cubicBezTo>
                    <a:pt x="102123" y="107720"/>
                    <a:pt x="96905" y="110501"/>
                    <a:pt x="91470" y="112758"/>
                  </a:cubicBezTo>
                  <a:cubicBezTo>
                    <a:pt x="88744" y="113913"/>
                    <a:pt x="85963" y="114942"/>
                    <a:pt x="83147" y="115863"/>
                  </a:cubicBezTo>
                  <a:cubicBezTo>
                    <a:pt x="80348" y="116766"/>
                    <a:pt x="77441" y="117597"/>
                    <a:pt x="74552" y="118409"/>
                  </a:cubicBezTo>
                  <a:cubicBezTo>
                    <a:pt x="68738" y="119998"/>
                    <a:pt x="62834" y="121424"/>
                    <a:pt x="56894" y="123049"/>
                  </a:cubicBezTo>
                  <a:lnTo>
                    <a:pt x="54673" y="123663"/>
                  </a:lnTo>
                  <a:lnTo>
                    <a:pt x="52452" y="124295"/>
                  </a:lnTo>
                  <a:lnTo>
                    <a:pt x="51332" y="124620"/>
                  </a:lnTo>
                  <a:lnTo>
                    <a:pt x="50231" y="124963"/>
                  </a:lnTo>
                  <a:lnTo>
                    <a:pt x="47992" y="125631"/>
                  </a:lnTo>
                  <a:lnTo>
                    <a:pt x="45771" y="126372"/>
                  </a:lnTo>
                  <a:lnTo>
                    <a:pt x="44670" y="126733"/>
                  </a:lnTo>
                  <a:cubicBezTo>
                    <a:pt x="44309" y="126859"/>
                    <a:pt x="43930" y="127004"/>
                    <a:pt x="43568" y="127130"/>
                  </a:cubicBezTo>
                  <a:lnTo>
                    <a:pt x="41366" y="127925"/>
                  </a:lnTo>
                  <a:cubicBezTo>
                    <a:pt x="40625" y="128195"/>
                    <a:pt x="39903" y="128502"/>
                    <a:pt x="39163" y="128791"/>
                  </a:cubicBezTo>
                  <a:lnTo>
                    <a:pt x="38061" y="129225"/>
                  </a:lnTo>
                  <a:cubicBezTo>
                    <a:pt x="37700" y="129369"/>
                    <a:pt x="37339" y="129531"/>
                    <a:pt x="36978" y="129694"/>
                  </a:cubicBezTo>
                  <a:lnTo>
                    <a:pt x="34811" y="130633"/>
                  </a:lnTo>
                  <a:cubicBezTo>
                    <a:pt x="34089" y="130958"/>
                    <a:pt x="33385" y="131319"/>
                    <a:pt x="32663" y="131662"/>
                  </a:cubicBezTo>
                  <a:cubicBezTo>
                    <a:pt x="31959" y="132005"/>
                    <a:pt x="31236" y="132348"/>
                    <a:pt x="30550" y="132727"/>
                  </a:cubicBezTo>
                  <a:lnTo>
                    <a:pt x="28438" y="133865"/>
                  </a:lnTo>
                  <a:cubicBezTo>
                    <a:pt x="28095" y="134045"/>
                    <a:pt x="27752" y="134262"/>
                    <a:pt x="27391" y="134479"/>
                  </a:cubicBezTo>
                  <a:lnTo>
                    <a:pt x="26361" y="135093"/>
                  </a:lnTo>
                  <a:lnTo>
                    <a:pt x="25838" y="135418"/>
                  </a:lnTo>
                  <a:lnTo>
                    <a:pt x="25332" y="135761"/>
                  </a:lnTo>
                  <a:lnTo>
                    <a:pt x="24321" y="136429"/>
                  </a:lnTo>
                  <a:cubicBezTo>
                    <a:pt x="23635" y="136862"/>
                    <a:pt x="22985" y="137368"/>
                    <a:pt x="22335" y="137837"/>
                  </a:cubicBezTo>
                  <a:cubicBezTo>
                    <a:pt x="19735" y="139751"/>
                    <a:pt x="17279" y="141882"/>
                    <a:pt x="15004" y="144193"/>
                  </a:cubicBezTo>
                  <a:cubicBezTo>
                    <a:pt x="14445" y="144789"/>
                    <a:pt x="13885" y="145366"/>
                    <a:pt x="13343" y="145980"/>
                  </a:cubicBezTo>
                  <a:lnTo>
                    <a:pt x="11736" y="147822"/>
                  </a:lnTo>
                  <a:lnTo>
                    <a:pt x="10220" y="149754"/>
                  </a:lnTo>
                  <a:cubicBezTo>
                    <a:pt x="9732" y="150386"/>
                    <a:pt x="9263" y="151072"/>
                    <a:pt x="8793" y="151740"/>
                  </a:cubicBezTo>
                  <a:cubicBezTo>
                    <a:pt x="7872" y="153094"/>
                    <a:pt x="6988" y="154484"/>
                    <a:pt x="6211" y="155947"/>
                  </a:cubicBezTo>
                  <a:lnTo>
                    <a:pt x="5904" y="156489"/>
                  </a:lnTo>
                  <a:lnTo>
                    <a:pt x="5760" y="156759"/>
                  </a:lnTo>
                  <a:lnTo>
                    <a:pt x="5615" y="157030"/>
                  </a:lnTo>
                  <a:lnTo>
                    <a:pt x="5074" y="158168"/>
                  </a:lnTo>
                  <a:lnTo>
                    <a:pt x="4803" y="158728"/>
                  </a:lnTo>
                  <a:lnTo>
                    <a:pt x="4640" y="159053"/>
                  </a:lnTo>
                  <a:lnTo>
                    <a:pt x="4586" y="159143"/>
                  </a:lnTo>
                  <a:lnTo>
                    <a:pt x="4532" y="159251"/>
                  </a:lnTo>
                  <a:cubicBezTo>
                    <a:pt x="4514" y="159323"/>
                    <a:pt x="4478" y="159414"/>
                    <a:pt x="4442" y="159486"/>
                  </a:cubicBezTo>
                  <a:lnTo>
                    <a:pt x="3738" y="161346"/>
                  </a:lnTo>
                  <a:lnTo>
                    <a:pt x="3015" y="163205"/>
                  </a:lnTo>
                  <a:cubicBezTo>
                    <a:pt x="2817" y="163819"/>
                    <a:pt x="2654" y="164415"/>
                    <a:pt x="2474" y="165029"/>
                  </a:cubicBezTo>
                  <a:lnTo>
                    <a:pt x="1932" y="166871"/>
                  </a:lnTo>
                  <a:cubicBezTo>
                    <a:pt x="1751" y="167485"/>
                    <a:pt x="1589" y="168116"/>
                    <a:pt x="1426" y="168748"/>
                  </a:cubicBezTo>
                  <a:lnTo>
                    <a:pt x="903" y="170626"/>
                  </a:lnTo>
                  <a:lnTo>
                    <a:pt x="776" y="171096"/>
                  </a:lnTo>
                  <a:cubicBezTo>
                    <a:pt x="776" y="171114"/>
                    <a:pt x="849" y="171114"/>
                    <a:pt x="867" y="171114"/>
                  </a:cubicBezTo>
                  <a:lnTo>
                    <a:pt x="993" y="171114"/>
                  </a:lnTo>
                  <a:lnTo>
                    <a:pt x="1210" y="171132"/>
                  </a:lnTo>
                  <a:lnTo>
                    <a:pt x="2149" y="171186"/>
                  </a:lnTo>
                  <a:lnTo>
                    <a:pt x="5904" y="171403"/>
                  </a:lnTo>
                  <a:cubicBezTo>
                    <a:pt x="6518" y="171439"/>
                    <a:pt x="7204" y="171439"/>
                    <a:pt x="7890" y="171439"/>
                  </a:cubicBezTo>
                  <a:lnTo>
                    <a:pt x="18002" y="171439"/>
                  </a:lnTo>
                  <a:lnTo>
                    <a:pt x="27174" y="171457"/>
                  </a:lnTo>
                  <a:cubicBezTo>
                    <a:pt x="36149" y="171477"/>
                    <a:pt x="45150" y="171489"/>
                    <a:pt x="54190" y="171489"/>
                  </a:cubicBezTo>
                  <a:cubicBezTo>
                    <a:pt x="69847" y="171489"/>
                    <a:pt x="85618" y="171451"/>
                    <a:pt x="101563" y="171348"/>
                  </a:cubicBezTo>
                  <a:lnTo>
                    <a:pt x="101563" y="172161"/>
                  </a:lnTo>
                  <a:cubicBezTo>
                    <a:pt x="136917" y="172251"/>
                    <a:pt x="172667" y="172378"/>
                    <a:pt x="208833" y="172576"/>
                  </a:cubicBezTo>
                  <a:cubicBezTo>
                    <a:pt x="223873" y="172576"/>
                    <a:pt x="236783" y="172179"/>
                    <a:pt x="247580" y="171710"/>
                  </a:cubicBezTo>
                  <a:cubicBezTo>
                    <a:pt x="194135" y="171005"/>
                    <a:pt x="138181" y="170680"/>
                    <a:pt x="81702" y="170500"/>
                  </a:cubicBezTo>
                  <a:lnTo>
                    <a:pt x="39271" y="170373"/>
                  </a:lnTo>
                  <a:lnTo>
                    <a:pt x="18020" y="170337"/>
                  </a:lnTo>
                  <a:lnTo>
                    <a:pt x="12711" y="170319"/>
                  </a:lnTo>
                  <a:lnTo>
                    <a:pt x="8631" y="170319"/>
                  </a:lnTo>
                  <a:cubicBezTo>
                    <a:pt x="8508" y="170321"/>
                    <a:pt x="8386" y="170322"/>
                    <a:pt x="8265" y="170322"/>
                  </a:cubicBezTo>
                  <a:cubicBezTo>
                    <a:pt x="7019" y="170322"/>
                    <a:pt x="5879" y="170242"/>
                    <a:pt x="4694" y="170193"/>
                  </a:cubicBezTo>
                  <a:lnTo>
                    <a:pt x="2763" y="170121"/>
                  </a:lnTo>
                  <a:lnTo>
                    <a:pt x="2275" y="170085"/>
                  </a:lnTo>
                  <a:cubicBezTo>
                    <a:pt x="2265" y="170085"/>
                    <a:pt x="2231" y="170096"/>
                    <a:pt x="2207" y="170096"/>
                  </a:cubicBezTo>
                  <a:cubicBezTo>
                    <a:pt x="2189" y="170096"/>
                    <a:pt x="2177" y="170090"/>
                    <a:pt x="2185" y="170066"/>
                  </a:cubicBezTo>
                  <a:lnTo>
                    <a:pt x="2221" y="169940"/>
                  </a:lnTo>
                  <a:lnTo>
                    <a:pt x="2293" y="169705"/>
                  </a:lnTo>
                  <a:lnTo>
                    <a:pt x="2546" y="168748"/>
                  </a:lnTo>
                  <a:lnTo>
                    <a:pt x="3069" y="166816"/>
                  </a:lnTo>
                  <a:cubicBezTo>
                    <a:pt x="3250" y="166185"/>
                    <a:pt x="3431" y="165571"/>
                    <a:pt x="3629" y="164939"/>
                  </a:cubicBezTo>
                  <a:cubicBezTo>
                    <a:pt x="3810" y="164307"/>
                    <a:pt x="3990" y="163693"/>
                    <a:pt x="4207" y="163061"/>
                  </a:cubicBezTo>
                  <a:lnTo>
                    <a:pt x="4947" y="161183"/>
                  </a:lnTo>
                  <a:lnTo>
                    <a:pt x="5308" y="160244"/>
                  </a:lnTo>
                  <a:lnTo>
                    <a:pt x="5489" y="159775"/>
                  </a:lnTo>
                  <a:cubicBezTo>
                    <a:pt x="5525" y="159684"/>
                    <a:pt x="5561" y="159612"/>
                    <a:pt x="5597" y="159540"/>
                  </a:cubicBezTo>
                  <a:lnTo>
                    <a:pt x="5688" y="159341"/>
                  </a:lnTo>
                  <a:lnTo>
                    <a:pt x="6301" y="158059"/>
                  </a:lnTo>
                  <a:cubicBezTo>
                    <a:pt x="7981" y="154719"/>
                    <a:pt x="10021" y="151577"/>
                    <a:pt x="12386" y="148689"/>
                  </a:cubicBezTo>
                  <a:cubicBezTo>
                    <a:pt x="14733" y="145818"/>
                    <a:pt x="17352" y="143182"/>
                    <a:pt x="20186" y="140816"/>
                  </a:cubicBezTo>
                  <a:cubicBezTo>
                    <a:pt x="23021" y="138451"/>
                    <a:pt x="26072" y="136357"/>
                    <a:pt x="29304" y="134569"/>
                  </a:cubicBezTo>
                  <a:lnTo>
                    <a:pt x="31706" y="133269"/>
                  </a:lnTo>
                  <a:cubicBezTo>
                    <a:pt x="32518" y="132854"/>
                    <a:pt x="33331" y="132493"/>
                    <a:pt x="34143" y="132077"/>
                  </a:cubicBezTo>
                  <a:cubicBezTo>
                    <a:pt x="34956" y="131662"/>
                    <a:pt x="35805" y="131301"/>
                    <a:pt x="36617" y="130940"/>
                  </a:cubicBezTo>
                  <a:cubicBezTo>
                    <a:pt x="37430" y="130579"/>
                    <a:pt x="38260" y="130200"/>
                    <a:pt x="39091" y="129893"/>
                  </a:cubicBezTo>
                  <a:lnTo>
                    <a:pt x="41600" y="128881"/>
                  </a:lnTo>
                  <a:lnTo>
                    <a:pt x="44128" y="127979"/>
                  </a:lnTo>
                  <a:cubicBezTo>
                    <a:pt x="44977" y="127654"/>
                    <a:pt x="45825" y="127401"/>
                    <a:pt x="46674" y="127112"/>
                  </a:cubicBezTo>
                  <a:cubicBezTo>
                    <a:pt x="47523" y="126823"/>
                    <a:pt x="48371" y="126534"/>
                    <a:pt x="49220" y="126281"/>
                  </a:cubicBezTo>
                  <a:cubicBezTo>
                    <a:pt x="52614" y="125216"/>
                    <a:pt x="56027" y="124277"/>
                    <a:pt x="59421" y="123374"/>
                  </a:cubicBezTo>
                  <a:cubicBezTo>
                    <a:pt x="66210" y="121569"/>
                    <a:pt x="72981" y="119944"/>
                    <a:pt x="79554" y="117976"/>
                  </a:cubicBezTo>
                  <a:lnTo>
                    <a:pt x="79554" y="117976"/>
                  </a:lnTo>
                  <a:cubicBezTo>
                    <a:pt x="74010" y="119655"/>
                    <a:pt x="68251" y="121118"/>
                    <a:pt x="62383" y="122652"/>
                  </a:cubicBezTo>
                  <a:cubicBezTo>
                    <a:pt x="56514" y="124205"/>
                    <a:pt x="50538" y="125866"/>
                    <a:pt x="44598" y="127943"/>
                  </a:cubicBezTo>
                  <a:cubicBezTo>
                    <a:pt x="38675" y="130073"/>
                    <a:pt x="32771" y="132601"/>
                    <a:pt x="27228" y="136013"/>
                  </a:cubicBezTo>
                  <a:cubicBezTo>
                    <a:pt x="21649" y="139462"/>
                    <a:pt x="16683" y="143832"/>
                    <a:pt x="12531" y="148923"/>
                  </a:cubicBezTo>
                  <a:cubicBezTo>
                    <a:pt x="10436" y="151469"/>
                    <a:pt x="8613" y="154232"/>
                    <a:pt x="7060" y="157157"/>
                  </a:cubicBezTo>
                  <a:cubicBezTo>
                    <a:pt x="6681" y="157897"/>
                    <a:pt x="6338" y="158637"/>
                    <a:pt x="5958" y="159396"/>
                  </a:cubicBezTo>
                  <a:cubicBezTo>
                    <a:pt x="5904" y="159504"/>
                    <a:pt x="5850" y="159594"/>
                    <a:pt x="5796" y="159739"/>
                  </a:cubicBezTo>
                  <a:cubicBezTo>
                    <a:pt x="5742" y="159865"/>
                    <a:pt x="5688" y="160009"/>
                    <a:pt x="5633" y="160136"/>
                  </a:cubicBezTo>
                  <a:lnTo>
                    <a:pt x="5326" y="160948"/>
                  </a:lnTo>
                  <a:lnTo>
                    <a:pt x="4694" y="162555"/>
                  </a:lnTo>
                  <a:cubicBezTo>
                    <a:pt x="4478" y="163079"/>
                    <a:pt x="4297" y="163621"/>
                    <a:pt x="4153" y="164180"/>
                  </a:cubicBezTo>
                  <a:lnTo>
                    <a:pt x="3665" y="165787"/>
                  </a:lnTo>
                  <a:cubicBezTo>
                    <a:pt x="3485" y="166311"/>
                    <a:pt x="3340" y="166853"/>
                    <a:pt x="3196" y="167412"/>
                  </a:cubicBezTo>
                  <a:lnTo>
                    <a:pt x="2744" y="169055"/>
                  </a:lnTo>
                  <a:lnTo>
                    <a:pt x="2618" y="169489"/>
                  </a:lnTo>
                  <a:lnTo>
                    <a:pt x="2564" y="169687"/>
                  </a:lnTo>
                  <a:lnTo>
                    <a:pt x="2528" y="169796"/>
                  </a:lnTo>
                  <a:lnTo>
                    <a:pt x="2510" y="169850"/>
                  </a:lnTo>
                  <a:lnTo>
                    <a:pt x="2582" y="169850"/>
                  </a:lnTo>
                  <a:lnTo>
                    <a:pt x="3413" y="169886"/>
                  </a:lnTo>
                  <a:lnTo>
                    <a:pt x="5056" y="169940"/>
                  </a:lnTo>
                  <a:lnTo>
                    <a:pt x="6717" y="170012"/>
                  </a:lnTo>
                  <a:cubicBezTo>
                    <a:pt x="6988" y="170030"/>
                    <a:pt x="7258" y="170048"/>
                    <a:pt x="7547" y="170048"/>
                  </a:cubicBezTo>
                  <a:lnTo>
                    <a:pt x="14499" y="170048"/>
                  </a:lnTo>
                  <a:lnTo>
                    <a:pt x="23797" y="170066"/>
                  </a:lnTo>
                  <a:cubicBezTo>
                    <a:pt x="36166" y="170103"/>
                    <a:pt x="48317" y="170175"/>
                    <a:pt x="60053" y="170283"/>
                  </a:cubicBezTo>
                  <a:cubicBezTo>
                    <a:pt x="127112" y="170680"/>
                    <a:pt x="187455" y="170482"/>
                    <a:pt x="247815" y="171096"/>
                  </a:cubicBezTo>
                  <a:lnTo>
                    <a:pt x="257655" y="171222"/>
                  </a:lnTo>
                  <a:cubicBezTo>
                    <a:pt x="261935" y="170987"/>
                    <a:pt x="265762" y="170753"/>
                    <a:pt x="269175" y="170536"/>
                  </a:cubicBezTo>
                  <a:cubicBezTo>
                    <a:pt x="278330" y="169833"/>
                    <a:pt x="284365" y="168952"/>
                    <a:pt x="278708" y="168137"/>
                  </a:cubicBezTo>
                  <a:lnTo>
                    <a:pt x="278708" y="168137"/>
                  </a:lnTo>
                  <a:cubicBezTo>
                    <a:pt x="279685" y="164054"/>
                    <a:pt x="280710" y="145211"/>
                    <a:pt x="281236" y="117290"/>
                  </a:cubicBezTo>
                  <a:lnTo>
                    <a:pt x="282049" y="117290"/>
                  </a:lnTo>
                  <a:cubicBezTo>
                    <a:pt x="281834" y="146227"/>
                    <a:pt x="282324" y="151752"/>
                    <a:pt x="282979" y="151752"/>
                  </a:cubicBezTo>
                  <a:cubicBezTo>
                    <a:pt x="283384" y="151752"/>
                    <a:pt x="283852" y="149643"/>
                    <a:pt x="284257" y="149643"/>
                  </a:cubicBezTo>
                  <a:cubicBezTo>
                    <a:pt x="284411" y="149643"/>
                    <a:pt x="284556" y="149951"/>
                    <a:pt x="284685" y="150801"/>
                  </a:cubicBezTo>
                  <a:cubicBezTo>
                    <a:pt x="284685" y="124006"/>
                    <a:pt x="284901" y="97176"/>
                    <a:pt x="285497" y="70345"/>
                  </a:cubicBezTo>
                  <a:lnTo>
                    <a:pt x="285497" y="37520"/>
                  </a:lnTo>
                  <a:cubicBezTo>
                    <a:pt x="285244" y="37375"/>
                    <a:pt x="284974" y="37249"/>
                    <a:pt x="284721" y="37104"/>
                  </a:cubicBezTo>
                  <a:lnTo>
                    <a:pt x="279358" y="34342"/>
                  </a:lnTo>
                  <a:lnTo>
                    <a:pt x="277769" y="33511"/>
                  </a:lnTo>
                  <a:cubicBezTo>
                    <a:pt x="277517" y="33385"/>
                    <a:pt x="277246" y="33241"/>
                    <a:pt x="276975" y="33114"/>
                  </a:cubicBezTo>
                  <a:lnTo>
                    <a:pt x="276217" y="32681"/>
                  </a:lnTo>
                  <a:cubicBezTo>
                    <a:pt x="275169" y="32121"/>
                    <a:pt x="274158" y="31507"/>
                    <a:pt x="273147" y="30911"/>
                  </a:cubicBezTo>
                  <a:cubicBezTo>
                    <a:pt x="269067" y="28492"/>
                    <a:pt x="265040" y="25838"/>
                    <a:pt x="260978" y="23147"/>
                  </a:cubicBezTo>
                  <a:cubicBezTo>
                    <a:pt x="252871" y="17767"/>
                    <a:pt x="244655" y="12188"/>
                    <a:pt x="235591" y="7674"/>
                  </a:cubicBezTo>
                  <a:cubicBezTo>
                    <a:pt x="233334" y="6536"/>
                    <a:pt x="231005" y="5507"/>
                    <a:pt x="228622" y="4532"/>
                  </a:cubicBezTo>
                  <a:lnTo>
                    <a:pt x="226816" y="3846"/>
                  </a:lnTo>
                  <a:cubicBezTo>
                    <a:pt x="226220" y="3611"/>
                    <a:pt x="225606" y="3431"/>
                    <a:pt x="224992" y="3196"/>
                  </a:cubicBezTo>
                  <a:cubicBezTo>
                    <a:pt x="223783" y="2763"/>
                    <a:pt x="222519" y="2419"/>
                    <a:pt x="221291" y="2040"/>
                  </a:cubicBezTo>
                  <a:lnTo>
                    <a:pt x="219395" y="1553"/>
                  </a:lnTo>
                  <a:cubicBezTo>
                    <a:pt x="219070" y="1481"/>
                    <a:pt x="218763" y="1390"/>
                    <a:pt x="218438" y="1318"/>
                  </a:cubicBezTo>
                  <a:lnTo>
                    <a:pt x="217463" y="1119"/>
                  </a:lnTo>
                  <a:lnTo>
                    <a:pt x="216506" y="921"/>
                  </a:lnTo>
                  <a:cubicBezTo>
                    <a:pt x="216181" y="867"/>
                    <a:pt x="215874" y="794"/>
                    <a:pt x="215531" y="740"/>
                  </a:cubicBezTo>
                  <a:lnTo>
                    <a:pt x="213581" y="451"/>
                  </a:lnTo>
                  <a:cubicBezTo>
                    <a:pt x="213419" y="415"/>
                    <a:pt x="213256" y="397"/>
                    <a:pt x="213094" y="379"/>
                  </a:cubicBezTo>
                  <a:lnTo>
                    <a:pt x="212606" y="325"/>
                  </a:lnTo>
                  <a:lnTo>
                    <a:pt x="211613" y="235"/>
                  </a:lnTo>
                  <a:cubicBezTo>
                    <a:pt x="210945" y="163"/>
                    <a:pt x="210295" y="90"/>
                    <a:pt x="209627" y="72"/>
                  </a:cubicBezTo>
                  <a:lnTo>
                    <a:pt x="2076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6"/>
          <p:cNvSpPr/>
          <p:nvPr/>
        </p:nvSpPr>
        <p:spPr>
          <a:xfrm>
            <a:off x="4010100" y="2773513"/>
            <a:ext cx="5133900" cy="168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36"/>
          <p:cNvGrpSpPr/>
          <p:nvPr/>
        </p:nvGrpSpPr>
        <p:grpSpPr>
          <a:xfrm rot="-816911">
            <a:off x="-1399103" y="1807642"/>
            <a:ext cx="2613229" cy="5224657"/>
            <a:chOff x="2499325" y="238125"/>
            <a:chExt cx="2613225" cy="5224650"/>
          </a:xfrm>
        </p:grpSpPr>
        <p:sp>
          <p:nvSpPr>
            <p:cNvPr id="1125" name="Google Shape;1125;p36"/>
            <p:cNvSpPr/>
            <p:nvPr/>
          </p:nvSpPr>
          <p:spPr>
            <a:xfrm>
              <a:off x="2551850" y="283000"/>
              <a:ext cx="2514000" cy="5100275"/>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2499325" y="238125"/>
              <a:ext cx="2613225" cy="5224650"/>
            </a:xfrm>
            <a:custGeom>
              <a:avLst/>
              <a:gdLst/>
              <a:ahLst/>
              <a:cxnLst/>
              <a:rect l="l" t="t" r="r" b="b"/>
              <a:pathLst>
                <a:path w="104529" h="208986" extrusionOk="0">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36"/>
          <p:cNvSpPr txBox="1">
            <a:spLocks noGrp="1"/>
          </p:cNvSpPr>
          <p:nvPr>
            <p:ph type="title" idx="4"/>
          </p:nvPr>
        </p:nvSpPr>
        <p:spPr>
          <a:xfrm>
            <a:off x="608859" y="2123399"/>
            <a:ext cx="3401241" cy="1225303"/>
          </a:xfrm>
          <a:prstGeom prst="rect">
            <a:avLst/>
          </a:prstGeom>
        </p:spPr>
        <p:txBody>
          <a:bodyPr spcFirstLastPara="1" wrap="square" lIns="91425" tIns="91425" rIns="91425" bIns="91425" anchor="ctr" anchorCtr="0">
            <a:noAutofit/>
          </a:bodyPr>
          <a:lstStyle/>
          <a:p>
            <a:pPr lvl="0"/>
            <a:r>
              <a:rPr lang="id-ID" sz="5400" dirty="0"/>
              <a:t>Masalah Sumber</a:t>
            </a:r>
            <a:endParaRPr sz="5400" dirty="0">
              <a:solidFill>
                <a:schemeClr val="accent1"/>
              </a:solidFill>
            </a:endParaRPr>
          </a:p>
        </p:txBody>
      </p:sp>
      <p:sp>
        <p:nvSpPr>
          <p:cNvPr id="1128" name="Google Shape;1128;p36"/>
          <p:cNvSpPr txBox="1">
            <a:spLocks noGrp="1"/>
          </p:cNvSpPr>
          <p:nvPr>
            <p:ph type="ctrTitle"/>
          </p:nvPr>
        </p:nvSpPr>
        <p:spPr>
          <a:xfrm flipH="1">
            <a:off x="5213413" y="697076"/>
            <a:ext cx="3188700" cy="577800"/>
          </a:xfrm>
          <a:prstGeom prst="rect">
            <a:avLst/>
          </a:prstGeom>
        </p:spPr>
        <p:txBody>
          <a:bodyPr spcFirstLastPara="1" wrap="square" lIns="91425" tIns="91425" rIns="91425" bIns="91425" anchor="b" anchorCtr="0">
            <a:noAutofit/>
          </a:bodyPr>
          <a:lstStyle/>
          <a:p>
            <a:r>
              <a:rPr lang="id-ID" dirty="0"/>
              <a:t>Keputusan buat atau beli</a:t>
            </a:r>
          </a:p>
        </p:txBody>
      </p:sp>
      <p:sp>
        <p:nvSpPr>
          <p:cNvPr id="1129" name="Google Shape;1129;p36"/>
          <p:cNvSpPr txBox="1">
            <a:spLocks noGrp="1"/>
          </p:cNvSpPr>
          <p:nvPr>
            <p:ph type="subTitle" idx="1"/>
          </p:nvPr>
        </p:nvSpPr>
        <p:spPr>
          <a:xfrm flipH="1">
            <a:off x="5210375" y="1177588"/>
            <a:ext cx="3078600" cy="577800"/>
          </a:xfrm>
          <a:prstGeom prst="rect">
            <a:avLst/>
          </a:prstGeom>
        </p:spPr>
        <p:txBody>
          <a:bodyPr spcFirstLastPara="1" wrap="square" lIns="91425" tIns="91425" rIns="91425" bIns="91425" anchor="t" anchorCtr="0">
            <a:noAutofit/>
          </a:bodyPr>
          <a:lstStyle/>
          <a:p>
            <a:pPr marL="0" indent="0"/>
            <a:r>
              <a:rPr lang="id-ID" dirty="0"/>
              <a:t>Keputusan buat atau beli merupakan pilihan antara memproduksi sebuah komponen atau jasa secara internal atau membelinya dari sumber luar.</a:t>
            </a:r>
          </a:p>
          <a:p>
            <a:pPr marL="0" lvl="0" indent="0"/>
            <a:endParaRPr lang="id-ID" dirty="0"/>
          </a:p>
          <a:p>
            <a:pPr marL="0" lvl="0" indent="0" algn="l" rtl="0">
              <a:spcBef>
                <a:spcPts val="0"/>
              </a:spcBef>
              <a:spcAft>
                <a:spcPts val="0"/>
              </a:spcAft>
              <a:buNone/>
            </a:pPr>
            <a:endParaRPr dirty="0"/>
          </a:p>
        </p:txBody>
      </p:sp>
      <p:sp>
        <p:nvSpPr>
          <p:cNvPr id="1130" name="Google Shape;1130;p36"/>
          <p:cNvSpPr txBox="1">
            <a:spLocks noGrp="1"/>
          </p:cNvSpPr>
          <p:nvPr>
            <p:ph type="ctrTitle" idx="2"/>
          </p:nvPr>
        </p:nvSpPr>
        <p:spPr>
          <a:xfrm flipH="1">
            <a:off x="5213425" y="2773526"/>
            <a:ext cx="3188700" cy="577800"/>
          </a:xfrm>
          <a:prstGeom prst="rect">
            <a:avLst/>
          </a:prstGeom>
        </p:spPr>
        <p:txBody>
          <a:bodyPr spcFirstLastPara="1" wrap="square" lIns="91425" tIns="91425" rIns="91425" bIns="91425" anchor="b" anchorCtr="0">
            <a:noAutofit/>
          </a:bodyPr>
          <a:lstStyle/>
          <a:p>
            <a:r>
              <a:rPr lang="id-ID" dirty="0"/>
              <a:t>Pengalihdayaan</a:t>
            </a:r>
            <a:endParaRPr dirty="0"/>
          </a:p>
        </p:txBody>
      </p:sp>
      <p:sp>
        <p:nvSpPr>
          <p:cNvPr id="1131" name="Google Shape;1131;p36"/>
          <p:cNvSpPr txBox="1">
            <a:spLocks noGrp="1"/>
          </p:cNvSpPr>
          <p:nvPr>
            <p:ph type="subTitle" idx="3"/>
          </p:nvPr>
        </p:nvSpPr>
        <p:spPr>
          <a:xfrm flipH="1">
            <a:off x="5210364" y="3254038"/>
            <a:ext cx="3374237" cy="577800"/>
          </a:xfrm>
          <a:prstGeom prst="rect">
            <a:avLst/>
          </a:prstGeom>
        </p:spPr>
        <p:txBody>
          <a:bodyPr spcFirstLastPara="1" wrap="square" lIns="91425" tIns="91425" rIns="91425" bIns="91425" anchor="t" anchorCtr="0">
            <a:noAutofit/>
          </a:bodyPr>
          <a:lstStyle/>
          <a:p>
            <a:pPr marL="0" indent="0"/>
            <a:r>
              <a:rPr lang="id-ID" dirty="0"/>
              <a:t>Pengalihdayaan (outsourcing) mengalihkan beberapa kegiatan dan sumber daya internal tradisional dari sebuah perusahaan ke vendor di luar perusahaan, membuatnya sedikit berbeda dari keputusan buat atau beli tradisional. </a:t>
            </a:r>
          </a:p>
          <a:p>
            <a:pPr marL="0" lvl="0" indent="0" algn="l" rtl="0">
              <a:spcBef>
                <a:spcPts val="0"/>
              </a:spcBef>
              <a:spcAft>
                <a:spcPts val="0"/>
              </a:spcAft>
              <a:buNone/>
            </a:pPr>
            <a:endParaRPr dirty="0"/>
          </a:p>
        </p:txBody>
      </p:sp>
      <p:sp>
        <p:nvSpPr>
          <p:cNvPr id="1132" name="Google Shape;1132;p36"/>
          <p:cNvSpPr/>
          <p:nvPr/>
        </p:nvSpPr>
        <p:spPr>
          <a:xfrm>
            <a:off x="4399550" y="1272400"/>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4399550" y="3348703"/>
            <a:ext cx="508200" cy="50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6"/>
          <p:cNvGrpSpPr/>
          <p:nvPr/>
        </p:nvGrpSpPr>
        <p:grpSpPr>
          <a:xfrm>
            <a:off x="4537834" y="1410848"/>
            <a:ext cx="231619" cy="231320"/>
            <a:chOff x="5053900" y="2021500"/>
            <a:chExt cx="483750" cy="483125"/>
          </a:xfrm>
        </p:grpSpPr>
        <p:sp>
          <p:nvSpPr>
            <p:cNvPr id="1135" name="Google Shape;1135;p36"/>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6" name="Google Shape;1136;p36"/>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7" name="Google Shape;1137;p36"/>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8" name="Google Shape;1138;p36"/>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39" name="Google Shape;1139;p36"/>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0" name="Google Shape;1140;p36"/>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1" name="Google Shape;1141;p36"/>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2" name="Google Shape;1142;p36"/>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1143" name="Google Shape;1143;p36"/>
          <p:cNvGrpSpPr/>
          <p:nvPr/>
        </p:nvGrpSpPr>
        <p:grpSpPr>
          <a:xfrm>
            <a:off x="4537976" y="3494377"/>
            <a:ext cx="231332" cy="216860"/>
            <a:chOff x="3865000" y="847675"/>
            <a:chExt cx="483150" cy="452925"/>
          </a:xfrm>
        </p:grpSpPr>
        <p:sp>
          <p:nvSpPr>
            <p:cNvPr id="1144" name="Google Shape;1144;p36"/>
            <p:cNvSpPr/>
            <p:nvPr/>
          </p:nvSpPr>
          <p:spPr>
            <a:xfrm>
              <a:off x="3865000" y="847675"/>
              <a:ext cx="483150" cy="452925"/>
            </a:xfrm>
            <a:custGeom>
              <a:avLst/>
              <a:gdLst/>
              <a:ahLst/>
              <a:cxnLst/>
              <a:rect l="l" t="t" r="r" b="b"/>
              <a:pathLst>
                <a:path w="19326" h="18117" extrusionOk="0">
                  <a:moveTo>
                    <a:pt x="9627" y="1132"/>
                  </a:moveTo>
                  <a:cubicBezTo>
                    <a:pt x="14349" y="1132"/>
                    <a:pt x="18193" y="4436"/>
                    <a:pt x="18193" y="8494"/>
                  </a:cubicBezTo>
                  <a:cubicBezTo>
                    <a:pt x="18193" y="12552"/>
                    <a:pt x="14349" y="15852"/>
                    <a:pt x="9627" y="15852"/>
                  </a:cubicBezTo>
                  <a:cubicBezTo>
                    <a:pt x="9619" y="15852"/>
                    <a:pt x="9611" y="15852"/>
                    <a:pt x="9603" y="15852"/>
                  </a:cubicBezTo>
                  <a:cubicBezTo>
                    <a:pt x="8397" y="15852"/>
                    <a:pt x="7207" y="15626"/>
                    <a:pt x="6088" y="15185"/>
                  </a:cubicBezTo>
                  <a:cubicBezTo>
                    <a:pt x="6019" y="15158"/>
                    <a:pt x="5947" y="15144"/>
                    <a:pt x="5876" y="15144"/>
                  </a:cubicBezTo>
                  <a:cubicBezTo>
                    <a:pt x="5720" y="15144"/>
                    <a:pt x="5568" y="15208"/>
                    <a:pt x="5460" y="15327"/>
                  </a:cubicBezTo>
                  <a:cubicBezTo>
                    <a:pt x="4780" y="16070"/>
                    <a:pt x="3896" y="16595"/>
                    <a:pt x="2917" y="16837"/>
                  </a:cubicBezTo>
                  <a:cubicBezTo>
                    <a:pt x="3461" y="15801"/>
                    <a:pt x="3582" y="14593"/>
                    <a:pt x="3262" y="13467"/>
                  </a:cubicBezTo>
                  <a:cubicBezTo>
                    <a:pt x="3238" y="13379"/>
                    <a:pt x="3189" y="13295"/>
                    <a:pt x="3126" y="13228"/>
                  </a:cubicBezTo>
                  <a:cubicBezTo>
                    <a:pt x="1843" y="11906"/>
                    <a:pt x="1133" y="10224"/>
                    <a:pt x="1133" y="8494"/>
                  </a:cubicBezTo>
                  <a:cubicBezTo>
                    <a:pt x="1133" y="4436"/>
                    <a:pt x="4944" y="1132"/>
                    <a:pt x="9627" y="1132"/>
                  </a:cubicBezTo>
                  <a:close/>
                  <a:moveTo>
                    <a:pt x="9627" y="0"/>
                  </a:moveTo>
                  <a:cubicBezTo>
                    <a:pt x="7066" y="0"/>
                    <a:pt x="4663" y="876"/>
                    <a:pt x="2848" y="2461"/>
                  </a:cubicBezTo>
                  <a:cubicBezTo>
                    <a:pt x="1012" y="4067"/>
                    <a:pt x="1" y="6211"/>
                    <a:pt x="1" y="8494"/>
                  </a:cubicBezTo>
                  <a:cubicBezTo>
                    <a:pt x="1" y="10472"/>
                    <a:pt x="783" y="12389"/>
                    <a:pt x="2208" y="13908"/>
                  </a:cubicBezTo>
                  <a:cubicBezTo>
                    <a:pt x="2492" y="15073"/>
                    <a:pt x="2148" y="16302"/>
                    <a:pt x="1299" y="17151"/>
                  </a:cubicBezTo>
                  <a:cubicBezTo>
                    <a:pt x="943" y="17507"/>
                    <a:pt x="1193" y="18117"/>
                    <a:pt x="1701" y="18117"/>
                  </a:cubicBezTo>
                  <a:cubicBezTo>
                    <a:pt x="3313" y="18114"/>
                    <a:pt x="4862" y="17489"/>
                    <a:pt x="6024" y="16372"/>
                  </a:cubicBezTo>
                  <a:cubicBezTo>
                    <a:pt x="7173" y="16776"/>
                    <a:pt x="8380" y="16985"/>
                    <a:pt x="9600" y="16985"/>
                  </a:cubicBezTo>
                  <a:cubicBezTo>
                    <a:pt x="9609" y="16985"/>
                    <a:pt x="9618" y="16985"/>
                    <a:pt x="9627" y="16985"/>
                  </a:cubicBezTo>
                  <a:cubicBezTo>
                    <a:pt x="12184" y="16985"/>
                    <a:pt x="14606" y="16112"/>
                    <a:pt x="16439" y="14524"/>
                  </a:cubicBezTo>
                  <a:cubicBezTo>
                    <a:pt x="18302" y="12914"/>
                    <a:pt x="19325" y="10773"/>
                    <a:pt x="19325" y="8494"/>
                  </a:cubicBezTo>
                  <a:cubicBezTo>
                    <a:pt x="19325" y="6211"/>
                    <a:pt x="18302" y="4070"/>
                    <a:pt x="16439" y="2461"/>
                  </a:cubicBezTo>
                  <a:cubicBezTo>
                    <a:pt x="14606" y="873"/>
                    <a:pt x="12184" y="0"/>
                    <a:pt x="9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5" name="Google Shape;1145;p36"/>
            <p:cNvSpPr/>
            <p:nvPr/>
          </p:nvSpPr>
          <p:spPr>
            <a:xfrm>
              <a:off x="4173600"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2" y="1738"/>
                    <a:pt x="1132" y="1512"/>
                  </a:cubicBezTo>
                  <a:cubicBezTo>
                    <a:pt x="1132"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6" name="Google Shape;1146;p36"/>
            <p:cNvSpPr/>
            <p:nvPr/>
          </p:nvSpPr>
          <p:spPr>
            <a:xfrm>
              <a:off x="4068825" y="1029775"/>
              <a:ext cx="78450" cy="75550"/>
            </a:xfrm>
            <a:custGeom>
              <a:avLst/>
              <a:gdLst/>
              <a:ahLst/>
              <a:cxnLst/>
              <a:rect l="l" t="t" r="r" b="b"/>
              <a:pathLst>
                <a:path w="3138" h="3022" extrusionOk="0">
                  <a:moveTo>
                    <a:pt x="1510" y="1134"/>
                  </a:moveTo>
                  <a:cubicBezTo>
                    <a:pt x="1845" y="1134"/>
                    <a:pt x="2014" y="1539"/>
                    <a:pt x="1776" y="1777"/>
                  </a:cubicBezTo>
                  <a:cubicBezTo>
                    <a:pt x="1699" y="1855"/>
                    <a:pt x="1605" y="1889"/>
                    <a:pt x="1513" y="1889"/>
                  </a:cubicBezTo>
                  <a:cubicBezTo>
                    <a:pt x="1319" y="1889"/>
                    <a:pt x="1132" y="1738"/>
                    <a:pt x="1132" y="1512"/>
                  </a:cubicBezTo>
                  <a:cubicBezTo>
                    <a:pt x="1132" y="1300"/>
                    <a:pt x="1302" y="1134"/>
                    <a:pt x="1510" y="1134"/>
                  </a:cubicBezTo>
                  <a:close/>
                  <a:moveTo>
                    <a:pt x="1511" y="1"/>
                  </a:moveTo>
                  <a:cubicBezTo>
                    <a:pt x="1316" y="1"/>
                    <a:pt x="1120" y="39"/>
                    <a:pt x="933" y="117"/>
                  </a:cubicBezTo>
                  <a:cubicBezTo>
                    <a:pt x="369" y="349"/>
                    <a:pt x="0" y="899"/>
                    <a:pt x="0" y="1512"/>
                  </a:cubicBezTo>
                  <a:cubicBezTo>
                    <a:pt x="0" y="2345"/>
                    <a:pt x="677" y="3021"/>
                    <a:pt x="1510" y="3021"/>
                  </a:cubicBezTo>
                  <a:cubicBezTo>
                    <a:pt x="2120" y="3021"/>
                    <a:pt x="2672" y="2653"/>
                    <a:pt x="2905" y="2088"/>
                  </a:cubicBezTo>
                  <a:cubicBezTo>
                    <a:pt x="3137" y="1524"/>
                    <a:pt x="3011" y="875"/>
                    <a:pt x="2579" y="443"/>
                  </a:cubicBezTo>
                  <a:cubicBezTo>
                    <a:pt x="2290" y="154"/>
                    <a:pt x="1903" y="1"/>
                    <a:pt x="1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147" name="Google Shape;1147;p36"/>
            <p:cNvSpPr/>
            <p:nvPr/>
          </p:nvSpPr>
          <p:spPr>
            <a:xfrm>
              <a:off x="3964125" y="1029775"/>
              <a:ext cx="78450" cy="75550"/>
            </a:xfrm>
            <a:custGeom>
              <a:avLst/>
              <a:gdLst/>
              <a:ahLst/>
              <a:cxnLst/>
              <a:rect l="l" t="t" r="r" b="b"/>
              <a:pathLst>
                <a:path w="3138" h="3022" extrusionOk="0">
                  <a:moveTo>
                    <a:pt x="1510" y="1134"/>
                  </a:moveTo>
                  <a:cubicBezTo>
                    <a:pt x="1845" y="1134"/>
                    <a:pt x="2014" y="1539"/>
                    <a:pt x="1776" y="1777"/>
                  </a:cubicBezTo>
                  <a:cubicBezTo>
                    <a:pt x="1698" y="1855"/>
                    <a:pt x="1604" y="1889"/>
                    <a:pt x="1511" y="1889"/>
                  </a:cubicBezTo>
                  <a:cubicBezTo>
                    <a:pt x="1318" y="1889"/>
                    <a:pt x="1133" y="1738"/>
                    <a:pt x="1133" y="1512"/>
                  </a:cubicBezTo>
                  <a:cubicBezTo>
                    <a:pt x="1133" y="1300"/>
                    <a:pt x="1299" y="1134"/>
                    <a:pt x="1510" y="1134"/>
                  </a:cubicBezTo>
                  <a:close/>
                  <a:moveTo>
                    <a:pt x="1509" y="1"/>
                  </a:moveTo>
                  <a:cubicBezTo>
                    <a:pt x="1314" y="1"/>
                    <a:pt x="1118" y="39"/>
                    <a:pt x="930" y="117"/>
                  </a:cubicBezTo>
                  <a:cubicBezTo>
                    <a:pt x="366" y="349"/>
                    <a:pt x="0" y="899"/>
                    <a:pt x="0" y="1512"/>
                  </a:cubicBezTo>
                  <a:cubicBezTo>
                    <a:pt x="0" y="2345"/>
                    <a:pt x="674" y="3021"/>
                    <a:pt x="1510" y="3021"/>
                  </a:cubicBezTo>
                  <a:cubicBezTo>
                    <a:pt x="2120" y="3021"/>
                    <a:pt x="2669" y="2653"/>
                    <a:pt x="2902" y="2088"/>
                  </a:cubicBezTo>
                  <a:cubicBezTo>
                    <a:pt x="3137" y="1524"/>
                    <a:pt x="3008" y="875"/>
                    <a:pt x="2576" y="443"/>
                  </a:cubicBezTo>
                  <a:cubicBezTo>
                    <a:pt x="2287" y="154"/>
                    <a:pt x="1902" y="1"/>
                    <a:pt x="1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32"/>
          <p:cNvGrpSpPr/>
          <p:nvPr/>
        </p:nvGrpSpPr>
        <p:grpSpPr>
          <a:xfrm>
            <a:off x="-619764" y="-436680"/>
            <a:ext cx="1235990" cy="1227266"/>
            <a:chOff x="1173550" y="238600"/>
            <a:chExt cx="5252825" cy="5215750"/>
          </a:xfrm>
        </p:grpSpPr>
        <p:sp>
          <p:nvSpPr>
            <p:cNvPr id="355" name="Google Shape;355;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2"/>
          <p:cNvGrpSpPr/>
          <p:nvPr/>
        </p:nvGrpSpPr>
        <p:grpSpPr>
          <a:xfrm rot="13307585" flipH="1">
            <a:off x="7308184" y="4083714"/>
            <a:ext cx="2712826" cy="621429"/>
            <a:chOff x="234200" y="2027925"/>
            <a:chExt cx="7146700" cy="1637100"/>
          </a:xfrm>
        </p:grpSpPr>
        <p:sp>
          <p:nvSpPr>
            <p:cNvPr id="541" name="Google Shape;541;p32"/>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4308275" y="3203875"/>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5256550" y="3187950"/>
              <a:ext cx="620975" cy="355425"/>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5925800" y="256812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6654075" y="3183400"/>
              <a:ext cx="688800" cy="377550"/>
            </a:xfrm>
            <a:custGeom>
              <a:avLst/>
              <a:gdLst/>
              <a:ahLst/>
              <a:cxnLst/>
              <a:rect l="l" t="t" r="r" b="b"/>
              <a:pathLst>
                <a:path w="27552" h="15102" extrusionOk="0">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6900400" y="2703250"/>
              <a:ext cx="480500" cy="225550"/>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32"/>
          <p:cNvSpPr/>
          <p:nvPr/>
        </p:nvSpPr>
        <p:spPr>
          <a:xfrm>
            <a:off x="866294" y="771059"/>
            <a:ext cx="1008551" cy="964324"/>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2"/>
          <p:cNvGrpSpPr/>
          <p:nvPr/>
        </p:nvGrpSpPr>
        <p:grpSpPr>
          <a:xfrm rot="10800000" flipH="1">
            <a:off x="1270547" y="103633"/>
            <a:ext cx="8733926" cy="5022242"/>
            <a:chOff x="236225" y="714549"/>
            <a:chExt cx="7269790" cy="4166276"/>
          </a:xfrm>
        </p:grpSpPr>
        <p:sp>
          <p:nvSpPr>
            <p:cNvPr id="559" name="Google Shape;559;p32"/>
            <p:cNvSpPr/>
            <p:nvPr/>
          </p:nvSpPr>
          <p:spPr>
            <a:xfrm>
              <a:off x="280049" y="714549"/>
              <a:ext cx="7225966" cy="4051401"/>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36225" y="821275"/>
              <a:ext cx="7149425" cy="4059550"/>
            </a:xfrm>
            <a:custGeom>
              <a:avLst/>
              <a:gdLst/>
              <a:ahLst/>
              <a:cxnLst/>
              <a:rect l="l" t="t" r="r" b="b"/>
              <a:pathLst>
                <a:path w="285977" h="162382" extrusionOk="0">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2"/>
          <p:cNvSpPr/>
          <p:nvPr/>
        </p:nvSpPr>
        <p:spPr>
          <a:xfrm rot="-8521147" flipH="1" flipV="1">
            <a:off x="8660867" y="2915954"/>
            <a:ext cx="293491" cy="335946"/>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8521147" flipH="1">
            <a:off x="8776179" y="3341481"/>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rot="-8521147" flipH="1">
            <a:off x="8621000" y="3508103"/>
            <a:ext cx="151846" cy="8184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rot="-8521372" flipH="1">
            <a:off x="8284321" y="2824061"/>
            <a:ext cx="308090" cy="162498"/>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73191" y="1465310"/>
            <a:ext cx="3248100" cy="2171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rot="-8520759" flipH="1">
            <a:off x="8676491" y="3778559"/>
            <a:ext cx="210916" cy="111245"/>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a:spLocks noGrp="1"/>
          </p:cNvSpPr>
          <p:nvPr>
            <p:ph type="ctrTitle"/>
          </p:nvPr>
        </p:nvSpPr>
        <p:spPr>
          <a:xfrm flipH="1">
            <a:off x="307874" y="1570876"/>
            <a:ext cx="2612463" cy="1887900"/>
          </a:xfrm>
          <a:prstGeom prst="rect">
            <a:avLst/>
          </a:prstGeom>
        </p:spPr>
        <p:txBody>
          <a:bodyPr spcFirstLastPara="1" wrap="square" lIns="91425" tIns="91425" rIns="91425" bIns="91425" anchor="ctr" anchorCtr="0">
            <a:noAutofit/>
          </a:bodyPr>
          <a:lstStyle/>
          <a:p>
            <a:pPr lvl="0">
              <a:buClr>
                <a:schemeClr val="dk1"/>
              </a:buClr>
              <a:buSzPts val="1100"/>
            </a:pPr>
            <a:r>
              <a:rPr lang="id-ID" dirty="0"/>
              <a:t>Strategi 6 Sumber</a:t>
            </a:r>
            <a:endParaRPr dirty="0">
              <a:solidFill>
                <a:schemeClr val="accent2"/>
              </a:solidFill>
            </a:endParaRPr>
          </a:p>
        </p:txBody>
      </p:sp>
      <p:sp>
        <p:nvSpPr>
          <p:cNvPr id="568" name="Google Shape;568;p32"/>
          <p:cNvSpPr txBox="1">
            <a:spLocks noGrp="1"/>
          </p:cNvSpPr>
          <p:nvPr>
            <p:ph type="subTitle" idx="1"/>
          </p:nvPr>
        </p:nvSpPr>
        <p:spPr>
          <a:xfrm flipH="1">
            <a:off x="2935403" y="2421465"/>
            <a:ext cx="2446310" cy="259090"/>
          </a:xfrm>
          <a:prstGeom prst="rect">
            <a:avLst/>
          </a:prstGeom>
        </p:spPr>
        <p:txBody>
          <a:bodyPr spcFirstLastPara="1" wrap="square" lIns="91425" tIns="91425" rIns="91425" bIns="91425" anchor="b" anchorCtr="0">
            <a:noAutofit/>
          </a:bodyPr>
          <a:lstStyle/>
          <a:p>
            <a:pPr marL="0" indent="0"/>
            <a:r>
              <a:rPr lang="id-ID" dirty="0"/>
              <a:t>Sedikit Pemasok </a:t>
            </a:r>
          </a:p>
        </p:txBody>
      </p:sp>
      <p:sp>
        <p:nvSpPr>
          <p:cNvPr id="569" name="Google Shape;569;p32"/>
          <p:cNvSpPr txBox="1">
            <a:spLocks noGrp="1"/>
          </p:cNvSpPr>
          <p:nvPr>
            <p:ph type="title" idx="5"/>
          </p:nvPr>
        </p:nvSpPr>
        <p:spPr>
          <a:xfrm flipH="1">
            <a:off x="2635471" y="1811143"/>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02</a:t>
            </a:r>
            <a:endParaRPr dirty="0">
              <a:solidFill>
                <a:schemeClr val="accent5"/>
              </a:solidFill>
            </a:endParaRPr>
          </a:p>
        </p:txBody>
      </p:sp>
      <p:sp>
        <p:nvSpPr>
          <p:cNvPr id="572" name="Google Shape;572;p32"/>
          <p:cNvSpPr txBox="1">
            <a:spLocks noGrp="1"/>
          </p:cNvSpPr>
          <p:nvPr>
            <p:ph type="subTitle" idx="3"/>
          </p:nvPr>
        </p:nvSpPr>
        <p:spPr>
          <a:xfrm flipH="1">
            <a:off x="3074909" y="890000"/>
            <a:ext cx="2297102" cy="280211"/>
          </a:xfrm>
          <a:prstGeom prst="rect">
            <a:avLst/>
          </a:prstGeom>
        </p:spPr>
        <p:txBody>
          <a:bodyPr spcFirstLastPara="1" wrap="square" lIns="91425" tIns="91425" rIns="91425" bIns="91425" anchor="b" anchorCtr="0">
            <a:noAutofit/>
          </a:bodyPr>
          <a:lstStyle/>
          <a:p>
            <a:pPr marL="0" indent="0"/>
            <a:r>
              <a:rPr lang="id-ID" dirty="0"/>
              <a:t>Banyak Pemasok</a:t>
            </a:r>
          </a:p>
        </p:txBody>
      </p:sp>
      <p:sp>
        <p:nvSpPr>
          <p:cNvPr id="573" name="Google Shape;573;p32"/>
          <p:cNvSpPr txBox="1">
            <a:spLocks noGrp="1"/>
          </p:cNvSpPr>
          <p:nvPr>
            <p:ph type="title" idx="7"/>
          </p:nvPr>
        </p:nvSpPr>
        <p:spPr>
          <a:xfrm flipH="1">
            <a:off x="2635471" y="274837"/>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01</a:t>
            </a:r>
            <a:endParaRPr dirty="0">
              <a:solidFill>
                <a:schemeClr val="accent5"/>
              </a:solidFill>
            </a:endParaRPr>
          </a:p>
        </p:txBody>
      </p:sp>
      <p:sp>
        <p:nvSpPr>
          <p:cNvPr id="576" name="Google Shape;576;p32"/>
          <p:cNvSpPr txBox="1">
            <a:spLocks noGrp="1"/>
          </p:cNvSpPr>
          <p:nvPr>
            <p:ph type="subTitle" idx="9"/>
          </p:nvPr>
        </p:nvSpPr>
        <p:spPr>
          <a:xfrm flipH="1">
            <a:off x="3372678" y="1253221"/>
            <a:ext cx="5220690" cy="577800"/>
          </a:xfrm>
          <a:prstGeom prst="rect">
            <a:avLst/>
          </a:prstGeom>
        </p:spPr>
        <p:txBody>
          <a:bodyPr spcFirstLastPara="1" wrap="square" lIns="91425" tIns="91425" rIns="91425" bIns="91425" anchor="t" anchorCtr="0">
            <a:noAutofit/>
          </a:bodyPr>
          <a:lstStyle/>
          <a:p>
            <a:pPr marL="0" lvl="0" indent="0" algn="l"/>
            <a:r>
              <a:rPr lang="id-ID" dirty="0"/>
              <a:t>Dengan strategi banyak pemasok, satu pemasok merespons permintaan dan spesifikasi dari suatu "permintaan kuotasi', di mana order biasanya diberikan kepada penawar terendah. </a:t>
            </a:r>
            <a:endParaRPr dirty="0"/>
          </a:p>
        </p:txBody>
      </p:sp>
      <p:sp>
        <p:nvSpPr>
          <p:cNvPr id="577" name="Google Shape;577;p32"/>
          <p:cNvSpPr txBox="1">
            <a:spLocks noGrp="1"/>
          </p:cNvSpPr>
          <p:nvPr>
            <p:ph type="subTitle" idx="13"/>
          </p:nvPr>
        </p:nvSpPr>
        <p:spPr>
          <a:xfrm flipH="1">
            <a:off x="3371668" y="2737059"/>
            <a:ext cx="4672785" cy="683658"/>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id-ID" dirty="0"/>
              <a:t>Strategi sedikit pemasok berarti bahwa dari pada mencari atribut jangka pendek, seperti biaya rendah, seorang pembeli lebih baik membentuk hubungan jangka panjang dengan sedikit pemasok yang berdedikasi. </a:t>
            </a:r>
            <a:endParaRPr dirty="0"/>
          </a:p>
        </p:txBody>
      </p:sp>
      <p:sp>
        <p:nvSpPr>
          <p:cNvPr id="580" name="Google Shape;580;p32"/>
          <p:cNvSpPr/>
          <p:nvPr/>
        </p:nvSpPr>
        <p:spPr>
          <a:xfrm>
            <a:off x="3418622" y="2566675"/>
            <a:ext cx="1465349" cy="45719"/>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3470121" y="1114228"/>
            <a:ext cx="1499911" cy="45719"/>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32"/>
          <p:cNvGrpSpPr/>
          <p:nvPr/>
        </p:nvGrpSpPr>
        <p:grpSpPr>
          <a:xfrm>
            <a:off x="1184592" y="3138210"/>
            <a:ext cx="1235990" cy="1227266"/>
            <a:chOff x="1173550" y="238600"/>
            <a:chExt cx="5252825" cy="5215750"/>
          </a:xfrm>
        </p:grpSpPr>
        <p:sp>
          <p:nvSpPr>
            <p:cNvPr id="583" name="Google Shape;583;p32"/>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569;p32"/>
          <p:cNvSpPr txBox="1">
            <a:spLocks noGrp="1"/>
          </p:cNvSpPr>
          <p:nvPr>
            <p:ph type="title" idx="5"/>
          </p:nvPr>
        </p:nvSpPr>
        <p:spPr>
          <a:xfrm flipH="1">
            <a:off x="2635471" y="3357994"/>
            <a:ext cx="2248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5"/>
                </a:solidFill>
              </a:rPr>
              <a:t>0</a:t>
            </a:r>
            <a:r>
              <a:rPr lang="id-ID" dirty="0">
                <a:solidFill>
                  <a:schemeClr val="accent5"/>
                </a:solidFill>
              </a:rPr>
              <a:t>3</a:t>
            </a:r>
            <a:endParaRPr dirty="0">
              <a:solidFill>
                <a:schemeClr val="accent5"/>
              </a:solidFill>
            </a:endParaRPr>
          </a:p>
        </p:txBody>
      </p:sp>
      <p:sp>
        <p:nvSpPr>
          <p:cNvPr id="770" name="Google Shape;568;p32"/>
          <p:cNvSpPr txBox="1">
            <a:spLocks noGrp="1"/>
          </p:cNvSpPr>
          <p:nvPr>
            <p:ph type="subTitle" idx="1"/>
          </p:nvPr>
        </p:nvSpPr>
        <p:spPr>
          <a:xfrm flipH="1">
            <a:off x="2960688" y="3962400"/>
            <a:ext cx="2446337" cy="258763"/>
          </a:xfrm>
          <a:prstGeom prst="rect">
            <a:avLst/>
          </a:prstGeom>
        </p:spPr>
        <p:txBody>
          <a:bodyPr spcFirstLastPara="1" wrap="square" lIns="91425" tIns="91425" rIns="91425" bIns="91425" anchor="b" anchorCtr="0">
            <a:noAutofit/>
          </a:bodyPr>
          <a:lstStyle/>
          <a:p>
            <a:pPr marL="0" indent="0"/>
            <a:r>
              <a:rPr lang="id-ID" dirty="0"/>
              <a:t>Intergrasi Vertikal</a:t>
            </a:r>
          </a:p>
        </p:txBody>
      </p:sp>
      <p:sp>
        <p:nvSpPr>
          <p:cNvPr id="771" name="Google Shape;581;p32"/>
          <p:cNvSpPr/>
          <p:nvPr/>
        </p:nvSpPr>
        <p:spPr>
          <a:xfrm>
            <a:off x="3418622" y="4147829"/>
            <a:ext cx="1499911" cy="45719"/>
          </a:xfrm>
          <a:prstGeom prst="rect">
            <a:avLst/>
          </a:prstGeom>
          <a:solidFill>
            <a:srgbClr val="FAE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577;p32"/>
          <p:cNvSpPr txBox="1">
            <a:spLocks noGrp="1"/>
          </p:cNvSpPr>
          <p:nvPr>
            <p:ph type="subTitle" idx="13"/>
          </p:nvPr>
        </p:nvSpPr>
        <p:spPr>
          <a:xfrm flipH="1">
            <a:off x="3372441" y="4255179"/>
            <a:ext cx="4672012" cy="682625"/>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id-ID" dirty="0"/>
              <a:t>Strategi sedikit pemasok berarti bahwa dari pada mencari atribut jangka pendek, seperti biaya rendah, seorang pembeli lebih baik membentuk hubungan jangka panjang dengan sedikit pemasok yang berdedikasi.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pSp>
        <p:nvGrpSpPr>
          <p:cNvPr id="1152" name="Google Shape;1152;p37"/>
          <p:cNvGrpSpPr/>
          <p:nvPr/>
        </p:nvGrpSpPr>
        <p:grpSpPr>
          <a:xfrm>
            <a:off x="-952085" y="3692471"/>
            <a:ext cx="1957728" cy="1943910"/>
            <a:chOff x="1173550" y="238600"/>
            <a:chExt cx="5252825" cy="5215750"/>
          </a:xfrm>
        </p:grpSpPr>
        <p:sp>
          <p:nvSpPr>
            <p:cNvPr id="1153" name="Google Shape;1153;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8" name="Google Shape;1338;p37"/>
          <p:cNvSpPr/>
          <p:nvPr/>
        </p:nvSpPr>
        <p:spPr>
          <a:xfrm>
            <a:off x="4737625" y="523413"/>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666639" y="1532766"/>
            <a:ext cx="7704000" cy="301552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1" name="Google Shape;1341;p37"/>
          <p:cNvGrpSpPr/>
          <p:nvPr/>
        </p:nvGrpSpPr>
        <p:grpSpPr>
          <a:xfrm>
            <a:off x="7778903" y="-203904"/>
            <a:ext cx="1957728" cy="1943910"/>
            <a:chOff x="1173550" y="238600"/>
            <a:chExt cx="5252825" cy="5215750"/>
          </a:xfrm>
        </p:grpSpPr>
        <p:sp>
          <p:nvSpPr>
            <p:cNvPr id="1342" name="Google Shape;1342;p37"/>
            <p:cNvSpPr/>
            <p:nvPr/>
          </p:nvSpPr>
          <p:spPr>
            <a:xfrm>
              <a:off x="1903800"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268975" y="968425"/>
              <a:ext cx="138375" cy="104200"/>
            </a:xfrm>
            <a:custGeom>
              <a:avLst/>
              <a:gdLst/>
              <a:ahLst/>
              <a:cxnLst/>
              <a:rect l="l" t="t" r="r" b="b"/>
              <a:pathLst>
                <a:path w="5535" h="4168" extrusionOk="0">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634075" y="603900"/>
              <a:ext cx="138225" cy="104375"/>
            </a:xfrm>
            <a:custGeom>
              <a:avLst/>
              <a:gdLst/>
              <a:ahLst/>
              <a:cxnLst/>
              <a:rect l="l" t="t" r="r" b="b"/>
              <a:pathLst>
                <a:path w="5529" h="4175" extrusionOk="0">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999575" y="239125"/>
              <a:ext cx="137875" cy="103900"/>
            </a:xfrm>
            <a:custGeom>
              <a:avLst/>
              <a:gdLst/>
              <a:ahLst/>
              <a:cxnLst/>
              <a:rect l="l" t="t" r="r" b="b"/>
              <a:pathLst>
                <a:path w="5515" h="4156" extrusionOk="0">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34275" y="968475"/>
              <a:ext cx="138025" cy="104150"/>
            </a:xfrm>
            <a:custGeom>
              <a:avLst/>
              <a:gdLst/>
              <a:ahLst/>
              <a:cxnLst/>
              <a:rect l="l" t="t" r="r" b="b"/>
              <a:pathLst>
                <a:path w="5521" h="4166" extrusionOk="0">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2999575" y="603275"/>
              <a:ext cx="137575" cy="104200"/>
            </a:xfrm>
            <a:custGeom>
              <a:avLst/>
              <a:gdLst/>
              <a:ahLst/>
              <a:cxnLst/>
              <a:rect l="l" t="t" r="r" b="b"/>
              <a:pathLst>
                <a:path w="5503" h="4168" extrusionOk="0">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3364950" y="239050"/>
              <a:ext cx="137975" cy="104075"/>
            </a:xfrm>
            <a:custGeom>
              <a:avLst/>
              <a:gdLst/>
              <a:ahLst/>
              <a:cxnLst/>
              <a:rect l="l" t="t" r="r" b="b"/>
              <a:pathLst>
                <a:path w="5519" h="4163" extrusionOk="0">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7"/>
            <p:cNvSpPr/>
            <p:nvPr/>
          </p:nvSpPr>
          <p:spPr>
            <a:xfrm>
              <a:off x="2999575" y="968475"/>
              <a:ext cx="138025" cy="104150"/>
            </a:xfrm>
            <a:custGeom>
              <a:avLst/>
              <a:gdLst/>
              <a:ahLst/>
              <a:cxnLst/>
              <a:rect l="l" t="t" r="r" b="b"/>
              <a:pathLst>
                <a:path w="5521" h="4166" extrusionOk="0">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3364675" y="603400"/>
              <a:ext cx="137725" cy="103925"/>
            </a:xfrm>
            <a:custGeom>
              <a:avLst/>
              <a:gdLst/>
              <a:ahLst/>
              <a:cxnLst/>
              <a:rect l="l" t="t" r="r" b="b"/>
              <a:pathLst>
                <a:path w="5509" h="4157" extrusionOk="0">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3729350" y="238600"/>
              <a:ext cx="138375" cy="104425"/>
            </a:xfrm>
            <a:custGeom>
              <a:avLst/>
              <a:gdLst/>
              <a:ahLst/>
              <a:cxnLst/>
              <a:rect l="l" t="t" r="r" b="b"/>
              <a:pathLst>
                <a:path w="5535" h="4177" extrusionOk="0">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3364450" y="968675"/>
              <a:ext cx="138475" cy="104425"/>
            </a:xfrm>
            <a:custGeom>
              <a:avLst/>
              <a:gdLst/>
              <a:ahLst/>
              <a:cxnLst/>
              <a:rect l="l" t="t" r="r" b="b"/>
              <a:pathLst>
                <a:path w="5539" h="4177" extrusionOk="0">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3729200" y="603150"/>
              <a:ext cx="138225" cy="104675"/>
            </a:xfrm>
            <a:custGeom>
              <a:avLst/>
              <a:gdLst/>
              <a:ahLst/>
              <a:cxnLst/>
              <a:rect l="l" t="t" r="r" b="b"/>
              <a:pathLst>
                <a:path w="5529" h="4187" extrusionOk="0">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3729850" y="968225"/>
              <a:ext cx="137875" cy="104400"/>
            </a:xfrm>
            <a:custGeom>
              <a:avLst/>
              <a:gdLst/>
              <a:ahLst/>
              <a:cxnLst/>
              <a:rect l="l" t="t" r="r" b="b"/>
              <a:pathLst>
                <a:path w="5515" h="4176" extrusionOk="0">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2269525" y="603875"/>
              <a:ext cx="137975" cy="104425"/>
            </a:xfrm>
            <a:custGeom>
              <a:avLst/>
              <a:gdLst/>
              <a:ahLst/>
              <a:cxnLst/>
              <a:rect l="l" t="t" r="r" b="b"/>
              <a:pathLst>
                <a:path w="5519" h="4177" extrusionOk="0">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2675425" y="300325"/>
              <a:ext cx="79300" cy="42550"/>
            </a:xfrm>
            <a:custGeom>
              <a:avLst/>
              <a:gdLst/>
              <a:ahLst/>
              <a:cxnLst/>
              <a:rect l="l" t="t" r="r" b="b"/>
              <a:pathLst>
                <a:path w="3172" h="1702" extrusionOk="0">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1252825" y="1724425"/>
              <a:ext cx="48200" cy="79325"/>
            </a:xfrm>
            <a:custGeom>
              <a:avLst/>
              <a:gdLst/>
              <a:ahLst/>
              <a:cxnLst/>
              <a:rect l="l" t="t" r="r" b="b"/>
              <a:pathLst>
                <a:path w="1928" h="3173" extrusionOk="0">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1539150" y="1335525"/>
              <a:ext cx="138225" cy="104425"/>
            </a:xfrm>
            <a:custGeom>
              <a:avLst/>
              <a:gdLst/>
              <a:ahLst/>
              <a:cxnLst/>
              <a:rect l="l" t="t" r="r" b="b"/>
              <a:pathLst>
                <a:path w="5529" h="4177" extrusionOk="0">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1174050" y="2065650"/>
              <a:ext cx="138375" cy="104350"/>
            </a:xfrm>
            <a:custGeom>
              <a:avLst/>
              <a:gdLst/>
              <a:ahLst/>
              <a:cxnLst/>
              <a:rect l="l" t="t" r="r" b="b"/>
              <a:pathLst>
                <a:path w="5535" h="4174" extrusionOk="0">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7"/>
            <p:cNvSpPr/>
            <p:nvPr/>
          </p:nvSpPr>
          <p:spPr>
            <a:xfrm>
              <a:off x="1550400" y="1700625"/>
              <a:ext cx="114925" cy="103350"/>
            </a:xfrm>
            <a:custGeom>
              <a:avLst/>
              <a:gdLst/>
              <a:ahLst/>
              <a:cxnLst/>
              <a:rect l="l" t="t" r="r" b="b"/>
              <a:pathLst>
                <a:path w="4597" h="4134" extrusionOk="0">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7"/>
            <p:cNvSpPr/>
            <p:nvPr/>
          </p:nvSpPr>
          <p:spPr>
            <a:xfrm>
              <a:off x="1903950" y="1335525"/>
              <a:ext cx="138725" cy="104350"/>
            </a:xfrm>
            <a:custGeom>
              <a:avLst/>
              <a:gdLst/>
              <a:ahLst/>
              <a:cxnLst/>
              <a:rect l="l" t="t" r="r" b="b"/>
              <a:pathLst>
                <a:path w="5549" h="4174" extrusionOk="0">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a:off x="1174050"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a:off x="1538850" y="2065050"/>
              <a:ext cx="138100" cy="104525"/>
            </a:xfrm>
            <a:custGeom>
              <a:avLst/>
              <a:gdLst/>
              <a:ahLst/>
              <a:cxnLst/>
              <a:rect l="l" t="t" r="r" b="b"/>
              <a:pathLst>
                <a:path w="5524" h="4181" extrusionOk="0">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a:off x="1903800"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a:off x="1174050" y="2795025"/>
              <a:ext cx="138525" cy="104125"/>
            </a:xfrm>
            <a:custGeom>
              <a:avLst/>
              <a:gdLst/>
              <a:ahLst/>
              <a:cxnLst/>
              <a:rect l="l" t="t" r="r" b="b"/>
              <a:pathLst>
                <a:path w="5541" h="4165" extrusionOk="0">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a:off x="1539150" y="2429950"/>
              <a:ext cx="138225" cy="104425"/>
            </a:xfrm>
            <a:custGeom>
              <a:avLst/>
              <a:gdLst/>
              <a:ahLst/>
              <a:cxnLst/>
              <a:rect l="l" t="t" r="r" b="b"/>
              <a:pathLst>
                <a:path w="5529" h="4177" extrusionOk="0">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a:off x="1903675" y="2065150"/>
              <a:ext cx="138875" cy="104400"/>
            </a:xfrm>
            <a:custGeom>
              <a:avLst/>
              <a:gdLst/>
              <a:ahLst/>
              <a:cxnLst/>
              <a:rect l="l" t="t" r="r" b="b"/>
              <a:pathLst>
                <a:path w="5555" h="4176" extrusionOk="0">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a:off x="1539425"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a:off x="1903675"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a:off x="1903950"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a:off x="2999075" y="1700850"/>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a:off x="3375425" y="1335525"/>
              <a:ext cx="110625" cy="103700"/>
            </a:xfrm>
            <a:custGeom>
              <a:avLst/>
              <a:gdLst/>
              <a:ahLst/>
              <a:cxnLst/>
              <a:rect l="l" t="t" r="r" b="b"/>
              <a:pathLst>
                <a:path w="4425" h="4148" extrusionOk="0">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a:off x="2268975"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a:off x="2634275" y="2429950"/>
              <a:ext cx="138250" cy="104425"/>
            </a:xfrm>
            <a:custGeom>
              <a:avLst/>
              <a:gdLst/>
              <a:ahLst/>
              <a:cxnLst/>
              <a:rect l="l" t="t" r="r" b="b"/>
              <a:pathLst>
                <a:path w="5530" h="4177" extrusionOk="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a:off x="3016300" y="2065900"/>
              <a:ext cx="110275" cy="103350"/>
            </a:xfrm>
            <a:custGeom>
              <a:avLst/>
              <a:gdLst/>
              <a:ahLst/>
              <a:cxnLst/>
              <a:rect l="l" t="t" r="r" b="b"/>
              <a:pathLst>
                <a:path w="4411" h="4134" extrusionOk="0">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a:off x="3375925" y="1700625"/>
              <a:ext cx="114950" cy="103350"/>
            </a:xfrm>
            <a:custGeom>
              <a:avLst/>
              <a:gdLst/>
              <a:ahLst/>
              <a:cxnLst/>
              <a:rect l="l" t="t" r="r" b="b"/>
              <a:pathLst>
                <a:path w="4598" h="4134" extrusionOk="0">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a:off x="3729475" y="1335525"/>
              <a:ext cx="138250" cy="104350"/>
            </a:xfrm>
            <a:custGeom>
              <a:avLst/>
              <a:gdLst/>
              <a:ahLst/>
              <a:cxnLst/>
              <a:rect l="l" t="t" r="r" b="b"/>
              <a:pathLst>
                <a:path w="5530" h="4174" extrusionOk="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a:off x="2634275"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a:off x="2999575" y="2430100"/>
              <a:ext cx="137575" cy="104425"/>
            </a:xfrm>
            <a:custGeom>
              <a:avLst/>
              <a:gdLst/>
              <a:ahLst/>
              <a:cxnLst/>
              <a:rect l="l" t="t" r="r" b="b"/>
              <a:pathLst>
                <a:path w="5503" h="4177" extrusionOk="0">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a:off x="3364400" y="2065050"/>
              <a:ext cx="138100" cy="104525"/>
            </a:xfrm>
            <a:custGeom>
              <a:avLst/>
              <a:gdLst/>
              <a:ahLst/>
              <a:cxnLst/>
              <a:rect l="l" t="t" r="r" b="b"/>
              <a:pathLst>
                <a:path w="5524" h="4181" extrusionOk="0">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a:off x="3729850" y="1699900"/>
              <a:ext cx="137875" cy="104350"/>
            </a:xfrm>
            <a:custGeom>
              <a:avLst/>
              <a:gdLst/>
              <a:ahLst/>
              <a:cxnLst/>
              <a:rect l="l" t="t" r="r" b="b"/>
              <a:pathLst>
                <a:path w="5515" h="4174" extrusionOk="0">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a:off x="2999575" y="2795025"/>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a:off x="3364675" y="2429950"/>
              <a:ext cx="137725" cy="104425"/>
            </a:xfrm>
            <a:custGeom>
              <a:avLst/>
              <a:gdLst/>
              <a:ahLst/>
              <a:cxnLst/>
              <a:rect l="l" t="t" r="r" b="b"/>
              <a:pathLst>
                <a:path w="5509" h="4177" extrusionOk="0">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a:off x="3729200" y="2065150"/>
              <a:ext cx="138375" cy="104400"/>
            </a:xfrm>
            <a:custGeom>
              <a:avLst/>
              <a:gdLst/>
              <a:ahLst/>
              <a:cxnLst/>
              <a:rect l="l" t="t" r="r" b="b"/>
              <a:pathLst>
                <a:path w="5535" h="4176" extrusionOk="0">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a:off x="3364450" y="2795725"/>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a:off x="3729200" y="2429950"/>
              <a:ext cx="138225" cy="104425"/>
            </a:xfrm>
            <a:custGeom>
              <a:avLst/>
              <a:gdLst/>
              <a:ahLst/>
              <a:cxnLst/>
              <a:rect l="l" t="t" r="r" b="b"/>
              <a:pathLst>
                <a:path w="5529" h="4177" extrusionOk="0">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a:off x="3729975" y="2795200"/>
              <a:ext cx="137750" cy="103975"/>
            </a:xfrm>
            <a:custGeom>
              <a:avLst/>
              <a:gdLst/>
              <a:ahLst/>
              <a:cxnLst/>
              <a:rect l="l" t="t" r="r" b="b"/>
              <a:pathLst>
                <a:path w="5510" h="4159" extrusionOk="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a:off x="2279000" y="1334900"/>
              <a:ext cx="118450" cy="105375"/>
            </a:xfrm>
            <a:custGeom>
              <a:avLst/>
              <a:gdLst/>
              <a:ahLst/>
              <a:cxnLst/>
              <a:rect l="l" t="t" r="r" b="b"/>
              <a:pathLst>
                <a:path w="4738" h="4215" extrusionOk="0">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a:off x="2280525" y="1700525"/>
              <a:ext cx="110100" cy="103525"/>
            </a:xfrm>
            <a:custGeom>
              <a:avLst/>
              <a:gdLst/>
              <a:ahLst/>
              <a:cxnLst/>
              <a:rect l="l" t="t" r="r" b="b"/>
              <a:pathLst>
                <a:path w="4404" h="4141" extrusionOk="0">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a:off x="2651500" y="1335700"/>
              <a:ext cx="109750" cy="103600"/>
            </a:xfrm>
            <a:custGeom>
              <a:avLst/>
              <a:gdLst/>
              <a:ahLst/>
              <a:cxnLst/>
              <a:rect l="l" t="t" r="r" b="b"/>
              <a:pathLst>
                <a:path w="4390" h="4144" extrusionOk="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a:off x="2280525" y="2065500"/>
              <a:ext cx="109750" cy="103725"/>
            </a:xfrm>
            <a:custGeom>
              <a:avLst/>
              <a:gdLst/>
              <a:ahLst/>
              <a:cxnLst/>
              <a:rect l="l" t="t" r="r" b="b"/>
              <a:pathLst>
                <a:path w="4390" h="4149" extrusionOk="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a:off x="2634825" y="1700800"/>
              <a:ext cx="137975" cy="104225"/>
            </a:xfrm>
            <a:custGeom>
              <a:avLst/>
              <a:gdLst/>
              <a:ahLst/>
              <a:cxnLst/>
              <a:rect l="l" t="t" r="r" b="b"/>
              <a:pathLst>
                <a:path w="5519" h="4169" extrusionOk="0">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a:off x="2999075" y="1335550"/>
              <a:ext cx="138525" cy="104525"/>
            </a:xfrm>
            <a:custGeom>
              <a:avLst/>
              <a:gdLst/>
              <a:ahLst/>
              <a:cxnLst/>
              <a:rect l="l" t="t" r="r" b="b"/>
              <a:pathLst>
                <a:path w="5541" h="4181" extrusionOk="0">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a:off x="2268975" y="2429975"/>
              <a:ext cx="138450" cy="104425"/>
            </a:xfrm>
            <a:custGeom>
              <a:avLst/>
              <a:gdLst/>
              <a:ahLst/>
              <a:cxnLst/>
              <a:rect l="l" t="t" r="r" b="b"/>
              <a:pathLst>
                <a:path w="5538" h="4177" extrusionOk="0">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a:off x="2651500" y="2065850"/>
              <a:ext cx="110250" cy="103450"/>
            </a:xfrm>
            <a:custGeom>
              <a:avLst/>
              <a:gdLst/>
              <a:ahLst/>
              <a:cxnLst/>
              <a:rect l="l" t="t" r="r" b="b"/>
              <a:pathLst>
                <a:path w="4410" h="4138" extrusionOk="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a:off x="4097025" y="968425"/>
              <a:ext cx="138875" cy="104200"/>
            </a:xfrm>
            <a:custGeom>
              <a:avLst/>
              <a:gdLst/>
              <a:ahLst/>
              <a:cxnLst/>
              <a:rect l="l" t="t" r="r" b="b"/>
              <a:pathLst>
                <a:path w="5555" h="4168" extrusionOk="0">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a:off x="4462600" y="603900"/>
              <a:ext cx="138250" cy="104375"/>
            </a:xfrm>
            <a:custGeom>
              <a:avLst/>
              <a:gdLst/>
              <a:ahLst/>
              <a:cxnLst/>
              <a:rect l="l" t="t" r="r" b="b"/>
              <a:pathLst>
                <a:path w="5530" h="4175" extrusionOk="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a:off x="4845200" y="300325"/>
              <a:ext cx="79300" cy="42625"/>
            </a:xfrm>
            <a:custGeom>
              <a:avLst/>
              <a:gdLst/>
              <a:ahLst/>
              <a:cxnLst/>
              <a:rect l="l" t="t" r="r" b="b"/>
              <a:pathLst>
                <a:path w="3172" h="1705" extrusionOk="0">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a:off x="4462325" y="968475"/>
              <a:ext cx="138025" cy="104150"/>
            </a:xfrm>
            <a:custGeom>
              <a:avLst/>
              <a:gdLst/>
              <a:ahLst/>
              <a:cxnLst/>
              <a:rect l="l" t="t" r="r" b="b"/>
              <a:pathLst>
                <a:path w="5521" h="4166" extrusionOk="0">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a:off x="4840175" y="602850"/>
              <a:ext cx="115450" cy="103525"/>
            </a:xfrm>
            <a:custGeom>
              <a:avLst/>
              <a:gdLst/>
              <a:ahLst/>
              <a:cxnLst/>
              <a:rect l="l" t="t" r="r" b="b"/>
              <a:pathLst>
                <a:path w="4618" h="4141" extrusionOk="0">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a:off x="4827125" y="968475"/>
              <a:ext cx="139025" cy="104150"/>
            </a:xfrm>
            <a:custGeom>
              <a:avLst/>
              <a:gdLst/>
              <a:ahLst/>
              <a:cxnLst/>
              <a:rect l="l" t="t" r="r" b="b"/>
              <a:pathLst>
                <a:path w="5561" h="4166" extrusionOk="0">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a:off x="5192725" y="603400"/>
              <a:ext cx="137725" cy="103925"/>
            </a:xfrm>
            <a:custGeom>
              <a:avLst/>
              <a:gdLst/>
              <a:ahLst/>
              <a:cxnLst/>
              <a:rect l="l" t="t" r="r" b="b"/>
              <a:pathLst>
                <a:path w="5509" h="4157" extrusionOk="0">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a:off x="5193000" y="968675"/>
              <a:ext cx="137950" cy="104425"/>
            </a:xfrm>
            <a:custGeom>
              <a:avLst/>
              <a:gdLst/>
              <a:ahLst/>
              <a:cxnLst/>
              <a:rect l="l" t="t" r="r" b="b"/>
              <a:pathLst>
                <a:path w="5518" h="4177" extrusionOk="0">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a:off x="5557375" y="968225"/>
              <a:ext cx="138375" cy="104400"/>
            </a:xfrm>
            <a:custGeom>
              <a:avLst/>
              <a:gdLst/>
              <a:ahLst/>
              <a:cxnLst/>
              <a:rect l="l" t="t" r="r" b="b"/>
              <a:pathLst>
                <a:path w="5535" h="4176" extrusionOk="0">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a:off x="4097150" y="238600"/>
              <a:ext cx="138875" cy="104425"/>
            </a:xfrm>
            <a:custGeom>
              <a:avLst/>
              <a:gdLst/>
              <a:ahLst/>
              <a:cxnLst/>
              <a:rect l="l" t="t" r="r" b="b"/>
              <a:pathLst>
                <a:path w="5555" h="4177" extrusionOk="0">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a:off x="4097525" y="603300"/>
              <a:ext cx="137950" cy="104575"/>
            </a:xfrm>
            <a:custGeom>
              <a:avLst/>
              <a:gdLst/>
              <a:ahLst/>
              <a:cxnLst/>
              <a:rect l="l" t="t" r="r" b="b"/>
              <a:pathLst>
                <a:path w="5518" h="4183" extrusionOk="0">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a:off x="4462475" y="238600"/>
              <a:ext cx="138375" cy="104425"/>
            </a:xfrm>
            <a:custGeom>
              <a:avLst/>
              <a:gdLst/>
              <a:ahLst/>
              <a:cxnLst/>
              <a:rect l="l" t="t" r="r" b="b"/>
              <a:pathLst>
                <a:path w="5535" h="4177" extrusionOk="0">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a:off x="4827625" y="1700850"/>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a:off x="5203475" y="1335525"/>
              <a:ext cx="110600" cy="103700"/>
            </a:xfrm>
            <a:custGeom>
              <a:avLst/>
              <a:gdLst/>
              <a:ahLst/>
              <a:cxnLst/>
              <a:rect l="l" t="t" r="r" b="b"/>
              <a:pathLst>
                <a:path w="4424" h="4148" extrusionOk="0">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a:off x="4097025" y="2795075"/>
              <a:ext cx="139000" cy="104600"/>
            </a:xfrm>
            <a:custGeom>
              <a:avLst/>
              <a:gdLst/>
              <a:ahLst/>
              <a:cxnLst/>
              <a:rect l="l" t="t" r="r" b="b"/>
              <a:pathLst>
                <a:path w="5560" h="4184" extrusionOk="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a:off x="4462325" y="2429950"/>
              <a:ext cx="138225" cy="104425"/>
            </a:xfrm>
            <a:custGeom>
              <a:avLst/>
              <a:gdLst/>
              <a:ahLst/>
              <a:cxnLst/>
              <a:rect l="l" t="t" r="r" b="b"/>
              <a:pathLst>
                <a:path w="5529" h="4177" extrusionOk="0">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a:off x="4844500" y="2065900"/>
              <a:ext cx="110100" cy="103350"/>
            </a:xfrm>
            <a:custGeom>
              <a:avLst/>
              <a:gdLst/>
              <a:ahLst/>
              <a:cxnLst/>
              <a:rect l="l" t="t" r="r" b="b"/>
              <a:pathLst>
                <a:path w="4404" h="4134" extrusionOk="0">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5203975" y="1700625"/>
              <a:ext cx="114950" cy="103350"/>
            </a:xfrm>
            <a:custGeom>
              <a:avLst/>
              <a:gdLst/>
              <a:ahLst/>
              <a:cxnLst/>
              <a:rect l="l" t="t" r="r" b="b"/>
              <a:pathLst>
                <a:path w="4598" h="4134" extrusionOk="0">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a:off x="5557525" y="1335525"/>
              <a:ext cx="138225" cy="104350"/>
            </a:xfrm>
            <a:custGeom>
              <a:avLst/>
              <a:gdLst/>
              <a:ahLst/>
              <a:cxnLst/>
              <a:rect l="l" t="t" r="r" b="b"/>
              <a:pathLst>
                <a:path w="5529" h="4174" extrusionOk="0">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a:off x="4462325" y="2795525"/>
              <a:ext cx="138025" cy="104150"/>
            </a:xfrm>
            <a:custGeom>
              <a:avLst/>
              <a:gdLst/>
              <a:ahLst/>
              <a:cxnLst/>
              <a:rect l="l" t="t" r="r" b="b"/>
              <a:pathLst>
                <a:path w="5521" h="4166" extrusionOk="0">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7"/>
            <p:cNvSpPr/>
            <p:nvPr/>
          </p:nvSpPr>
          <p:spPr>
            <a:xfrm>
              <a:off x="4827625" y="2430100"/>
              <a:ext cx="137575" cy="104425"/>
            </a:xfrm>
            <a:custGeom>
              <a:avLst/>
              <a:gdLst/>
              <a:ahLst/>
              <a:cxnLst/>
              <a:rect l="l" t="t" r="r" b="b"/>
              <a:pathLst>
                <a:path w="5503" h="4177" extrusionOk="0">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7"/>
            <p:cNvSpPr/>
            <p:nvPr/>
          </p:nvSpPr>
          <p:spPr>
            <a:xfrm>
              <a:off x="5192425" y="2065050"/>
              <a:ext cx="138100" cy="104525"/>
            </a:xfrm>
            <a:custGeom>
              <a:avLst/>
              <a:gdLst/>
              <a:ahLst/>
              <a:cxnLst/>
              <a:rect l="l" t="t" r="r" b="b"/>
              <a:pathLst>
                <a:path w="5524" h="4181" extrusionOk="0">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7"/>
            <p:cNvSpPr/>
            <p:nvPr/>
          </p:nvSpPr>
          <p:spPr>
            <a:xfrm>
              <a:off x="5557375" y="1699900"/>
              <a:ext cx="138375" cy="104350"/>
            </a:xfrm>
            <a:custGeom>
              <a:avLst/>
              <a:gdLst/>
              <a:ahLst/>
              <a:cxnLst/>
              <a:rect l="l" t="t" r="r" b="b"/>
              <a:pathLst>
                <a:path w="5535" h="4174" extrusionOk="0">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7"/>
            <p:cNvSpPr/>
            <p:nvPr/>
          </p:nvSpPr>
          <p:spPr>
            <a:xfrm>
              <a:off x="4827125" y="2795025"/>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p:nvPr/>
          </p:nvSpPr>
          <p:spPr>
            <a:xfrm>
              <a:off x="5192725" y="2429950"/>
              <a:ext cx="137725" cy="104425"/>
            </a:xfrm>
            <a:custGeom>
              <a:avLst/>
              <a:gdLst/>
              <a:ahLst/>
              <a:cxnLst/>
              <a:rect l="l" t="t" r="r" b="b"/>
              <a:pathLst>
                <a:path w="5509" h="4177" extrusionOk="0">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7"/>
            <p:cNvSpPr/>
            <p:nvPr/>
          </p:nvSpPr>
          <p:spPr>
            <a:xfrm>
              <a:off x="5557250" y="2065150"/>
              <a:ext cx="138375" cy="104400"/>
            </a:xfrm>
            <a:custGeom>
              <a:avLst/>
              <a:gdLst/>
              <a:ahLst/>
              <a:cxnLst/>
              <a:rect l="l" t="t" r="r" b="b"/>
              <a:pathLst>
                <a:path w="5535" h="4176" extrusionOk="0">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7"/>
            <p:cNvSpPr/>
            <p:nvPr/>
          </p:nvSpPr>
          <p:spPr>
            <a:xfrm>
              <a:off x="5193000" y="2795725"/>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7"/>
            <p:cNvSpPr/>
            <p:nvPr/>
          </p:nvSpPr>
          <p:spPr>
            <a:xfrm>
              <a:off x="5557250" y="2429950"/>
              <a:ext cx="138725" cy="104425"/>
            </a:xfrm>
            <a:custGeom>
              <a:avLst/>
              <a:gdLst/>
              <a:ahLst/>
              <a:cxnLst/>
              <a:rect l="l" t="t" r="r" b="b"/>
              <a:pathLst>
                <a:path w="5549" h="4177" extrusionOk="0">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a:off x="5557525" y="2795200"/>
              <a:ext cx="138225" cy="103975"/>
            </a:xfrm>
            <a:custGeom>
              <a:avLst/>
              <a:gdLst/>
              <a:ahLst/>
              <a:cxnLst/>
              <a:rect l="l" t="t" r="r" b="b"/>
              <a:pathLst>
                <a:path w="5529" h="4159" extrusionOk="0">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7"/>
            <p:cNvSpPr/>
            <p:nvPr/>
          </p:nvSpPr>
          <p:spPr>
            <a:xfrm>
              <a:off x="4107050" y="1334900"/>
              <a:ext cx="118450" cy="105375"/>
            </a:xfrm>
            <a:custGeom>
              <a:avLst/>
              <a:gdLst/>
              <a:ahLst/>
              <a:cxnLst/>
              <a:rect l="l" t="t" r="r" b="b"/>
              <a:pathLst>
                <a:path w="4738" h="4215" extrusionOk="0">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7"/>
            <p:cNvSpPr/>
            <p:nvPr/>
          </p:nvSpPr>
          <p:spPr>
            <a:xfrm>
              <a:off x="4108550" y="1700525"/>
              <a:ext cx="110100" cy="103525"/>
            </a:xfrm>
            <a:custGeom>
              <a:avLst/>
              <a:gdLst/>
              <a:ahLst/>
              <a:cxnLst/>
              <a:rect l="l" t="t" r="r" b="b"/>
              <a:pathLst>
                <a:path w="4404" h="4141" extrusionOk="0">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a:off x="4479875" y="1335700"/>
              <a:ext cx="109925" cy="103600"/>
            </a:xfrm>
            <a:custGeom>
              <a:avLst/>
              <a:gdLst/>
              <a:ahLst/>
              <a:cxnLst/>
              <a:rect l="l" t="t" r="r" b="b"/>
              <a:pathLst>
                <a:path w="4397" h="4144" extrusionOk="0">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7"/>
            <p:cNvSpPr/>
            <p:nvPr/>
          </p:nvSpPr>
          <p:spPr>
            <a:xfrm>
              <a:off x="4108550" y="2065500"/>
              <a:ext cx="109775" cy="103725"/>
            </a:xfrm>
            <a:custGeom>
              <a:avLst/>
              <a:gdLst/>
              <a:ahLst/>
              <a:cxnLst/>
              <a:rect l="l" t="t" r="r" b="b"/>
              <a:pathLst>
                <a:path w="4391" h="4149" extrusionOk="0">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7"/>
            <p:cNvSpPr/>
            <p:nvPr/>
          </p:nvSpPr>
          <p:spPr>
            <a:xfrm>
              <a:off x="4462750" y="1700325"/>
              <a:ext cx="138100" cy="104700"/>
            </a:xfrm>
            <a:custGeom>
              <a:avLst/>
              <a:gdLst/>
              <a:ahLst/>
              <a:cxnLst/>
              <a:rect l="l" t="t" r="r" b="b"/>
              <a:pathLst>
                <a:path w="5524" h="4188" extrusionOk="0">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4827125" y="1335550"/>
              <a:ext cx="138525" cy="104525"/>
            </a:xfrm>
            <a:custGeom>
              <a:avLst/>
              <a:gdLst/>
              <a:ahLst/>
              <a:cxnLst/>
              <a:rect l="l" t="t" r="r" b="b"/>
              <a:pathLst>
                <a:path w="5541" h="4181" extrusionOk="0">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4097525" y="2429975"/>
              <a:ext cx="137950" cy="104425"/>
            </a:xfrm>
            <a:custGeom>
              <a:avLst/>
              <a:gdLst/>
              <a:ahLst/>
              <a:cxnLst/>
              <a:rect l="l" t="t" r="r" b="b"/>
              <a:pathLst>
                <a:path w="5518" h="4177" extrusionOk="0">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4479550" y="2065850"/>
              <a:ext cx="110250" cy="103450"/>
            </a:xfrm>
            <a:custGeom>
              <a:avLst/>
              <a:gdLst/>
              <a:ahLst/>
              <a:cxnLst/>
              <a:rect l="l" t="t" r="r" b="b"/>
              <a:pathLst>
                <a:path w="4410" h="4138" extrusionOk="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5922550" y="2795075"/>
              <a:ext cx="138525" cy="104600"/>
            </a:xfrm>
            <a:custGeom>
              <a:avLst/>
              <a:gdLst/>
              <a:ahLst/>
              <a:cxnLst/>
              <a:rect l="l" t="t" r="r" b="b"/>
              <a:pathLst>
                <a:path w="5541" h="4184" extrusionOk="0">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6288000" y="2430450"/>
              <a:ext cx="138375" cy="104425"/>
            </a:xfrm>
            <a:custGeom>
              <a:avLst/>
              <a:gdLst/>
              <a:ahLst/>
              <a:cxnLst/>
              <a:rect l="l" t="t" r="r" b="b"/>
              <a:pathLst>
                <a:path w="5535" h="4177" extrusionOk="0">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6287850" y="2795525"/>
              <a:ext cx="138025" cy="104150"/>
            </a:xfrm>
            <a:custGeom>
              <a:avLst/>
              <a:gdLst/>
              <a:ahLst/>
              <a:cxnLst/>
              <a:rect l="l" t="t" r="r" b="b"/>
              <a:pathLst>
                <a:path w="5521" h="4166" extrusionOk="0">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5932575" y="1334900"/>
              <a:ext cx="118450" cy="105375"/>
            </a:xfrm>
            <a:custGeom>
              <a:avLst/>
              <a:gdLst/>
              <a:ahLst/>
              <a:cxnLst/>
              <a:rect l="l" t="t" r="r" b="b"/>
              <a:pathLst>
                <a:path w="4738" h="4215" extrusionOk="0">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5922825" y="1700325"/>
              <a:ext cx="138250" cy="104425"/>
            </a:xfrm>
            <a:custGeom>
              <a:avLst/>
              <a:gdLst/>
              <a:ahLst/>
              <a:cxnLst/>
              <a:rect l="l" t="t" r="r" b="b"/>
              <a:pathLst>
                <a:path w="5530" h="4177" extrusionOk="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5922700" y="2065650"/>
              <a:ext cx="138375" cy="104350"/>
            </a:xfrm>
            <a:custGeom>
              <a:avLst/>
              <a:gdLst/>
              <a:ahLst/>
              <a:cxnLst/>
              <a:rect l="l" t="t" r="r" b="b"/>
              <a:pathLst>
                <a:path w="5535" h="4174" extrusionOk="0">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6299900" y="1724425"/>
              <a:ext cx="47700" cy="79325"/>
            </a:xfrm>
            <a:custGeom>
              <a:avLst/>
              <a:gdLst/>
              <a:ahLst/>
              <a:cxnLst/>
              <a:rect l="l" t="t" r="r" b="b"/>
              <a:pathLst>
                <a:path w="1908" h="3173" extrusionOk="0">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5923050" y="2429975"/>
              <a:ext cx="137950" cy="104425"/>
            </a:xfrm>
            <a:custGeom>
              <a:avLst/>
              <a:gdLst/>
              <a:ahLst/>
              <a:cxnLst/>
              <a:rect l="l" t="t" r="r" b="b"/>
              <a:pathLst>
                <a:path w="5518" h="4177" extrusionOk="0">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6287350" y="2065075"/>
              <a:ext cx="138375" cy="104475"/>
            </a:xfrm>
            <a:custGeom>
              <a:avLst/>
              <a:gdLst/>
              <a:ahLst/>
              <a:cxnLst/>
              <a:rect l="l" t="t" r="r" b="b"/>
              <a:pathLst>
                <a:path w="5535" h="4179" extrusionOk="0">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174050" y="3523125"/>
              <a:ext cx="138525" cy="104150"/>
            </a:xfrm>
            <a:custGeom>
              <a:avLst/>
              <a:gdLst/>
              <a:ahLst/>
              <a:cxnLst/>
              <a:rect l="l" t="t" r="r" b="b"/>
              <a:pathLst>
                <a:path w="5541" h="4166" extrusionOk="0">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539275" y="3159025"/>
              <a:ext cx="138100" cy="104200"/>
            </a:xfrm>
            <a:custGeom>
              <a:avLst/>
              <a:gdLst/>
              <a:ahLst/>
              <a:cxnLst/>
              <a:rect l="l" t="t" r="r" b="b"/>
              <a:pathLst>
                <a:path w="5524" h="4168" extrusionOk="0">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252825" y="3889175"/>
              <a:ext cx="48200" cy="79825"/>
            </a:xfrm>
            <a:custGeom>
              <a:avLst/>
              <a:gdLst/>
              <a:ahLst/>
              <a:cxnLst/>
              <a:rect l="l" t="t" r="r" b="b"/>
              <a:pathLst>
                <a:path w="1928" h="3193" extrusionOk="0">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550400" y="3523825"/>
              <a:ext cx="114925" cy="103675"/>
            </a:xfrm>
            <a:custGeom>
              <a:avLst/>
              <a:gdLst/>
              <a:ahLst/>
              <a:cxnLst/>
              <a:rect l="l" t="t" r="r" b="b"/>
              <a:pathLst>
                <a:path w="4597" h="4147" extrusionOk="0">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903950" y="3158550"/>
              <a:ext cx="138725" cy="104425"/>
            </a:xfrm>
            <a:custGeom>
              <a:avLst/>
              <a:gdLst/>
              <a:ahLst/>
              <a:cxnLst/>
              <a:rect l="l" t="t" r="r" b="b"/>
              <a:pathLst>
                <a:path w="5549" h="4177" extrusionOk="0">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538850" y="3888200"/>
              <a:ext cx="137975" cy="104425"/>
            </a:xfrm>
            <a:custGeom>
              <a:avLst/>
              <a:gdLst/>
              <a:ahLst/>
              <a:cxnLst/>
              <a:rect l="l" t="t" r="r" b="b"/>
              <a:pathLst>
                <a:path w="5519" h="4177" extrusionOk="0">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903950"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539000" y="4253475"/>
              <a:ext cx="138375" cy="104400"/>
            </a:xfrm>
            <a:custGeom>
              <a:avLst/>
              <a:gdLst/>
              <a:ahLst/>
              <a:cxnLst/>
              <a:rect l="l" t="t" r="r" b="b"/>
              <a:pathLst>
                <a:path w="5535" h="4176" extrusionOk="0">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903675" y="3888175"/>
              <a:ext cx="138725" cy="104425"/>
            </a:xfrm>
            <a:custGeom>
              <a:avLst/>
              <a:gdLst/>
              <a:ahLst/>
              <a:cxnLst/>
              <a:rect l="l" t="t" r="r" b="b"/>
              <a:pathLst>
                <a:path w="5549" h="4177" extrusionOk="0">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903675" y="4253225"/>
              <a:ext cx="138725" cy="104675"/>
            </a:xfrm>
            <a:custGeom>
              <a:avLst/>
              <a:gdLst/>
              <a:ahLst/>
              <a:cxnLst/>
              <a:rect l="l" t="t" r="r" b="b"/>
              <a:pathLst>
                <a:path w="5549" h="4187" extrusionOk="0">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903800"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173550" y="3158325"/>
              <a:ext cx="138875" cy="104150"/>
            </a:xfrm>
            <a:custGeom>
              <a:avLst/>
              <a:gdLst/>
              <a:ahLst/>
              <a:cxnLst/>
              <a:rect l="l" t="t" r="r" b="b"/>
              <a:pathLst>
                <a:path w="5555" h="4166" extrusionOk="0">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2999075" y="3523875"/>
              <a:ext cx="138525" cy="104150"/>
            </a:xfrm>
            <a:custGeom>
              <a:avLst/>
              <a:gdLst/>
              <a:ahLst/>
              <a:cxnLst/>
              <a:rect l="l" t="t" r="r" b="b"/>
              <a:pathLst>
                <a:path w="5541" h="4166" extrusionOk="0">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3364825" y="3159025"/>
              <a:ext cx="138100" cy="104200"/>
            </a:xfrm>
            <a:custGeom>
              <a:avLst/>
              <a:gdLst/>
              <a:ahLst/>
              <a:cxnLst/>
              <a:rect l="l" t="t" r="r" b="b"/>
              <a:pathLst>
                <a:path w="5524" h="4168" extrusionOk="0">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2268975" y="4618300"/>
              <a:ext cx="138525" cy="104400"/>
            </a:xfrm>
            <a:custGeom>
              <a:avLst/>
              <a:gdLst/>
              <a:ahLst/>
              <a:cxnLst/>
              <a:rect l="l" t="t" r="r" b="b"/>
              <a:pathLst>
                <a:path w="5541" h="4176" extrusionOk="0">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2634275" y="4253475"/>
              <a:ext cx="138375" cy="104400"/>
            </a:xfrm>
            <a:custGeom>
              <a:avLst/>
              <a:gdLst/>
              <a:ahLst/>
              <a:cxnLst/>
              <a:rect l="l" t="t" r="r" b="b"/>
              <a:pathLst>
                <a:path w="5535" h="4176" extrusionOk="0">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3016300" y="3888925"/>
              <a:ext cx="110275" cy="103625"/>
            </a:xfrm>
            <a:custGeom>
              <a:avLst/>
              <a:gdLst/>
              <a:ahLst/>
              <a:cxnLst/>
              <a:rect l="l" t="t" r="r" b="b"/>
              <a:pathLst>
                <a:path w="4411" h="4145" extrusionOk="0">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3375925" y="3523825"/>
              <a:ext cx="114950" cy="103675"/>
            </a:xfrm>
            <a:custGeom>
              <a:avLst/>
              <a:gdLst/>
              <a:ahLst/>
              <a:cxnLst/>
              <a:rect l="l" t="t" r="r" b="b"/>
              <a:pathLst>
                <a:path w="4598" h="4147" extrusionOk="0">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3729475" y="3158550"/>
              <a:ext cx="138250" cy="104425"/>
            </a:xfrm>
            <a:custGeom>
              <a:avLst/>
              <a:gdLst/>
              <a:ahLst/>
              <a:cxnLst/>
              <a:rect l="l" t="t" r="r" b="b"/>
              <a:pathLst>
                <a:path w="5530" h="4177" extrusionOk="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7"/>
            <p:cNvSpPr/>
            <p:nvPr/>
          </p:nvSpPr>
          <p:spPr>
            <a:xfrm>
              <a:off x="2634275" y="4618550"/>
              <a:ext cx="138025" cy="104150"/>
            </a:xfrm>
            <a:custGeom>
              <a:avLst/>
              <a:gdLst/>
              <a:ahLst/>
              <a:cxnLst/>
              <a:rect l="l" t="t" r="r" b="b"/>
              <a:pathLst>
                <a:path w="5521" h="4166" extrusionOk="0">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7"/>
            <p:cNvSpPr/>
            <p:nvPr/>
          </p:nvSpPr>
          <p:spPr>
            <a:xfrm>
              <a:off x="2999575" y="4253175"/>
              <a:ext cx="137575" cy="104375"/>
            </a:xfrm>
            <a:custGeom>
              <a:avLst/>
              <a:gdLst/>
              <a:ahLst/>
              <a:cxnLst/>
              <a:rect l="l" t="t" r="r" b="b"/>
              <a:pathLst>
                <a:path w="5503" h="4175" extrusionOk="0">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a:off x="3364400" y="3888200"/>
              <a:ext cx="137950" cy="104425"/>
            </a:xfrm>
            <a:custGeom>
              <a:avLst/>
              <a:gdLst/>
              <a:ahLst/>
              <a:cxnLst/>
              <a:rect l="l" t="t" r="r" b="b"/>
              <a:pathLst>
                <a:path w="5518" h="4177" extrusionOk="0">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a:off x="3729975" y="3523300"/>
              <a:ext cx="137750" cy="103975"/>
            </a:xfrm>
            <a:custGeom>
              <a:avLst/>
              <a:gdLst/>
              <a:ahLst/>
              <a:cxnLst/>
              <a:rect l="l" t="t" r="r" b="b"/>
              <a:pathLst>
                <a:path w="5510" h="4159" extrusionOk="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999575" y="4618050"/>
              <a:ext cx="138025" cy="104125"/>
            </a:xfrm>
            <a:custGeom>
              <a:avLst/>
              <a:gdLst/>
              <a:ahLst/>
              <a:cxnLst/>
              <a:rect l="l" t="t" r="r" b="b"/>
              <a:pathLst>
                <a:path w="5521" h="4165" extrusionOk="0">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3364525" y="4253475"/>
              <a:ext cx="137875" cy="104400"/>
            </a:xfrm>
            <a:custGeom>
              <a:avLst/>
              <a:gdLst/>
              <a:ahLst/>
              <a:cxnLst/>
              <a:rect l="l" t="t" r="r" b="b"/>
              <a:pathLst>
                <a:path w="5515" h="4176" extrusionOk="0">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3729200" y="3888175"/>
              <a:ext cx="138225" cy="104425"/>
            </a:xfrm>
            <a:custGeom>
              <a:avLst/>
              <a:gdLst/>
              <a:ahLst/>
              <a:cxnLst/>
              <a:rect l="l" t="t" r="r" b="b"/>
              <a:pathLst>
                <a:path w="5529" h="4177" extrusionOk="0">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3364450" y="4619250"/>
              <a:ext cx="138475" cy="104425"/>
            </a:xfrm>
            <a:custGeom>
              <a:avLst/>
              <a:gdLst/>
              <a:ahLst/>
              <a:cxnLst/>
              <a:rect l="l" t="t" r="r" b="b"/>
              <a:pathLst>
                <a:path w="5539" h="4177" extrusionOk="0">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3729200" y="4253225"/>
              <a:ext cx="138225" cy="104675"/>
            </a:xfrm>
            <a:custGeom>
              <a:avLst/>
              <a:gdLst/>
              <a:ahLst/>
              <a:cxnLst/>
              <a:rect l="l" t="t" r="r" b="b"/>
              <a:pathLst>
                <a:path w="5529" h="4187" extrusionOk="0">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7"/>
            <p:cNvSpPr/>
            <p:nvPr/>
          </p:nvSpPr>
          <p:spPr>
            <a:xfrm>
              <a:off x="3729850" y="4618275"/>
              <a:ext cx="137875" cy="104425"/>
            </a:xfrm>
            <a:custGeom>
              <a:avLst/>
              <a:gdLst/>
              <a:ahLst/>
              <a:cxnLst/>
              <a:rect l="l" t="t" r="r" b="b"/>
              <a:pathLst>
                <a:path w="5515" h="4177" extrusionOk="0">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7"/>
            <p:cNvSpPr/>
            <p:nvPr/>
          </p:nvSpPr>
          <p:spPr>
            <a:xfrm>
              <a:off x="2279000" y="3158000"/>
              <a:ext cx="118450" cy="105600"/>
            </a:xfrm>
            <a:custGeom>
              <a:avLst/>
              <a:gdLst/>
              <a:ahLst/>
              <a:cxnLst/>
              <a:rect l="l" t="t" r="r" b="b"/>
              <a:pathLst>
                <a:path w="4738" h="4224" extrusionOk="0">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7"/>
            <p:cNvSpPr/>
            <p:nvPr/>
          </p:nvSpPr>
          <p:spPr>
            <a:xfrm>
              <a:off x="2280525"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2651500" y="3158975"/>
              <a:ext cx="109750" cy="103575"/>
            </a:xfrm>
            <a:custGeom>
              <a:avLst/>
              <a:gdLst/>
              <a:ahLst/>
              <a:cxnLst/>
              <a:rect l="l" t="t" r="r" b="b"/>
              <a:pathLst>
                <a:path w="4390" h="4143" extrusionOk="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2280525" y="3888925"/>
              <a:ext cx="109750" cy="103625"/>
            </a:xfrm>
            <a:custGeom>
              <a:avLst/>
              <a:gdLst/>
              <a:ahLst/>
              <a:cxnLst/>
              <a:rect l="l" t="t" r="r" b="b"/>
              <a:pathLst>
                <a:path w="4390" h="4145" extrusionOk="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2634825" y="3523825"/>
              <a:ext cx="137975" cy="104425"/>
            </a:xfrm>
            <a:custGeom>
              <a:avLst/>
              <a:gdLst/>
              <a:ahLst/>
              <a:cxnLst/>
              <a:rect l="l" t="t" r="r" b="b"/>
              <a:pathLst>
                <a:path w="5519" h="4177" extrusionOk="0">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2999075" y="3159075"/>
              <a:ext cx="138525" cy="104650"/>
            </a:xfrm>
            <a:custGeom>
              <a:avLst/>
              <a:gdLst/>
              <a:ahLst/>
              <a:cxnLst/>
              <a:rect l="l" t="t" r="r" b="b"/>
              <a:pathLst>
                <a:path w="5541" h="4186" extrusionOk="0">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2269475" y="4253375"/>
              <a:ext cx="137950" cy="104050"/>
            </a:xfrm>
            <a:custGeom>
              <a:avLst/>
              <a:gdLst/>
              <a:ahLst/>
              <a:cxnLst/>
              <a:rect l="l" t="t" r="r" b="b"/>
              <a:pathLst>
                <a:path w="5518" h="4162" extrusionOk="0">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2651500" y="3889000"/>
              <a:ext cx="110250" cy="103725"/>
            </a:xfrm>
            <a:custGeom>
              <a:avLst/>
              <a:gdLst/>
              <a:ahLst/>
              <a:cxnLst/>
              <a:rect l="l" t="t" r="r" b="b"/>
              <a:pathLst>
                <a:path w="4410" h="4149" extrusionOk="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2999575" y="5350025"/>
              <a:ext cx="138025" cy="104275"/>
            </a:xfrm>
            <a:custGeom>
              <a:avLst/>
              <a:gdLst/>
              <a:ahLst/>
              <a:cxnLst/>
              <a:rect l="l" t="t" r="r" b="b"/>
              <a:pathLst>
                <a:path w="5521" h="4171" extrusionOk="0">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3364400" y="4985100"/>
              <a:ext cx="138225" cy="104425"/>
            </a:xfrm>
            <a:custGeom>
              <a:avLst/>
              <a:gdLst/>
              <a:ahLst/>
              <a:cxnLst/>
              <a:rect l="l" t="t" r="r" b="b"/>
              <a:pathLst>
                <a:path w="5529" h="4177" extrusionOk="0">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3364400" y="5349925"/>
              <a:ext cx="137950" cy="104425"/>
            </a:xfrm>
            <a:custGeom>
              <a:avLst/>
              <a:gdLst/>
              <a:ahLst/>
              <a:cxnLst/>
              <a:rect l="l" t="t" r="r" b="b"/>
              <a:pathLst>
                <a:path w="5518" h="4177" extrusionOk="0">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3729475" y="4985600"/>
              <a:ext cx="138250" cy="104350"/>
            </a:xfrm>
            <a:custGeom>
              <a:avLst/>
              <a:gdLst/>
              <a:ahLst/>
              <a:cxnLst/>
              <a:rect l="l" t="t" r="r" b="b"/>
              <a:pathLst>
                <a:path w="5530" h="4174" extrusionOk="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3729850" y="5349975"/>
              <a:ext cx="137875" cy="104325"/>
            </a:xfrm>
            <a:custGeom>
              <a:avLst/>
              <a:gdLst/>
              <a:ahLst/>
              <a:cxnLst/>
              <a:rect l="l" t="t" r="r" b="b"/>
              <a:pathLst>
                <a:path w="5515" h="4173" extrusionOk="0">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2269475" y="4985175"/>
              <a:ext cx="137700" cy="104450"/>
            </a:xfrm>
            <a:custGeom>
              <a:avLst/>
              <a:gdLst/>
              <a:ahLst/>
              <a:cxnLst/>
              <a:rect l="l" t="t" r="r" b="b"/>
              <a:pathLst>
                <a:path w="5508" h="4178" extrusionOk="0">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2634275" y="4985100"/>
              <a:ext cx="138375" cy="104400"/>
            </a:xfrm>
            <a:custGeom>
              <a:avLst/>
              <a:gdLst/>
              <a:ahLst/>
              <a:cxnLst/>
              <a:rect l="l" t="t" r="r" b="b"/>
              <a:pathLst>
                <a:path w="5535" h="4176" extrusionOk="0">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2675425" y="5350150"/>
              <a:ext cx="79300" cy="42425"/>
            </a:xfrm>
            <a:custGeom>
              <a:avLst/>
              <a:gdLst/>
              <a:ahLst/>
              <a:cxnLst/>
              <a:rect l="l" t="t" r="r" b="b"/>
              <a:pathLst>
                <a:path w="3172" h="1697" extrusionOk="0">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2999075" y="4985100"/>
              <a:ext cx="138525" cy="104400"/>
            </a:xfrm>
            <a:custGeom>
              <a:avLst/>
              <a:gdLst/>
              <a:ahLst/>
              <a:cxnLst/>
              <a:rect l="l" t="t" r="r" b="b"/>
              <a:pathLst>
                <a:path w="5541" h="4176" extrusionOk="0">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4827625" y="3523875"/>
              <a:ext cx="138025" cy="104150"/>
            </a:xfrm>
            <a:custGeom>
              <a:avLst/>
              <a:gdLst/>
              <a:ahLst/>
              <a:cxnLst/>
              <a:rect l="l" t="t" r="r" b="b"/>
              <a:pathLst>
                <a:path w="5521" h="4166" extrusionOk="0">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192850" y="3159025"/>
              <a:ext cx="138100" cy="104200"/>
            </a:xfrm>
            <a:custGeom>
              <a:avLst/>
              <a:gdLst/>
              <a:ahLst/>
              <a:cxnLst/>
              <a:rect l="l" t="t" r="r" b="b"/>
              <a:pathLst>
                <a:path w="5524" h="4168" extrusionOk="0">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4097025" y="4618300"/>
              <a:ext cx="139000" cy="104400"/>
            </a:xfrm>
            <a:custGeom>
              <a:avLst/>
              <a:gdLst/>
              <a:ahLst/>
              <a:cxnLst/>
              <a:rect l="l" t="t" r="r" b="b"/>
              <a:pathLst>
                <a:path w="5560" h="4176" extrusionOk="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4462325" y="4253475"/>
              <a:ext cx="138375" cy="104400"/>
            </a:xfrm>
            <a:custGeom>
              <a:avLst/>
              <a:gdLst/>
              <a:ahLst/>
              <a:cxnLst/>
              <a:rect l="l" t="t" r="r" b="b"/>
              <a:pathLst>
                <a:path w="5535" h="4176" extrusionOk="0">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4844500" y="3888925"/>
              <a:ext cx="110100" cy="103625"/>
            </a:xfrm>
            <a:custGeom>
              <a:avLst/>
              <a:gdLst/>
              <a:ahLst/>
              <a:cxnLst/>
              <a:rect l="l" t="t" r="r" b="b"/>
              <a:pathLst>
                <a:path w="4404" h="4145" extrusionOk="0">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203975" y="3523825"/>
              <a:ext cx="114950" cy="103675"/>
            </a:xfrm>
            <a:custGeom>
              <a:avLst/>
              <a:gdLst/>
              <a:ahLst/>
              <a:cxnLst/>
              <a:rect l="l" t="t" r="r" b="b"/>
              <a:pathLst>
                <a:path w="4598" h="4147" extrusionOk="0">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557525" y="3158550"/>
              <a:ext cx="138225" cy="104425"/>
            </a:xfrm>
            <a:custGeom>
              <a:avLst/>
              <a:gdLst/>
              <a:ahLst/>
              <a:cxnLst/>
              <a:rect l="l" t="t" r="r" b="b"/>
              <a:pathLst>
                <a:path w="5529" h="4177" extrusionOk="0">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4462325" y="4618550"/>
              <a:ext cx="138025" cy="104150"/>
            </a:xfrm>
            <a:custGeom>
              <a:avLst/>
              <a:gdLst/>
              <a:ahLst/>
              <a:cxnLst/>
              <a:rect l="l" t="t" r="r" b="b"/>
              <a:pathLst>
                <a:path w="5521" h="4166" extrusionOk="0">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4827625" y="4253175"/>
              <a:ext cx="137575" cy="104375"/>
            </a:xfrm>
            <a:custGeom>
              <a:avLst/>
              <a:gdLst/>
              <a:ahLst/>
              <a:cxnLst/>
              <a:rect l="l" t="t" r="r" b="b"/>
              <a:pathLst>
                <a:path w="5503" h="4175" extrusionOk="0">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192425" y="3888200"/>
              <a:ext cx="137975" cy="104425"/>
            </a:xfrm>
            <a:custGeom>
              <a:avLst/>
              <a:gdLst/>
              <a:ahLst/>
              <a:cxnLst/>
              <a:rect l="l" t="t" r="r" b="b"/>
              <a:pathLst>
                <a:path w="5519" h="4177" extrusionOk="0">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557525" y="3523300"/>
              <a:ext cx="138225" cy="103975"/>
            </a:xfrm>
            <a:custGeom>
              <a:avLst/>
              <a:gdLst/>
              <a:ahLst/>
              <a:cxnLst/>
              <a:rect l="l" t="t" r="r" b="b"/>
              <a:pathLst>
                <a:path w="5529" h="4159" extrusionOk="0">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4827125" y="4618050"/>
              <a:ext cx="139025" cy="104125"/>
            </a:xfrm>
            <a:custGeom>
              <a:avLst/>
              <a:gdLst/>
              <a:ahLst/>
              <a:cxnLst/>
              <a:rect l="l" t="t" r="r" b="b"/>
              <a:pathLst>
                <a:path w="5561" h="4165" extrusionOk="0">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192575" y="4253475"/>
              <a:ext cx="137875" cy="104400"/>
            </a:xfrm>
            <a:custGeom>
              <a:avLst/>
              <a:gdLst/>
              <a:ahLst/>
              <a:cxnLst/>
              <a:rect l="l" t="t" r="r" b="b"/>
              <a:pathLst>
                <a:path w="5515" h="4176" extrusionOk="0">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557250" y="3888175"/>
              <a:ext cx="138225" cy="104425"/>
            </a:xfrm>
            <a:custGeom>
              <a:avLst/>
              <a:gdLst/>
              <a:ahLst/>
              <a:cxnLst/>
              <a:rect l="l" t="t" r="r" b="b"/>
              <a:pathLst>
                <a:path w="5529" h="4177" extrusionOk="0">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193000" y="4619250"/>
              <a:ext cx="137950" cy="104425"/>
            </a:xfrm>
            <a:custGeom>
              <a:avLst/>
              <a:gdLst/>
              <a:ahLst/>
              <a:cxnLst/>
              <a:rect l="l" t="t" r="r" b="b"/>
              <a:pathLst>
                <a:path w="5518" h="4177" extrusionOk="0">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557250" y="4253225"/>
              <a:ext cx="138725" cy="104675"/>
            </a:xfrm>
            <a:custGeom>
              <a:avLst/>
              <a:gdLst/>
              <a:ahLst/>
              <a:cxnLst/>
              <a:rect l="l" t="t" r="r" b="b"/>
              <a:pathLst>
                <a:path w="5549" h="4187" extrusionOk="0">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557375" y="4618275"/>
              <a:ext cx="138375" cy="104425"/>
            </a:xfrm>
            <a:custGeom>
              <a:avLst/>
              <a:gdLst/>
              <a:ahLst/>
              <a:cxnLst/>
              <a:rect l="l" t="t" r="r" b="b"/>
              <a:pathLst>
                <a:path w="5535" h="4177" extrusionOk="0">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4107050" y="3158000"/>
              <a:ext cx="118450" cy="105600"/>
            </a:xfrm>
            <a:custGeom>
              <a:avLst/>
              <a:gdLst/>
              <a:ahLst/>
              <a:cxnLst/>
              <a:rect l="l" t="t" r="r" b="b"/>
              <a:pathLst>
                <a:path w="4738" h="4224" extrusionOk="0">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4108550" y="3523750"/>
              <a:ext cx="110100" cy="103350"/>
            </a:xfrm>
            <a:custGeom>
              <a:avLst/>
              <a:gdLst/>
              <a:ahLst/>
              <a:cxnLst/>
              <a:rect l="l" t="t" r="r" b="b"/>
              <a:pathLst>
                <a:path w="4404" h="4134" extrusionOk="0">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4479875" y="3158975"/>
              <a:ext cx="109925" cy="103575"/>
            </a:xfrm>
            <a:custGeom>
              <a:avLst/>
              <a:gdLst/>
              <a:ahLst/>
              <a:cxnLst/>
              <a:rect l="l" t="t" r="r" b="b"/>
              <a:pathLst>
                <a:path w="4397" h="4143" extrusionOk="0">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4108550" y="3888925"/>
              <a:ext cx="109775" cy="103625"/>
            </a:xfrm>
            <a:custGeom>
              <a:avLst/>
              <a:gdLst/>
              <a:ahLst/>
              <a:cxnLst/>
              <a:rect l="l" t="t" r="r" b="b"/>
              <a:pathLst>
                <a:path w="4391" h="4145" extrusionOk="0">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462875" y="3523825"/>
              <a:ext cx="137975" cy="104425"/>
            </a:xfrm>
            <a:custGeom>
              <a:avLst/>
              <a:gdLst/>
              <a:ahLst/>
              <a:cxnLst/>
              <a:rect l="l" t="t" r="r" b="b"/>
              <a:pathLst>
                <a:path w="5519" h="4177" extrusionOk="0">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827125" y="3159575"/>
              <a:ext cx="138525" cy="104150"/>
            </a:xfrm>
            <a:custGeom>
              <a:avLst/>
              <a:gdLst/>
              <a:ahLst/>
              <a:cxnLst/>
              <a:rect l="l" t="t" r="r" b="b"/>
              <a:pathLst>
                <a:path w="5541" h="4166" extrusionOk="0">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097525" y="4253375"/>
              <a:ext cx="137950" cy="104550"/>
            </a:xfrm>
            <a:custGeom>
              <a:avLst/>
              <a:gdLst/>
              <a:ahLst/>
              <a:cxnLst/>
              <a:rect l="l" t="t" r="r" b="b"/>
              <a:pathLst>
                <a:path w="5518" h="4182" extrusionOk="0">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474375" y="3888975"/>
              <a:ext cx="114425" cy="103425"/>
            </a:xfrm>
            <a:custGeom>
              <a:avLst/>
              <a:gdLst/>
              <a:ahLst/>
              <a:cxnLst/>
              <a:rect l="l" t="t" r="r" b="b"/>
              <a:pathLst>
                <a:path w="4577" h="4137" extrusionOk="0">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932575" y="3158000"/>
              <a:ext cx="118450" cy="105600"/>
            </a:xfrm>
            <a:custGeom>
              <a:avLst/>
              <a:gdLst/>
              <a:ahLst/>
              <a:cxnLst/>
              <a:rect l="l" t="t" r="r" b="b"/>
              <a:pathLst>
                <a:path w="4738" h="4224" extrusionOk="0">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934100" y="3523750"/>
              <a:ext cx="110100" cy="103350"/>
            </a:xfrm>
            <a:custGeom>
              <a:avLst/>
              <a:gdLst/>
              <a:ahLst/>
              <a:cxnLst/>
              <a:rect l="l" t="t" r="r" b="b"/>
              <a:pathLst>
                <a:path w="4404" h="4134" extrusionOk="0">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6287850" y="3158300"/>
              <a:ext cx="138375" cy="104175"/>
            </a:xfrm>
            <a:custGeom>
              <a:avLst/>
              <a:gdLst/>
              <a:ahLst/>
              <a:cxnLst/>
              <a:rect l="l" t="t" r="r" b="b"/>
              <a:pathLst>
                <a:path w="5535" h="4167" extrusionOk="0">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922550" y="3888225"/>
              <a:ext cx="138375" cy="104350"/>
            </a:xfrm>
            <a:custGeom>
              <a:avLst/>
              <a:gdLst/>
              <a:ahLst/>
              <a:cxnLst/>
              <a:rect l="l" t="t" r="r" b="b"/>
              <a:pathLst>
                <a:path w="5535" h="4174" extrusionOk="0">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6287850" y="3523250"/>
              <a:ext cx="137975" cy="104575"/>
            </a:xfrm>
            <a:custGeom>
              <a:avLst/>
              <a:gdLst/>
              <a:ahLst/>
              <a:cxnLst/>
              <a:rect l="l" t="t" r="r" b="b"/>
              <a:pathLst>
                <a:path w="5519" h="4183" extrusionOk="0">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923050" y="4253375"/>
              <a:ext cx="137950" cy="104550"/>
            </a:xfrm>
            <a:custGeom>
              <a:avLst/>
              <a:gdLst/>
              <a:ahLst/>
              <a:cxnLst/>
              <a:rect l="l" t="t" r="r" b="b"/>
              <a:pathLst>
                <a:path w="5518" h="4182" extrusionOk="0">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6299400" y="3889675"/>
              <a:ext cx="47700" cy="79325"/>
            </a:xfrm>
            <a:custGeom>
              <a:avLst/>
              <a:gdLst/>
              <a:ahLst/>
              <a:cxnLst/>
              <a:rect l="l" t="t" r="r" b="b"/>
              <a:pathLst>
                <a:path w="1908" h="3173" extrusionOk="0">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845200" y="5350075"/>
              <a:ext cx="79300" cy="43000"/>
            </a:xfrm>
            <a:custGeom>
              <a:avLst/>
              <a:gdLst/>
              <a:ahLst/>
              <a:cxnLst/>
              <a:rect l="l" t="t" r="r" b="b"/>
              <a:pathLst>
                <a:path w="3172" h="1720" extrusionOk="0">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192425" y="4985100"/>
              <a:ext cx="138250" cy="104425"/>
            </a:xfrm>
            <a:custGeom>
              <a:avLst/>
              <a:gdLst/>
              <a:ahLst/>
              <a:cxnLst/>
              <a:rect l="l" t="t" r="r" b="b"/>
              <a:pathLst>
                <a:path w="5530" h="4177" extrusionOk="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107050" y="4984950"/>
              <a:ext cx="118450" cy="105375"/>
            </a:xfrm>
            <a:custGeom>
              <a:avLst/>
              <a:gdLst/>
              <a:ahLst/>
              <a:cxnLst/>
              <a:rect l="l" t="t" r="r" b="b"/>
              <a:pathLst>
                <a:path w="4738" h="4215" extrusionOk="0">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097025" y="5349900"/>
              <a:ext cx="138725" cy="104425"/>
            </a:xfrm>
            <a:custGeom>
              <a:avLst/>
              <a:gdLst/>
              <a:ahLst/>
              <a:cxnLst/>
              <a:rect l="l" t="t" r="r" b="b"/>
              <a:pathLst>
                <a:path w="5549" h="4177" extrusionOk="0">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462325" y="4985100"/>
              <a:ext cx="138375" cy="104400"/>
            </a:xfrm>
            <a:custGeom>
              <a:avLst/>
              <a:gdLst/>
              <a:ahLst/>
              <a:cxnLst/>
              <a:rect l="l" t="t" r="r" b="b"/>
              <a:pathLst>
                <a:path w="5535" h="4176" extrusionOk="0">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462325" y="5349925"/>
              <a:ext cx="137975" cy="104425"/>
            </a:xfrm>
            <a:custGeom>
              <a:avLst/>
              <a:gdLst/>
              <a:ahLst/>
              <a:cxnLst/>
              <a:rect l="l" t="t" r="r" b="b"/>
              <a:pathLst>
                <a:path w="5519" h="4177" extrusionOk="0">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827125" y="4985100"/>
              <a:ext cx="138375" cy="103900"/>
            </a:xfrm>
            <a:custGeom>
              <a:avLst/>
              <a:gdLst/>
              <a:ahLst/>
              <a:cxnLst/>
              <a:rect l="l" t="t" r="r" b="b"/>
              <a:pathLst>
                <a:path w="5535" h="4156" extrusionOk="0">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7"/>
          <p:cNvGrpSpPr/>
          <p:nvPr/>
        </p:nvGrpSpPr>
        <p:grpSpPr>
          <a:xfrm>
            <a:off x="1409615" y="590153"/>
            <a:ext cx="731626" cy="581481"/>
            <a:chOff x="235075" y="777725"/>
            <a:chExt cx="7186900" cy="4132775"/>
          </a:xfrm>
        </p:grpSpPr>
        <p:sp>
          <p:nvSpPr>
            <p:cNvPr id="1528" name="Google Shape;1528;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37"/>
          <p:cNvGrpSpPr/>
          <p:nvPr/>
        </p:nvGrpSpPr>
        <p:grpSpPr>
          <a:xfrm rot="10800000" flipH="1">
            <a:off x="4056220" y="600643"/>
            <a:ext cx="808526" cy="607931"/>
            <a:chOff x="235075" y="777725"/>
            <a:chExt cx="7186900" cy="4132775"/>
          </a:xfrm>
        </p:grpSpPr>
        <p:sp>
          <p:nvSpPr>
            <p:cNvPr id="1531" name="Google Shape;1531;p37"/>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3" name="Google Shape;1533;p37"/>
          <p:cNvSpPr/>
          <p:nvPr/>
        </p:nvSpPr>
        <p:spPr>
          <a:xfrm rot="-5263555" flipH="1">
            <a:off x="6830814" y="564353"/>
            <a:ext cx="588762" cy="718414"/>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txBox="1">
            <a:spLocks noGrp="1"/>
          </p:cNvSpPr>
          <p:nvPr>
            <p:ph type="subTitle" idx="1"/>
          </p:nvPr>
        </p:nvSpPr>
        <p:spPr>
          <a:xfrm flipH="1">
            <a:off x="339632" y="2139126"/>
            <a:ext cx="2587488" cy="1464633"/>
          </a:xfrm>
          <a:prstGeom prst="rect">
            <a:avLst/>
          </a:prstGeom>
        </p:spPr>
        <p:txBody>
          <a:bodyPr spcFirstLastPara="1" wrap="square" lIns="91425" tIns="91425" rIns="91425" bIns="91425" anchor="t" anchorCtr="0">
            <a:noAutofit/>
          </a:bodyPr>
          <a:lstStyle/>
          <a:p>
            <a:pPr algn="just"/>
            <a:r>
              <a:rPr lang="id-ID" dirty="0"/>
              <a:t>	Karena integrasi vertikal sangat berbahaya, perusahaan dapat memilih beberapa laborasi formal.Perusahaan dapat ikut serta dalam kolaborasi untuk mengamankan pasokan atau mengurangi biaya.</a:t>
            </a:r>
          </a:p>
          <a:p>
            <a:pPr marL="0" lvl="0" indent="0" algn="l" rtl="0">
              <a:spcBef>
                <a:spcPts val="0"/>
              </a:spcBef>
              <a:spcAft>
                <a:spcPts val="0"/>
              </a:spcAft>
              <a:buNone/>
            </a:pPr>
            <a:endParaRPr dirty="0"/>
          </a:p>
        </p:txBody>
      </p:sp>
      <p:sp>
        <p:nvSpPr>
          <p:cNvPr id="1547" name="Google Shape;1547;p37"/>
          <p:cNvSpPr txBox="1">
            <a:spLocks noGrp="1"/>
          </p:cNvSpPr>
          <p:nvPr>
            <p:ph type="subTitle" idx="3"/>
          </p:nvPr>
        </p:nvSpPr>
        <p:spPr>
          <a:xfrm flipH="1">
            <a:off x="3174521" y="2080975"/>
            <a:ext cx="2584017" cy="1037487"/>
          </a:xfrm>
          <a:prstGeom prst="rect">
            <a:avLst/>
          </a:prstGeom>
        </p:spPr>
        <p:txBody>
          <a:bodyPr spcFirstLastPara="1" wrap="square" lIns="91425" tIns="91425" rIns="91425" bIns="91425" anchor="t" anchorCtr="0">
            <a:noAutofit/>
          </a:bodyPr>
          <a:lstStyle/>
          <a:p>
            <a:pPr marL="0" lvl="0" indent="0" algn="just"/>
            <a:r>
              <a:rPr lang="id-ID" dirty="0"/>
              <a:t>Banyak perusahaan manufaktur besar Jepang menemukan strategi lain: ini adalah gabungan dari kolborasi, pembelian dari sedikit pemasok serta integrasi vertikal. Perusahaan manufaktur ini sering kali merupakan pendukung pemasok secara finansial melalui kepemilikan atau pinjaman. Pemasok menjadi bagian dari koalisi perusahaan yang dikenal sebagai sebuah keiretsu (keiretsu). </a:t>
            </a:r>
            <a:endParaRPr dirty="0"/>
          </a:p>
        </p:txBody>
      </p:sp>
      <p:sp>
        <p:nvSpPr>
          <p:cNvPr id="1548" name="Google Shape;1548;p37"/>
          <p:cNvSpPr txBox="1">
            <a:spLocks noGrp="1"/>
          </p:cNvSpPr>
          <p:nvPr>
            <p:ph type="subTitle" idx="5"/>
          </p:nvPr>
        </p:nvSpPr>
        <p:spPr>
          <a:xfrm flipH="1">
            <a:off x="6307996" y="2147775"/>
            <a:ext cx="1930800" cy="577800"/>
          </a:xfrm>
          <a:prstGeom prst="rect">
            <a:avLst/>
          </a:prstGeom>
        </p:spPr>
        <p:txBody>
          <a:bodyPr spcFirstLastPara="1" wrap="square" lIns="91425" tIns="91425" rIns="91425" bIns="91425" anchor="t" anchorCtr="0">
            <a:noAutofit/>
          </a:bodyPr>
          <a:lstStyle/>
          <a:p>
            <a:pPr marL="0" indent="0" algn="just"/>
            <a:r>
              <a:rPr lang="id-ID" dirty="0"/>
              <a:t>Perusahaan virtual (virtual companies) bergantung pada hubungan pemasok yang stabil dan baik untuk menyediakan jasa yang diminta. Pemasok dapat menyediakan beragam jasa yang termasuk membuat daftar gaji, merekrut karyawan, mendesain produk, menyediakan jasa konsultasi, memproduksi komponen, melakukan pengujian, atau mendistribusikan produk.</a:t>
            </a:r>
          </a:p>
          <a:p>
            <a:pPr marL="0" lvl="0" indent="0" algn="just" rtl="0">
              <a:spcBef>
                <a:spcPts val="0"/>
              </a:spcBef>
              <a:spcAft>
                <a:spcPts val="0"/>
              </a:spcAft>
              <a:buNone/>
            </a:pPr>
            <a:endParaRPr dirty="0"/>
          </a:p>
        </p:txBody>
      </p:sp>
      <p:sp>
        <p:nvSpPr>
          <p:cNvPr id="1549" name="Google Shape;1549;p37"/>
          <p:cNvSpPr txBox="1">
            <a:spLocks noGrp="1"/>
          </p:cNvSpPr>
          <p:nvPr>
            <p:ph type="ctrTitle"/>
          </p:nvPr>
        </p:nvSpPr>
        <p:spPr>
          <a:xfrm flipH="1">
            <a:off x="681720" y="1483062"/>
            <a:ext cx="2195400" cy="577800"/>
          </a:xfrm>
          <a:prstGeom prst="rect">
            <a:avLst/>
          </a:prstGeom>
        </p:spPr>
        <p:txBody>
          <a:bodyPr spcFirstLastPara="1" wrap="square" lIns="91425" tIns="91425" rIns="91425" bIns="91425" anchor="b" anchorCtr="0">
            <a:noAutofit/>
          </a:bodyPr>
          <a:lstStyle/>
          <a:p>
            <a:r>
              <a:rPr lang="id-ID" dirty="0"/>
              <a:t>Ventura Bersama</a:t>
            </a:r>
          </a:p>
        </p:txBody>
      </p:sp>
      <p:sp>
        <p:nvSpPr>
          <p:cNvPr id="1550" name="Google Shape;1550;p37"/>
          <p:cNvSpPr txBox="1">
            <a:spLocks noGrp="1"/>
          </p:cNvSpPr>
          <p:nvPr>
            <p:ph type="ctrTitle" idx="2"/>
          </p:nvPr>
        </p:nvSpPr>
        <p:spPr>
          <a:xfrm flipH="1">
            <a:off x="3368830" y="1701077"/>
            <a:ext cx="2195400" cy="353189"/>
          </a:xfrm>
          <a:prstGeom prst="rect">
            <a:avLst/>
          </a:prstGeom>
        </p:spPr>
        <p:txBody>
          <a:bodyPr spcFirstLastPara="1" wrap="square" lIns="91425" tIns="91425" rIns="91425" bIns="91425" anchor="b" anchorCtr="0">
            <a:noAutofit/>
          </a:bodyPr>
          <a:lstStyle/>
          <a:p>
            <a:r>
              <a:rPr lang="id-ID" dirty="0"/>
              <a:t>Jaringan Keiretsu</a:t>
            </a:r>
            <a:endParaRPr dirty="0"/>
          </a:p>
        </p:txBody>
      </p:sp>
      <p:sp>
        <p:nvSpPr>
          <p:cNvPr id="1551" name="Google Shape;1551;p37"/>
          <p:cNvSpPr txBox="1">
            <a:spLocks noGrp="1"/>
          </p:cNvSpPr>
          <p:nvPr>
            <p:ph type="ctrTitle" idx="4"/>
          </p:nvPr>
        </p:nvSpPr>
        <p:spPr>
          <a:xfrm flipH="1">
            <a:off x="6172807" y="1604334"/>
            <a:ext cx="2195400" cy="577800"/>
          </a:xfrm>
          <a:prstGeom prst="rect">
            <a:avLst/>
          </a:prstGeom>
        </p:spPr>
        <p:txBody>
          <a:bodyPr spcFirstLastPara="1" wrap="square" lIns="91425" tIns="91425" rIns="91425" bIns="91425" anchor="b" anchorCtr="0">
            <a:noAutofit/>
          </a:bodyPr>
          <a:lstStyle/>
          <a:p>
            <a:r>
              <a:rPr lang="id-ID" dirty="0"/>
              <a:t>Perusahaan Virtual</a:t>
            </a:r>
            <a:endParaRPr dirty="0"/>
          </a:p>
        </p:txBody>
      </p:sp>
      <p:sp>
        <p:nvSpPr>
          <p:cNvPr id="2" name="Rectangle 1"/>
          <p:cNvSpPr/>
          <p:nvPr/>
        </p:nvSpPr>
        <p:spPr>
          <a:xfrm>
            <a:off x="1551794" y="730985"/>
            <a:ext cx="441146" cy="369332"/>
          </a:xfrm>
          <a:prstGeom prst="rect">
            <a:avLst/>
          </a:prstGeom>
        </p:spPr>
        <p:txBody>
          <a:bodyPr wrap="none">
            <a:spAutoFit/>
          </a:bodyPr>
          <a:lstStyle/>
          <a:p>
            <a:r>
              <a:rPr lang="id-ID" sz="1800" dirty="0">
                <a:solidFill>
                  <a:schemeClr val="tx2">
                    <a:lumMod val="20000"/>
                    <a:lumOff val="80000"/>
                  </a:schemeClr>
                </a:solidFill>
                <a:latin typeface="Roboto" charset="0"/>
                <a:ea typeface="Roboto" charset="0"/>
              </a:rPr>
              <a:t>04</a:t>
            </a:r>
          </a:p>
        </p:txBody>
      </p:sp>
      <p:sp>
        <p:nvSpPr>
          <p:cNvPr id="405" name="Rectangle 404"/>
          <p:cNvSpPr/>
          <p:nvPr/>
        </p:nvSpPr>
        <p:spPr>
          <a:xfrm>
            <a:off x="4234925" y="719015"/>
            <a:ext cx="444352" cy="369332"/>
          </a:xfrm>
          <a:prstGeom prst="rect">
            <a:avLst/>
          </a:prstGeom>
        </p:spPr>
        <p:txBody>
          <a:bodyPr wrap="none">
            <a:spAutoFit/>
          </a:bodyPr>
          <a:lstStyle/>
          <a:p>
            <a:r>
              <a:rPr lang="id-ID" sz="1800" dirty="0">
                <a:solidFill>
                  <a:schemeClr val="tx2">
                    <a:lumMod val="20000"/>
                    <a:lumOff val="80000"/>
                  </a:schemeClr>
                </a:solidFill>
                <a:latin typeface="Roboto" charset="0"/>
                <a:ea typeface="Roboto" charset="0"/>
              </a:rPr>
              <a:t>05</a:t>
            </a:r>
          </a:p>
        </p:txBody>
      </p:sp>
      <p:sp>
        <p:nvSpPr>
          <p:cNvPr id="406" name="Rectangle 405"/>
          <p:cNvSpPr/>
          <p:nvPr/>
        </p:nvSpPr>
        <p:spPr>
          <a:xfrm>
            <a:off x="6903019" y="738894"/>
            <a:ext cx="444352" cy="369332"/>
          </a:xfrm>
          <a:prstGeom prst="rect">
            <a:avLst/>
          </a:prstGeom>
        </p:spPr>
        <p:txBody>
          <a:bodyPr wrap="none">
            <a:spAutoFit/>
          </a:bodyPr>
          <a:lstStyle/>
          <a:p>
            <a:r>
              <a:rPr lang="id-ID" sz="1800" dirty="0">
                <a:solidFill>
                  <a:schemeClr val="tx2">
                    <a:lumMod val="20000"/>
                    <a:lumOff val="80000"/>
                  </a:schemeClr>
                </a:solidFill>
                <a:latin typeface="Roboto" charset="0"/>
                <a:ea typeface="Roboto" charset="0"/>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1C8"/>
        </a:solidFill>
        <a:effectLst/>
      </p:bgPr>
    </p:bg>
    <p:spTree>
      <p:nvGrpSpPr>
        <p:cNvPr id="1" name="Shape 2906"/>
        <p:cNvGrpSpPr/>
        <p:nvPr/>
      </p:nvGrpSpPr>
      <p:grpSpPr>
        <a:xfrm>
          <a:off x="0" y="0"/>
          <a:ext cx="0" cy="0"/>
          <a:chOff x="0" y="0"/>
          <a:chExt cx="0" cy="0"/>
        </a:xfrm>
      </p:grpSpPr>
      <p:sp>
        <p:nvSpPr>
          <p:cNvPr id="2907" name="Google Shape;2907;p48"/>
          <p:cNvSpPr txBox="1">
            <a:spLocks noGrp="1"/>
          </p:cNvSpPr>
          <p:nvPr>
            <p:ph type="ctrTitle"/>
          </p:nvPr>
        </p:nvSpPr>
        <p:spPr>
          <a:xfrm flipH="1">
            <a:off x="2260700" y="366525"/>
            <a:ext cx="4622400" cy="1229700"/>
          </a:xfrm>
          <a:prstGeom prst="rect">
            <a:avLst/>
          </a:prstGeom>
        </p:spPr>
        <p:txBody>
          <a:bodyPr spcFirstLastPara="1" wrap="square" lIns="91425" tIns="91425" rIns="91425" bIns="91425" anchor="t" anchorCtr="0">
            <a:noAutofit/>
          </a:bodyPr>
          <a:lstStyle/>
          <a:p>
            <a:pPr lvl="0"/>
            <a:r>
              <a:rPr lang="id-ID" sz="2400" dirty="0"/>
              <a:t>Isu-Isu dalam Mengelola Rantai Pasokan Terintegrasi</a:t>
            </a:r>
            <a:endParaRPr sz="2400" dirty="0"/>
          </a:p>
        </p:txBody>
      </p:sp>
      <p:grpSp>
        <p:nvGrpSpPr>
          <p:cNvPr id="2908" name="Google Shape;2908;p48"/>
          <p:cNvGrpSpPr/>
          <p:nvPr/>
        </p:nvGrpSpPr>
        <p:grpSpPr>
          <a:xfrm>
            <a:off x="3454419" y="5322921"/>
            <a:ext cx="114944" cy="81856"/>
            <a:chOff x="-59015625" y="1993850"/>
            <a:chExt cx="144950" cy="103225"/>
          </a:xfrm>
        </p:grpSpPr>
        <p:sp>
          <p:nvSpPr>
            <p:cNvPr id="2909" name="Google Shape;2909;p48"/>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8"/>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8"/>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8"/>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8"/>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8"/>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8"/>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8"/>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8"/>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8" name="Google Shape;2918;p48"/>
          <p:cNvSpPr/>
          <p:nvPr/>
        </p:nvSpPr>
        <p:spPr>
          <a:xfrm>
            <a:off x="-781051" y="1508868"/>
            <a:ext cx="11474151" cy="2955278"/>
          </a:xfrm>
          <a:custGeom>
            <a:avLst/>
            <a:gdLst/>
            <a:ahLst/>
            <a:cxnLst/>
            <a:rect l="l" t="t" r="r" b="b"/>
            <a:pathLst>
              <a:path w="285394" h="76254" extrusionOk="0">
                <a:moveTo>
                  <a:pt x="234394" y="54933"/>
                </a:moveTo>
                <a:cubicBezTo>
                  <a:pt x="234324" y="55093"/>
                  <a:pt x="234252" y="55252"/>
                  <a:pt x="234175" y="55407"/>
                </a:cubicBezTo>
                <a:cubicBezTo>
                  <a:pt x="234247" y="55250"/>
                  <a:pt x="234321" y="55092"/>
                  <a:pt x="234394" y="54933"/>
                </a:cubicBezTo>
                <a:close/>
                <a:moveTo>
                  <a:pt x="231563" y="64903"/>
                </a:moveTo>
                <a:lnTo>
                  <a:pt x="231563" y="64903"/>
                </a:lnTo>
                <a:cubicBezTo>
                  <a:pt x="231083" y="65457"/>
                  <a:pt x="230587" y="65994"/>
                  <a:pt x="230075" y="66516"/>
                </a:cubicBezTo>
                <a:lnTo>
                  <a:pt x="230075" y="66516"/>
                </a:lnTo>
                <a:cubicBezTo>
                  <a:pt x="230587" y="65995"/>
                  <a:pt x="231083" y="65457"/>
                  <a:pt x="231563" y="64903"/>
                </a:cubicBezTo>
                <a:close/>
                <a:moveTo>
                  <a:pt x="177399" y="27328"/>
                </a:moveTo>
                <a:lnTo>
                  <a:pt x="177399" y="27328"/>
                </a:lnTo>
                <a:cubicBezTo>
                  <a:pt x="178485" y="31370"/>
                  <a:pt x="179060" y="35465"/>
                  <a:pt x="179624" y="39498"/>
                </a:cubicBezTo>
                <a:cubicBezTo>
                  <a:pt x="180188" y="43530"/>
                  <a:pt x="180731" y="47531"/>
                  <a:pt x="181671" y="51406"/>
                </a:cubicBezTo>
                <a:cubicBezTo>
                  <a:pt x="182131" y="53329"/>
                  <a:pt x="182726" y="55209"/>
                  <a:pt x="183458" y="57048"/>
                </a:cubicBezTo>
                <a:cubicBezTo>
                  <a:pt x="184178" y="58865"/>
                  <a:pt x="185098" y="60589"/>
                  <a:pt x="186184" y="62208"/>
                </a:cubicBezTo>
                <a:cubicBezTo>
                  <a:pt x="188357" y="65415"/>
                  <a:pt x="191376" y="68027"/>
                  <a:pt x="194802" y="69876"/>
                </a:cubicBezTo>
                <a:cubicBezTo>
                  <a:pt x="198260" y="71735"/>
                  <a:pt x="202073" y="72842"/>
                  <a:pt x="205990" y="73124"/>
                </a:cubicBezTo>
                <a:lnTo>
                  <a:pt x="206722" y="73166"/>
                </a:lnTo>
                <a:lnTo>
                  <a:pt x="207453" y="73187"/>
                </a:lnTo>
                <a:cubicBezTo>
                  <a:pt x="207578" y="73192"/>
                  <a:pt x="207701" y="73195"/>
                  <a:pt x="207822" y="73195"/>
                </a:cubicBezTo>
                <a:cubicBezTo>
                  <a:pt x="207944" y="73195"/>
                  <a:pt x="208064" y="73192"/>
                  <a:pt x="208184" y="73187"/>
                </a:cubicBezTo>
                <a:cubicBezTo>
                  <a:pt x="208435" y="73177"/>
                  <a:pt x="208675" y="73187"/>
                  <a:pt x="208926" y="73166"/>
                </a:cubicBezTo>
                <a:cubicBezTo>
                  <a:pt x="210879" y="73104"/>
                  <a:pt x="212812" y="72801"/>
                  <a:pt x="214703" y="72289"/>
                </a:cubicBezTo>
                <a:cubicBezTo>
                  <a:pt x="215643" y="72028"/>
                  <a:pt x="216573" y="71725"/>
                  <a:pt x="217492" y="71369"/>
                </a:cubicBezTo>
                <a:cubicBezTo>
                  <a:pt x="221159" y="69907"/>
                  <a:pt x="224501" y="67745"/>
                  <a:pt x="227332" y="64987"/>
                </a:cubicBezTo>
                <a:cubicBezTo>
                  <a:pt x="230184" y="62239"/>
                  <a:pt x="232503" y="58991"/>
                  <a:pt x="234175" y="55407"/>
                </a:cubicBezTo>
                <a:lnTo>
                  <a:pt x="234175" y="55407"/>
                </a:lnTo>
                <a:cubicBezTo>
                  <a:pt x="232472" y="59064"/>
                  <a:pt x="230111" y="62365"/>
                  <a:pt x="227207" y="65143"/>
                </a:cubicBezTo>
                <a:cubicBezTo>
                  <a:pt x="224324" y="67922"/>
                  <a:pt x="220918" y="70085"/>
                  <a:pt x="217189" y="71526"/>
                </a:cubicBezTo>
                <a:cubicBezTo>
                  <a:pt x="215340" y="72226"/>
                  <a:pt x="213418" y="72717"/>
                  <a:pt x="211454" y="72989"/>
                </a:cubicBezTo>
                <a:cubicBezTo>
                  <a:pt x="210267" y="73154"/>
                  <a:pt x="209072" y="73234"/>
                  <a:pt x="207874" y="73234"/>
                </a:cubicBezTo>
                <a:cubicBezTo>
                  <a:pt x="207101" y="73234"/>
                  <a:pt x="206326" y="73200"/>
                  <a:pt x="205552" y="73135"/>
                </a:cubicBezTo>
                <a:cubicBezTo>
                  <a:pt x="201624" y="72801"/>
                  <a:pt x="197811" y="71620"/>
                  <a:pt x="194374" y="69698"/>
                </a:cubicBezTo>
                <a:cubicBezTo>
                  <a:pt x="190958" y="67776"/>
                  <a:pt x="188002" y="65102"/>
                  <a:pt x="185892" y="61863"/>
                </a:cubicBezTo>
                <a:cubicBezTo>
                  <a:pt x="184847" y="60234"/>
                  <a:pt x="183959" y="58489"/>
                  <a:pt x="183270" y="56671"/>
                </a:cubicBezTo>
                <a:cubicBezTo>
                  <a:pt x="182570" y="54843"/>
                  <a:pt x="181995" y="52963"/>
                  <a:pt x="181546" y="51051"/>
                </a:cubicBezTo>
                <a:cubicBezTo>
                  <a:pt x="180648" y="47207"/>
                  <a:pt x="180125" y="43248"/>
                  <a:pt x="179572" y="39278"/>
                </a:cubicBezTo>
                <a:cubicBezTo>
                  <a:pt x="179018" y="35309"/>
                  <a:pt x="178454" y="31287"/>
                  <a:pt x="177399" y="27328"/>
                </a:cubicBezTo>
                <a:close/>
                <a:moveTo>
                  <a:pt x="259173" y="0"/>
                </a:moveTo>
                <a:cubicBezTo>
                  <a:pt x="258348" y="11"/>
                  <a:pt x="257439" y="21"/>
                  <a:pt x="256488" y="84"/>
                </a:cubicBezTo>
                <a:cubicBezTo>
                  <a:pt x="256008" y="115"/>
                  <a:pt x="255517" y="146"/>
                  <a:pt x="255005" y="209"/>
                </a:cubicBezTo>
                <a:cubicBezTo>
                  <a:pt x="254503" y="272"/>
                  <a:pt x="253981" y="324"/>
                  <a:pt x="253459" y="408"/>
                </a:cubicBezTo>
                <a:cubicBezTo>
                  <a:pt x="251161" y="742"/>
                  <a:pt x="248904" y="1306"/>
                  <a:pt x="246710" y="2089"/>
                </a:cubicBezTo>
                <a:cubicBezTo>
                  <a:pt x="245509" y="2518"/>
                  <a:pt x="244329" y="3019"/>
                  <a:pt x="243190" y="3594"/>
                </a:cubicBezTo>
                <a:cubicBezTo>
                  <a:pt x="241989" y="4200"/>
                  <a:pt x="240829" y="4899"/>
                  <a:pt x="239743" y="5683"/>
                </a:cubicBezTo>
                <a:cubicBezTo>
                  <a:pt x="239461" y="5892"/>
                  <a:pt x="239189" y="6090"/>
                  <a:pt x="238917" y="6320"/>
                </a:cubicBezTo>
                <a:cubicBezTo>
                  <a:pt x="238782" y="6425"/>
                  <a:pt x="238646" y="6529"/>
                  <a:pt x="238510" y="6644"/>
                </a:cubicBezTo>
                <a:lnTo>
                  <a:pt x="238123" y="6999"/>
                </a:lnTo>
                <a:lnTo>
                  <a:pt x="237925" y="7166"/>
                </a:lnTo>
                <a:lnTo>
                  <a:pt x="237737" y="7354"/>
                </a:lnTo>
                <a:lnTo>
                  <a:pt x="237350" y="7720"/>
                </a:lnTo>
                <a:lnTo>
                  <a:pt x="236974" y="8117"/>
                </a:lnTo>
                <a:cubicBezTo>
                  <a:pt x="236849" y="8232"/>
                  <a:pt x="236734" y="8368"/>
                  <a:pt x="236619" y="8503"/>
                </a:cubicBezTo>
                <a:lnTo>
                  <a:pt x="236264" y="8911"/>
                </a:lnTo>
                <a:cubicBezTo>
                  <a:pt x="236149" y="9057"/>
                  <a:pt x="236034" y="9193"/>
                  <a:pt x="235930" y="9339"/>
                </a:cubicBezTo>
                <a:lnTo>
                  <a:pt x="235763" y="9558"/>
                </a:lnTo>
                <a:cubicBezTo>
                  <a:pt x="235700" y="9632"/>
                  <a:pt x="235648" y="9705"/>
                  <a:pt x="235595" y="9778"/>
                </a:cubicBezTo>
                <a:lnTo>
                  <a:pt x="235282" y="10227"/>
                </a:lnTo>
                <a:cubicBezTo>
                  <a:pt x="234875" y="10854"/>
                  <a:pt x="234519" y="11502"/>
                  <a:pt x="234216" y="12181"/>
                </a:cubicBezTo>
                <a:cubicBezTo>
                  <a:pt x="234133" y="12348"/>
                  <a:pt x="234060" y="12525"/>
                  <a:pt x="233997" y="12703"/>
                </a:cubicBezTo>
                <a:cubicBezTo>
                  <a:pt x="233934" y="12880"/>
                  <a:pt x="233861" y="13048"/>
                  <a:pt x="233809" y="13236"/>
                </a:cubicBezTo>
                <a:lnTo>
                  <a:pt x="233631" y="13768"/>
                </a:lnTo>
                <a:lnTo>
                  <a:pt x="233506" y="14291"/>
                </a:lnTo>
                <a:cubicBezTo>
                  <a:pt x="233423" y="14635"/>
                  <a:pt x="233329" y="14980"/>
                  <a:pt x="233266" y="15325"/>
                </a:cubicBezTo>
                <a:lnTo>
                  <a:pt x="233172" y="15847"/>
                </a:lnTo>
                <a:lnTo>
                  <a:pt x="233120" y="16108"/>
                </a:lnTo>
                <a:lnTo>
                  <a:pt x="233088" y="16370"/>
                </a:lnTo>
                <a:cubicBezTo>
                  <a:pt x="232890" y="17738"/>
                  <a:pt x="232806" y="19106"/>
                  <a:pt x="232827" y="20475"/>
                </a:cubicBezTo>
                <a:cubicBezTo>
                  <a:pt x="232848" y="23170"/>
                  <a:pt x="233172" y="25719"/>
                  <a:pt x="233548" y="28101"/>
                </a:cubicBezTo>
                <a:cubicBezTo>
                  <a:pt x="233914" y="30472"/>
                  <a:pt x="234342" y="32687"/>
                  <a:pt x="234697" y="34692"/>
                </a:cubicBezTo>
                <a:cubicBezTo>
                  <a:pt x="235167" y="37461"/>
                  <a:pt x="235627" y="40218"/>
                  <a:pt x="235794" y="42945"/>
                </a:cubicBezTo>
                <a:cubicBezTo>
                  <a:pt x="235971" y="45682"/>
                  <a:pt x="235867" y="48408"/>
                  <a:pt x="235157" y="50916"/>
                </a:cubicBezTo>
                <a:cubicBezTo>
                  <a:pt x="235115" y="51072"/>
                  <a:pt x="235084" y="51229"/>
                  <a:pt x="235031" y="51386"/>
                </a:cubicBezTo>
                <a:lnTo>
                  <a:pt x="234864" y="51866"/>
                </a:lnTo>
                <a:cubicBezTo>
                  <a:pt x="234770" y="52190"/>
                  <a:pt x="234645" y="52514"/>
                  <a:pt x="234530" y="52838"/>
                </a:cubicBezTo>
                <a:cubicBezTo>
                  <a:pt x="234415" y="53151"/>
                  <a:pt x="234279" y="53464"/>
                  <a:pt x="234154" y="53788"/>
                </a:cubicBezTo>
                <a:cubicBezTo>
                  <a:pt x="234028" y="54102"/>
                  <a:pt x="233882" y="54415"/>
                  <a:pt x="233746" y="54728"/>
                </a:cubicBezTo>
                <a:cubicBezTo>
                  <a:pt x="233193" y="55982"/>
                  <a:pt x="232545" y="57194"/>
                  <a:pt x="231835" y="58353"/>
                </a:cubicBezTo>
                <a:cubicBezTo>
                  <a:pt x="230372" y="60704"/>
                  <a:pt x="228617" y="62845"/>
                  <a:pt x="226612" y="64736"/>
                </a:cubicBezTo>
                <a:cubicBezTo>
                  <a:pt x="224595" y="66637"/>
                  <a:pt x="222339" y="68246"/>
                  <a:pt x="219884" y="69531"/>
                </a:cubicBezTo>
                <a:cubicBezTo>
                  <a:pt x="217450" y="70805"/>
                  <a:pt x="214828" y="71693"/>
                  <a:pt x="212112" y="72153"/>
                </a:cubicBezTo>
                <a:cubicBezTo>
                  <a:pt x="210691" y="72387"/>
                  <a:pt x="209259" y="72505"/>
                  <a:pt x="207828" y="72505"/>
                </a:cubicBezTo>
                <a:cubicBezTo>
                  <a:pt x="206512" y="72505"/>
                  <a:pt x="205196" y="72405"/>
                  <a:pt x="203891" y="72205"/>
                </a:cubicBezTo>
                <a:cubicBezTo>
                  <a:pt x="201164" y="71787"/>
                  <a:pt x="198500" y="70962"/>
                  <a:pt x="196025" y="69750"/>
                </a:cubicBezTo>
                <a:cubicBezTo>
                  <a:pt x="193549" y="68549"/>
                  <a:pt x="191292" y="66951"/>
                  <a:pt x="189349" y="65008"/>
                </a:cubicBezTo>
                <a:cubicBezTo>
                  <a:pt x="188388" y="64047"/>
                  <a:pt x="187521" y="62991"/>
                  <a:pt x="186748" y="61874"/>
                </a:cubicBezTo>
                <a:cubicBezTo>
                  <a:pt x="185975" y="60746"/>
                  <a:pt x="185296" y="59555"/>
                  <a:pt x="184722" y="58312"/>
                </a:cubicBezTo>
                <a:cubicBezTo>
                  <a:pt x="183541" y="55804"/>
                  <a:pt x="182716" y="53120"/>
                  <a:pt x="182079" y="50351"/>
                </a:cubicBezTo>
                <a:cubicBezTo>
                  <a:pt x="181441" y="47594"/>
                  <a:pt x="181003" y="44752"/>
                  <a:pt x="180574" y="41879"/>
                </a:cubicBezTo>
                <a:cubicBezTo>
                  <a:pt x="180157" y="39017"/>
                  <a:pt x="179780" y="36113"/>
                  <a:pt x="179269" y="33209"/>
                </a:cubicBezTo>
                <a:cubicBezTo>
                  <a:pt x="178767" y="30305"/>
                  <a:pt x="178130" y="27380"/>
                  <a:pt x="177148" y="24507"/>
                </a:cubicBezTo>
                <a:cubicBezTo>
                  <a:pt x="176667" y="23066"/>
                  <a:pt x="176072" y="21655"/>
                  <a:pt x="175393" y="20287"/>
                </a:cubicBezTo>
                <a:cubicBezTo>
                  <a:pt x="174693" y="18908"/>
                  <a:pt x="173878" y="17581"/>
                  <a:pt x="172949" y="16349"/>
                </a:cubicBezTo>
                <a:cubicBezTo>
                  <a:pt x="172019" y="15105"/>
                  <a:pt x="170964" y="13956"/>
                  <a:pt x="169804" y="12922"/>
                </a:cubicBezTo>
                <a:cubicBezTo>
                  <a:pt x="168634" y="11898"/>
                  <a:pt x="167381" y="10990"/>
                  <a:pt x="166054" y="10196"/>
                </a:cubicBezTo>
                <a:cubicBezTo>
                  <a:pt x="164142" y="9099"/>
                  <a:pt x="162116" y="8200"/>
                  <a:pt x="160016" y="7542"/>
                </a:cubicBezTo>
                <a:cubicBezTo>
                  <a:pt x="157958" y="6905"/>
                  <a:pt x="155858" y="6414"/>
                  <a:pt x="153727" y="6080"/>
                </a:cubicBezTo>
                <a:cubicBezTo>
                  <a:pt x="152672" y="5923"/>
                  <a:pt x="151617" y="5777"/>
                  <a:pt x="150572" y="5672"/>
                </a:cubicBezTo>
                <a:cubicBezTo>
                  <a:pt x="150040" y="5620"/>
                  <a:pt x="149517" y="5558"/>
                  <a:pt x="148995" y="5516"/>
                </a:cubicBezTo>
                <a:lnTo>
                  <a:pt x="148212" y="5453"/>
                </a:lnTo>
                <a:lnTo>
                  <a:pt x="147418" y="5401"/>
                </a:lnTo>
                <a:cubicBezTo>
                  <a:pt x="146352" y="5328"/>
                  <a:pt x="145287" y="5296"/>
                  <a:pt x="144221" y="5296"/>
                </a:cubicBezTo>
                <a:cubicBezTo>
                  <a:pt x="143155" y="5296"/>
                  <a:pt x="142080" y="5328"/>
                  <a:pt x="141014" y="5390"/>
                </a:cubicBezTo>
                <a:cubicBezTo>
                  <a:pt x="138852" y="5516"/>
                  <a:pt x="136700" y="5808"/>
                  <a:pt x="134589" y="6278"/>
                </a:cubicBezTo>
                <a:cubicBezTo>
                  <a:pt x="134057" y="6393"/>
                  <a:pt x="133524" y="6529"/>
                  <a:pt x="132991" y="6675"/>
                </a:cubicBezTo>
                <a:lnTo>
                  <a:pt x="132208" y="6905"/>
                </a:lnTo>
                <a:cubicBezTo>
                  <a:pt x="131947" y="6989"/>
                  <a:pt x="131685" y="7083"/>
                  <a:pt x="131424" y="7166"/>
                </a:cubicBezTo>
                <a:cubicBezTo>
                  <a:pt x="130359" y="7521"/>
                  <a:pt x="129324" y="7950"/>
                  <a:pt x="128322" y="8430"/>
                </a:cubicBezTo>
                <a:cubicBezTo>
                  <a:pt x="127298" y="8932"/>
                  <a:pt x="126316" y="9517"/>
                  <a:pt x="125386" y="10164"/>
                </a:cubicBezTo>
                <a:cubicBezTo>
                  <a:pt x="124425" y="10833"/>
                  <a:pt x="123548" y="11585"/>
                  <a:pt x="122733" y="12410"/>
                </a:cubicBezTo>
                <a:cubicBezTo>
                  <a:pt x="121918" y="13256"/>
                  <a:pt x="121187" y="14176"/>
                  <a:pt x="120560" y="15168"/>
                </a:cubicBezTo>
                <a:cubicBezTo>
                  <a:pt x="120403" y="15419"/>
                  <a:pt x="120247" y="15670"/>
                  <a:pt x="120100" y="15920"/>
                </a:cubicBezTo>
                <a:lnTo>
                  <a:pt x="119693" y="16693"/>
                </a:lnTo>
                <a:cubicBezTo>
                  <a:pt x="119620" y="16829"/>
                  <a:pt x="119568" y="16944"/>
                  <a:pt x="119505" y="17080"/>
                </a:cubicBezTo>
                <a:lnTo>
                  <a:pt x="119327" y="17456"/>
                </a:lnTo>
                <a:cubicBezTo>
                  <a:pt x="119202" y="17707"/>
                  <a:pt x="119108" y="17968"/>
                  <a:pt x="118993" y="18219"/>
                </a:cubicBezTo>
                <a:cubicBezTo>
                  <a:pt x="118565" y="19232"/>
                  <a:pt x="118189" y="20266"/>
                  <a:pt x="117875" y="21311"/>
                </a:cubicBezTo>
                <a:cubicBezTo>
                  <a:pt x="117551" y="22355"/>
                  <a:pt x="117290" y="23410"/>
                  <a:pt x="117050" y="24455"/>
                </a:cubicBezTo>
                <a:cubicBezTo>
                  <a:pt x="116820" y="25510"/>
                  <a:pt x="116632" y="26565"/>
                  <a:pt x="116465" y="27610"/>
                </a:cubicBezTo>
                <a:cubicBezTo>
                  <a:pt x="116298" y="28665"/>
                  <a:pt x="116173" y="29720"/>
                  <a:pt x="116058" y="30765"/>
                </a:cubicBezTo>
                <a:cubicBezTo>
                  <a:pt x="115629" y="34974"/>
                  <a:pt x="115556" y="39142"/>
                  <a:pt x="115546" y="43269"/>
                </a:cubicBezTo>
                <a:lnTo>
                  <a:pt x="115546" y="46350"/>
                </a:lnTo>
                <a:lnTo>
                  <a:pt x="115546" y="47876"/>
                </a:lnTo>
                <a:lnTo>
                  <a:pt x="115525" y="48565"/>
                </a:lnTo>
                <a:lnTo>
                  <a:pt x="115514" y="48920"/>
                </a:lnTo>
                <a:cubicBezTo>
                  <a:pt x="115504" y="49035"/>
                  <a:pt x="115514" y="49150"/>
                  <a:pt x="115493" y="49265"/>
                </a:cubicBezTo>
                <a:cubicBezTo>
                  <a:pt x="115358" y="51114"/>
                  <a:pt x="114971" y="52942"/>
                  <a:pt x="114324" y="54676"/>
                </a:cubicBezTo>
                <a:cubicBezTo>
                  <a:pt x="113676" y="56431"/>
                  <a:pt x="112809" y="58092"/>
                  <a:pt x="111722" y="59617"/>
                </a:cubicBezTo>
                <a:cubicBezTo>
                  <a:pt x="110625" y="61153"/>
                  <a:pt x="109351" y="62563"/>
                  <a:pt x="107930" y="63817"/>
                </a:cubicBezTo>
                <a:lnTo>
                  <a:pt x="107565" y="64141"/>
                </a:lnTo>
                <a:lnTo>
                  <a:pt x="107377" y="64308"/>
                </a:lnTo>
                <a:cubicBezTo>
                  <a:pt x="107314" y="64360"/>
                  <a:pt x="107251" y="64412"/>
                  <a:pt x="107189" y="64464"/>
                </a:cubicBezTo>
                <a:lnTo>
                  <a:pt x="106416" y="65081"/>
                </a:lnTo>
                <a:cubicBezTo>
                  <a:pt x="106154" y="65279"/>
                  <a:pt x="105883" y="65467"/>
                  <a:pt x="105622" y="65666"/>
                </a:cubicBezTo>
                <a:cubicBezTo>
                  <a:pt x="105486" y="65760"/>
                  <a:pt x="105350" y="65864"/>
                  <a:pt x="105225" y="65958"/>
                </a:cubicBezTo>
                <a:lnTo>
                  <a:pt x="104807" y="66230"/>
                </a:lnTo>
                <a:lnTo>
                  <a:pt x="104389" y="66501"/>
                </a:lnTo>
                <a:cubicBezTo>
                  <a:pt x="104253" y="66595"/>
                  <a:pt x="104117" y="66679"/>
                  <a:pt x="103971" y="66763"/>
                </a:cubicBezTo>
                <a:lnTo>
                  <a:pt x="103115" y="67285"/>
                </a:lnTo>
                <a:cubicBezTo>
                  <a:pt x="102832" y="67452"/>
                  <a:pt x="102530" y="67598"/>
                  <a:pt x="102237" y="67765"/>
                </a:cubicBezTo>
                <a:lnTo>
                  <a:pt x="101798" y="68006"/>
                </a:lnTo>
                <a:lnTo>
                  <a:pt x="101349" y="68225"/>
                </a:lnTo>
                <a:cubicBezTo>
                  <a:pt x="100148" y="68821"/>
                  <a:pt x="98905" y="69343"/>
                  <a:pt x="97641" y="69792"/>
                </a:cubicBezTo>
                <a:cubicBezTo>
                  <a:pt x="96366" y="70241"/>
                  <a:pt x="95071" y="70607"/>
                  <a:pt x="93744" y="70899"/>
                </a:cubicBezTo>
                <a:lnTo>
                  <a:pt x="92752" y="71108"/>
                </a:lnTo>
                <a:lnTo>
                  <a:pt x="91759" y="71275"/>
                </a:lnTo>
                <a:cubicBezTo>
                  <a:pt x="91425" y="71338"/>
                  <a:pt x="91091" y="71380"/>
                  <a:pt x="90756" y="71422"/>
                </a:cubicBezTo>
                <a:lnTo>
                  <a:pt x="90245" y="71484"/>
                </a:lnTo>
                <a:lnTo>
                  <a:pt x="89994" y="71516"/>
                </a:lnTo>
                <a:lnTo>
                  <a:pt x="89743" y="71537"/>
                </a:lnTo>
                <a:lnTo>
                  <a:pt x="88730" y="71620"/>
                </a:lnTo>
                <a:cubicBezTo>
                  <a:pt x="88396" y="71641"/>
                  <a:pt x="88051" y="71641"/>
                  <a:pt x="87717" y="71662"/>
                </a:cubicBezTo>
                <a:lnTo>
                  <a:pt x="87215" y="71683"/>
                </a:lnTo>
                <a:lnTo>
                  <a:pt x="86202" y="71683"/>
                </a:lnTo>
                <a:cubicBezTo>
                  <a:pt x="86024" y="71683"/>
                  <a:pt x="85857" y="71683"/>
                  <a:pt x="85690" y="71672"/>
                </a:cubicBezTo>
                <a:lnTo>
                  <a:pt x="84687" y="71620"/>
                </a:lnTo>
                <a:cubicBezTo>
                  <a:pt x="84520" y="71620"/>
                  <a:pt x="84353" y="71599"/>
                  <a:pt x="84186" y="71578"/>
                </a:cubicBezTo>
                <a:lnTo>
                  <a:pt x="83684" y="71526"/>
                </a:lnTo>
                <a:lnTo>
                  <a:pt x="83183" y="71484"/>
                </a:lnTo>
                <a:lnTo>
                  <a:pt x="82692" y="71411"/>
                </a:lnTo>
                <a:lnTo>
                  <a:pt x="82190" y="71338"/>
                </a:lnTo>
                <a:lnTo>
                  <a:pt x="81950" y="71296"/>
                </a:lnTo>
                <a:lnTo>
                  <a:pt x="81699" y="71244"/>
                </a:lnTo>
                <a:lnTo>
                  <a:pt x="80728" y="71056"/>
                </a:lnTo>
                <a:lnTo>
                  <a:pt x="79756" y="70805"/>
                </a:lnTo>
                <a:cubicBezTo>
                  <a:pt x="79673" y="70784"/>
                  <a:pt x="79600" y="70764"/>
                  <a:pt x="79516" y="70743"/>
                </a:cubicBezTo>
                <a:lnTo>
                  <a:pt x="79276" y="70670"/>
                </a:lnTo>
                <a:lnTo>
                  <a:pt x="78806" y="70523"/>
                </a:lnTo>
                <a:cubicBezTo>
                  <a:pt x="78649" y="70471"/>
                  <a:pt x="78492" y="70429"/>
                  <a:pt x="78336" y="70367"/>
                </a:cubicBezTo>
                <a:lnTo>
                  <a:pt x="77866" y="70199"/>
                </a:lnTo>
                <a:cubicBezTo>
                  <a:pt x="76623" y="69750"/>
                  <a:pt x="75432" y="69186"/>
                  <a:pt x="74293" y="68507"/>
                </a:cubicBezTo>
                <a:cubicBezTo>
                  <a:pt x="73154" y="67839"/>
                  <a:pt x="72068" y="67066"/>
                  <a:pt x="71065" y="66209"/>
                </a:cubicBezTo>
                <a:cubicBezTo>
                  <a:pt x="69028" y="64496"/>
                  <a:pt x="67294" y="62417"/>
                  <a:pt x="65811" y="60161"/>
                </a:cubicBezTo>
                <a:cubicBezTo>
                  <a:pt x="65058" y="59022"/>
                  <a:pt x="64379" y="57841"/>
                  <a:pt x="63774" y="56630"/>
                </a:cubicBezTo>
                <a:cubicBezTo>
                  <a:pt x="63627" y="56327"/>
                  <a:pt x="63460" y="56034"/>
                  <a:pt x="63314" y="55721"/>
                </a:cubicBezTo>
                <a:lnTo>
                  <a:pt x="62886" y="54791"/>
                </a:lnTo>
                <a:cubicBezTo>
                  <a:pt x="62614" y="54164"/>
                  <a:pt x="62353" y="53538"/>
                  <a:pt x="62092" y="52911"/>
                </a:cubicBezTo>
                <a:cubicBezTo>
                  <a:pt x="61820" y="52274"/>
                  <a:pt x="61580" y="51636"/>
                  <a:pt x="61360" y="50989"/>
                </a:cubicBezTo>
                <a:cubicBezTo>
                  <a:pt x="61131" y="50351"/>
                  <a:pt x="60922" y="49693"/>
                  <a:pt x="60702" y="49046"/>
                </a:cubicBezTo>
                <a:cubicBezTo>
                  <a:pt x="60493" y="48387"/>
                  <a:pt x="60316" y="47729"/>
                  <a:pt x="60117" y="47071"/>
                </a:cubicBezTo>
                <a:cubicBezTo>
                  <a:pt x="59940" y="46413"/>
                  <a:pt x="59752" y="45745"/>
                  <a:pt x="59605" y="45097"/>
                </a:cubicBezTo>
                <a:cubicBezTo>
                  <a:pt x="58341" y="39863"/>
                  <a:pt x="58049" y="34254"/>
                  <a:pt x="56733" y="28696"/>
                </a:cubicBezTo>
                <a:lnTo>
                  <a:pt x="56472" y="27652"/>
                </a:lnTo>
                <a:lnTo>
                  <a:pt x="56179" y="26607"/>
                </a:lnTo>
                <a:lnTo>
                  <a:pt x="56022" y="26085"/>
                </a:lnTo>
                <a:lnTo>
                  <a:pt x="55855" y="25562"/>
                </a:lnTo>
                <a:lnTo>
                  <a:pt x="55500" y="24539"/>
                </a:lnTo>
                <a:lnTo>
                  <a:pt x="55093" y="23525"/>
                </a:lnTo>
                <a:lnTo>
                  <a:pt x="54894" y="23013"/>
                </a:lnTo>
                <a:lnTo>
                  <a:pt x="54664" y="22522"/>
                </a:lnTo>
                <a:lnTo>
                  <a:pt x="54194" y="21530"/>
                </a:lnTo>
                <a:cubicBezTo>
                  <a:pt x="54017" y="21206"/>
                  <a:pt x="53860" y="20882"/>
                  <a:pt x="53672" y="20569"/>
                </a:cubicBezTo>
                <a:cubicBezTo>
                  <a:pt x="52251" y="18062"/>
                  <a:pt x="50444" y="15795"/>
                  <a:pt x="48323" y="13862"/>
                </a:cubicBezTo>
                <a:cubicBezTo>
                  <a:pt x="46276" y="11992"/>
                  <a:pt x="44009" y="10394"/>
                  <a:pt x="41565" y="9109"/>
                </a:cubicBezTo>
                <a:cubicBezTo>
                  <a:pt x="39204" y="7856"/>
                  <a:pt x="36728" y="6863"/>
                  <a:pt x="34169" y="6132"/>
                </a:cubicBezTo>
                <a:cubicBezTo>
                  <a:pt x="32904" y="5777"/>
                  <a:pt x="31640" y="5474"/>
                  <a:pt x="30376" y="5255"/>
                </a:cubicBezTo>
                <a:cubicBezTo>
                  <a:pt x="29112" y="5035"/>
                  <a:pt x="27869" y="4868"/>
                  <a:pt x="26626" y="4743"/>
                </a:cubicBezTo>
                <a:cubicBezTo>
                  <a:pt x="24960" y="4593"/>
                  <a:pt x="23295" y="4516"/>
                  <a:pt x="21629" y="4516"/>
                </a:cubicBezTo>
                <a:cubicBezTo>
                  <a:pt x="20861" y="4516"/>
                  <a:pt x="20092" y="4532"/>
                  <a:pt x="19324" y="4565"/>
                </a:cubicBezTo>
                <a:cubicBezTo>
                  <a:pt x="15835" y="4732"/>
                  <a:pt x="12356" y="5150"/>
                  <a:pt x="8930" y="5829"/>
                </a:cubicBezTo>
                <a:cubicBezTo>
                  <a:pt x="6193" y="6362"/>
                  <a:pt x="4156" y="6863"/>
                  <a:pt x="2714" y="7271"/>
                </a:cubicBezTo>
                <a:cubicBezTo>
                  <a:pt x="1283" y="7678"/>
                  <a:pt x="469" y="7971"/>
                  <a:pt x="186" y="8127"/>
                </a:cubicBezTo>
                <a:cubicBezTo>
                  <a:pt x="0" y="8242"/>
                  <a:pt x="70" y="8298"/>
                  <a:pt x="381" y="8298"/>
                </a:cubicBezTo>
                <a:cubicBezTo>
                  <a:pt x="524" y="8298"/>
                  <a:pt x="717" y="8286"/>
                  <a:pt x="959" y="8263"/>
                </a:cubicBezTo>
                <a:cubicBezTo>
                  <a:pt x="1346" y="8221"/>
                  <a:pt x="1858" y="8159"/>
                  <a:pt x="2495" y="8075"/>
                </a:cubicBezTo>
                <a:cubicBezTo>
                  <a:pt x="3122" y="7981"/>
                  <a:pt x="3874" y="7877"/>
                  <a:pt x="4752" y="7741"/>
                </a:cubicBezTo>
                <a:cubicBezTo>
                  <a:pt x="6486" y="7490"/>
                  <a:pt x="8679" y="7166"/>
                  <a:pt x="11301" y="6874"/>
                </a:cubicBezTo>
                <a:cubicBezTo>
                  <a:pt x="14320" y="6529"/>
                  <a:pt x="17350" y="6362"/>
                  <a:pt x="20390" y="6362"/>
                </a:cubicBezTo>
                <a:cubicBezTo>
                  <a:pt x="22093" y="6393"/>
                  <a:pt x="23889" y="6456"/>
                  <a:pt x="25770" y="6665"/>
                </a:cubicBezTo>
                <a:cubicBezTo>
                  <a:pt x="26240" y="6707"/>
                  <a:pt x="26710" y="6780"/>
                  <a:pt x="27180" y="6832"/>
                </a:cubicBezTo>
                <a:cubicBezTo>
                  <a:pt x="27660" y="6884"/>
                  <a:pt x="28131" y="6978"/>
                  <a:pt x="28621" y="7051"/>
                </a:cubicBezTo>
                <a:cubicBezTo>
                  <a:pt x="29593" y="7208"/>
                  <a:pt x="30575" y="7417"/>
                  <a:pt x="31567" y="7657"/>
                </a:cubicBezTo>
                <a:lnTo>
                  <a:pt x="31484" y="8002"/>
                </a:lnTo>
                <a:cubicBezTo>
                  <a:pt x="30502" y="7772"/>
                  <a:pt x="29551" y="7574"/>
                  <a:pt x="28642" y="7448"/>
                </a:cubicBezTo>
                <a:lnTo>
                  <a:pt x="27963" y="7344"/>
                </a:lnTo>
                <a:lnTo>
                  <a:pt x="27640" y="7292"/>
                </a:lnTo>
                <a:lnTo>
                  <a:pt x="27305" y="7250"/>
                </a:lnTo>
                <a:lnTo>
                  <a:pt x="26031" y="7104"/>
                </a:lnTo>
                <a:cubicBezTo>
                  <a:pt x="24463" y="6975"/>
                  <a:pt x="23054" y="6894"/>
                  <a:pt x="21768" y="6894"/>
                </a:cubicBezTo>
                <a:cubicBezTo>
                  <a:pt x="21691" y="6894"/>
                  <a:pt x="21615" y="6894"/>
                  <a:pt x="21539" y="6895"/>
                </a:cubicBezTo>
                <a:cubicBezTo>
                  <a:pt x="19450" y="6895"/>
                  <a:pt x="17360" y="7010"/>
                  <a:pt x="15271" y="7250"/>
                </a:cubicBezTo>
                <a:cubicBezTo>
                  <a:pt x="12179" y="7626"/>
                  <a:pt x="11072" y="7950"/>
                  <a:pt x="10831" y="8106"/>
                </a:cubicBezTo>
                <a:cubicBezTo>
                  <a:pt x="10601" y="8263"/>
                  <a:pt x="11249" y="8315"/>
                  <a:pt x="11709" y="8389"/>
                </a:cubicBezTo>
                <a:cubicBezTo>
                  <a:pt x="11939" y="8430"/>
                  <a:pt x="12127" y="8472"/>
                  <a:pt x="12127" y="8545"/>
                </a:cubicBezTo>
                <a:cubicBezTo>
                  <a:pt x="12127" y="8608"/>
                  <a:pt x="11949" y="8691"/>
                  <a:pt x="11458" y="8827"/>
                </a:cubicBezTo>
                <a:cubicBezTo>
                  <a:pt x="14669" y="8364"/>
                  <a:pt x="17894" y="8063"/>
                  <a:pt x="21105" y="8063"/>
                </a:cubicBezTo>
                <a:cubicBezTo>
                  <a:pt x="21874" y="8063"/>
                  <a:pt x="22642" y="8081"/>
                  <a:pt x="23409" y="8117"/>
                </a:cubicBezTo>
                <a:cubicBezTo>
                  <a:pt x="25383" y="8211"/>
                  <a:pt x="27347" y="8420"/>
                  <a:pt x="29290" y="8765"/>
                </a:cubicBezTo>
                <a:cubicBezTo>
                  <a:pt x="31223" y="9109"/>
                  <a:pt x="33113" y="9611"/>
                  <a:pt x="34962" y="10269"/>
                </a:cubicBezTo>
                <a:cubicBezTo>
                  <a:pt x="38640" y="11596"/>
                  <a:pt x="42097" y="13518"/>
                  <a:pt x="44980" y="16056"/>
                </a:cubicBezTo>
                <a:cubicBezTo>
                  <a:pt x="46422" y="17310"/>
                  <a:pt x="47707" y="18730"/>
                  <a:pt x="48804" y="20287"/>
                </a:cubicBezTo>
                <a:cubicBezTo>
                  <a:pt x="49347" y="21060"/>
                  <a:pt x="49838" y="21864"/>
                  <a:pt x="50287" y="22700"/>
                </a:cubicBezTo>
                <a:lnTo>
                  <a:pt x="50611" y="23327"/>
                </a:lnTo>
                <a:lnTo>
                  <a:pt x="50904" y="23985"/>
                </a:lnTo>
                <a:lnTo>
                  <a:pt x="51186" y="24633"/>
                </a:lnTo>
                <a:lnTo>
                  <a:pt x="51447" y="25301"/>
                </a:lnTo>
                <a:cubicBezTo>
                  <a:pt x="51530" y="25520"/>
                  <a:pt x="51624" y="25750"/>
                  <a:pt x="51718" y="26001"/>
                </a:cubicBezTo>
                <a:lnTo>
                  <a:pt x="51990" y="26795"/>
                </a:lnTo>
                <a:lnTo>
                  <a:pt x="52136" y="27223"/>
                </a:lnTo>
                <a:cubicBezTo>
                  <a:pt x="52178" y="27359"/>
                  <a:pt x="52220" y="27516"/>
                  <a:pt x="52262" y="27662"/>
                </a:cubicBezTo>
                <a:lnTo>
                  <a:pt x="52533" y="28602"/>
                </a:lnTo>
                <a:cubicBezTo>
                  <a:pt x="52868" y="29897"/>
                  <a:pt x="53191" y="31339"/>
                  <a:pt x="53453" y="32812"/>
                </a:cubicBezTo>
                <a:cubicBezTo>
                  <a:pt x="53703" y="34285"/>
                  <a:pt x="53933" y="35789"/>
                  <a:pt x="54132" y="37179"/>
                </a:cubicBezTo>
                <a:cubicBezTo>
                  <a:pt x="54330" y="38568"/>
                  <a:pt x="54518" y="39842"/>
                  <a:pt x="54685" y="40877"/>
                </a:cubicBezTo>
                <a:cubicBezTo>
                  <a:pt x="54915" y="42381"/>
                  <a:pt x="55197" y="43906"/>
                  <a:pt x="55542" y="45421"/>
                </a:cubicBezTo>
                <a:lnTo>
                  <a:pt x="55813" y="46570"/>
                </a:lnTo>
                <a:cubicBezTo>
                  <a:pt x="55907" y="46946"/>
                  <a:pt x="56012" y="47312"/>
                  <a:pt x="56106" y="47688"/>
                </a:cubicBezTo>
                <a:cubicBezTo>
                  <a:pt x="56200" y="48064"/>
                  <a:pt x="56315" y="48429"/>
                  <a:pt x="56419" y="48805"/>
                </a:cubicBezTo>
                <a:cubicBezTo>
                  <a:pt x="56534" y="49171"/>
                  <a:pt x="56628" y="49547"/>
                  <a:pt x="56754" y="49913"/>
                </a:cubicBezTo>
                <a:cubicBezTo>
                  <a:pt x="57203" y="51386"/>
                  <a:pt x="57725" y="52848"/>
                  <a:pt x="58300" y="54290"/>
                </a:cubicBezTo>
                <a:cubicBezTo>
                  <a:pt x="58446" y="54645"/>
                  <a:pt x="58582" y="55010"/>
                  <a:pt x="58738" y="55366"/>
                </a:cubicBezTo>
                <a:lnTo>
                  <a:pt x="59208" y="56431"/>
                </a:lnTo>
                <a:lnTo>
                  <a:pt x="59699" y="57486"/>
                </a:lnTo>
                <a:cubicBezTo>
                  <a:pt x="59867" y="57841"/>
                  <a:pt x="60044" y="58186"/>
                  <a:pt x="60222" y="58531"/>
                </a:cubicBezTo>
                <a:cubicBezTo>
                  <a:pt x="60932" y="59920"/>
                  <a:pt x="61726" y="61278"/>
                  <a:pt x="62593" y="62584"/>
                </a:cubicBezTo>
                <a:cubicBezTo>
                  <a:pt x="63471" y="63890"/>
                  <a:pt x="64432" y="65143"/>
                  <a:pt x="65487" y="66324"/>
                </a:cubicBezTo>
                <a:cubicBezTo>
                  <a:pt x="66542" y="67525"/>
                  <a:pt x="67691" y="68622"/>
                  <a:pt x="68924" y="69635"/>
                </a:cubicBezTo>
                <a:cubicBezTo>
                  <a:pt x="71410" y="71662"/>
                  <a:pt x="74251" y="73218"/>
                  <a:pt x="77291" y="74242"/>
                </a:cubicBezTo>
                <a:lnTo>
                  <a:pt x="78440" y="74597"/>
                </a:lnTo>
                <a:lnTo>
                  <a:pt x="79600" y="74890"/>
                </a:lnTo>
                <a:cubicBezTo>
                  <a:pt x="79788" y="74942"/>
                  <a:pt x="79986" y="74984"/>
                  <a:pt x="80174" y="75015"/>
                </a:cubicBezTo>
                <a:lnTo>
                  <a:pt x="80759" y="75141"/>
                </a:lnTo>
                <a:cubicBezTo>
                  <a:pt x="80958" y="75172"/>
                  <a:pt x="81156" y="75224"/>
                  <a:pt x="81344" y="75245"/>
                </a:cubicBezTo>
                <a:lnTo>
                  <a:pt x="81940" y="75339"/>
                </a:lnTo>
                <a:cubicBezTo>
                  <a:pt x="82723" y="75464"/>
                  <a:pt x="83507" y="75527"/>
                  <a:pt x="84290" y="75600"/>
                </a:cubicBezTo>
                <a:lnTo>
                  <a:pt x="85460" y="75652"/>
                </a:lnTo>
                <a:lnTo>
                  <a:pt x="85753" y="75673"/>
                </a:lnTo>
                <a:lnTo>
                  <a:pt x="87215" y="75673"/>
                </a:lnTo>
                <a:cubicBezTo>
                  <a:pt x="87414" y="75673"/>
                  <a:pt x="87612" y="75652"/>
                  <a:pt x="87800" y="75652"/>
                </a:cubicBezTo>
                <a:cubicBezTo>
                  <a:pt x="88187" y="75632"/>
                  <a:pt x="88584" y="75632"/>
                  <a:pt x="88970" y="75600"/>
                </a:cubicBezTo>
                <a:lnTo>
                  <a:pt x="90140" y="75506"/>
                </a:lnTo>
                <a:cubicBezTo>
                  <a:pt x="90234" y="75496"/>
                  <a:pt x="90328" y="75496"/>
                  <a:pt x="90433" y="75485"/>
                </a:cubicBezTo>
                <a:lnTo>
                  <a:pt x="90715" y="75443"/>
                </a:lnTo>
                <a:lnTo>
                  <a:pt x="91300" y="75370"/>
                </a:lnTo>
                <a:lnTo>
                  <a:pt x="91874" y="75297"/>
                </a:lnTo>
                <a:cubicBezTo>
                  <a:pt x="92073" y="75276"/>
                  <a:pt x="92261" y="75245"/>
                  <a:pt x="92449" y="75214"/>
                </a:cubicBezTo>
                <a:cubicBezTo>
                  <a:pt x="92835" y="75141"/>
                  <a:pt x="93222" y="75088"/>
                  <a:pt x="93598" y="75015"/>
                </a:cubicBezTo>
                <a:lnTo>
                  <a:pt x="94737" y="74775"/>
                </a:lnTo>
                <a:cubicBezTo>
                  <a:pt x="94935" y="74733"/>
                  <a:pt x="95123" y="74691"/>
                  <a:pt x="95311" y="74639"/>
                </a:cubicBezTo>
                <a:lnTo>
                  <a:pt x="95875" y="74503"/>
                </a:lnTo>
                <a:lnTo>
                  <a:pt x="96439" y="74357"/>
                </a:lnTo>
                <a:cubicBezTo>
                  <a:pt x="96627" y="74305"/>
                  <a:pt x="96805" y="74253"/>
                  <a:pt x="96993" y="74190"/>
                </a:cubicBezTo>
                <a:cubicBezTo>
                  <a:pt x="97369" y="74085"/>
                  <a:pt x="97745" y="73981"/>
                  <a:pt x="98111" y="73856"/>
                </a:cubicBezTo>
                <a:lnTo>
                  <a:pt x="99208" y="73480"/>
                </a:lnTo>
                <a:cubicBezTo>
                  <a:pt x="99396" y="73417"/>
                  <a:pt x="99573" y="73354"/>
                  <a:pt x="99751" y="73281"/>
                </a:cubicBezTo>
                <a:lnTo>
                  <a:pt x="100294" y="73072"/>
                </a:lnTo>
                <a:cubicBezTo>
                  <a:pt x="101746" y="72508"/>
                  <a:pt x="103156" y="71850"/>
                  <a:pt x="104525" y="71098"/>
                </a:cubicBezTo>
                <a:cubicBezTo>
                  <a:pt x="105893" y="70356"/>
                  <a:pt x="107199" y="69510"/>
                  <a:pt x="108453" y="68591"/>
                </a:cubicBezTo>
                <a:cubicBezTo>
                  <a:pt x="108766" y="68361"/>
                  <a:pt x="109069" y="68121"/>
                  <a:pt x="109382" y="67870"/>
                </a:cubicBezTo>
                <a:cubicBezTo>
                  <a:pt x="109685" y="67630"/>
                  <a:pt x="109988" y="67389"/>
                  <a:pt x="110281" y="67128"/>
                </a:cubicBezTo>
                <a:cubicBezTo>
                  <a:pt x="110573" y="66867"/>
                  <a:pt x="110876" y="66606"/>
                  <a:pt x="111158" y="66345"/>
                </a:cubicBezTo>
                <a:lnTo>
                  <a:pt x="112004" y="65530"/>
                </a:lnTo>
                <a:cubicBezTo>
                  <a:pt x="113112" y="64402"/>
                  <a:pt x="114125" y="63200"/>
                  <a:pt x="115044" y="61926"/>
                </a:cubicBezTo>
                <a:cubicBezTo>
                  <a:pt x="115953" y="60631"/>
                  <a:pt x="116747" y="59252"/>
                  <a:pt x="117416" y="57821"/>
                </a:cubicBezTo>
                <a:cubicBezTo>
                  <a:pt x="118084" y="56379"/>
                  <a:pt x="118607" y="54864"/>
                  <a:pt x="118962" y="53318"/>
                </a:cubicBezTo>
                <a:lnTo>
                  <a:pt x="119097" y="52733"/>
                </a:lnTo>
                <a:cubicBezTo>
                  <a:pt x="119118" y="52639"/>
                  <a:pt x="119139" y="52545"/>
                  <a:pt x="119160" y="52441"/>
                </a:cubicBezTo>
                <a:lnTo>
                  <a:pt x="119212" y="52148"/>
                </a:lnTo>
                <a:lnTo>
                  <a:pt x="119400" y="50978"/>
                </a:lnTo>
                <a:cubicBezTo>
                  <a:pt x="119484" y="50184"/>
                  <a:pt x="119578" y="49390"/>
                  <a:pt x="119588" y="48607"/>
                </a:cubicBezTo>
                <a:cubicBezTo>
                  <a:pt x="119599" y="48210"/>
                  <a:pt x="119609" y="47802"/>
                  <a:pt x="119609" y="47447"/>
                </a:cubicBezTo>
                <a:lnTo>
                  <a:pt x="119609" y="44178"/>
                </a:lnTo>
                <a:cubicBezTo>
                  <a:pt x="119620" y="41274"/>
                  <a:pt x="119651" y="38390"/>
                  <a:pt x="119797" y="35539"/>
                </a:cubicBezTo>
                <a:cubicBezTo>
                  <a:pt x="119923" y="32718"/>
                  <a:pt x="120226" y="29897"/>
                  <a:pt x="120696" y="27108"/>
                </a:cubicBezTo>
                <a:cubicBezTo>
                  <a:pt x="120936" y="25750"/>
                  <a:pt x="121239" y="24392"/>
                  <a:pt x="121626" y="23066"/>
                </a:cubicBezTo>
                <a:cubicBezTo>
                  <a:pt x="121991" y="21760"/>
                  <a:pt x="122461" y="20475"/>
                  <a:pt x="123015" y="19242"/>
                </a:cubicBezTo>
                <a:cubicBezTo>
                  <a:pt x="123161" y="18939"/>
                  <a:pt x="123297" y="18626"/>
                  <a:pt x="123454" y="18354"/>
                </a:cubicBezTo>
                <a:lnTo>
                  <a:pt x="123673" y="17936"/>
                </a:lnTo>
                <a:lnTo>
                  <a:pt x="123924" y="17529"/>
                </a:lnTo>
                <a:cubicBezTo>
                  <a:pt x="124248" y="16996"/>
                  <a:pt x="124624" y="16484"/>
                  <a:pt x="125021" y="15993"/>
                </a:cubicBezTo>
                <a:cubicBezTo>
                  <a:pt x="125856" y="15022"/>
                  <a:pt x="126807" y="14165"/>
                  <a:pt x="127862" y="13445"/>
                </a:cubicBezTo>
                <a:cubicBezTo>
                  <a:pt x="128948" y="12703"/>
                  <a:pt x="130108" y="12076"/>
                  <a:pt x="131330" y="11585"/>
                </a:cubicBezTo>
                <a:cubicBezTo>
                  <a:pt x="132573" y="11063"/>
                  <a:pt x="133858" y="10655"/>
                  <a:pt x="135174" y="10352"/>
                </a:cubicBezTo>
                <a:cubicBezTo>
                  <a:pt x="137859" y="9736"/>
                  <a:pt x="140607" y="9412"/>
                  <a:pt x="143375" y="9381"/>
                </a:cubicBezTo>
                <a:cubicBezTo>
                  <a:pt x="143715" y="9373"/>
                  <a:pt x="144055" y="9369"/>
                  <a:pt x="144395" y="9369"/>
                </a:cubicBezTo>
                <a:cubicBezTo>
                  <a:pt x="145442" y="9369"/>
                  <a:pt x="146489" y="9407"/>
                  <a:pt x="147553" y="9485"/>
                </a:cubicBezTo>
                <a:cubicBezTo>
                  <a:pt x="148953" y="9579"/>
                  <a:pt x="150363" y="9705"/>
                  <a:pt x="151742" y="9882"/>
                </a:cubicBezTo>
                <a:cubicBezTo>
                  <a:pt x="153132" y="10070"/>
                  <a:pt x="154511" y="10300"/>
                  <a:pt x="155858" y="10593"/>
                </a:cubicBezTo>
                <a:cubicBezTo>
                  <a:pt x="157195" y="10885"/>
                  <a:pt x="158512" y="11261"/>
                  <a:pt x="159807" y="11710"/>
                </a:cubicBezTo>
                <a:lnTo>
                  <a:pt x="160758" y="12055"/>
                </a:lnTo>
                <a:lnTo>
                  <a:pt x="161687" y="12452"/>
                </a:lnTo>
                <a:lnTo>
                  <a:pt x="161928" y="12546"/>
                </a:lnTo>
                <a:cubicBezTo>
                  <a:pt x="162001" y="12577"/>
                  <a:pt x="162074" y="12619"/>
                  <a:pt x="162147" y="12651"/>
                </a:cubicBezTo>
                <a:lnTo>
                  <a:pt x="162596" y="12870"/>
                </a:lnTo>
                <a:lnTo>
                  <a:pt x="163056" y="13089"/>
                </a:lnTo>
                <a:lnTo>
                  <a:pt x="163495" y="13330"/>
                </a:lnTo>
                <a:lnTo>
                  <a:pt x="163923" y="13570"/>
                </a:lnTo>
                <a:lnTo>
                  <a:pt x="164142" y="13695"/>
                </a:lnTo>
                <a:lnTo>
                  <a:pt x="164351" y="13821"/>
                </a:lnTo>
                <a:lnTo>
                  <a:pt x="165197" y="14343"/>
                </a:lnTo>
                <a:lnTo>
                  <a:pt x="165991" y="14928"/>
                </a:lnTo>
                <a:lnTo>
                  <a:pt x="166200" y="15064"/>
                </a:lnTo>
                <a:lnTo>
                  <a:pt x="166388" y="15220"/>
                </a:lnTo>
                <a:lnTo>
                  <a:pt x="166764" y="15534"/>
                </a:lnTo>
                <a:lnTo>
                  <a:pt x="167151" y="15847"/>
                </a:lnTo>
                <a:lnTo>
                  <a:pt x="167516" y="16181"/>
                </a:lnTo>
                <a:lnTo>
                  <a:pt x="167694" y="16349"/>
                </a:lnTo>
                <a:lnTo>
                  <a:pt x="167872" y="16526"/>
                </a:lnTo>
                <a:lnTo>
                  <a:pt x="168227" y="16871"/>
                </a:lnTo>
                <a:cubicBezTo>
                  <a:pt x="168676" y="17341"/>
                  <a:pt x="169125" y="17832"/>
                  <a:pt x="169533" y="18354"/>
                </a:cubicBezTo>
                <a:cubicBezTo>
                  <a:pt x="169940" y="18866"/>
                  <a:pt x="170337" y="19399"/>
                  <a:pt x="170692" y="19963"/>
                </a:cubicBezTo>
                <a:cubicBezTo>
                  <a:pt x="170870" y="20235"/>
                  <a:pt x="171047" y="20517"/>
                  <a:pt x="171214" y="20809"/>
                </a:cubicBezTo>
                <a:cubicBezTo>
                  <a:pt x="171371" y="21102"/>
                  <a:pt x="171549" y="21384"/>
                  <a:pt x="171705" y="21687"/>
                </a:cubicBezTo>
                <a:cubicBezTo>
                  <a:pt x="172969" y="24048"/>
                  <a:pt x="173847" y="26659"/>
                  <a:pt x="174526" y="29365"/>
                </a:cubicBezTo>
                <a:cubicBezTo>
                  <a:pt x="175195" y="32070"/>
                  <a:pt x="175654" y="34870"/>
                  <a:pt x="176093" y="37711"/>
                </a:cubicBezTo>
                <a:cubicBezTo>
                  <a:pt x="176521" y="40553"/>
                  <a:pt x="176897" y="43436"/>
                  <a:pt x="177399" y="46340"/>
                </a:cubicBezTo>
                <a:cubicBezTo>
                  <a:pt x="177890" y="49244"/>
                  <a:pt x="178485" y="52169"/>
                  <a:pt x="179394" y="55052"/>
                </a:cubicBezTo>
                <a:cubicBezTo>
                  <a:pt x="180303" y="57935"/>
                  <a:pt x="181515" y="60798"/>
                  <a:pt x="183217" y="63409"/>
                </a:cubicBezTo>
                <a:cubicBezTo>
                  <a:pt x="184063" y="64726"/>
                  <a:pt x="185035" y="65969"/>
                  <a:pt x="186111" y="67107"/>
                </a:cubicBezTo>
                <a:cubicBezTo>
                  <a:pt x="187187" y="68246"/>
                  <a:pt x="188346" y="69280"/>
                  <a:pt x="189600" y="70220"/>
                </a:cubicBezTo>
                <a:cubicBezTo>
                  <a:pt x="192097" y="72090"/>
                  <a:pt x="194865" y="73553"/>
                  <a:pt x="197811" y="74566"/>
                </a:cubicBezTo>
                <a:cubicBezTo>
                  <a:pt x="200746" y="75579"/>
                  <a:pt x="203828" y="76143"/>
                  <a:pt x="206941" y="76237"/>
                </a:cubicBezTo>
                <a:cubicBezTo>
                  <a:pt x="207265" y="76248"/>
                  <a:pt x="207590" y="76254"/>
                  <a:pt x="207915" y="76254"/>
                </a:cubicBezTo>
                <a:cubicBezTo>
                  <a:pt x="209150" y="76254"/>
                  <a:pt x="210387" y="76175"/>
                  <a:pt x="211611" y="76018"/>
                </a:cubicBezTo>
                <a:cubicBezTo>
                  <a:pt x="213157" y="75809"/>
                  <a:pt x="214692" y="75485"/>
                  <a:pt x="216197" y="75036"/>
                </a:cubicBezTo>
                <a:cubicBezTo>
                  <a:pt x="217690" y="74587"/>
                  <a:pt x="219142" y="74023"/>
                  <a:pt x="220553" y="73354"/>
                </a:cubicBezTo>
                <a:cubicBezTo>
                  <a:pt x="221952" y="72686"/>
                  <a:pt x="223310" y="71913"/>
                  <a:pt x="224606" y="71056"/>
                </a:cubicBezTo>
                <a:cubicBezTo>
                  <a:pt x="226579" y="69730"/>
                  <a:pt x="228411" y="68209"/>
                  <a:pt x="230075" y="66516"/>
                </a:cubicBezTo>
                <a:lnTo>
                  <a:pt x="230075" y="66516"/>
                </a:lnTo>
                <a:cubicBezTo>
                  <a:pt x="227786" y="68842"/>
                  <a:pt x="225179" y="70828"/>
                  <a:pt x="222329" y="72424"/>
                </a:cubicBezTo>
                <a:cubicBezTo>
                  <a:pt x="217911" y="74923"/>
                  <a:pt x="212931" y="76229"/>
                  <a:pt x="207886" y="76229"/>
                </a:cubicBezTo>
                <a:cubicBezTo>
                  <a:pt x="206942" y="76229"/>
                  <a:pt x="205996" y="76183"/>
                  <a:pt x="205050" y="76091"/>
                </a:cubicBezTo>
                <a:cubicBezTo>
                  <a:pt x="204068" y="76008"/>
                  <a:pt x="203086" y="75851"/>
                  <a:pt x="202115" y="75673"/>
                </a:cubicBezTo>
                <a:cubicBezTo>
                  <a:pt x="201634" y="75579"/>
                  <a:pt x="201154" y="75464"/>
                  <a:pt x="200673" y="75360"/>
                </a:cubicBezTo>
                <a:cubicBezTo>
                  <a:pt x="200193" y="75245"/>
                  <a:pt x="199723" y="75109"/>
                  <a:pt x="199242" y="74984"/>
                </a:cubicBezTo>
                <a:cubicBezTo>
                  <a:pt x="195440" y="73877"/>
                  <a:pt x="191898" y="72028"/>
                  <a:pt x="188827" y="69552"/>
                </a:cubicBezTo>
                <a:cubicBezTo>
                  <a:pt x="188430" y="69238"/>
                  <a:pt x="188075" y="68915"/>
                  <a:pt x="187699" y="68591"/>
                </a:cubicBezTo>
                <a:lnTo>
                  <a:pt x="187156" y="68079"/>
                </a:lnTo>
                <a:lnTo>
                  <a:pt x="186884" y="67818"/>
                </a:lnTo>
                <a:lnTo>
                  <a:pt x="186623" y="67557"/>
                </a:lnTo>
                <a:lnTo>
                  <a:pt x="186101" y="67024"/>
                </a:lnTo>
                <a:lnTo>
                  <a:pt x="185610" y="66470"/>
                </a:lnTo>
                <a:lnTo>
                  <a:pt x="185359" y="66198"/>
                </a:lnTo>
                <a:lnTo>
                  <a:pt x="185119" y="65916"/>
                </a:lnTo>
                <a:lnTo>
                  <a:pt x="184648" y="65342"/>
                </a:lnTo>
                <a:lnTo>
                  <a:pt x="184199" y="64746"/>
                </a:lnTo>
                <a:lnTo>
                  <a:pt x="183980" y="64444"/>
                </a:lnTo>
                <a:lnTo>
                  <a:pt x="183771" y="64141"/>
                </a:lnTo>
                <a:lnTo>
                  <a:pt x="183353" y="63524"/>
                </a:lnTo>
                <a:lnTo>
                  <a:pt x="182956" y="62908"/>
                </a:lnTo>
                <a:cubicBezTo>
                  <a:pt x="182444" y="62062"/>
                  <a:pt x="181974" y="61205"/>
                  <a:pt x="181546" y="60328"/>
                </a:cubicBezTo>
                <a:cubicBezTo>
                  <a:pt x="180700" y="58594"/>
                  <a:pt x="179989" y="56797"/>
                  <a:pt x="179425" y="54948"/>
                </a:cubicBezTo>
                <a:cubicBezTo>
                  <a:pt x="178861" y="53120"/>
                  <a:pt x="178422" y="51281"/>
                  <a:pt x="178046" y="49443"/>
                </a:cubicBezTo>
                <a:cubicBezTo>
                  <a:pt x="177294" y="45765"/>
                  <a:pt x="176824" y="42099"/>
                  <a:pt x="176291" y="38495"/>
                </a:cubicBezTo>
                <a:cubicBezTo>
                  <a:pt x="175769" y="34901"/>
                  <a:pt x="175205" y="31350"/>
                  <a:pt x="174254" y="27965"/>
                </a:cubicBezTo>
                <a:cubicBezTo>
                  <a:pt x="173805" y="26283"/>
                  <a:pt x="173210" y="24653"/>
                  <a:pt x="172510" y="23066"/>
                </a:cubicBezTo>
                <a:cubicBezTo>
                  <a:pt x="171810" y="21509"/>
                  <a:pt x="170953" y="20047"/>
                  <a:pt x="169930" y="18689"/>
                </a:cubicBezTo>
                <a:cubicBezTo>
                  <a:pt x="169428" y="18010"/>
                  <a:pt x="168874" y="17372"/>
                  <a:pt x="168289" y="16777"/>
                </a:cubicBezTo>
                <a:lnTo>
                  <a:pt x="167840" y="16328"/>
                </a:lnTo>
                <a:cubicBezTo>
                  <a:pt x="167694" y="16181"/>
                  <a:pt x="167537" y="16046"/>
                  <a:pt x="167381" y="15899"/>
                </a:cubicBezTo>
                <a:cubicBezTo>
                  <a:pt x="167234" y="15753"/>
                  <a:pt x="167067" y="15628"/>
                  <a:pt x="166911" y="15492"/>
                </a:cubicBezTo>
                <a:lnTo>
                  <a:pt x="166420" y="15095"/>
                </a:lnTo>
                <a:cubicBezTo>
                  <a:pt x="165093" y="14061"/>
                  <a:pt x="163641" y="13183"/>
                  <a:pt x="162095" y="12483"/>
                </a:cubicBezTo>
                <a:cubicBezTo>
                  <a:pt x="158982" y="11063"/>
                  <a:pt x="155534" y="10258"/>
                  <a:pt x="152014" y="9778"/>
                </a:cubicBezTo>
                <a:lnTo>
                  <a:pt x="150677" y="9621"/>
                </a:lnTo>
                <a:lnTo>
                  <a:pt x="149350" y="9485"/>
                </a:lnTo>
                <a:lnTo>
                  <a:pt x="148003" y="9370"/>
                </a:lnTo>
                <a:cubicBezTo>
                  <a:pt x="147553" y="9350"/>
                  <a:pt x="147115" y="9308"/>
                  <a:pt x="146665" y="9297"/>
                </a:cubicBezTo>
                <a:cubicBezTo>
                  <a:pt x="145847" y="9254"/>
                  <a:pt x="145029" y="9233"/>
                  <a:pt x="144212" y="9233"/>
                </a:cubicBezTo>
                <a:cubicBezTo>
                  <a:pt x="143254" y="9233"/>
                  <a:pt x="142296" y="9262"/>
                  <a:pt x="141338" y="9318"/>
                </a:cubicBezTo>
                <a:cubicBezTo>
                  <a:pt x="140460" y="9370"/>
                  <a:pt x="139572" y="9444"/>
                  <a:pt x="138705" y="9558"/>
                </a:cubicBezTo>
                <a:cubicBezTo>
                  <a:pt x="137828" y="9684"/>
                  <a:pt x="136961" y="9809"/>
                  <a:pt x="136104" y="9997"/>
                </a:cubicBezTo>
                <a:cubicBezTo>
                  <a:pt x="135248" y="10175"/>
                  <a:pt x="134391" y="10373"/>
                  <a:pt x="133566" y="10624"/>
                </a:cubicBezTo>
                <a:lnTo>
                  <a:pt x="133252" y="10718"/>
                </a:lnTo>
                <a:cubicBezTo>
                  <a:pt x="133148" y="10749"/>
                  <a:pt x="133054" y="10791"/>
                  <a:pt x="132949" y="10823"/>
                </a:cubicBezTo>
                <a:cubicBezTo>
                  <a:pt x="132740" y="10896"/>
                  <a:pt x="132542" y="10958"/>
                  <a:pt x="132333" y="11031"/>
                </a:cubicBezTo>
                <a:cubicBezTo>
                  <a:pt x="131936" y="11178"/>
                  <a:pt x="131529" y="11324"/>
                  <a:pt x="131132" y="11502"/>
                </a:cubicBezTo>
                <a:cubicBezTo>
                  <a:pt x="130933" y="11585"/>
                  <a:pt x="130735" y="11669"/>
                  <a:pt x="130547" y="11763"/>
                </a:cubicBezTo>
                <a:cubicBezTo>
                  <a:pt x="130359" y="11846"/>
                  <a:pt x="130160" y="11940"/>
                  <a:pt x="129972" y="12034"/>
                </a:cubicBezTo>
                <a:lnTo>
                  <a:pt x="129408" y="12327"/>
                </a:lnTo>
                <a:cubicBezTo>
                  <a:pt x="129210" y="12421"/>
                  <a:pt x="129032" y="12536"/>
                  <a:pt x="128854" y="12640"/>
                </a:cubicBezTo>
                <a:cubicBezTo>
                  <a:pt x="128123" y="13058"/>
                  <a:pt x="127434" y="13528"/>
                  <a:pt x="126786" y="14061"/>
                </a:cubicBezTo>
                <a:cubicBezTo>
                  <a:pt x="126619" y="14186"/>
                  <a:pt x="126473" y="14322"/>
                  <a:pt x="126316" y="14458"/>
                </a:cubicBezTo>
                <a:cubicBezTo>
                  <a:pt x="126159" y="14604"/>
                  <a:pt x="126003" y="14729"/>
                  <a:pt x="125856" y="14886"/>
                </a:cubicBezTo>
                <a:lnTo>
                  <a:pt x="125418" y="15314"/>
                </a:lnTo>
                <a:lnTo>
                  <a:pt x="125010" y="15774"/>
                </a:lnTo>
                <a:cubicBezTo>
                  <a:pt x="124477" y="16401"/>
                  <a:pt x="123997" y="17069"/>
                  <a:pt x="123589" y="17780"/>
                </a:cubicBezTo>
                <a:cubicBezTo>
                  <a:pt x="123485" y="17947"/>
                  <a:pt x="123391" y="18135"/>
                  <a:pt x="123297" y="18323"/>
                </a:cubicBezTo>
                <a:lnTo>
                  <a:pt x="123151" y="18595"/>
                </a:lnTo>
                <a:lnTo>
                  <a:pt x="123025" y="18887"/>
                </a:lnTo>
                <a:cubicBezTo>
                  <a:pt x="122837" y="19274"/>
                  <a:pt x="122670" y="19671"/>
                  <a:pt x="122503" y="20078"/>
                </a:cubicBezTo>
                <a:cubicBezTo>
                  <a:pt x="122169" y="20882"/>
                  <a:pt x="121876" y="21708"/>
                  <a:pt x="121626" y="22554"/>
                </a:cubicBezTo>
                <a:cubicBezTo>
                  <a:pt x="121364" y="23410"/>
                  <a:pt x="121145" y="24267"/>
                  <a:pt x="120947" y="25144"/>
                </a:cubicBezTo>
                <a:cubicBezTo>
                  <a:pt x="120748" y="26022"/>
                  <a:pt x="120581" y="26899"/>
                  <a:pt x="120435" y="27798"/>
                </a:cubicBezTo>
                <a:cubicBezTo>
                  <a:pt x="119850" y="31381"/>
                  <a:pt x="119630" y="35068"/>
                  <a:pt x="119536" y="38798"/>
                </a:cubicBezTo>
                <a:cubicBezTo>
                  <a:pt x="119515" y="38578"/>
                  <a:pt x="119494" y="38140"/>
                  <a:pt x="119463" y="38035"/>
                </a:cubicBezTo>
                <a:cubicBezTo>
                  <a:pt x="119460" y="38020"/>
                  <a:pt x="119457" y="38011"/>
                  <a:pt x="119453" y="38011"/>
                </a:cubicBezTo>
                <a:cubicBezTo>
                  <a:pt x="119430" y="38011"/>
                  <a:pt x="119393" y="38300"/>
                  <a:pt x="119348" y="39226"/>
                </a:cubicBezTo>
                <a:cubicBezTo>
                  <a:pt x="119411" y="35424"/>
                  <a:pt x="119599" y="31652"/>
                  <a:pt x="120163" y="27996"/>
                </a:cubicBezTo>
                <a:cubicBezTo>
                  <a:pt x="120435" y="26179"/>
                  <a:pt x="120832" y="24392"/>
                  <a:pt x="121343" y="22627"/>
                </a:cubicBezTo>
                <a:cubicBezTo>
                  <a:pt x="121605" y="21760"/>
                  <a:pt x="121887" y="20903"/>
                  <a:pt x="122221" y="20068"/>
                </a:cubicBezTo>
                <a:cubicBezTo>
                  <a:pt x="122545" y="19253"/>
                  <a:pt x="122921" y="18459"/>
                  <a:pt x="123339" y="17686"/>
                </a:cubicBezTo>
                <a:cubicBezTo>
                  <a:pt x="123767" y="16954"/>
                  <a:pt x="124258" y="16255"/>
                  <a:pt x="124801" y="15607"/>
                </a:cubicBezTo>
                <a:lnTo>
                  <a:pt x="125230" y="15126"/>
                </a:lnTo>
                <a:cubicBezTo>
                  <a:pt x="125376" y="14970"/>
                  <a:pt x="125532" y="14823"/>
                  <a:pt x="125679" y="14677"/>
                </a:cubicBezTo>
                <a:cubicBezTo>
                  <a:pt x="125825" y="14521"/>
                  <a:pt x="125992" y="14385"/>
                  <a:pt x="126149" y="14238"/>
                </a:cubicBezTo>
                <a:lnTo>
                  <a:pt x="126389" y="14030"/>
                </a:lnTo>
                <a:cubicBezTo>
                  <a:pt x="126473" y="13956"/>
                  <a:pt x="126556" y="13894"/>
                  <a:pt x="126640" y="13821"/>
                </a:cubicBezTo>
                <a:cubicBezTo>
                  <a:pt x="127308" y="13277"/>
                  <a:pt x="128029" y="12786"/>
                  <a:pt x="128781" y="12358"/>
                </a:cubicBezTo>
                <a:cubicBezTo>
                  <a:pt x="129147" y="12128"/>
                  <a:pt x="129533" y="11919"/>
                  <a:pt x="129930" y="11731"/>
                </a:cubicBezTo>
                <a:cubicBezTo>
                  <a:pt x="130327" y="11543"/>
                  <a:pt x="130724" y="11355"/>
                  <a:pt x="131132" y="11188"/>
                </a:cubicBezTo>
                <a:cubicBezTo>
                  <a:pt x="131330" y="11105"/>
                  <a:pt x="131539" y="11021"/>
                  <a:pt x="131748" y="10948"/>
                </a:cubicBezTo>
                <a:cubicBezTo>
                  <a:pt x="131957" y="10864"/>
                  <a:pt x="132166" y="10791"/>
                  <a:pt x="132375" y="10718"/>
                </a:cubicBezTo>
                <a:cubicBezTo>
                  <a:pt x="132793" y="10572"/>
                  <a:pt x="133211" y="10436"/>
                  <a:pt x="133639" y="10311"/>
                </a:cubicBezTo>
                <a:cubicBezTo>
                  <a:pt x="134067" y="10175"/>
                  <a:pt x="134495" y="10060"/>
                  <a:pt x="134934" y="9955"/>
                </a:cubicBezTo>
                <a:cubicBezTo>
                  <a:pt x="135373" y="9861"/>
                  <a:pt x="135812" y="9757"/>
                  <a:pt x="136250" y="9663"/>
                </a:cubicBezTo>
                <a:cubicBezTo>
                  <a:pt x="136689" y="9569"/>
                  <a:pt x="137128" y="9496"/>
                  <a:pt x="137577" y="9423"/>
                </a:cubicBezTo>
                <a:cubicBezTo>
                  <a:pt x="138016" y="9360"/>
                  <a:pt x="138465" y="9287"/>
                  <a:pt x="138914" y="9245"/>
                </a:cubicBezTo>
                <a:cubicBezTo>
                  <a:pt x="139813" y="9130"/>
                  <a:pt x="140711" y="9057"/>
                  <a:pt x="141620" y="9005"/>
                </a:cubicBezTo>
                <a:cubicBezTo>
                  <a:pt x="142500" y="8959"/>
                  <a:pt x="143382" y="8936"/>
                  <a:pt x="144266" y="8936"/>
                </a:cubicBezTo>
                <a:cubicBezTo>
                  <a:pt x="145197" y="8936"/>
                  <a:pt x="146130" y="8962"/>
                  <a:pt x="147062" y="9015"/>
                </a:cubicBezTo>
                <a:cubicBezTo>
                  <a:pt x="147512" y="9047"/>
                  <a:pt x="147971" y="9078"/>
                  <a:pt x="148431" y="9109"/>
                </a:cubicBezTo>
                <a:cubicBezTo>
                  <a:pt x="148880" y="9151"/>
                  <a:pt x="149340" y="9193"/>
                  <a:pt x="149799" y="9235"/>
                </a:cubicBezTo>
                <a:cubicBezTo>
                  <a:pt x="150249" y="9276"/>
                  <a:pt x="150698" y="9339"/>
                  <a:pt x="151157" y="9381"/>
                </a:cubicBezTo>
                <a:cubicBezTo>
                  <a:pt x="151607" y="9433"/>
                  <a:pt x="152056" y="9496"/>
                  <a:pt x="152505" y="9558"/>
                </a:cubicBezTo>
                <a:cubicBezTo>
                  <a:pt x="154291" y="9809"/>
                  <a:pt x="156057" y="10175"/>
                  <a:pt x="157801" y="10645"/>
                </a:cubicBezTo>
                <a:cubicBezTo>
                  <a:pt x="159504" y="11115"/>
                  <a:pt x="161165" y="11731"/>
                  <a:pt x="162763" y="12504"/>
                </a:cubicBezTo>
                <a:cubicBezTo>
                  <a:pt x="164320" y="13256"/>
                  <a:pt x="165782" y="14207"/>
                  <a:pt x="167119" y="15325"/>
                </a:cubicBezTo>
                <a:cubicBezTo>
                  <a:pt x="167778" y="15879"/>
                  <a:pt x="168404" y="16474"/>
                  <a:pt x="168979" y="17111"/>
                </a:cubicBezTo>
                <a:cubicBezTo>
                  <a:pt x="169564" y="17759"/>
                  <a:pt x="170097" y="18427"/>
                  <a:pt x="170588" y="19138"/>
                </a:cubicBezTo>
                <a:cubicBezTo>
                  <a:pt x="171580" y="20569"/>
                  <a:pt x="172416" y="22115"/>
                  <a:pt x="173084" y="23734"/>
                </a:cubicBezTo>
                <a:cubicBezTo>
                  <a:pt x="173753" y="25385"/>
                  <a:pt x="174307" y="27077"/>
                  <a:pt x="174745" y="28811"/>
                </a:cubicBezTo>
                <a:cubicBezTo>
                  <a:pt x="175633" y="32300"/>
                  <a:pt x="176156" y="35935"/>
                  <a:pt x="176678" y="39602"/>
                </a:cubicBezTo>
                <a:cubicBezTo>
                  <a:pt x="177200" y="43279"/>
                  <a:pt x="177702" y="47009"/>
                  <a:pt x="178537" y="50727"/>
                </a:cubicBezTo>
                <a:cubicBezTo>
                  <a:pt x="178945" y="52608"/>
                  <a:pt x="179467" y="54467"/>
                  <a:pt x="180083" y="56295"/>
                </a:cubicBezTo>
                <a:cubicBezTo>
                  <a:pt x="180721" y="58144"/>
                  <a:pt x="181515" y="59941"/>
                  <a:pt x="182465" y="61665"/>
                </a:cubicBezTo>
                <a:cubicBezTo>
                  <a:pt x="183426" y="63409"/>
                  <a:pt x="184586" y="65039"/>
                  <a:pt x="185923" y="66522"/>
                </a:cubicBezTo>
                <a:cubicBezTo>
                  <a:pt x="186257" y="66898"/>
                  <a:pt x="186612" y="67243"/>
                  <a:pt x="186957" y="67609"/>
                </a:cubicBezTo>
                <a:cubicBezTo>
                  <a:pt x="187135" y="67786"/>
                  <a:pt x="187323" y="67953"/>
                  <a:pt x="187500" y="68131"/>
                </a:cubicBezTo>
                <a:lnTo>
                  <a:pt x="187772" y="68392"/>
                </a:lnTo>
                <a:cubicBezTo>
                  <a:pt x="187866" y="68476"/>
                  <a:pt x="187960" y="68549"/>
                  <a:pt x="188054" y="68632"/>
                </a:cubicBezTo>
                <a:lnTo>
                  <a:pt x="188618" y="69123"/>
                </a:lnTo>
                <a:lnTo>
                  <a:pt x="189203" y="69594"/>
                </a:lnTo>
                <a:lnTo>
                  <a:pt x="189496" y="69834"/>
                </a:lnTo>
                <a:lnTo>
                  <a:pt x="189788" y="70053"/>
                </a:lnTo>
                <a:cubicBezTo>
                  <a:pt x="189987" y="70199"/>
                  <a:pt x="190185" y="70346"/>
                  <a:pt x="190394" y="70492"/>
                </a:cubicBezTo>
                <a:cubicBezTo>
                  <a:pt x="193653" y="72790"/>
                  <a:pt x="197341" y="74420"/>
                  <a:pt x="201248" y="75276"/>
                </a:cubicBezTo>
                <a:cubicBezTo>
                  <a:pt x="203397" y="75758"/>
                  <a:pt x="205587" y="76000"/>
                  <a:pt x="207779" y="76000"/>
                </a:cubicBezTo>
                <a:cubicBezTo>
                  <a:pt x="209581" y="76000"/>
                  <a:pt x="211385" y="75836"/>
                  <a:pt x="213167" y="75506"/>
                </a:cubicBezTo>
                <a:cubicBezTo>
                  <a:pt x="217126" y="74723"/>
                  <a:pt x="220897" y="73166"/>
                  <a:pt x="224251" y="70931"/>
                </a:cubicBezTo>
                <a:cubicBezTo>
                  <a:pt x="227604" y="68706"/>
                  <a:pt x="230539" y="65896"/>
                  <a:pt x="232932" y="62647"/>
                </a:cubicBezTo>
                <a:lnTo>
                  <a:pt x="233214" y="62856"/>
                </a:lnTo>
                <a:cubicBezTo>
                  <a:pt x="234916" y="60547"/>
                  <a:pt x="236348" y="58040"/>
                  <a:pt x="237444" y="55397"/>
                </a:cubicBezTo>
                <a:cubicBezTo>
                  <a:pt x="237580" y="55063"/>
                  <a:pt x="237726" y="54728"/>
                  <a:pt x="237841" y="54384"/>
                </a:cubicBezTo>
                <a:cubicBezTo>
                  <a:pt x="237967" y="54049"/>
                  <a:pt x="238103" y="53715"/>
                  <a:pt x="238207" y="53370"/>
                </a:cubicBezTo>
                <a:cubicBezTo>
                  <a:pt x="238322" y="53026"/>
                  <a:pt x="238437" y="52691"/>
                  <a:pt x="238541" y="52336"/>
                </a:cubicBezTo>
                <a:lnTo>
                  <a:pt x="238844" y="51250"/>
                </a:lnTo>
                <a:cubicBezTo>
                  <a:pt x="239189" y="49798"/>
                  <a:pt x="239387" y="48325"/>
                  <a:pt x="239450" y="46841"/>
                </a:cubicBezTo>
                <a:cubicBezTo>
                  <a:pt x="239513" y="45400"/>
                  <a:pt x="239492" y="43958"/>
                  <a:pt x="239387" y="42517"/>
                </a:cubicBezTo>
                <a:cubicBezTo>
                  <a:pt x="239283" y="41096"/>
                  <a:pt x="239105" y="39696"/>
                  <a:pt x="238907" y="38317"/>
                </a:cubicBezTo>
                <a:cubicBezTo>
                  <a:pt x="238510" y="35549"/>
                  <a:pt x="237977" y="32864"/>
                  <a:pt x="237507" y="30190"/>
                </a:cubicBezTo>
                <a:cubicBezTo>
                  <a:pt x="237277" y="28863"/>
                  <a:pt x="237058" y="27537"/>
                  <a:pt x="236880" y="26220"/>
                </a:cubicBezTo>
                <a:cubicBezTo>
                  <a:pt x="236703" y="24904"/>
                  <a:pt x="236556" y="23598"/>
                  <a:pt x="236483" y="22303"/>
                </a:cubicBezTo>
                <a:cubicBezTo>
                  <a:pt x="236337" y="19723"/>
                  <a:pt x="236452" y="17163"/>
                  <a:pt x="237121" y="14844"/>
                </a:cubicBezTo>
                <a:cubicBezTo>
                  <a:pt x="237277" y="14312"/>
                  <a:pt x="237486" y="13800"/>
                  <a:pt x="237726" y="13298"/>
                </a:cubicBezTo>
                <a:cubicBezTo>
                  <a:pt x="237988" y="12797"/>
                  <a:pt x="238291" y="12316"/>
                  <a:pt x="238635" y="11857"/>
                </a:cubicBezTo>
                <a:cubicBezTo>
                  <a:pt x="238708" y="11731"/>
                  <a:pt x="238813" y="11627"/>
                  <a:pt x="238896" y="11512"/>
                </a:cubicBezTo>
                <a:cubicBezTo>
                  <a:pt x="238990" y="11397"/>
                  <a:pt x="239074" y="11282"/>
                  <a:pt x="239179" y="11167"/>
                </a:cubicBezTo>
                <a:lnTo>
                  <a:pt x="239471" y="10833"/>
                </a:lnTo>
                <a:lnTo>
                  <a:pt x="239784" y="10520"/>
                </a:lnTo>
                <a:lnTo>
                  <a:pt x="239941" y="10352"/>
                </a:lnTo>
                <a:lnTo>
                  <a:pt x="240098" y="10196"/>
                </a:lnTo>
                <a:lnTo>
                  <a:pt x="240432" y="9893"/>
                </a:lnTo>
                <a:cubicBezTo>
                  <a:pt x="240662" y="9694"/>
                  <a:pt x="240881" y="9485"/>
                  <a:pt x="241132" y="9297"/>
                </a:cubicBezTo>
                <a:lnTo>
                  <a:pt x="241487" y="9015"/>
                </a:lnTo>
                <a:lnTo>
                  <a:pt x="241863" y="8733"/>
                </a:lnTo>
                <a:lnTo>
                  <a:pt x="242051" y="8597"/>
                </a:lnTo>
                <a:lnTo>
                  <a:pt x="242239" y="8472"/>
                </a:lnTo>
                <a:lnTo>
                  <a:pt x="242636" y="8211"/>
                </a:lnTo>
                <a:cubicBezTo>
                  <a:pt x="243159" y="7877"/>
                  <a:pt x="243691" y="7542"/>
                  <a:pt x="244255" y="7250"/>
                </a:cubicBezTo>
                <a:cubicBezTo>
                  <a:pt x="245384" y="6654"/>
                  <a:pt x="246554" y="6132"/>
                  <a:pt x="247755" y="5693"/>
                </a:cubicBezTo>
                <a:cubicBezTo>
                  <a:pt x="249708" y="4993"/>
                  <a:pt x="251725" y="4461"/>
                  <a:pt x="253772" y="4116"/>
                </a:cubicBezTo>
                <a:cubicBezTo>
                  <a:pt x="254765" y="3949"/>
                  <a:pt x="255746" y="3834"/>
                  <a:pt x="256708" y="3740"/>
                </a:cubicBezTo>
                <a:cubicBezTo>
                  <a:pt x="257669" y="3656"/>
                  <a:pt x="258619" y="3615"/>
                  <a:pt x="259559" y="3604"/>
                </a:cubicBezTo>
                <a:cubicBezTo>
                  <a:pt x="259697" y="3602"/>
                  <a:pt x="259835" y="3602"/>
                  <a:pt x="259973" y="3602"/>
                </a:cubicBezTo>
                <a:cubicBezTo>
                  <a:pt x="261621" y="3602"/>
                  <a:pt x="263269" y="3717"/>
                  <a:pt x="264908" y="3938"/>
                </a:cubicBezTo>
                <a:cubicBezTo>
                  <a:pt x="266527" y="4168"/>
                  <a:pt x="268125" y="4523"/>
                  <a:pt x="269703" y="4983"/>
                </a:cubicBezTo>
                <a:cubicBezTo>
                  <a:pt x="266295" y="3831"/>
                  <a:pt x="262729" y="3235"/>
                  <a:pt x="259133" y="3235"/>
                </a:cubicBezTo>
                <a:cubicBezTo>
                  <a:pt x="258816" y="3235"/>
                  <a:pt x="258498" y="3240"/>
                  <a:pt x="258180" y="3249"/>
                </a:cubicBezTo>
                <a:cubicBezTo>
                  <a:pt x="256206" y="3291"/>
                  <a:pt x="254242" y="3500"/>
                  <a:pt x="252299" y="3876"/>
                </a:cubicBezTo>
                <a:cubicBezTo>
                  <a:pt x="251328" y="4064"/>
                  <a:pt x="250356" y="4294"/>
                  <a:pt x="249406" y="4576"/>
                </a:cubicBezTo>
                <a:cubicBezTo>
                  <a:pt x="248455" y="4847"/>
                  <a:pt x="247515" y="5161"/>
                  <a:pt x="246606" y="5526"/>
                </a:cubicBezTo>
                <a:cubicBezTo>
                  <a:pt x="244778" y="6247"/>
                  <a:pt x="243054" y="7187"/>
                  <a:pt x="241456" y="8326"/>
                </a:cubicBezTo>
                <a:cubicBezTo>
                  <a:pt x="239899" y="9454"/>
                  <a:pt x="238520" y="10823"/>
                  <a:pt x="237559" y="12400"/>
                </a:cubicBezTo>
                <a:cubicBezTo>
                  <a:pt x="237444" y="12598"/>
                  <a:pt x="237319" y="12797"/>
                  <a:pt x="237225" y="13006"/>
                </a:cubicBezTo>
                <a:cubicBezTo>
                  <a:pt x="237131" y="13215"/>
                  <a:pt x="237016" y="13413"/>
                  <a:pt x="236933" y="13622"/>
                </a:cubicBezTo>
                <a:cubicBezTo>
                  <a:pt x="236859" y="13831"/>
                  <a:pt x="236755" y="14040"/>
                  <a:pt x="236692" y="14249"/>
                </a:cubicBezTo>
                <a:lnTo>
                  <a:pt x="236588" y="14573"/>
                </a:lnTo>
                <a:cubicBezTo>
                  <a:pt x="236556" y="14677"/>
                  <a:pt x="236525" y="14803"/>
                  <a:pt x="236494" y="14917"/>
                </a:cubicBezTo>
                <a:lnTo>
                  <a:pt x="236316" y="15617"/>
                </a:lnTo>
                <a:lnTo>
                  <a:pt x="236170" y="16338"/>
                </a:lnTo>
                <a:cubicBezTo>
                  <a:pt x="236118" y="16578"/>
                  <a:pt x="236086" y="16819"/>
                  <a:pt x="236055" y="17059"/>
                </a:cubicBezTo>
                <a:lnTo>
                  <a:pt x="236003" y="17425"/>
                </a:lnTo>
                <a:cubicBezTo>
                  <a:pt x="235982" y="17550"/>
                  <a:pt x="235971" y="17665"/>
                  <a:pt x="235961" y="17790"/>
                </a:cubicBezTo>
                <a:lnTo>
                  <a:pt x="235898" y="18532"/>
                </a:lnTo>
                <a:cubicBezTo>
                  <a:pt x="235867" y="18783"/>
                  <a:pt x="235867" y="19033"/>
                  <a:pt x="235857" y="19284"/>
                </a:cubicBezTo>
                <a:cubicBezTo>
                  <a:pt x="235825" y="19775"/>
                  <a:pt x="235825" y="20287"/>
                  <a:pt x="235825" y="20788"/>
                </a:cubicBezTo>
                <a:cubicBezTo>
                  <a:pt x="235846" y="21802"/>
                  <a:pt x="235888" y="22815"/>
                  <a:pt x="235992" y="23839"/>
                </a:cubicBezTo>
                <a:cubicBezTo>
                  <a:pt x="236180" y="25886"/>
                  <a:pt x="236504" y="27954"/>
                  <a:pt x="236859" y="30033"/>
                </a:cubicBezTo>
                <a:cubicBezTo>
                  <a:pt x="237215" y="32112"/>
                  <a:pt x="237612" y="34201"/>
                  <a:pt x="237967" y="36332"/>
                </a:cubicBezTo>
                <a:cubicBezTo>
                  <a:pt x="238311" y="38453"/>
                  <a:pt x="238625" y="40615"/>
                  <a:pt x="238771" y="42820"/>
                </a:cubicBezTo>
                <a:cubicBezTo>
                  <a:pt x="238802" y="43373"/>
                  <a:pt x="238844" y="43916"/>
                  <a:pt x="238844" y="44481"/>
                </a:cubicBezTo>
                <a:cubicBezTo>
                  <a:pt x="238844" y="44763"/>
                  <a:pt x="238865" y="45034"/>
                  <a:pt x="238855" y="45316"/>
                </a:cubicBezTo>
                <a:lnTo>
                  <a:pt x="238844" y="46152"/>
                </a:lnTo>
                <a:cubicBezTo>
                  <a:pt x="238844" y="46434"/>
                  <a:pt x="238823" y="46716"/>
                  <a:pt x="238802" y="46998"/>
                </a:cubicBezTo>
                <a:cubicBezTo>
                  <a:pt x="238792" y="47280"/>
                  <a:pt x="238782" y="47562"/>
                  <a:pt x="238740" y="47844"/>
                </a:cubicBezTo>
                <a:lnTo>
                  <a:pt x="238656" y="48680"/>
                </a:lnTo>
                <a:lnTo>
                  <a:pt x="238531" y="49526"/>
                </a:lnTo>
                <a:cubicBezTo>
                  <a:pt x="238500" y="49672"/>
                  <a:pt x="238489" y="49808"/>
                  <a:pt x="238458" y="49954"/>
                </a:cubicBezTo>
                <a:lnTo>
                  <a:pt x="238364" y="50372"/>
                </a:lnTo>
                <a:lnTo>
                  <a:pt x="238280" y="50790"/>
                </a:lnTo>
                <a:cubicBezTo>
                  <a:pt x="238249" y="50936"/>
                  <a:pt x="238217" y="51072"/>
                  <a:pt x="238176" y="51208"/>
                </a:cubicBezTo>
                <a:lnTo>
                  <a:pt x="237946" y="52044"/>
                </a:lnTo>
                <a:cubicBezTo>
                  <a:pt x="237904" y="52190"/>
                  <a:pt x="237862" y="52315"/>
                  <a:pt x="237820" y="52451"/>
                </a:cubicBezTo>
                <a:lnTo>
                  <a:pt x="237685" y="52848"/>
                </a:lnTo>
                <a:cubicBezTo>
                  <a:pt x="237340" y="53914"/>
                  <a:pt x="236933" y="54948"/>
                  <a:pt x="236473" y="55972"/>
                </a:cubicBezTo>
                <a:cubicBezTo>
                  <a:pt x="236013" y="56985"/>
                  <a:pt x="235512" y="57988"/>
                  <a:pt x="234948" y="58959"/>
                </a:cubicBezTo>
                <a:cubicBezTo>
                  <a:pt x="234394" y="59920"/>
                  <a:pt x="233788" y="60871"/>
                  <a:pt x="233141" y="61780"/>
                </a:cubicBezTo>
                <a:cubicBezTo>
                  <a:pt x="230550" y="65446"/>
                  <a:pt x="227249" y="68570"/>
                  <a:pt x="223446" y="70962"/>
                </a:cubicBezTo>
                <a:cubicBezTo>
                  <a:pt x="219644" y="73344"/>
                  <a:pt x="215298" y="74942"/>
                  <a:pt x="210785" y="75391"/>
                </a:cubicBezTo>
                <a:cubicBezTo>
                  <a:pt x="209814" y="75486"/>
                  <a:pt x="208841" y="75533"/>
                  <a:pt x="207870" y="75533"/>
                </a:cubicBezTo>
                <a:cubicBezTo>
                  <a:pt x="204330" y="75533"/>
                  <a:pt x="200813" y="74908"/>
                  <a:pt x="197477" y="73678"/>
                </a:cubicBezTo>
                <a:cubicBezTo>
                  <a:pt x="195356" y="72905"/>
                  <a:pt x="193329" y="71881"/>
                  <a:pt x="191439" y="70638"/>
                </a:cubicBezTo>
                <a:cubicBezTo>
                  <a:pt x="189548" y="69385"/>
                  <a:pt x="187824" y="67901"/>
                  <a:pt x="186299" y="66219"/>
                </a:cubicBezTo>
                <a:cubicBezTo>
                  <a:pt x="185912" y="65812"/>
                  <a:pt x="185536" y="65384"/>
                  <a:pt x="185202" y="64924"/>
                </a:cubicBezTo>
                <a:cubicBezTo>
                  <a:pt x="184857" y="64475"/>
                  <a:pt x="184513" y="64026"/>
                  <a:pt x="184189" y="63556"/>
                </a:cubicBezTo>
                <a:cubicBezTo>
                  <a:pt x="183552" y="62615"/>
                  <a:pt x="182977" y="61644"/>
                  <a:pt x="182455" y="60641"/>
                </a:cubicBezTo>
                <a:cubicBezTo>
                  <a:pt x="181441" y="58656"/>
                  <a:pt x="180616" y="56577"/>
                  <a:pt x="179979" y="54425"/>
                </a:cubicBezTo>
                <a:cubicBezTo>
                  <a:pt x="178694" y="50174"/>
                  <a:pt x="178036" y="45849"/>
                  <a:pt x="177420" y="41576"/>
                </a:cubicBezTo>
                <a:cubicBezTo>
                  <a:pt x="176803" y="37304"/>
                  <a:pt x="176250" y="33063"/>
                  <a:pt x="175236" y="28978"/>
                </a:cubicBezTo>
                <a:cubicBezTo>
                  <a:pt x="174745" y="26952"/>
                  <a:pt x="174077" y="24977"/>
                  <a:pt x="173262" y="23066"/>
                </a:cubicBezTo>
                <a:cubicBezTo>
                  <a:pt x="172447" y="21185"/>
                  <a:pt x="171392" y="19420"/>
                  <a:pt x="170128" y="17811"/>
                </a:cubicBezTo>
                <a:cubicBezTo>
                  <a:pt x="169491" y="17017"/>
                  <a:pt x="168801" y="16275"/>
                  <a:pt x="168060" y="15596"/>
                </a:cubicBezTo>
                <a:cubicBezTo>
                  <a:pt x="167694" y="15241"/>
                  <a:pt x="167297" y="14928"/>
                  <a:pt x="166911" y="14604"/>
                </a:cubicBezTo>
                <a:cubicBezTo>
                  <a:pt x="166712" y="14437"/>
                  <a:pt x="166514" y="14291"/>
                  <a:pt x="166305" y="14144"/>
                </a:cubicBezTo>
                <a:lnTo>
                  <a:pt x="165688" y="13706"/>
                </a:lnTo>
                <a:cubicBezTo>
                  <a:pt x="163996" y="12577"/>
                  <a:pt x="162157" y="11658"/>
                  <a:pt x="160235" y="10979"/>
                </a:cubicBezTo>
                <a:lnTo>
                  <a:pt x="160235" y="10979"/>
                </a:lnTo>
                <a:cubicBezTo>
                  <a:pt x="161875" y="11554"/>
                  <a:pt x="163442" y="12295"/>
                  <a:pt x="164926" y="13194"/>
                </a:cubicBezTo>
                <a:cubicBezTo>
                  <a:pt x="165291" y="13434"/>
                  <a:pt x="165657" y="13664"/>
                  <a:pt x="166012" y="13915"/>
                </a:cubicBezTo>
                <a:cubicBezTo>
                  <a:pt x="166367" y="14165"/>
                  <a:pt x="166733" y="14416"/>
                  <a:pt x="167057" y="14698"/>
                </a:cubicBezTo>
                <a:cubicBezTo>
                  <a:pt x="167746" y="15241"/>
                  <a:pt x="168394" y="15837"/>
                  <a:pt x="168989" y="16464"/>
                </a:cubicBezTo>
                <a:cubicBezTo>
                  <a:pt x="170212" y="17748"/>
                  <a:pt x="171277" y="19190"/>
                  <a:pt x="172144" y="20736"/>
                </a:cubicBezTo>
                <a:cubicBezTo>
                  <a:pt x="173022" y="22313"/>
                  <a:pt x="173763" y="23974"/>
                  <a:pt x="174338" y="25698"/>
                </a:cubicBezTo>
                <a:cubicBezTo>
                  <a:pt x="175518" y="29177"/>
                  <a:pt x="176208" y="32875"/>
                  <a:pt x="176782" y="36635"/>
                </a:cubicBezTo>
                <a:cubicBezTo>
                  <a:pt x="177367" y="40396"/>
                  <a:pt x="177837" y="44230"/>
                  <a:pt x="178569" y="48043"/>
                </a:cubicBezTo>
                <a:cubicBezTo>
                  <a:pt x="178924" y="49954"/>
                  <a:pt x="179352" y="51866"/>
                  <a:pt x="179895" y="53746"/>
                </a:cubicBezTo>
                <a:cubicBezTo>
                  <a:pt x="180428" y="55648"/>
                  <a:pt x="181107" y="57497"/>
                  <a:pt x="181932" y="59293"/>
                </a:cubicBezTo>
                <a:cubicBezTo>
                  <a:pt x="182340" y="60192"/>
                  <a:pt x="182799" y="61069"/>
                  <a:pt x="183301" y="61926"/>
                </a:cubicBezTo>
                <a:cubicBezTo>
                  <a:pt x="183802" y="62783"/>
                  <a:pt x="184356" y="63618"/>
                  <a:pt x="184951" y="64412"/>
                </a:cubicBezTo>
                <a:cubicBezTo>
                  <a:pt x="186153" y="65990"/>
                  <a:pt x="187521" y="67431"/>
                  <a:pt x="189036" y="68695"/>
                </a:cubicBezTo>
                <a:cubicBezTo>
                  <a:pt x="192044" y="71181"/>
                  <a:pt x="195523" y="73041"/>
                  <a:pt x="199252" y="74159"/>
                </a:cubicBezTo>
                <a:lnTo>
                  <a:pt x="199952" y="74357"/>
                </a:lnTo>
                <a:lnTo>
                  <a:pt x="200297" y="74462"/>
                </a:lnTo>
                <a:lnTo>
                  <a:pt x="200642" y="74545"/>
                </a:lnTo>
                <a:lnTo>
                  <a:pt x="201342" y="74712"/>
                </a:lnTo>
                <a:lnTo>
                  <a:pt x="202042" y="74858"/>
                </a:lnTo>
                <a:lnTo>
                  <a:pt x="202386" y="74932"/>
                </a:lnTo>
                <a:lnTo>
                  <a:pt x="202742" y="74994"/>
                </a:lnTo>
                <a:lnTo>
                  <a:pt x="203441" y="75109"/>
                </a:lnTo>
                <a:lnTo>
                  <a:pt x="204152" y="75214"/>
                </a:lnTo>
                <a:lnTo>
                  <a:pt x="204507" y="75255"/>
                </a:lnTo>
                <a:lnTo>
                  <a:pt x="204862" y="75297"/>
                </a:lnTo>
                <a:lnTo>
                  <a:pt x="205562" y="75360"/>
                </a:lnTo>
                <a:lnTo>
                  <a:pt x="206272" y="75412"/>
                </a:lnTo>
                <a:cubicBezTo>
                  <a:pt x="206743" y="75443"/>
                  <a:pt x="207213" y="75443"/>
                  <a:pt x="207683" y="75464"/>
                </a:cubicBezTo>
                <a:cubicBezTo>
                  <a:pt x="208633" y="75464"/>
                  <a:pt x="209563" y="75443"/>
                  <a:pt x="210503" y="75349"/>
                </a:cubicBezTo>
                <a:cubicBezTo>
                  <a:pt x="211830" y="75224"/>
                  <a:pt x="213146" y="75015"/>
                  <a:pt x="214442" y="74712"/>
                </a:cubicBezTo>
                <a:cubicBezTo>
                  <a:pt x="215726" y="74399"/>
                  <a:pt x="216990" y="74012"/>
                  <a:pt x="218234" y="73532"/>
                </a:cubicBezTo>
                <a:cubicBezTo>
                  <a:pt x="220668" y="72581"/>
                  <a:pt x="222976" y="71328"/>
                  <a:pt x="225107" y="69792"/>
                </a:cubicBezTo>
                <a:cubicBezTo>
                  <a:pt x="226162" y="69040"/>
                  <a:pt x="227176" y="68236"/>
                  <a:pt x="228137" y="67368"/>
                </a:cubicBezTo>
                <a:cubicBezTo>
                  <a:pt x="229087" y="66491"/>
                  <a:pt x="229986" y="65572"/>
                  <a:pt x="230842" y="64611"/>
                </a:cubicBezTo>
                <a:cubicBezTo>
                  <a:pt x="233381" y="61738"/>
                  <a:pt x="235418" y="58458"/>
                  <a:pt x="236870" y="54906"/>
                </a:cubicBezTo>
                <a:cubicBezTo>
                  <a:pt x="236985" y="54614"/>
                  <a:pt x="237110" y="54321"/>
                  <a:pt x="237215" y="54029"/>
                </a:cubicBezTo>
                <a:cubicBezTo>
                  <a:pt x="237319" y="53726"/>
                  <a:pt x="237434" y="53433"/>
                  <a:pt x="237538" y="53130"/>
                </a:cubicBezTo>
                <a:lnTo>
                  <a:pt x="237831" y="52232"/>
                </a:lnTo>
                <a:cubicBezTo>
                  <a:pt x="237915" y="51918"/>
                  <a:pt x="237998" y="51605"/>
                  <a:pt x="238092" y="51292"/>
                </a:cubicBezTo>
                <a:cubicBezTo>
                  <a:pt x="238395" y="50048"/>
                  <a:pt x="238604" y="48774"/>
                  <a:pt x="238698" y="47489"/>
                </a:cubicBezTo>
                <a:cubicBezTo>
                  <a:pt x="238782" y="46236"/>
                  <a:pt x="238792" y="44972"/>
                  <a:pt x="238740" y="43718"/>
                </a:cubicBezTo>
                <a:cubicBezTo>
                  <a:pt x="238677" y="42475"/>
                  <a:pt x="238562" y="41253"/>
                  <a:pt x="238416" y="40041"/>
                </a:cubicBezTo>
                <a:cubicBezTo>
                  <a:pt x="238259" y="38819"/>
                  <a:pt x="238071" y="37628"/>
                  <a:pt x="237883" y="36437"/>
                </a:cubicBezTo>
                <a:cubicBezTo>
                  <a:pt x="237476" y="34055"/>
                  <a:pt x="237027" y="31715"/>
                  <a:pt x="236630" y="29407"/>
                </a:cubicBezTo>
                <a:cubicBezTo>
                  <a:pt x="236431" y="28247"/>
                  <a:pt x="236254" y="27098"/>
                  <a:pt x="236097" y="25949"/>
                </a:cubicBezTo>
                <a:cubicBezTo>
                  <a:pt x="235940" y="24800"/>
                  <a:pt x="235815" y="23651"/>
                  <a:pt x="235752" y="22522"/>
                </a:cubicBezTo>
                <a:cubicBezTo>
                  <a:pt x="235731" y="22230"/>
                  <a:pt x="235710" y="21948"/>
                  <a:pt x="235710" y="21666"/>
                </a:cubicBezTo>
                <a:cubicBezTo>
                  <a:pt x="235700" y="21384"/>
                  <a:pt x="235679" y="21102"/>
                  <a:pt x="235679" y="20820"/>
                </a:cubicBezTo>
                <a:lnTo>
                  <a:pt x="235679" y="19973"/>
                </a:lnTo>
                <a:cubicBezTo>
                  <a:pt x="235679" y="19838"/>
                  <a:pt x="235679" y="19691"/>
                  <a:pt x="235689" y="19556"/>
                </a:cubicBezTo>
                <a:lnTo>
                  <a:pt x="235710" y="19138"/>
                </a:lnTo>
                <a:cubicBezTo>
                  <a:pt x="235742" y="18041"/>
                  <a:pt x="235877" y="16944"/>
                  <a:pt x="236097" y="15858"/>
                </a:cubicBezTo>
                <a:cubicBezTo>
                  <a:pt x="236139" y="15586"/>
                  <a:pt x="236212" y="15325"/>
                  <a:pt x="236285" y="15064"/>
                </a:cubicBezTo>
                <a:lnTo>
                  <a:pt x="236379" y="14677"/>
                </a:lnTo>
                <a:lnTo>
                  <a:pt x="236410" y="14573"/>
                </a:lnTo>
                <a:lnTo>
                  <a:pt x="236442" y="14489"/>
                </a:lnTo>
                <a:lnTo>
                  <a:pt x="236494" y="14301"/>
                </a:lnTo>
                <a:cubicBezTo>
                  <a:pt x="236650" y="13821"/>
                  <a:pt x="236849" y="13340"/>
                  <a:pt x="237089" y="12891"/>
                </a:cubicBezTo>
                <a:cubicBezTo>
                  <a:pt x="237580" y="11961"/>
                  <a:pt x="238186" y="11105"/>
                  <a:pt x="238896" y="10332"/>
                </a:cubicBezTo>
                <a:cubicBezTo>
                  <a:pt x="240338" y="8765"/>
                  <a:pt x="242145" y="7490"/>
                  <a:pt x="244088" y="6466"/>
                </a:cubicBezTo>
                <a:cubicBezTo>
                  <a:pt x="246052" y="5453"/>
                  <a:pt x="248131" y="4659"/>
                  <a:pt x="250273" y="4116"/>
                </a:cubicBezTo>
                <a:cubicBezTo>
                  <a:pt x="251359" y="3834"/>
                  <a:pt x="252445" y="3604"/>
                  <a:pt x="253542" y="3437"/>
                </a:cubicBezTo>
                <a:cubicBezTo>
                  <a:pt x="254639" y="3259"/>
                  <a:pt x="255746" y="3144"/>
                  <a:pt x="256854" y="3071"/>
                </a:cubicBezTo>
                <a:cubicBezTo>
                  <a:pt x="257581" y="3023"/>
                  <a:pt x="258308" y="2998"/>
                  <a:pt x="259036" y="2998"/>
                </a:cubicBezTo>
                <a:cubicBezTo>
                  <a:pt x="259416" y="2998"/>
                  <a:pt x="259796" y="3005"/>
                  <a:pt x="260176" y="3019"/>
                </a:cubicBezTo>
                <a:cubicBezTo>
                  <a:pt x="261283" y="3050"/>
                  <a:pt x="262390" y="3134"/>
                  <a:pt x="263487" y="3280"/>
                </a:cubicBezTo>
                <a:cubicBezTo>
                  <a:pt x="265671" y="3552"/>
                  <a:pt x="267822" y="4053"/>
                  <a:pt x="269912" y="4774"/>
                </a:cubicBezTo>
                <a:cubicBezTo>
                  <a:pt x="270810" y="5077"/>
                  <a:pt x="271688" y="5432"/>
                  <a:pt x="272555" y="5840"/>
                </a:cubicBezTo>
                <a:cubicBezTo>
                  <a:pt x="273411" y="6237"/>
                  <a:pt x="274257" y="6696"/>
                  <a:pt x="275072" y="7166"/>
                </a:cubicBezTo>
                <a:cubicBezTo>
                  <a:pt x="276117" y="7720"/>
                  <a:pt x="277120" y="8347"/>
                  <a:pt x="278081" y="9026"/>
                </a:cubicBezTo>
                <a:cubicBezTo>
                  <a:pt x="278937" y="9642"/>
                  <a:pt x="279763" y="10300"/>
                  <a:pt x="280536" y="11021"/>
                </a:cubicBezTo>
                <a:lnTo>
                  <a:pt x="280807" y="11261"/>
                </a:lnTo>
                <a:lnTo>
                  <a:pt x="281068" y="11502"/>
                </a:lnTo>
                <a:lnTo>
                  <a:pt x="281580" y="11982"/>
                </a:lnTo>
                <a:lnTo>
                  <a:pt x="282050" y="12463"/>
                </a:lnTo>
                <a:cubicBezTo>
                  <a:pt x="282197" y="12619"/>
                  <a:pt x="282353" y="12766"/>
                  <a:pt x="282489" y="12922"/>
                </a:cubicBezTo>
                <a:cubicBezTo>
                  <a:pt x="282761" y="13236"/>
                  <a:pt x="283032" y="13518"/>
                  <a:pt x="283273" y="13800"/>
                </a:cubicBezTo>
                <a:cubicBezTo>
                  <a:pt x="283513" y="14082"/>
                  <a:pt x="283743" y="14332"/>
                  <a:pt x="283931" y="14573"/>
                </a:cubicBezTo>
                <a:cubicBezTo>
                  <a:pt x="284129" y="14813"/>
                  <a:pt x="284317" y="15022"/>
                  <a:pt x="284474" y="15210"/>
                </a:cubicBezTo>
                <a:cubicBezTo>
                  <a:pt x="284631" y="15398"/>
                  <a:pt x="284766" y="15565"/>
                  <a:pt x="284881" y="15690"/>
                </a:cubicBezTo>
                <a:cubicBezTo>
                  <a:pt x="285097" y="15925"/>
                  <a:pt x="285246" y="16050"/>
                  <a:pt x="285312" y="16050"/>
                </a:cubicBezTo>
                <a:cubicBezTo>
                  <a:pt x="285319" y="16050"/>
                  <a:pt x="285325" y="16049"/>
                  <a:pt x="285331" y="16046"/>
                </a:cubicBezTo>
                <a:cubicBezTo>
                  <a:pt x="285393" y="16014"/>
                  <a:pt x="285351" y="15826"/>
                  <a:pt x="285195" y="15440"/>
                </a:cubicBezTo>
                <a:cubicBezTo>
                  <a:pt x="284934" y="14834"/>
                  <a:pt x="284641" y="14259"/>
                  <a:pt x="284296" y="13716"/>
                </a:cubicBezTo>
                <a:lnTo>
                  <a:pt x="283910" y="13100"/>
                </a:lnTo>
                <a:cubicBezTo>
                  <a:pt x="283774" y="12880"/>
                  <a:pt x="283607" y="12672"/>
                  <a:pt x="283440" y="12431"/>
                </a:cubicBezTo>
                <a:lnTo>
                  <a:pt x="283179" y="12066"/>
                </a:lnTo>
                <a:cubicBezTo>
                  <a:pt x="283095" y="11940"/>
                  <a:pt x="282991" y="11815"/>
                  <a:pt x="282897" y="11690"/>
                </a:cubicBezTo>
                <a:cubicBezTo>
                  <a:pt x="282688" y="11428"/>
                  <a:pt x="282479" y="11157"/>
                  <a:pt x="282238" y="10885"/>
                </a:cubicBezTo>
                <a:cubicBezTo>
                  <a:pt x="281110" y="9548"/>
                  <a:pt x="279836" y="8336"/>
                  <a:pt x="278457" y="7260"/>
                </a:cubicBezTo>
                <a:cubicBezTo>
                  <a:pt x="277464" y="6529"/>
                  <a:pt x="276430" y="5871"/>
                  <a:pt x="275354" y="5286"/>
                </a:cubicBezTo>
                <a:cubicBezTo>
                  <a:pt x="274174" y="4628"/>
                  <a:pt x="272941" y="4053"/>
                  <a:pt x="271677" y="3573"/>
                </a:cubicBezTo>
                <a:cubicBezTo>
                  <a:pt x="270653" y="3176"/>
                  <a:pt x="269609" y="2831"/>
                  <a:pt x="268554" y="2549"/>
                </a:cubicBezTo>
                <a:cubicBezTo>
                  <a:pt x="268355" y="2486"/>
                  <a:pt x="268167" y="2445"/>
                  <a:pt x="268011" y="2403"/>
                </a:cubicBezTo>
                <a:lnTo>
                  <a:pt x="267593" y="2298"/>
                </a:lnTo>
                <a:cubicBezTo>
                  <a:pt x="267373" y="2246"/>
                  <a:pt x="267248" y="2215"/>
                  <a:pt x="267248" y="2215"/>
                </a:cubicBezTo>
                <a:cubicBezTo>
                  <a:pt x="266464" y="1964"/>
                  <a:pt x="266318" y="1828"/>
                  <a:pt x="266485" y="1776"/>
                </a:cubicBezTo>
                <a:cubicBezTo>
                  <a:pt x="266580" y="1747"/>
                  <a:pt x="266777" y="1734"/>
                  <a:pt x="267020" y="1734"/>
                </a:cubicBezTo>
                <a:cubicBezTo>
                  <a:pt x="267209" y="1734"/>
                  <a:pt x="267426" y="1741"/>
                  <a:pt x="267645" y="1755"/>
                </a:cubicBezTo>
                <a:cubicBezTo>
                  <a:pt x="265994" y="1358"/>
                  <a:pt x="264323" y="1087"/>
                  <a:pt x="262641" y="930"/>
                </a:cubicBezTo>
                <a:cubicBezTo>
                  <a:pt x="261482" y="822"/>
                  <a:pt x="260319" y="769"/>
                  <a:pt x="259156" y="769"/>
                </a:cubicBezTo>
                <a:cubicBezTo>
                  <a:pt x="256935" y="769"/>
                  <a:pt x="254716" y="964"/>
                  <a:pt x="252529" y="1348"/>
                </a:cubicBezTo>
                <a:cubicBezTo>
                  <a:pt x="250847" y="1651"/>
                  <a:pt x="249197" y="2058"/>
                  <a:pt x="247588" y="2591"/>
                </a:cubicBezTo>
                <a:cubicBezTo>
                  <a:pt x="245958" y="3124"/>
                  <a:pt x="244391" y="3792"/>
                  <a:pt x="242887" y="4596"/>
                </a:cubicBezTo>
                <a:cubicBezTo>
                  <a:pt x="242500" y="4795"/>
                  <a:pt x="242124" y="5004"/>
                  <a:pt x="241759" y="5223"/>
                </a:cubicBezTo>
                <a:cubicBezTo>
                  <a:pt x="241404" y="5453"/>
                  <a:pt x="241038" y="5693"/>
                  <a:pt x="240683" y="5923"/>
                </a:cubicBezTo>
                <a:cubicBezTo>
                  <a:pt x="240328" y="6153"/>
                  <a:pt x="239983" y="6414"/>
                  <a:pt x="239638" y="6675"/>
                </a:cubicBezTo>
                <a:lnTo>
                  <a:pt x="239126" y="7083"/>
                </a:lnTo>
                <a:cubicBezTo>
                  <a:pt x="238959" y="7219"/>
                  <a:pt x="238802" y="7365"/>
                  <a:pt x="238635" y="7501"/>
                </a:cubicBezTo>
                <a:cubicBezTo>
                  <a:pt x="237977" y="8075"/>
                  <a:pt x="237371" y="8702"/>
                  <a:pt x="236807" y="9370"/>
                </a:cubicBezTo>
                <a:cubicBezTo>
                  <a:pt x="236233" y="10039"/>
                  <a:pt x="235731" y="10770"/>
                  <a:pt x="235303" y="11543"/>
                </a:cubicBezTo>
                <a:cubicBezTo>
                  <a:pt x="234864" y="12327"/>
                  <a:pt x="234519" y="13152"/>
                  <a:pt x="234269" y="14019"/>
                </a:cubicBezTo>
                <a:lnTo>
                  <a:pt x="234102" y="14646"/>
                </a:lnTo>
                <a:cubicBezTo>
                  <a:pt x="234049" y="14855"/>
                  <a:pt x="233987" y="15064"/>
                  <a:pt x="233955" y="15283"/>
                </a:cubicBezTo>
                <a:lnTo>
                  <a:pt x="233830" y="15920"/>
                </a:lnTo>
                <a:lnTo>
                  <a:pt x="233767" y="16234"/>
                </a:lnTo>
                <a:lnTo>
                  <a:pt x="233726" y="16558"/>
                </a:lnTo>
                <a:cubicBezTo>
                  <a:pt x="233485" y="18250"/>
                  <a:pt x="233402" y="19963"/>
                  <a:pt x="233475" y="21676"/>
                </a:cubicBezTo>
                <a:cubicBezTo>
                  <a:pt x="233548" y="23369"/>
                  <a:pt x="233705" y="25050"/>
                  <a:pt x="233945" y="26722"/>
                </a:cubicBezTo>
                <a:cubicBezTo>
                  <a:pt x="234405" y="30044"/>
                  <a:pt x="235073" y="33293"/>
                  <a:pt x="235616" y="36541"/>
                </a:cubicBezTo>
                <a:cubicBezTo>
                  <a:pt x="235888" y="38171"/>
                  <a:pt x="236128" y="39790"/>
                  <a:pt x="236295" y="41409"/>
                </a:cubicBezTo>
                <a:cubicBezTo>
                  <a:pt x="236473" y="43008"/>
                  <a:pt x="236546" y="44627"/>
                  <a:pt x="236504" y="46236"/>
                </a:cubicBezTo>
                <a:cubicBezTo>
                  <a:pt x="236462" y="47813"/>
                  <a:pt x="236243" y="49390"/>
                  <a:pt x="235846" y="50926"/>
                </a:cubicBezTo>
                <a:lnTo>
                  <a:pt x="235689" y="51490"/>
                </a:lnTo>
                <a:lnTo>
                  <a:pt x="235501" y="52054"/>
                </a:lnTo>
                <a:cubicBezTo>
                  <a:pt x="235386" y="52441"/>
                  <a:pt x="235240" y="52817"/>
                  <a:pt x="235104" y="53193"/>
                </a:cubicBezTo>
                <a:cubicBezTo>
                  <a:pt x="234969" y="53569"/>
                  <a:pt x="234822" y="53945"/>
                  <a:pt x="234666" y="54311"/>
                </a:cubicBezTo>
                <a:cubicBezTo>
                  <a:pt x="234655" y="54335"/>
                  <a:pt x="234644" y="54359"/>
                  <a:pt x="234633" y="54383"/>
                </a:cubicBezTo>
                <a:lnTo>
                  <a:pt x="234633" y="54383"/>
                </a:lnTo>
                <a:cubicBezTo>
                  <a:pt x="234644" y="54355"/>
                  <a:pt x="234655" y="54328"/>
                  <a:pt x="234666" y="54300"/>
                </a:cubicBezTo>
                <a:cubicBezTo>
                  <a:pt x="234812" y="53924"/>
                  <a:pt x="234969" y="53558"/>
                  <a:pt x="235104" y="53182"/>
                </a:cubicBezTo>
                <a:cubicBezTo>
                  <a:pt x="235230" y="52806"/>
                  <a:pt x="235376" y="52420"/>
                  <a:pt x="235491" y="52044"/>
                </a:cubicBezTo>
                <a:cubicBezTo>
                  <a:pt x="235554" y="51845"/>
                  <a:pt x="235616" y="51657"/>
                  <a:pt x="235679" y="51469"/>
                </a:cubicBezTo>
                <a:lnTo>
                  <a:pt x="235836" y="50905"/>
                </a:lnTo>
                <a:cubicBezTo>
                  <a:pt x="236233" y="49369"/>
                  <a:pt x="236452" y="47792"/>
                  <a:pt x="236483" y="46204"/>
                </a:cubicBezTo>
                <a:cubicBezTo>
                  <a:pt x="236515" y="44575"/>
                  <a:pt x="236442" y="42955"/>
                  <a:pt x="236264" y="41347"/>
                </a:cubicBezTo>
                <a:cubicBezTo>
                  <a:pt x="236086" y="39717"/>
                  <a:pt x="235846" y="38087"/>
                  <a:pt x="235564" y="36458"/>
                </a:cubicBezTo>
                <a:cubicBezTo>
                  <a:pt x="235010" y="33188"/>
                  <a:pt x="234331" y="29897"/>
                  <a:pt x="233872" y="26544"/>
                </a:cubicBezTo>
                <a:cubicBezTo>
                  <a:pt x="233631" y="24852"/>
                  <a:pt x="233475" y="23160"/>
                  <a:pt x="233402" y="21446"/>
                </a:cubicBezTo>
                <a:cubicBezTo>
                  <a:pt x="233339" y="19712"/>
                  <a:pt x="233433" y="17978"/>
                  <a:pt x="233684" y="16255"/>
                </a:cubicBezTo>
                <a:cubicBezTo>
                  <a:pt x="233726" y="16035"/>
                  <a:pt x="233767" y="15826"/>
                  <a:pt x="233809" y="15607"/>
                </a:cubicBezTo>
                <a:cubicBezTo>
                  <a:pt x="233851" y="15377"/>
                  <a:pt x="233882" y="15168"/>
                  <a:pt x="233934" y="14949"/>
                </a:cubicBezTo>
                <a:lnTo>
                  <a:pt x="234102" y="14312"/>
                </a:lnTo>
                <a:lnTo>
                  <a:pt x="234185" y="13988"/>
                </a:lnTo>
                <a:cubicBezTo>
                  <a:pt x="234216" y="13883"/>
                  <a:pt x="234248" y="13768"/>
                  <a:pt x="234290" y="13664"/>
                </a:cubicBezTo>
                <a:cubicBezTo>
                  <a:pt x="234561" y="12797"/>
                  <a:pt x="234937" y="11961"/>
                  <a:pt x="235397" y="11167"/>
                </a:cubicBezTo>
                <a:cubicBezTo>
                  <a:pt x="236337" y="9642"/>
                  <a:pt x="237518" y="8284"/>
                  <a:pt x="238886" y="7145"/>
                </a:cubicBezTo>
                <a:cubicBezTo>
                  <a:pt x="239565" y="6581"/>
                  <a:pt x="240275" y="6059"/>
                  <a:pt x="241007" y="5578"/>
                </a:cubicBezTo>
                <a:cubicBezTo>
                  <a:pt x="241738" y="5098"/>
                  <a:pt x="242490" y="4659"/>
                  <a:pt x="243273" y="4262"/>
                </a:cubicBezTo>
                <a:cubicBezTo>
                  <a:pt x="244047" y="3865"/>
                  <a:pt x="244830" y="3500"/>
                  <a:pt x="245634" y="3176"/>
                </a:cubicBezTo>
                <a:cubicBezTo>
                  <a:pt x="246439" y="2862"/>
                  <a:pt x="247254" y="2549"/>
                  <a:pt x="248079" y="2298"/>
                </a:cubicBezTo>
                <a:lnTo>
                  <a:pt x="248392" y="2204"/>
                </a:lnTo>
                <a:lnTo>
                  <a:pt x="248695" y="2110"/>
                </a:lnTo>
                <a:lnTo>
                  <a:pt x="249322" y="1933"/>
                </a:lnTo>
                <a:cubicBezTo>
                  <a:pt x="249740" y="1828"/>
                  <a:pt x="250158" y="1703"/>
                  <a:pt x="250576" y="1609"/>
                </a:cubicBezTo>
                <a:lnTo>
                  <a:pt x="251213" y="1463"/>
                </a:lnTo>
                <a:lnTo>
                  <a:pt x="251840" y="1327"/>
                </a:lnTo>
                <a:lnTo>
                  <a:pt x="252163" y="1264"/>
                </a:lnTo>
                <a:lnTo>
                  <a:pt x="252477" y="1212"/>
                </a:lnTo>
                <a:lnTo>
                  <a:pt x="253114" y="1097"/>
                </a:lnTo>
                <a:cubicBezTo>
                  <a:pt x="254817" y="825"/>
                  <a:pt x="256540" y="658"/>
                  <a:pt x="258264" y="616"/>
                </a:cubicBezTo>
                <a:cubicBezTo>
                  <a:pt x="258577" y="609"/>
                  <a:pt x="258891" y="605"/>
                  <a:pt x="259205" y="605"/>
                </a:cubicBezTo>
                <a:cubicBezTo>
                  <a:pt x="260618" y="605"/>
                  <a:pt x="262033" y="682"/>
                  <a:pt x="263435" y="836"/>
                </a:cubicBezTo>
                <a:cubicBezTo>
                  <a:pt x="265148" y="1034"/>
                  <a:pt x="266851" y="1348"/>
                  <a:pt x="268522" y="1786"/>
                </a:cubicBezTo>
                <a:cubicBezTo>
                  <a:pt x="268601" y="1792"/>
                  <a:pt x="268672" y="1794"/>
                  <a:pt x="268733" y="1794"/>
                </a:cubicBezTo>
                <a:cubicBezTo>
                  <a:pt x="269042" y="1794"/>
                  <a:pt x="269083" y="1719"/>
                  <a:pt x="268533" y="1483"/>
                </a:cubicBezTo>
                <a:cubicBezTo>
                  <a:pt x="267969" y="1275"/>
                  <a:pt x="267394" y="1107"/>
                  <a:pt x="266820" y="961"/>
                </a:cubicBezTo>
                <a:cubicBezTo>
                  <a:pt x="265660" y="669"/>
                  <a:pt x="264490" y="449"/>
                  <a:pt x="263310" y="303"/>
                </a:cubicBezTo>
                <a:cubicBezTo>
                  <a:pt x="261941" y="115"/>
                  <a:pt x="260562" y="21"/>
                  <a:pt x="259173"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8"/>
          <p:cNvSpPr/>
          <p:nvPr/>
        </p:nvSpPr>
        <p:spPr>
          <a:xfrm>
            <a:off x="724950" y="3444572"/>
            <a:ext cx="1276200" cy="1179600"/>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0" name="Google Shape;2920;p48"/>
          <p:cNvGrpSpPr/>
          <p:nvPr/>
        </p:nvGrpSpPr>
        <p:grpSpPr>
          <a:xfrm>
            <a:off x="904894" y="2830533"/>
            <a:ext cx="916330" cy="728195"/>
            <a:chOff x="235075" y="777725"/>
            <a:chExt cx="7186900" cy="4132775"/>
          </a:xfrm>
        </p:grpSpPr>
        <p:sp>
          <p:nvSpPr>
            <p:cNvPr id="2921" name="Google Shape;2921;p48"/>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48"/>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3" name="Google Shape;2923;p48"/>
          <p:cNvSpPr/>
          <p:nvPr/>
        </p:nvSpPr>
        <p:spPr>
          <a:xfrm>
            <a:off x="6936852" y="3801860"/>
            <a:ext cx="1276200" cy="1179600"/>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8"/>
          <p:cNvSpPr/>
          <p:nvPr/>
        </p:nvSpPr>
        <p:spPr>
          <a:xfrm>
            <a:off x="4317924" y="1678270"/>
            <a:ext cx="1276200" cy="1179600"/>
          </a:xfrm>
          <a:prstGeom prst="rect">
            <a:avLst/>
          </a:pr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8"/>
          <p:cNvSpPr txBox="1">
            <a:spLocks noGrp="1"/>
          </p:cNvSpPr>
          <p:nvPr>
            <p:ph type="subTitle" idx="4294967295"/>
          </p:nvPr>
        </p:nvSpPr>
        <p:spPr>
          <a:xfrm>
            <a:off x="719248" y="3670613"/>
            <a:ext cx="1272950" cy="775619"/>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800" dirty="0">
                <a:solidFill>
                  <a:schemeClr val="accent5">
                    <a:lumMod val="40000"/>
                    <a:lumOff val="60000"/>
                  </a:schemeClr>
                </a:solidFill>
                <a:latin typeface="Arvo" charset="0"/>
              </a:rPr>
              <a:t>Optimasi Lokal </a:t>
            </a:r>
            <a:endParaRPr sz="1800" dirty="0">
              <a:solidFill>
                <a:schemeClr val="accent5">
                  <a:lumMod val="40000"/>
                  <a:lumOff val="60000"/>
                </a:schemeClr>
              </a:solidFill>
              <a:latin typeface="Arvo" charset="0"/>
              <a:ea typeface="Arvo"/>
              <a:cs typeface="Arvo"/>
              <a:sym typeface="Arvo"/>
            </a:endParaRPr>
          </a:p>
        </p:txBody>
      </p:sp>
      <p:grpSp>
        <p:nvGrpSpPr>
          <p:cNvPr id="2931" name="Google Shape;2931;p48"/>
          <p:cNvGrpSpPr/>
          <p:nvPr/>
        </p:nvGrpSpPr>
        <p:grpSpPr>
          <a:xfrm rot="8094815" flipH="1">
            <a:off x="7202659" y="3412102"/>
            <a:ext cx="949306" cy="839264"/>
            <a:chOff x="434475" y="237850"/>
            <a:chExt cx="6749725" cy="5224025"/>
          </a:xfrm>
        </p:grpSpPr>
        <p:sp>
          <p:nvSpPr>
            <p:cNvPr id="2932" name="Google Shape;2932;p48"/>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8"/>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5" name="Google Shape;2935;p48"/>
          <p:cNvSpPr txBox="1">
            <a:spLocks noGrp="1"/>
          </p:cNvSpPr>
          <p:nvPr>
            <p:ph type="subTitle" idx="4294967295"/>
          </p:nvPr>
        </p:nvSpPr>
        <p:spPr>
          <a:xfrm>
            <a:off x="4361274" y="2084170"/>
            <a:ext cx="1189500" cy="367800"/>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800" dirty="0">
                <a:solidFill>
                  <a:schemeClr val="accent5">
                    <a:lumMod val="40000"/>
                    <a:lumOff val="60000"/>
                  </a:schemeClr>
                </a:solidFill>
                <a:latin typeface="Arvo" charset="0"/>
              </a:rPr>
              <a:t> Insentif </a:t>
            </a:r>
            <a:endParaRPr sz="1800" dirty="0">
              <a:solidFill>
                <a:schemeClr val="accent5">
                  <a:lumMod val="40000"/>
                  <a:lumOff val="60000"/>
                </a:schemeClr>
              </a:solidFill>
              <a:latin typeface="Arvo" charset="0"/>
              <a:ea typeface="Arvo"/>
              <a:cs typeface="Arvo"/>
              <a:sym typeface="Arvo"/>
            </a:endParaRPr>
          </a:p>
        </p:txBody>
      </p:sp>
      <p:sp>
        <p:nvSpPr>
          <p:cNvPr id="2937" name="Google Shape;2937;p48"/>
          <p:cNvSpPr txBox="1">
            <a:spLocks noGrp="1"/>
          </p:cNvSpPr>
          <p:nvPr>
            <p:ph type="subTitle" idx="4294967295"/>
          </p:nvPr>
        </p:nvSpPr>
        <p:spPr>
          <a:xfrm>
            <a:off x="6980202" y="4149032"/>
            <a:ext cx="1189500" cy="367800"/>
          </a:xfrm>
          <a:prstGeom prst="rect">
            <a:avLst/>
          </a:prstGeom>
        </p:spPr>
        <p:txBody>
          <a:bodyPr spcFirstLastPara="1" wrap="square" lIns="91425" tIns="91425" rIns="91425" bIns="91425" anchor="t" anchorCtr="0">
            <a:noAutofit/>
          </a:bodyPr>
          <a:lstStyle/>
          <a:p>
            <a:pPr marL="0" lvl="0" indent="0" algn="ctr">
              <a:spcAft>
                <a:spcPts val="1600"/>
              </a:spcAft>
              <a:buNone/>
            </a:pPr>
            <a:r>
              <a:rPr lang="id-ID" sz="1800" dirty="0">
                <a:solidFill>
                  <a:schemeClr val="tx2">
                    <a:lumMod val="60000"/>
                    <a:lumOff val="40000"/>
                  </a:schemeClr>
                </a:solidFill>
                <a:latin typeface="Arvo" charset="0"/>
              </a:rPr>
              <a:t>Lot yang Besar </a:t>
            </a:r>
            <a:endParaRPr sz="1800" dirty="0">
              <a:solidFill>
                <a:schemeClr val="tx2">
                  <a:lumMod val="60000"/>
                  <a:lumOff val="40000"/>
                </a:schemeClr>
              </a:solidFill>
              <a:latin typeface="Arvo" charset="0"/>
              <a:ea typeface="Arvo"/>
              <a:cs typeface="Arvo"/>
              <a:sym typeface="Arvo"/>
            </a:endParaRPr>
          </a:p>
        </p:txBody>
      </p:sp>
      <p:sp>
        <p:nvSpPr>
          <p:cNvPr id="2938" name="Google Shape;2938;p48"/>
          <p:cNvSpPr txBox="1">
            <a:spLocks noGrp="1"/>
          </p:cNvSpPr>
          <p:nvPr>
            <p:ph type="subTitle" idx="4294967295"/>
          </p:nvPr>
        </p:nvSpPr>
        <p:spPr>
          <a:xfrm>
            <a:off x="7199987" y="2511776"/>
            <a:ext cx="1189500" cy="36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1000">
                <a:solidFill>
                  <a:srgbClr val="FAE1C8"/>
                </a:solidFill>
              </a:rPr>
              <a:t>Jupiter is the biggest planet in our Solar System</a:t>
            </a:r>
            <a:endParaRPr sz="1000">
              <a:solidFill>
                <a:srgbClr val="FAE1C8"/>
              </a:solidFill>
            </a:endParaRPr>
          </a:p>
        </p:txBody>
      </p:sp>
      <p:sp>
        <p:nvSpPr>
          <p:cNvPr id="2940" name="Google Shape;2940;p48"/>
          <p:cNvSpPr/>
          <p:nvPr/>
        </p:nvSpPr>
        <p:spPr>
          <a:xfrm rot="9827391">
            <a:off x="4337885" y="1354501"/>
            <a:ext cx="1189500" cy="647538"/>
          </a:xfrm>
          <a:custGeom>
            <a:avLst/>
            <a:gdLst/>
            <a:ahLst/>
            <a:cxnLst/>
            <a:rect l="l" t="t" r="r" b="b"/>
            <a:pathLst>
              <a:path w="280814" h="152869" extrusionOk="0">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8"/>
          <p:cNvSpPr/>
          <p:nvPr/>
        </p:nvSpPr>
        <p:spPr>
          <a:xfrm>
            <a:off x="1219699" y="3043856"/>
            <a:ext cx="286716" cy="286739"/>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dirty="0"/>
              <a:t>1</a:t>
            </a:r>
          </a:p>
        </p:txBody>
      </p:sp>
      <p:grpSp>
        <p:nvGrpSpPr>
          <p:cNvPr id="2959" name="Google Shape;2959;p48"/>
          <p:cNvGrpSpPr/>
          <p:nvPr/>
        </p:nvGrpSpPr>
        <p:grpSpPr>
          <a:xfrm>
            <a:off x="-440718" y="-191690"/>
            <a:ext cx="2070956" cy="1326285"/>
            <a:chOff x="209625" y="551300"/>
            <a:chExt cx="7170900" cy="4592400"/>
          </a:xfrm>
        </p:grpSpPr>
        <p:sp>
          <p:nvSpPr>
            <p:cNvPr id="2960" name="Google Shape;2960;p48"/>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8"/>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8"/>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8"/>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8"/>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8"/>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8"/>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8"/>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8"/>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8"/>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8"/>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8"/>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8"/>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8"/>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8"/>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8"/>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8"/>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8"/>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8"/>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8"/>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8"/>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8"/>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8"/>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8"/>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8"/>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8"/>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8"/>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8"/>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8"/>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8"/>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8"/>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8"/>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8"/>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8"/>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8"/>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8"/>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8"/>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8"/>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8"/>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8"/>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8"/>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8"/>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8"/>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8"/>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8"/>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8"/>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8"/>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8"/>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8"/>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8"/>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8"/>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8"/>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8"/>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8"/>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8"/>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8"/>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8"/>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8"/>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8"/>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8"/>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8"/>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8"/>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8"/>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8"/>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8"/>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8"/>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8"/>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8"/>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8"/>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8"/>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8"/>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8"/>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8"/>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8"/>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8"/>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8"/>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8"/>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8"/>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8"/>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8"/>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8"/>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8"/>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8"/>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8"/>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8"/>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8"/>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8"/>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8"/>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8"/>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8"/>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8"/>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8"/>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8"/>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8"/>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8"/>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8"/>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6" name="Google Shape;3056;p48"/>
          <p:cNvGrpSpPr/>
          <p:nvPr/>
        </p:nvGrpSpPr>
        <p:grpSpPr>
          <a:xfrm>
            <a:off x="7813747" y="31494"/>
            <a:ext cx="1474995" cy="1417341"/>
            <a:chOff x="720001" y="115874"/>
            <a:chExt cx="1851846" cy="1779461"/>
          </a:xfrm>
        </p:grpSpPr>
        <p:sp>
          <p:nvSpPr>
            <p:cNvPr id="3057" name="Google Shape;3057;p48"/>
            <p:cNvSpPr/>
            <p:nvPr/>
          </p:nvSpPr>
          <p:spPr>
            <a:xfrm>
              <a:off x="1841161" y="798900"/>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8"/>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8"/>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8"/>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8"/>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8"/>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8"/>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8"/>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2942;p48"/>
          <p:cNvSpPr/>
          <p:nvPr/>
        </p:nvSpPr>
        <p:spPr>
          <a:xfrm>
            <a:off x="4812666" y="1490150"/>
            <a:ext cx="286716" cy="286739"/>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dirty="0"/>
              <a:t>2</a:t>
            </a:r>
          </a:p>
        </p:txBody>
      </p:sp>
      <p:sp>
        <p:nvSpPr>
          <p:cNvPr id="168" name="Google Shape;2942;p48"/>
          <p:cNvSpPr/>
          <p:nvPr/>
        </p:nvSpPr>
        <p:spPr>
          <a:xfrm>
            <a:off x="7535108" y="3558728"/>
            <a:ext cx="286716" cy="286739"/>
          </a:xfrm>
          <a:custGeom>
            <a:avLst/>
            <a:gdLst/>
            <a:ahLst/>
            <a:cxnLst/>
            <a:rect l="l" t="t" r="r" b="b"/>
            <a:pathLst>
              <a:path w="12004" h="12005" extrusionOk="0">
                <a:moveTo>
                  <a:pt x="1418" y="694"/>
                </a:moveTo>
                <a:lnTo>
                  <a:pt x="1418" y="1419"/>
                </a:lnTo>
                <a:lnTo>
                  <a:pt x="693" y="1419"/>
                </a:lnTo>
                <a:lnTo>
                  <a:pt x="693" y="694"/>
                </a:lnTo>
                <a:close/>
                <a:moveTo>
                  <a:pt x="11279" y="694"/>
                </a:moveTo>
                <a:lnTo>
                  <a:pt x="11279" y="1419"/>
                </a:lnTo>
                <a:lnTo>
                  <a:pt x="10586" y="1419"/>
                </a:lnTo>
                <a:lnTo>
                  <a:pt x="10586" y="694"/>
                </a:lnTo>
                <a:close/>
                <a:moveTo>
                  <a:pt x="9893" y="1419"/>
                </a:moveTo>
                <a:lnTo>
                  <a:pt x="9893" y="1765"/>
                </a:lnTo>
                <a:cubicBezTo>
                  <a:pt x="9893" y="1954"/>
                  <a:pt x="10019" y="2112"/>
                  <a:pt x="10239" y="2112"/>
                </a:cubicBezTo>
                <a:lnTo>
                  <a:pt x="10586" y="2112"/>
                </a:lnTo>
                <a:lnTo>
                  <a:pt x="10586" y="9893"/>
                </a:lnTo>
                <a:lnTo>
                  <a:pt x="10239" y="9893"/>
                </a:lnTo>
                <a:cubicBezTo>
                  <a:pt x="10019" y="9893"/>
                  <a:pt x="9893" y="10051"/>
                  <a:pt x="9893" y="10240"/>
                </a:cubicBezTo>
                <a:lnTo>
                  <a:pt x="9893" y="10587"/>
                </a:lnTo>
                <a:lnTo>
                  <a:pt x="2111" y="10587"/>
                </a:lnTo>
                <a:lnTo>
                  <a:pt x="2111" y="10240"/>
                </a:lnTo>
                <a:cubicBezTo>
                  <a:pt x="2111" y="10051"/>
                  <a:pt x="1953" y="9893"/>
                  <a:pt x="1764" y="9893"/>
                </a:cubicBezTo>
                <a:lnTo>
                  <a:pt x="1418" y="9893"/>
                </a:lnTo>
                <a:lnTo>
                  <a:pt x="1418" y="2112"/>
                </a:lnTo>
                <a:lnTo>
                  <a:pt x="1764" y="2112"/>
                </a:lnTo>
                <a:cubicBezTo>
                  <a:pt x="1953" y="2112"/>
                  <a:pt x="2111" y="1954"/>
                  <a:pt x="2111" y="1765"/>
                </a:cubicBezTo>
                <a:lnTo>
                  <a:pt x="2111" y="1419"/>
                </a:lnTo>
                <a:close/>
                <a:moveTo>
                  <a:pt x="1418" y="10555"/>
                </a:moveTo>
                <a:lnTo>
                  <a:pt x="1418" y="11248"/>
                </a:lnTo>
                <a:lnTo>
                  <a:pt x="693" y="11248"/>
                </a:lnTo>
                <a:lnTo>
                  <a:pt x="693" y="10555"/>
                </a:lnTo>
                <a:close/>
                <a:moveTo>
                  <a:pt x="11279" y="10555"/>
                </a:moveTo>
                <a:lnTo>
                  <a:pt x="11279" y="11248"/>
                </a:lnTo>
                <a:lnTo>
                  <a:pt x="10586" y="11248"/>
                </a:lnTo>
                <a:lnTo>
                  <a:pt x="10586" y="10555"/>
                </a:lnTo>
                <a:close/>
                <a:moveTo>
                  <a:pt x="347" y="1"/>
                </a:moveTo>
                <a:cubicBezTo>
                  <a:pt x="158" y="1"/>
                  <a:pt x="0" y="158"/>
                  <a:pt x="0" y="348"/>
                </a:cubicBezTo>
                <a:lnTo>
                  <a:pt x="0" y="1765"/>
                </a:lnTo>
                <a:cubicBezTo>
                  <a:pt x="0" y="1954"/>
                  <a:pt x="158" y="2112"/>
                  <a:pt x="347" y="2112"/>
                </a:cubicBezTo>
                <a:lnTo>
                  <a:pt x="693" y="2112"/>
                </a:lnTo>
                <a:lnTo>
                  <a:pt x="693" y="9893"/>
                </a:lnTo>
                <a:lnTo>
                  <a:pt x="347" y="9893"/>
                </a:lnTo>
                <a:cubicBezTo>
                  <a:pt x="158" y="9893"/>
                  <a:pt x="0" y="10051"/>
                  <a:pt x="0" y="10240"/>
                </a:cubicBezTo>
                <a:lnTo>
                  <a:pt x="0" y="11658"/>
                </a:lnTo>
                <a:cubicBezTo>
                  <a:pt x="0" y="11847"/>
                  <a:pt x="158" y="12004"/>
                  <a:pt x="347" y="12004"/>
                </a:cubicBezTo>
                <a:lnTo>
                  <a:pt x="1764" y="12004"/>
                </a:lnTo>
                <a:cubicBezTo>
                  <a:pt x="1953" y="12004"/>
                  <a:pt x="2111" y="11847"/>
                  <a:pt x="2111" y="11658"/>
                </a:cubicBezTo>
                <a:lnTo>
                  <a:pt x="2111" y="11311"/>
                </a:lnTo>
                <a:lnTo>
                  <a:pt x="9893" y="11311"/>
                </a:lnTo>
                <a:lnTo>
                  <a:pt x="9893" y="11658"/>
                </a:lnTo>
                <a:cubicBezTo>
                  <a:pt x="9893" y="11847"/>
                  <a:pt x="10019" y="12004"/>
                  <a:pt x="10239" y="12004"/>
                </a:cubicBezTo>
                <a:lnTo>
                  <a:pt x="11657" y="12004"/>
                </a:lnTo>
                <a:cubicBezTo>
                  <a:pt x="11846" y="12004"/>
                  <a:pt x="12004" y="11847"/>
                  <a:pt x="12004" y="11658"/>
                </a:cubicBezTo>
                <a:lnTo>
                  <a:pt x="12004" y="10240"/>
                </a:lnTo>
                <a:cubicBezTo>
                  <a:pt x="12004" y="10051"/>
                  <a:pt x="11846" y="9893"/>
                  <a:pt x="11657" y="9893"/>
                </a:cubicBezTo>
                <a:lnTo>
                  <a:pt x="11310" y="9893"/>
                </a:lnTo>
                <a:lnTo>
                  <a:pt x="11310" y="2112"/>
                </a:lnTo>
                <a:lnTo>
                  <a:pt x="11657" y="2112"/>
                </a:lnTo>
                <a:lnTo>
                  <a:pt x="11657" y="2080"/>
                </a:lnTo>
                <a:cubicBezTo>
                  <a:pt x="11846" y="2080"/>
                  <a:pt x="12004" y="1923"/>
                  <a:pt x="12004" y="1734"/>
                </a:cubicBezTo>
                <a:lnTo>
                  <a:pt x="12004" y="348"/>
                </a:lnTo>
                <a:cubicBezTo>
                  <a:pt x="12004" y="158"/>
                  <a:pt x="11846" y="1"/>
                  <a:pt x="11657" y="1"/>
                </a:cubicBezTo>
                <a:lnTo>
                  <a:pt x="10239" y="1"/>
                </a:lnTo>
                <a:cubicBezTo>
                  <a:pt x="10019" y="1"/>
                  <a:pt x="9893" y="158"/>
                  <a:pt x="9893" y="348"/>
                </a:cubicBezTo>
                <a:lnTo>
                  <a:pt x="9893" y="694"/>
                </a:lnTo>
                <a:lnTo>
                  <a:pt x="2111" y="694"/>
                </a:lnTo>
                <a:lnTo>
                  <a:pt x="2111" y="348"/>
                </a:lnTo>
                <a:cubicBezTo>
                  <a:pt x="2111" y="158"/>
                  <a:pt x="1953" y="1"/>
                  <a:pt x="176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dirty="0"/>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35"/>
          <p:cNvSpPr/>
          <p:nvPr/>
        </p:nvSpPr>
        <p:spPr>
          <a:xfrm rot="-1379908">
            <a:off x="-625998" y="-34724"/>
            <a:ext cx="2513958" cy="5100190"/>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35"/>
          <p:cNvGrpSpPr/>
          <p:nvPr/>
        </p:nvGrpSpPr>
        <p:grpSpPr>
          <a:xfrm rot="7199608">
            <a:off x="-198318" y="3065345"/>
            <a:ext cx="1736090" cy="1972672"/>
            <a:chOff x="1882000" y="238175"/>
            <a:chExt cx="3843550" cy="5231250"/>
          </a:xfrm>
        </p:grpSpPr>
        <p:sp>
          <p:nvSpPr>
            <p:cNvPr id="1039" name="Google Shape;1039;p35"/>
            <p:cNvSpPr/>
            <p:nvPr/>
          </p:nvSpPr>
          <p:spPr>
            <a:xfrm>
              <a:off x="1882000" y="5324550"/>
              <a:ext cx="558025" cy="144875"/>
            </a:xfrm>
            <a:custGeom>
              <a:avLst/>
              <a:gdLst/>
              <a:ahLst/>
              <a:cxnLst/>
              <a:rect l="l" t="t" r="r" b="b"/>
              <a:pathLst>
                <a:path w="22321" h="5795" extrusionOk="0">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902125" y="5126700"/>
              <a:ext cx="745075" cy="133850"/>
            </a:xfrm>
            <a:custGeom>
              <a:avLst/>
              <a:gdLst/>
              <a:ahLst/>
              <a:cxnLst/>
              <a:rect l="l" t="t" r="r" b="b"/>
              <a:pathLst>
                <a:path w="29803" h="5354" extrusionOk="0">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942625" y="4908150"/>
              <a:ext cx="931275" cy="212075"/>
            </a:xfrm>
            <a:custGeom>
              <a:avLst/>
              <a:gdLst/>
              <a:ahLst/>
              <a:cxnLst/>
              <a:rect l="l" t="t" r="r" b="b"/>
              <a:pathLst>
                <a:path w="37251" h="8483" extrusionOk="0">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953300" y="4654225"/>
              <a:ext cx="1117475" cy="219500"/>
            </a:xfrm>
            <a:custGeom>
              <a:avLst/>
              <a:gdLst/>
              <a:ahLst/>
              <a:cxnLst/>
              <a:rect l="l" t="t" r="r" b="b"/>
              <a:pathLst>
                <a:path w="44699" h="8780" extrusionOk="0">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952750" y="4417925"/>
              <a:ext cx="1341925" cy="269300"/>
            </a:xfrm>
            <a:custGeom>
              <a:avLst/>
              <a:gdLst/>
              <a:ahLst/>
              <a:cxnLst/>
              <a:rect l="l" t="t" r="r" b="b"/>
              <a:pathLst>
                <a:path w="53677" h="10772" extrusionOk="0">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2030325" y="4168875"/>
              <a:ext cx="1503550" cy="263650"/>
            </a:xfrm>
            <a:custGeom>
              <a:avLst/>
              <a:gdLst/>
              <a:ahLst/>
              <a:cxnLst/>
              <a:rect l="l" t="t" r="r" b="b"/>
              <a:pathLst>
                <a:path w="60142" h="10546" extrusionOk="0">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2053025" y="3957375"/>
              <a:ext cx="1626750" cy="225075"/>
            </a:xfrm>
            <a:custGeom>
              <a:avLst/>
              <a:gdLst/>
              <a:ahLst/>
              <a:cxnLst/>
              <a:rect l="l" t="t" r="r" b="b"/>
              <a:pathLst>
                <a:path w="65070" h="9003" extrusionOk="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2048600" y="3685950"/>
              <a:ext cx="1980925" cy="249475"/>
            </a:xfrm>
            <a:custGeom>
              <a:avLst/>
              <a:gdLst/>
              <a:ahLst/>
              <a:cxnLst/>
              <a:rect l="l" t="t" r="r" b="b"/>
              <a:pathLst>
                <a:path w="79237" h="9979" extrusionOk="0">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2052250" y="3492700"/>
              <a:ext cx="2025975" cy="294250"/>
            </a:xfrm>
            <a:custGeom>
              <a:avLst/>
              <a:gdLst/>
              <a:ahLst/>
              <a:cxnLst/>
              <a:rect l="l" t="t" r="r" b="b"/>
              <a:pathLst>
                <a:path w="81039" h="11770" extrusionOk="0">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2104300" y="3226700"/>
              <a:ext cx="2267300" cy="419175"/>
            </a:xfrm>
            <a:custGeom>
              <a:avLst/>
              <a:gdLst/>
              <a:ahLst/>
              <a:cxnLst/>
              <a:rect l="l" t="t" r="r" b="b"/>
              <a:pathLst>
                <a:path w="90692" h="16767" extrusionOk="0">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2057125" y="2973525"/>
              <a:ext cx="2511225" cy="426325"/>
            </a:xfrm>
            <a:custGeom>
              <a:avLst/>
              <a:gdLst/>
              <a:ahLst/>
              <a:cxnLst/>
              <a:rect l="l" t="t" r="r" b="b"/>
              <a:pathLst>
                <a:path w="100449" h="17053" extrusionOk="0">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2204900" y="2704000"/>
              <a:ext cx="2609750" cy="449700"/>
            </a:xfrm>
            <a:custGeom>
              <a:avLst/>
              <a:gdLst/>
              <a:ahLst/>
              <a:cxnLst/>
              <a:rect l="l" t="t" r="r" b="b"/>
              <a:pathLst>
                <a:path w="104390" h="17988" extrusionOk="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2184325" y="2504250"/>
              <a:ext cx="2849650" cy="431375"/>
            </a:xfrm>
            <a:custGeom>
              <a:avLst/>
              <a:gdLst/>
              <a:ahLst/>
              <a:cxnLst/>
              <a:rect l="l" t="t" r="r" b="b"/>
              <a:pathLst>
                <a:path w="113986" h="17255" extrusionOk="0">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2255750" y="2233425"/>
              <a:ext cx="2944500" cy="480650"/>
            </a:xfrm>
            <a:custGeom>
              <a:avLst/>
              <a:gdLst/>
              <a:ahLst/>
              <a:cxnLst/>
              <a:rect l="l" t="t" r="r" b="b"/>
              <a:pathLst>
                <a:path w="117780" h="19226" extrusionOk="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2319125" y="2046725"/>
              <a:ext cx="3231150" cy="500100"/>
            </a:xfrm>
            <a:custGeom>
              <a:avLst/>
              <a:gdLst/>
              <a:ahLst/>
              <a:cxnLst/>
              <a:rect l="l" t="t" r="r" b="b"/>
              <a:pathLst>
                <a:path w="129246" h="20004" extrusionOk="0">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2212225" y="1851325"/>
              <a:ext cx="3500525" cy="447400"/>
            </a:xfrm>
            <a:custGeom>
              <a:avLst/>
              <a:gdLst/>
              <a:ahLst/>
              <a:cxnLst/>
              <a:rect l="l" t="t" r="r" b="b"/>
              <a:pathLst>
                <a:path w="140021" h="17896" extrusionOk="0">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2288700" y="1537100"/>
              <a:ext cx="3436850" cy="558275"/>
            </a:xfrm>
            <a:custGeom>
              <a:avLst/>
              <a:gdLst/>
              <a:ahLst/>
              <a:cxnLst/>
              <a:rect l="l" t="t" r="r" b="b"/>
              <a:pathLst>
                <a:path w="137474" h="22331" extrusionOk="0">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2322400" y="1298325"/>
              <a:ext cx="3324275" cy="586450"/>
            </a:xfrm>
            <a:custGeom>
              <a:avLst/>
              <a:gdLst/>
              <a:ahLst/>
              <a:cxnLst/>
              <a:rect l="l" t="t" r="r" b="b"/>
              <a:pathLst>
                <a:path w="132971" h="23458" extrusionOk="0">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2278850" y="1007875"/>
              <a:ext cx="3221100" cy="663325"/>
            </a:xfrm>
            <a:custGeom>
              <a:avLst/>
              <a:gdLst/>
              <a:ahLst/>
              <a:cxnLst/>
              <a:rect l="l" t="t" r="r" b="b"/>
              <a:pathLst>
                <a:path w="128844" h="26533" extrusionOk="0">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2302600" y="783375"/>
              <a:ext cx="3099725" cy="672875"/>
            </a:xfrm>
            <a:custGeom>
              <a:avLst/>
              <a:gdLst/>
              <a:ahLst/>
              <a:cxnLst/>
              <a:rect l="l" t="t" r="r" b="b"/>
              <a:pathLst>
                <a:path w="123989" h="26915" extrusionOk="0">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2394675" y="625325"/>
              <a:ext cx="2768300" cy="544650"/>
            </a:xfrm>
            <a:custGeom>
              <a:avLst/>
              <a:gdLst/>
              <a:ahLst/>
              <a:cxnLst/>
              <a:rect l="l" t="t" r="r" b="b"/>
              <a:pathLst>
                <a:path w="110732" h="21786" extrusionOk="0">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2457500" y="439850"/>
              <a:ext cx="2550725" cy="453975"/>
            </a:xfrm>
            <a:custGeom>
              <a:avLst/>
              <a:gdLst/>
              <a:ahLst/>
              <a:cxnLst/>
              <a:rect l="l" t="t" r="r" b="b"/>
              <a:pathLst>
                <a:path w="102029" h="18159" extrusionOk="0">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2462400" y="238175"/>
              <a:ext cx="2469050" cy="422100"/>
            </a:xfrm>
            <a:custGeom>
              <a:avLst/>
              <a:gdLst/>
              <a:ahLst/>
              <a:cxnLst/>
              <a:rect l="l" t="t" r="r" b="b"/>
              <a:pathLst>
                <a:path w="98762" h="16884" extrusionOk="0">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35"/>
          <p:cNvSpPr/>
          <p:nvPr/>
        </p:nvSpPr>
        <p:spPr>
          <a:xfrm>
            <a:off x="1399988" y="1114272"/>
            <a:ext cx="5471501" cy="2990575"/>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txBox="1">
            <a:spLocks noGrp="1"/>
          </p:cNvSpPr>
          <p:nvPr>
            <p:ph type="body" idx="1"/>
          </p:nvPr>
        </p:nvSpPr>
        <p:spPr>
          <a:xfrm>
            <a:off x="1826858" y="1248175"/>
            <a:ext cx="4788756" cy="3078647"/>
          </a:xfrm>
          <a:prstGeom prst="rect">
            <a:avLst/>
          </a:prstGeom>
        </p:spPr>
        <p:txBody>
          <a:bodyPr spcFirstLastPara="1" wrap="square" lIns="91425" tIns="91425" rIns="91425" bIns="91425" anchor="t" anchorCtr="0">
            <a:noAutofit/>
          </a:bodyPr>
          <a:lstStyle/>
          <a:p>
            <a:pPr marL="381000" indent="-228600">
              <a:buAutoNum type="arabicPeriod"/>
            </a:pPr>
            <a:r>
              <a:rPr lang="id-ID" sz="1400" dirty="0"/>
              <a:t>Penarikan Data yaitu data penjualan yang akurat yang memulai transaksi untuk “ menarik” produk melalui rantai pasokan </a:t>
            </a:r>
          </a:p>
          <a:p>
            <a:pPr marL="152400" indent="0">
              <a:buNone/>
            </a:pPr>
            <a:endParaRPr lang="id-ID" sz="1400" dirty="0"/>
          </a:p>
          <a:p>
            <a:pPr marL="152400" indent="0">
              <a:buNone/>
            </a:pPr>
            <a:r>
              <a:rPr lang="id-ID" sz="1400" dirty="0"/>
              <a:t>2. Pengurangan Besar Lot Besar lot dikurangi melalui manajemen yang agresif. </a:t>
            </a:r>
          </a:p>
          <a:p>
            <a:pPr marL="152400" indent="0">
              <a:buNone/>
            </a:pPr>
            <a:r>
              <a:rPr lang="id-ID" sz="1400" dirty="0"/>
              <a:t>Hal ini mencakup </a:t>
            </a:r>
          </a:p>
          <a:p>
            <a:pPr marL="152400" indent="0">
              <a:buNone/>
            </a:pPr>
            <a:r>
              <a:rPr lang="id-ID" sz="1400" dirty="0"/>
              <a:t>(1) pengembangan pengiriman ekonomis dengan lot truk yang kurang penuh</a:t>
            </a:r>
          </a:p>
          <a:p>
            <a:pPr marL="152400" indent="0">
              <a:buNone/>
            </a:pPr>
            <a:r>
              <a:rPr lang="id-ID" sz="1400" dirty="0"/>
              <a:t>(2) memberikan diskon berdasarkan pada total  volume tahunan alih-alih besar pengiriman individu</a:t>
            </a:r>
          </a:p>
          <a:p>
            <a:pPr marL="152400" indent="0">
              <a:buNone/>
            </a:pPr>
            <a:r>
              <a:rPr lang="id-ID" sz="1400" dirty="0"/>
              <a:t>(3) mengurangi biaya pemesanan dengan teknik  seperti pesanan tetap dan berbagai bentuk pembelian elektronik.</a:t>
            </a:r>
          </a:p>
        </p:txBody>
      </p:sp>
      <p:sp>
        <p:nvSpPr>
          <p:cNvPr id="1064" name="Google Shape;1064;p35"/>
          <p:cNvSpPr txBox="1">
            <a:spLocks noGrp="1"/>
          </p:cNvSpPr>
          <p:nvPr>
            <p:ph type="title"/>
          </p:nvPr>
        </p:nvSpPr>
        <p:spPr>
          <a:xfrm>
            <a:off x="539921" y="354114"/>
            <a:ext cx="4723500" cy="744482"/>
          </a:xfrm>
          <a:prstGeom prst="rect">
            <a:avLst/>
          </a:prstGeom>
        </p:spPr>
        <p:txBody>
          <a:bodyPr spcFirstLastPara="1" wrap="square" lIns="91425" tIns="91425" rIns="91425" bIns="91425" anchor="b" anchorCtr="0">
            <a:noAutofit/>
          </a:bodyPr>
          <a:lstStyle/>
          <a:p>
            <a:r>
              <a:rPr lang="id-ID" sz="2400" dirty="0">
                <a:solidFill>
                  <a:schemeClr val="bg2">
                    <a:lumMod val="60000"/>
                    <a:lumOff val="40000"/>
                  </a:schemeClr>
                </a:solidFill>
              </a:rPr>
              <a:t>Kesempatan dalam Mengelola Rantai Pasokan Terintegrasi</a:t>
            </a:r>
            <a:endParaRPr sz="2400" dirty="0">
              <a:solidFill>
                <a:schemeClr val="bg2">
                  <a:lumMod val="60000"/>
                  <a:lumOff val="40000"/>
                </a:schemeClr>
              </a:solidFill>
            </a:endParaRPr>
          </a:p>
        </p:txBody>
      </p:sp>
      <p:grpSp>
        <p:nvGrpSpPr>
          <p:cNvPr id="1065" name="Google Shape;1065;p35"/>
          <p:cNvGrpSpPr/>
          <p:nvPr/>
        </p:nvGrpSpPr>
        <p:grpSpPr>
          <a:xfrm>
            <a:off x="7281367" y="-552438"/>
            <a:ext cx="1357418" cy="1644881"/>
            <a:chOff x="1913725" y="238075"/>
            <a:chExt cx="3807625" cy="5238475"/>
          </a:xfrm>
        </p:grpSpPr>
        <p:sp>
          <p:nvSpPr>
            <p:cNvPr id="1066" name="Google Shape;1066;p35"/>
            <p:cNvSpPr/>
            <p:nvPr/>
          </p:nvSpPr>
          <p:spPr>
            <a:xfrm>
              <a:off x="2371350" y="2252225"/>
              <a:ext cx="160600" cy="812400"/>
            </a:xfrm>
            <a:custGeom>
              <a:avLst/>
              <a:gdLst/>
              <a:ahLst/>
              <a:cxnLst/>
              <a:rect l="l" t="t" r="r" b="b"/>
              <a:pathLst>
                <a:path w="6424" h="32496" extrusionOk="0">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949925" y="1406000"/>
              <a:ext cx="127475" cy="921500"/>
            </a:xfrm>
            <a:custGeom>
              <a:avLst/>
              <a:gdLst/>
              <a:ahLst/>
              <a:cxnLst/>
              <a:rect l="l" t="t" r="r" b="b"/>
              <a:pathLst>
                <a:path w="5099" h="36860" extrusionOk="0">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3410050" y="2147850"/>
              <a:ext cx="128000" cy="983225"/>
            </a:xfrm>
            <a:custGeom>
              <a:avLst/>
              <a:gdLst/>
              <a:ahLst/>
              <a:cxnLst/>
              <a:rect l="l" t="t" r="r" b="b"/>
              <a:pathLst>
                <a:path w="5120" h="39329" extrusionOk="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3982875" y="1401175"/>
              <a:ext cx="158325" cy="893025"/>
            </a:xfrm>
            <a:custGeom>
              <a:avLst/>
              <a:gdLst/>
              <a:ahLst/>
              <a:cxnLst/>
              <a:rect l="l" t="t" r="r" b="b"/>
              <a:pathLst>
                <a:path w="6333" h="35721" extrusionOk="0">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555500" y="2116025"/>
              <a:ext cx="188850" cy="969975"/>
            </a:xfrm>
            <a:custGeom>
              <a:avLst/>
              <a:gdLst/>
              <a:ahLst/>
              <a:cxnLst/>
              <a:rect l="l" t="t" r="r" b="b"/>
              <a:pathLst>
                <a:path w="7554" h="38799" extrusionOk="0">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3925200" y="3096525"/>
              <a:ext cx="158800" cy="932475"/>
            </a:xfrm>
            <a:custGeom>
              <a:avLst/>
              <a:gdLst/>
              <a:ahLst/>
              <a:cxnLst/>
              <a:rect l="l" t="t" r="r" b="b"/>
              <a:pathLst>
                <a:path w="6352" h="37299" extrusionOk="0">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863100" y="3158300"/>
              <a:ext cx="128500" cy="960525"/>
            </a:xfrm>
            <a:custGeom>
              <a:avLst/>
              <a:gdLst/>
              <a:ahLst/>
              <a:cxnLst/>
              <a:rect l="l" t="t" r="r" b="b"/>
              <a:pathLst>
                <a:path w="5140" h="38421" extrusionOk="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3410050" y="3960175"/>
              <a:ext cx="127500" cy="977575"/>
            </a:xfrm>
            <a:custGeom>
              <a:avLst/>
              <a:gdLst/>
              <a:ahLst/>
              <a:cxnLst/>
              <a:rect l="l" t="t" r="r" b="b"/>
              <a:pathLst>
                <a:path w="5100" h="39103" extrusionOk="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45250" y="3726425"/>
              <a:ext cx="128500" cy="766150"/>
            </a:xfrm>
            <a:custGeom>
              <a:avLst/>
              <a:gdLst/>
              <a:ahLst/>
              <a:cxnLst/>
              <a:rect l="l" t="t" r="r" b="b"/>
              <a:pathLst>
                <a:path w="5140" h="30646" extrusionOk="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960325" y="2872875"/>
              <a:ext cx="159875" cy="889200"/>
            </a:xfrm>
            <a:custGeom>
              <a:avLst/>
              <a:gdLst/>
              <a:ahLst/>
              <a:cxnLst/>
              <a:rect l="l" t="t" r="r" b="b"/>
              <a:pathLst>
                <a:path w="6395" h="35568" extrusionOk="0">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5164825" y="1283775"/>
              <a:ext cx="157900" cy="939525"/>
            </a:xfrm>
            <a:custGeom>
              <a:avLst/>
              <a:gdLst/>
              <a:ahLst/>
              <a:cxnLst/>
              <a:rect l="l" t="t" r="r" b="b"/>
              <a:pathLst>
                <a:path w="6316" h="37581" extrusionOk="0">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471925" y="725125"/>
              <a:ext cx="158525" cy="926075"/>
            </a:xfrm>
            <a:custGeom>
              <a:avLst/>
              <a:gdLst/>
              <a:ahLst/>
              <a:cxnLst/>
              <a:rect l="l" t="t" r="r" b="b"/>
              <a:pathLst>
                <a:path w="6341" h="37043" extrusionOk="0">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3406375" y="870025"/>
              <a:ext cx="159775" cy="711050"/>
            </a:xfrm>
            <a:custGeom>
              <a:avLst/>
              <a:gdLst/>
              <a:ahLst/>
              <a:cxnLst/>
              <a:rect l="l" t="t" r="r" b="b"/>
              <a:pathLst>
                <a:path w="6391" h="28442" extrusionOk="0">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2489275" y="1016375"/>
              <a:ext cx="127975" cy="684000"/>
            </a:xfrm>
            <a:custGeom>
              <a:avLst/>
              <a:gdLst/>
              <a:ahLst/>
              <a:cxnLst/>
              <a:rect l="l" t="t" r="r" b="b"/>
              <a:pathLst>
                <a:path w="5119" h="27360" extrusionOk="0">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2402450" y="3721150"/>
              <a:ext cx="162000" cy="701825"/>
            </a:xfrm>
            <a:custGeom>
              <a:avLst/>
              <a:gdLst/>
              <a:ahLst/>
              <a:cxnLst/>
              <a:rect l="l" t="t" r="r" b="b"/>
              <a:pathLst>
                <a:path w="6480" h="28073" extrusionOk="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2863100" y="4740900"/>
              <a:ext cx="129000" cy="735650"/>
            </a:xfrm>
            <a:custGeom>
              <a:avLst/>
              <a:gdLst/>
              <a:ahLst/>
              <a:cxnLst/>
              <a:rect l="l" t="t" r="r" b="b"/>
              <a:pathLst>
                <a:path w="5160" h="29426" extrusionOk="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4014225" y="4718025"/>
              <a:ext cx="126975" cy="705700"/>
            </a:xfrm>
            <a:custGeom>
              <a:avLst/>
              <a:gdLst/>
              <a:ahLst/>
              <a:cxnLst/>
              <a:rect l="l" t="t" r="r" b="b"/>
              <a:pathLst>
                <a:path w="5079" h="28228" extrusionOk="0">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4901900" y="4249975"/>
              <a:ext cx="161600" cy="813350"/>
            </a:xfrm>
            <a:custGeom>
              <a:avLst/>
              <a:gdLst/>
              <a:ahLst/>
              <a:cxnLst/>
              <a:rect l="l" t="t" r="r" b="b"/>
              <a:pathLst>
                <a:path w="6464" h="32534" extrusionOk="0">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508700" y="2456275"/>
              <a:ext cx="212650" cy="817450"/>
            </a:xfrm>
            <a:custGeom>
              <a:avLst/>
              <a:gdLst/>
              <a:ahLst/>
              <a:cxnLst/>
              <a:rect l="l" t="t" r="r" b="b"/>
              <a:pathLst>
                <a:path w="8506" h="32698" extrusionOk="0">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968400" y="1499425"/>
              <a:ext cx="159100" cy="774275"/>
            </a:xfrm>
            <a:custGeom>
              <a:avLst/>
              <a:gdLst/>
              <a:ahLst/>
              <a:cxnLst/>
              <a:rect l="l" t="t" r="r" b="b"/>
              <a:pathLst>
                <a:path w="6364" h="30971" extrusionOk="0">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913725" y="3271175"/>
              <a:ext cx="128975" cy="810225"/>
            </a:xfrm>
            <a:custGeom>
              <a:avLst/>
              <a:gdLst/>
              <a:ahLst/>
              <a:cxnLst/>
              <a:rect l="l" t="t" r="r" b="b"/>
              <a:pathLst>
                <a:path w="5159" h="32409" extrusionOk="0">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3925000" y="238075"/>
              <a:ext cx="159000" cy="730250"/>
            </a:xfrm>
            <a:custGeom>
              <a:avLst/>
              <a:gdLst/>
              <a:ahLst/>
              <a:cxnLst/>
              <a:rect l="l" t="t" r="r" b="b"/>
              <a:pathLst>
                <a:path w="6360" h="29210" extrusionOk="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35"/>
          <p:cNvSpPr/>
          <p:nvPr/>
        </p:nvSpPr>
        <p:spPr>
          <a:xfrm rot="-5152344" flipH="1">
            <a:off x="7453404" y="-841268"/>
            <a:ext cx="2960497" cy="1651230"/>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5"/>
          <p:cNvGrpSpPr/>
          <p:nvPr/>
        </p:nvGrpSpPr>
        <p:grpSpPr>
          <a:xfrm rot="2700000">
            <a:off x="6746934" y="3331876"/>
            <a:ext cx="3005439" cy="1783196"/>
            <a:chOff x="235075" y="777725"/>
            <a:chExt cx="7186900" cy="4132775"/>
          </a:xfrm>
        </p:grpSpPr>
        <p:sp>
          <p:nvSpPr>
            <p:cNvPr id="1090" name="Google Shape;1090;p35"/>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4"/>
        <p:cNvGrpSpPr/>
        <p:nvPr/>
      </p:nvGrpSpPr>
      <p:grpSpPr>
        <a:xfrm>
          <a:off x="0" y="0"/>
          <a:ext cx="0" cy="0"/>
          <a:chOff x="0" y="0"/>
          <a:chExt cx="0" cy="0"/>
        </a:xfrm>
      </p:grpSpPr>
      <p:grpSp>
        <p:nvGrpSpPr>
          <p:cNvPr id="4785" name="Google Shape;4785;p59"/>
          <p:cNvGrpSpPr/>
          <p:nvPr/>
        </p:nvGrpSpPr>
        <p:grpSpPr>
          <a:xfrm>
            <a:off x="-78944" y="3823046"/>
            <a:ext cx="2070956" cy="1326285"/>
            <a:chOff x="209625" y="551300"/>
            <a:chExt cx="7170900" cy="4592400"/>
          </a:xfrm>
        </p:grpSpPr>
        <p:sp>
          <p:nvSpPr>
            <p:cNvPr id="4786" name="Google Shape;4786;p59"/>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59"/>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59"/>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59"/>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59"/>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59"/>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59"/>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59"/>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59"/>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59"/>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59"/>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59"/>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59"/>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59"/>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59"/>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59"/>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59"/>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59"/>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59"/>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59"/>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59"/>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59"/>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59"/>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59"/>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59"/>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59"/>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59"/>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59"/>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59"/>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59"/>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59"/>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59"/>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59"/>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59"/>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59"/>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59"/>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59"/>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59"/>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59"/>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59"/>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59"/>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59"/>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59"/>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59"/>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59"/>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59"/>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59"/>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59"/>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59"/>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59"/>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59"/>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59"/>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59"/>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59"/>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59"/>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59"/>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59"/>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59"/>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59"/>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59"/>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59"/>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59"/>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9"/>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59"/>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59"/>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9"/>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9"/>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9"/>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9"/>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9"/>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9"/>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9"/>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9"/>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9"/>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9"/>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9"/>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9"/>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9"/>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9"/>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9"/>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9"/>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9"/>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9"/>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9"/>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9"/>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9"/>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9"/>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9"/>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9"/>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9"/>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9"/>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9"/>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9"/>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9"/>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9"/>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9"/>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2" name="Google Shape;4882;p59"/>
          <p:cNvGrpSpPr/>
          <p:nvPr/>
        </p:nvGrpSpPr>
        <p:grpSpPr>
          <a:xfrm>
            <a:off x="6478980" y="2678327"/>
            <a:ext cx="3093399" cy="2394171"/>
            <a:chOff x="434475" y="237850"/>
            <a:chExt cx="6749725" cy="5224025"/>
          </a:xfrm>
        </p:grpSpPr>
        <p:sp>
          <p:nvSpPr>
            <p:cNvPr id="4883" name="Google Shape;4883;p59"/>
            <p:cNvSpPr/>
            <p:nvPr/>
          </p:nvSpPr>
          <p:spPr>
            <a:xfrm>
              <a:off x="542775" y="347225"/>
              <a:ext cx="6499875" cy="4955975"/>
            </a:xfrm>
            <a:custGeom>
              <a:avLst/>
              <a:gdLst/>
              <a:ahLst/>
              <a:cxnLst/>
              <a:rect l="l" t="t" r="r" b="b"/>
              <a:pathLst>
                <a:path w="259995" h="198239" extrusionOk="0">
                  <a:moveTo>
                    <a:pt x="147129" y="1"/>
                  </a:moveTo>
                  <a:cubicBezTo>
                    <a:pt x="143947" y="1"/>
                    <a:pt x="140625" y="286"/>
                    <a:pt x="137109" y="907"/>
                  </a:cubicBezTo>
                  <a:cubicBezTo>
                    <a:pt x="125000" y="3047"/>
                    <a:pt x="113100" y="10928"/>
                    <a:pt x="109969" y="22802"/>
                  </a:cubicBezTo>
                  <a:cubicBezTo>
                    <a:pt x="106368" y="36450"/>
                    <a:pt x="114927" y="50307"/>
                    <a:pt x="115292" y="64425"/>
                  </a:cubicBezTo>
                  <a:cubicBezTo>
                    <a:pt x="115658" y="78308"/>
                    <a:pt x="107229" y="92034"/>
                    <a:pt x="94651" y="97984"/>
                  </a:cubicBezTo>
                  <a:cubicBezTo>
                    <a:pt x="86724" y="101745"/>
                    <a:pt x="78002" y="102424"/>
                    <a:pt x="69128" y="102424"/>
                  </a:cubicBezTo>
                  <a:cubicBezTo>
                    <a:pt x="64116" y="102424"/>
                    <a:pt x="59057" y="102208"/>
                    <a:pt x="54065" y="102208"/>
                  </a:cubicBezTo>
                  <a:cubicBezTo>
                    <a:pt x="53055" y="102208"/>
                    <a:pt x="52048" y="102216"/>
                    <a:pt x="51044" y="102238"/>
                  </a:cubicBezTo>
                  <a:cubicBezTo>
                    <a:pt x="38858" y="102499"/>
                    <a:pt x="26253" y="104899"/>
                    <a:pt x="16363" y="112050"/>
                  </a:cubicBezTo>
                  <a:cubicBezTo>
                    <a:pt x="6473" y="119226"/>
                    <a:pt x="1" y="132013"/>
                    <a:pt x="2950" y="143861"/>
                  </a:cubicBezTo>
                  <a:cubicBezTo>
                    <a:pt x="5559" y="154456"/>
                    <a:pt x="14719" y="162076"/>
                    <a:pt x="23852" y="168078"/>
                  </a:cubicBezTo>
                  <a:cubicBezTo>
                    <a:pt x="54080" y="187899"/>
                    <a:pt x="90249" y="198239"/>
                    <a:pt x="126362" y="198239"/>
                  </a:cubicBezTo>
                  <a:cubicBezTo>
                    <a:pt x="144404" y="198239"/>
                    <a:pt x="162431" y="195658"/>
                    <a:pt x="179697" y="190390"/>
                  </a:cubicBezTo>
                  <a:cubicBezTo>
                    <a:pt x="199399" y="184388"/>
                    <a:pt x="218319" y="174863"/>
                    <a:pt x="233115" y="160510"/>
                  </a:cubicBezTo>
                  <a:cubicBezTo>
                    <a:pt x="247912" y="146157"/>
                    <a:pt x="258193" y="126637"/>
                    <a:pt x="259055" y="106074"/>
                  </a:cubicBezTo>
                  <a:cubicBezTo>
                    <a:pt x="259994" y="82901"/>
                    <a:pt x="248929" y="60354"/>
                    <a:pt x="232750" y="43731"/>
                  </a:cubicBezTo>
                  <a:cubicBezTo>
                    <a:pt x="218893" y="29508"/>
                    <a:pt x="202113" y="20479"/>
                    <a:pt x="184603" y="11659"/>
                  </a:cubicBezTo>
                  <a:cubicBezTo>
                    <a:pt x="171842" y="5246"/>
                    <a:pt x="160779" y="1"/>
                    <a:pt x="147129" y="1"/>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9"/>
            <p:cNvSpPr/>
            <p:nvPr/>
          </p:nvSpPr>
          <p:spPr>
            <a:xfrm>
              <a:off x="434475" y="237850"/>
              <a:ext cx="6749725" cy="5224025"/>
            </a:xfrm>
            <a:custGeom>
              <a:avLst/>
              <a:gdLst/>
              <a:ahLst/>
              <a:cxnLst/>
              <a:rect l="l" t="t" r="r" b="b"/>
              <a:pathLst>
                <a:path w="269989" h="208961" extrusionOk="0">
                  <a:moveTo>
                    <a:pt x="259510" y="115109"/>
                  </a:moveTo>
                  <a:lnTo>
                    <a:pt x="259446" y="115668"/>
                  </a:lnTo>
                  <a:lnTo>
                    <a:pt x="259290" y="116816"/>
                  </a:lnTo>
                  <a:cubicBezTo>
                    <a:pt x="259284" y="116862"/>
                    <a:pt x="259277" y="116907"/>
                    <a:pt x="259271" y="116952"/>
                  </a:cubicBezTo>
                  <a:lnTo>
                    <a:pt x="259271" y="116952"/>
                  </a:lnTo>
                  <a:lnTo>
                    <a:pt x="259472" y="115381"/>
                  </a:lnTo>
                  <a:cubicBezTo>
                    <a:pt x="259485" y="115290"/>
                    <a:pt x="259497" y="115199"/>
                    <a:pt x="259510" y="115109"/>
                  </a:cubicBezTo>
                  <a:close/>
                  <a:moveTo>
                    <a:pt x="269989" y="108935"/>
                  </a:moveTo>
                  <a:cubicBezTo>
                    <a:pt x="269901" y="112670"/>
                    <a:pt x="269546" y="116387"/>
                    <a:pt x="268930" y="120057"/>
                  </a:cubicBezTo>
                  <a:lnTo>
                    <a:pt x="268930" y="120057"/>
                  </a:lnTo>
                  <a:cubicBezTo>
                    <a:pt x="269559" y="116382"/>
                    <a:pt x="269913" y="112663"/>
                    <a:pt x="269989" y="108935"/>
                  </a:cubicBezTo>
                  <a:close/>
                  <a:moveTo>
                    <a:pt x="259064" y="118196"/>
                  </a:moveTo>
                  <a:lnTo>
                    <a:pt x="258689" y="120235"/>
                  </a:lnTo>
                  <a:cubicBezTo>
                    <a:pt x="258611" y="120626"/>
                    <a:pt x="258559" y="120992"/>
                    <a:pt x="258455" y="121383"/>
                  </a:cubicBezTo>
                  <a:lnTo>
                    <a:pt x="258194" y="122505"/>
                  </a:lnTo>
                  <a:lnTo>
                    <a:pt x="257646" y="124749"/>
                  </a:lnTo>
                  <a:lnTo>
                    <a:pt x="256993" y="126968"/>
                  </a:lnTo>
                  <a:lnTo>
                    <a:pt x="256654" y="128064"/>
                  </a:lnTo>
                  <a:cubicBezTo>
                    <a:pt x="256550" y="128429"/>
                    <a:pt x="256393" y="128794"/>
                    <a:pt x="256289" y="129160"/>
                  </a:cubicBezTo>
                  <a:lnTo>
                    <a:pt x="255506" y="131326"/>
                  </a:lnTo>
                  <a:cubicBezTo>
                    <a:pt x="253288" y="137093"/>
                    <a:pt x="250443" y="142599"/>
                    <a:pt x="246998" y="147714"/>
                  </a:cubicBezTo>
                  <a:cubicBezTo>
                    <a:pt x="243554" y="152829"/>
                    <a:pt x="239587" y="157552"/>
                    <a:pt x="235177" y="161832"/>
                  </a:cubicBezTo>
                  <a:cubicBezTo>
                    <a:pt x="234890" y="162119"/>
                    <a:pt x="234603" y="162380"/>
                    <a:pt x="234342" y="162615"/>
                  </a:cubicBezTo>
                  <a:lnTo>
                    <a:pt x="233481" y="163397"/>
                  </a:lnTo>
                  <a:cubicBezTo>
                    <a:pt x="232907" y="163919"/>
                    <a:pt x="232359" y="164467"/>
                    <a:pt x="231785" y="164963"/>
                  </a:cubicBezTo>
                  <a:lnTo>
                    <a:pt x="230010" y="166451"/>
                  </a:lnTo>
                  <a:cubicBezTo>
                    <a:pt x="229723" y="166685"/>
                    <a:pt x="229436" y="166946"/>
                    <a:pt x="229149" y="167181"/>
                  </a:cubicBezTo>
                  <a:lnTo>
                    <a:pt x="228235" y="167912"/>
                  </a:lnTo>
                  <a:lnTo>
                    <a:pt x="226435" y="169347"/>
                  </a:lnTo>
                  <a:lnTo>
                    <a:pt x="224582" y="170704"/>
                  </a:lnTo>
                  <a:cubicBezTo>
                    <a:pt x="223356" y="171644"/>
                    <a:pt x="222051" y="172479"/>
                    <a:pt x="220798" y="173340"/>
                  </a:cubicBezTo>
                  <a:cubicBezTo>
                    <a:pt x="220172" y="173784"/>
                    <a:pt x="219519" y="174201"/>
                    <a:pt x="218867" y="174593"/>
                  </a:cubicBezTo>
                  <a:cubicBezTo>
                    <a:pt x="218215" y="175010"/>
                    <a:pt x="217562" y="175428"/>
                    <a:pt x="216910" y="175819"/>
                  </a:cubicBezTo>
                  <a:lnTo>
                    <a:pt x="214927" y="176993"/>
                  </a:lnTo>
                  <a:lnTo>
                    <a:pt x="213935" y="177567"/>
                  </a:lnTo>
                  <a:lnTo>
                    <a:pt x="212943" y="178142"/>
                  </a:lnTo>
                  <a:lnTo>
                    <a:pt x="210908" y="179238"/>
                  </a:lnTo>
                  <a:cubicBezTo>
                    <a:pt x="210229" y="179603"/>
                    <a:pt x="209551" y="179968"/>
                    <a:pt x="208872" y="180308"/>
                  </a:cubicBezTo>
                  <a:cubicBezTo>
                    <a:pt x="208194" y="180647"/>
                    <a:pt x="207515" y="181012"/>
                    <a:pt x="206811" y="181325"/>
                  </a:cubicBezTo>
                  <a:lnTo>
                    <a:pt x="204723" y="182317"/>
                  </a:lnTo>
                  <a:cubicBezTo>
                    <a:pt x="199165" y="184900"/>
                    <a:pt x="193450" y="187119"/>
                    <a:pt x="187604" y="188997"/>
                  </a:cubicBezTo>
                  <a:cubicBezTo>
                    <a:pt x="181811" y="190876"/>
                    <a:pt x="175887" y="192416"/>
                    <a:pt x="169911" y="193643"/>
                  </a:cubicBezTo>
                  <a:cubicBezTo>
                    <a:pt x="175992" y="192364"/>
                    <a:pt x="182020" y="190772"/>
                    <a:pt x="187917" y="188815"/>
                  </a:cubicBezTo>
                  <a:cubicBezTo>
                    <a:pt x="188648" y="188580"/>
                    <a:pt x="189405" y="188345"/>
                    <a:pt x="190136" y="188084"/>
                  </a:cubicBezTo>
                  <a:lnTo>
                    <a:pt x="192328" y="187301"/>
                  </a:lnTo>
                  <a:lnTo>
                    <a:pt x="193424" y="186910"/>
                  </a:lnTo>
                  <a:lnTo>
                    <a:pt x="194520" y="186492"/>
                  </a:lnTo>
                  <a:lnTo>
                    <a:pt x="196686" y="185657"/>
                  </a:lnTo>
                  <a:cubicBezTo>
                    <a:pt x="197416" y="185370"/>
                    <a:pt x="198121" y="185083"/>
                    <a:pt x="198825" y="184770"/>
                  </a:cubicBezTo>
                  <a:cubicBezTo>
                    <a:pt x="199556" y="184483"/>
                    <a:pt x="200287" y="184196"/>
                    <a:pt x="200991" y="183883"/>
                  </a:cubicBezTo>
                  <a:cubicBezTo>
                    <a:pt x="202401" y="183256"/>
                    <a:pt x="203836" y="182630"/>
                    <a:pt x="205219" y="181952"/>
                  </a:cubicBezTo>
                  <a:cubicBezTo>
                    <a:pt x="210803" y="179316"/>
                    <a:pt x="216205" y="176263"/>
                    <a:pt x="221320" y="172818"/>
                  </a:cubicBezTo>
                  <a:cubicBezTo>
                    <a:pt x="226435" y="169373"/>
                    <a:pt x="231210" y="165485"/>
                    <a:pt x="235595" y="161205"/>
                  </a:cubicBezTo>
                  <a:cubicBezTo>
                    <a:pt x="239979" y="156900"/>
                    <a:pt x="243893" y="152176"/>
                    <a:pt x="247286" y="147061"/>
                  </a:cubicBezTo>
                  <a:lnTo>
                    <a:pt x="248512" y="145130"/>
                  </a:lnTo>
                  <a:cubicBezTo>
                    <a:pt x="248930" y="144504"/>
                    <a:pt x="249295" y="143825"/>
                    <a:pt x="249686" y="143173"/>
                  </a:cubicBezTo>
                  <a:lnTo>
                    <a:pt x="250287" y="142208"/>
                  </a:lnTo>
                  <a:cubicBezTo>
                    <a:pt x="250469" y="141868"/>
                    <a:pt x="250678" y="141529"/>
                    <a:pt x="250835" y="141216"/>
                  </a:cubicBezTo>
                  <a:lnTo>
                    <a:pt x="251904" y="139180"/>
                  </a:lnTo>
                  <a:cubicBezTo>
                    <a:pt x="252270" y="138502"/>
                    <a:pt x="252583" y="137823"/>
                    <a:pt x="252922" y="137119"/>
                  </a:cubicBezTo>
                  <a:lnTo>
                    <a:pt x="253888" y="135057"/>
                  </a:lnTo>
                  <a:lnTo>
                    <a:pt x="254775" y="132943"/>
                  </a:lnTo>
                  <a:cubicBezTo>
                    <a:pt x="255062" y="132239"/>
                    <a:pt x="255375" y="131534"/>
                    <a:pt x="255610" y="130830"/>
                  </a:cubicBezTo>
                  <a:lnTo>
                    <a:pt x="256393" y="128664"/>
                  </a:lnTo>
                  <a:cubicBezTo>
                    <a:pt x="256523" y="128298"/>
                    <a:pt x="256628" y="127933"/>
                    <a:pt x="256732" y="127568"/>
                  </a:cubicBezTo>
                  <a:lnTo>
                    <a:pt x="257071" y="126472"/>
                  </a:lnTo>
                  <a:lnTo>
                    <a:pt x="257385" y="125376"/>
                  </a:lnTo>
                  <a:cubicBezTo>
                    <a:pt x="257515" y="125010"/>
                    <a:pt x="257619" y="124645"/>
                    <a:pt x="257698" y="124280"/>
                  </a:cubicBezTo>
                  <a:lnTo>
                    <a:pt x="258246" y="122088"/>
                  </a:lnTo>
                  <a:cubicBezTo>
                    <a:pt x="258324" y="121696"/>
                    <a:pt x="258428" y="121331"/>
                    <a:pt x="258507" y="120965"/>
                  </a:cubicBezTo>
                  <a:lnTo>
                    <a:pt x="258715" y="119843"/>
                  </a:lnTo>
                  <a:lnTo>
                    <a:pt x="259064" y="118196"/>
                  </a:lnTo>
                  <a:close/>
                  <a:moveTo>
                    <a:pt x="156264" y="0"/>
                  </a:moveTo>
                  <a:cubicBezTo>
                    <a:pt x="155080" y="0"/>
                    <a:pt x="153896" y="39"/>
                    <a:pt x="152714" y="115"/>
                  </a:cubicBezTo>
                  <a:lnTo>
                    <a:pt x="151435" y="220"/>
                  </a:lnTo>
                  <a:cubicBezTo>
                    <a:pt x="151018" y="272"/>
                    <a:pt x="150600" y="350"/>
                    <a:pt x="150209" y="402"/>
                  </a:cubicBezTo>
                  <a:cubicBezTo>
                    <a:pt x="149400" y="507"/>
                    <a:pt x="148643" y="637"/>
                    <a:pt x="147938" y="768"/>
                  </a:cubicBezTo>
                  <a:cubicBezTo>
                    <a:pt x="146503" y="1107"/>
                    <a:pt x="145251" y="1420"/>
                    <a:pt x="144233" y="1733"/>
                  </a:cubicBezTo>
                  <a:cubicBezTo>
                    <a:pt x="142197" y="2464"/>
                    <a:pt x="141049" y="3090"/>
                    <a:pt x="141127" y="3534"/>
                  </a:cubicBezTo>
                  <a:cubicBezTo>
                    <a:pt x="141154" y="3743"/>
                    <a:pt x="141519" y="3899"/>
                    <a:pt x="142197" y="4030"/>
                  </a:cubicBezTo>
                  <a:cubicBezTo>
                    <a:pt x="142641" y="4082"/>
                    <a:pt x="143059" y="4134"/>
                    <a:pt x="143502" y="4160"/>
                  </a:cubicBezTo>
                  <a:cubicBezTo>
                    <a:pt x="143763" y="4186"/>
                    <a:pt x="144050" y="4186"/>
                    <a:pt x="144363" y="4186"/>
                  </a:cubicBezTo>
                  <a:cubicBezTo>
                    <a:pt x="144676" y="4186"/>
                    <a:pt x="144990" y="4212"/>
                    <a:pt x="145355" y="4239"/>
                  </a:cubicBezTo>
                  <a:cubicBezTo>
                    <a:pt x="146086" y="4291"/>
                    <a:pt x="146895" y="4317"/>
                    <a:pt x="147808" y="4343"/>
                  </a:cubicBezTo>
                  <a:cubicBezTo>
                    <a:pt x="148278" y="4343"/>
                    <a:pt x="148747" y="4395"/>
                    <a:pt x="149269" y="4421"/>
                  </a:cubicBezTo>
                  <a:lnTo>
                    <a:pt x="150887" y="4526"/>
                  </a:lnTo>
                  <a:cubicBezTo>
                    <a:pt x="151435" y="4552"/>
                    <a:pt x="152036" y="4630"/>
                    <a:pt x="152636" y="4708"/>
                  </a:cubicBezTo>
                  <a:lnTo>
                    <a:pt x="154593" y="4891"/>
                  </a:lnTo>
                  <a:cubicBezTo>
                    <a:pt x="155950" y="5126"/>
                    <a:pt x="157385" y="5282"/>
                    <a:pt x="158951" y="5648"/>
                  </a:cubicBezTo>
                  <a:lnTo>
                    <a:pt x="160204" y="5804"/>
                  </a:lnTo>
                  <a:cubicBezTo>
                    <a:pt x="160621" y="5883"/>
                    <a:pt x="161065" y="5987"/>
                    <a:pt x="161534" y="6065"/>
                  </a:cubicBezTo>
                  <a:lnTo>
                    <a:pt x="162996" y="6378"/>
                  </a:lnTo>
                  <a:cubicBezTo>
                    <a:pt x="163492" y="6457"/>
                    <a:pt x="163987" y="6613"/>
                    <a:pt x="164483" y="6744"/>
                  </a:cubicBezTo>
                  <a:lnTo>
                    <a:pt x="166023" y="7109"/>
                  </a:lnTo>
                  <a:lnTo>
                    <a:pt x="167536" y="7579"/>
                  </a:lnTo>
                  <a:cubicBezTo>
                    <a:pt x="168032" y="7735"/>
                    <a:pt x="168528" y="7866"/>
                    <a:pt x="169024" y="8049"/>
                  </a:cubicBezTo>
                  <a:lnTo>
                    <a:pt x="170459" y="8544"/>
                  </a:lnTo>
                  <a:cubicBezTo>
                    <a:pt x="170929" y="8701"/>
                    <a:pt x="171399" y="8858"/>
                    <a:pt x="171842" y="9014"/>
                  </a:cubicBezTo>
                  <a:lnTo>
                    <a:pt x="173095" y="9510"/>
                  </a:lnTo>
                  <a:cubicBezTo>
                    <a:pt x="173904" y="9823"/>
                    <a:pt x="174608" y="10110"/>
                    <a:pt x="175209" y="10371"/>
                  </a:cubicBezTo>
                  <a:lnTo>
                    <a:pt x="177140" y="11180"/>
                  </a:lnTo>
                  <a:cubicBezTo>
                    <a:pt x="178907" y="12522"/>
                    <a:pt x="177990" y="12675"/>
                    <a:pt x="176689" y="12675"/>
                  </a:cubicBezTo>
                  <a:cubicBezTo>
                    <a:pt x="176472" y="12675"/>
                    <a:pt x="176245" y="12671"/>
                    <a:pt x="176018" y="12668"/>
                  </a:cubicBezTo>
                  <a:lnTo>
                    <a:pt x="176018" y="12668"/>
                  </a:lnTo>
                  <a:cubicBezTo>
                    <a:pt x="180637" y="14703"/>
                    <a:pt x="185203" y="17052"/>
                    <a:pt x="189796" y="19426"/>
                  </a:cubicBezTo>
                  <a:cubicBezTo>
                    <a:pt x="194389" y="21801"/>
                    <a:pt x="198956" y="24202"/>
                    <a:pt x="203444" y="26733"/>
                  </a:cubicBezTo>
                  <a:cubicBezTo>
                    <a:pt x="212369" y="31796"/>
                    <a:pt x="220929" y="37433"/>
                    <a:pt x="228523" y="44139"/>
                  </a:cubicBezTo>
                  <a:cubicBezTo>
                    <a:pt x="228992" y="44557"/>
                    <a:pt x="229488" y="44948"/>
                    <a:pt x="229958" y="45392"/>
                  </a:cubicBezTo>
                  <a:lnTo>
                    <a:pt x="231341" y="46697"/>
                  </a:lnTo>
                  <a:cubicBezTo>
                    <a:pt x="232254" y="47558"/>
                    <a:pt x="233115" y="48471"/>
                    <a:pt x="234029" y="49332"/>
                  </a:cubicBezTo>
                  <a:cubicBezTo>
                    <a:pt x="234968" y="50219"/>
                    <a:pt x="235777" y="51185"/>
                    <a:pt x="236638" y="52098"/>
                  </a:cubicBezTo>
                  <a:cubicBezTo>
                    <a:pt x="237082" y="52568"/>
                    <a:pt x="237500" y="53012"/>
                    <a:pt x="237917" y="53481"/>
                  </a:cubicBezTo>
                  <a:lnTo>
                    <a:pt x="239144" y="54943"/>
                  </a:lnTo>
                  <a:cubicBezTo>
                    <a:pt x="242406" y="58779"/>
                    <a:pt x="245354" y="62850"/>
                    <a:pt x="247990" y="67156"/>
                  </a:cubicBezTo>
                  <a:cubicBezTo>
                    <a:pt x="251359" y="72698"/>
                    <a:pt x="254130" y="78588"/>
                    <a:pt x="256163" y="84693"/>
                  </a:cubicBezTo>
                  <a:lnTo>
                    <a:pt x="256163" y="84693"/>
                  </a:lnTo>
                  <a:cubicBezTo>
                    <a:pt x="254097" y="78580"/>
                    <a:pt x="251284" y="72681"/>
                    <a:pt x="247886" y="67130"/>
                  </a:cubicBezTo>
                  <a:cubicBezTo>
                    <a:pt x="245198" y="62824"/>
                    <a:pt x="242197" y="58727"/>
                    <a:pt x="238883" y="54891"/>
                  </a:cubicBezTo>
                  <a:lnTo>
                    <a:pt x="237656" y="53429"/>
                  </a:lnTo>
                  <a:lnTo>
                    <a:pt x="236351" y="52046"/>
                  </a:lnTo>
                  <a:lnTo>
                    <a:pt x="235047" y="50637"/>
                  </a:lnTo>
                  <a:cubicBezTo>
                    <a:pt x="234603" y="50167"/>
                    <a:pt x="234133" y="49750"/>
                    <a:pt x="233690" y="49280"/>
                  </a:cubicBezTo>
                  <a:lnTo>
                    <a:pt x="232333" y="47949"/>
                  </a:lnTo>
                  <a:cubicBezTo>
                    <a:pt x="231889" y="47506"/>
                    <a:pt x="231419" y="47062"/>
                    <a:pt x="230949" y="46644"/>
                  </a:cubicBezTo>
                  <a:lnTo>
                    <a:pt x="229540" y="45340"/>
                  </a:lnTo>
                  <a:lnTo>
                    <a:pt x="228105" y="44087"/>
                  </a:lnTo>
                  <a:cubicBezTo>
                    <a:pt x="224217" y="40721"/>
                    <a:pt x="220120" y="37641"/>
                    <a:pt x="215840" y="34797"/>
                  </a:cubicBezTo>
                  <a:cubicBezTo>
                    <a:pt x="211586" y="31900"/>
                    <a:pt x="207124" y="29264"/>
                    <a:pt x="202583" y="26733"/>
                  </a:cubicBezTo>
                  <a:cubicBezTo>
                    <a:pt x="198016" y="24202"/>
                    <a:pt x="193397" y="21775"/>
                    <a:pt x="188700" y="19400"/>
                  </a:cubicBezTo>
                  <a:cubicBezTo>
                    <a:pt x="184003" y="17026"/>
                    <a:pt x="179332" y="14677"/>
                    <a:pt x="174608" y="12668"/>
                  </a:cubicBezTo>
                  <a:cubicBezTo>
                    <a:pt x="173826" y="12720"/>
                    <a:pt x="173486" y="12928"/>
                    <a:pt x="174321" y="13607"/>
                  </a:cubicBezTo>
                  <a:cubicBezTo>
                    <a:pt x="175026" y="14129"/>
                    <a:pt x="175783" y="14599"/>
                    <a:pt x="176540" y="15016"/>
                  </a:cubicBezTo>
                  <a:cubicBezTo>
                    <a:pt x="177088" y="15355"/>
                    <a:pt x="177740" y="15695"/>
                    <a:pt x="178497" y="16112"/>
                  </a:cubicBezTo>
                  <a:cubicBezTo>
                    <a:pt x="179280" y="16556"/>
                    <a:pt x="180167" y="17026"/>
                    <a:pt x="181132" y="17547"/>
                  </a:cubicBezTo>
                  <a:cubicBezTo>
                    <a:pt x="181811" y="17939"/>
                    <a:pt x="182620" y="18383"/>
                    <a:pt x="183533" y="18878"/>
                  </a:cubicBezTo>
                  <a:cubicBezTo>
                    <a:pt x="184421" y="19374"/>
                    <a:pt x="185438" y="19922"/>
                    <a:pt x="186534" y="20522"/>
                  </a:cubicBezTo>
                  <a:lnTo>
                    <a:pt x="194102" y="24515"/>
                  </a:lnTo>
                  <a:cubicBezTo>
                    <a:pt x="199713" y="27490"/>
                    <a:pt x="206289" y="31039"/>
                    <a:pt x="212839" y="35240"/>
                  </a:cubicBezTo>
                  <a:cubicBezTo>
                    <a:pt x="216127" y="37328"/>
                    <a:pt x="219389" y="39572"/>
                    <a:pt x="222521" y="41999"/>
                  </a:cubicBezTo>
                  <a:cubicBezTo>
                    <a:pt x="225600" y="44374"/>
                    <a:pt x="228575" y="46931"/>
                    <a:pt x="231393" y="49619"/>
                  </a:cubicBezTo>
                  <a:lnTo>
                    <a:pt x="233429" y="51603"/>
                  </a:lnTo>
                  <a:lnTo>
                    <a:pt x="235334" y="53638"/>
                  </a:lnTo>
                  <a:lnTo>
                    <a:pt x="236273" y="54656"/>
                  </a:lnTo>
                  <a:lnTo>
                    <a:pt x="237160" y="55700"/>
                  </a:lnTo>
                  <a:lnTo>
                    <a:pt x="238909" y="57735"/>
                  </a:lnTo>
                  <a:lnTo>
                    <a:pt x="240527" y="59797"/>
                  </a:lnTo>
                  <a:cubicBezTo>
                    <a:pt x="241049" y="60475"/>
                    <a:pt x="241570" y="61128"/>
                    <a:pt x="242040" y="61806"/>
                  </a:cubicBezTo>
                  <a:cubicBezTo>
                    <a:pt x="243006" y="63163"/>
                    <a:pt x="243945" y="64442"/>
                    <a:pt x="244754" y="65747"/>
                  </a:cubicBezTo>
                  <a:lnTo>
                    <a:pt x="245589" y="67077"/>
                  </a:lnTo>
                  <a:cubicBezTo>
                    <a:pt x="245850" y="67521"/>
                    <a:pt x="246163" y="67965"/>
                    <a:pt x="246398" y="68434"/>
                  </a:cubicBezTo>
                  <a:lnTo>
                    <a:pt x="247964" y="71148"/>
                  </a:lnTo>
                  <a:cubicBezTo>
                    <a:pt x="248225" y="71618"/>
                    <a:pt x="248460" y="72088"/>
                    <a:pt x="248695" y="72558"/>
                  </a:cubicBezTo>
                  <a:lnTo>
                    <a:pt x="249399" y="73941"/>
                  </a:lnTo>
                  <a:cubicBezTo>
                    <a:pt x="249634" y="74410"/>
                    <a:pt x="249895" y="74854"/>
                    <a:pt x="250130" y="75350"/>
                  </a:cubicBezTo>
                  <a:lnTo>
                    <a:pt x="250782" y="76785"/>
                  </a:lnTo>
                  <a:lnTo>
                    <a:pt x="251435" y="78220"/>
                  </a:lnTo>
                  <a:lnTo>
                    <a:pt x="251748" y="78925"/>
                  </a:lnTo>
                  <a:lnTo>
                    <a:pt x="252035" y="79656"/>
                  </a:lnTo>
                  <a:lnTo>
                    <a:pt x="253209" y="82604"/>
                  </a:lnTo>
                  <a:cubicBezTo>
                    <a:pt x="253862" y="84588"/>
                    <a:pt x="254592" y="86545"/>
                    <a:pt x="255114" y="88580"/>
                  </a:cubicBezTo>
                  <a:lnTo>
                    <a:pt x="255532" y="90094"/>
                  </a:lnTo>
                  <a:cubicBezTo>
                    <a:pt x="255610" y="90355"/>
                    <a:pt x="255688" y="90616"/>
                    <a:pt x="255741" y="90877"/>
                  </a:cubicBezTo>
                  <a:lnTo>
                    <a:pt x="255897" y="91634"/>
                  </a:lnTo>
                  <a:lnTo>
                    <a:pt x="256236" y="93173"/>
                  </a:lnTo>
                  <a:lnTo>
                    <a:pt x="256393" y="93930"/>
                  </a:lnTo>
                  <a:cubicBezTo>
                    <a:pt x="256471" y="94191"/>
                    <a:pt x="256523" y="94452"/>
                    <a:pt x="256550" y="94713"/>
                  </a:cubicBezTo>
                  <a:lnTo>
                    <a:pt x="257045" y="97792"/>
                  </a:lnTo>
                  <a:cubicBezTo>
                    <a:pt x="257150" y="98314"/>
                    <a:pt x="257202" y="98836"/>
                    <a:pt x="257254" y="99358"/>
                  </a:cubicBezTo>
                  <a:lnTo>
                    <a:pt x="257411" y="100924"/>
                  </a:lnTo>
                  <a:cubicBezTo>
                    <a:pt x="257463" y="101446"/>
                    <a:pt x="257541" y="101942"/>
                    <a:pt x="257567" y="102463"/>
                  </a:cubicBezTo>
                  <a:lnTo>
                    <a:pt x="257619" y="104029"/>
                  </a:lnTo>
                  <a:cubicBezTo>
                    <a:pt x="257672" y="105073"/>
                    <a:pt x="257750" y="106117"/>
                    <a:pt x="257698" y="107161"/>
                  </a:cubicBezTo>
                  <a:lnTo>
                    <a:pt x="257646" y="110292"/>
                  </a:lnTo>
                  <a:lnTo>
                    <a:pt x="257385" y="113424"/>
                  </a:lnTo>
                  <a:cubicBezTo>
                    <a:pt x="256445" y="121853"/>
                    <a:pt x="253992" y="130047"/>
                    <a:pt x="250156" y="137615"/>
                  </a:cubicBezTo>
                  <a:cubicBezTo>
                    <a:pt x="246242" y="145287"/>
                    <a:pt x="241179" y="152333"/>
                    <a:pt x="235151" y="158491"/>
                  </a:cubicBezTo>
                  <a:cubicBezTo>
                    <a:pt x="232124" y="161597"/>
                    <a:pt x="228862" y="164493"/>
                    <a:pt x="225443" y="167129"/>
                  </a:cubicBezTo>
                  <a:cubicBezTo>
                    <a:pt x="221972" y="169817"/>
                    <a:pt x="218371" y="172270"/>
                    <a:pt x="214640" y="174514"/>
                  </a:cubicBezTo>
                  <a:cubicBezTo>
                    <a:pt x="210882" y="176758"/>
                    <a:pt x="207020" y="178820"/>
                    <a:pt x="203053" y="180673"/>
                  </a:cubicBezTo>
                  <a:cubicBezTo>
                    <a:pt x="199060" y="182526"/>
                    <a:pt x="194989" y="184196"/>
                    <a:pt x="190866" y="185683"/>
                  </a:cubicBezTo>
                  <a:cubicBezTo>
                    <a:pt x="186743" y="187171"/>
                    <a:pt x="182542" y="188476"/>
                    <a:pt x="178314" y="189624"/>
                  </a:cubicBezTo>
                  <a:cubicBezTo>
                    <a:pt x="177270" y="189937"/>
                    <a:pt x="176200" y="190172"/>
                    <a:pt x="175156" y="190433"/>
                  </a:cubicBezTo>
                  <a:lnTo>
                    <a:pt x="173565" y="190850"/>
                  </a:lnTo>
                  <a:cubicBezTo>
                    <a:pt x="173017" y="190981"/>
                    <a:pt x="172495" y="191111"/>
                    <a:pt x="171973" y="191216"/>
                  </a:cubicBezTo>
                  <a:cubicBezTo>
                    <a:pt x="169833" y="191685"/>
                    <a:pt x="167719" y="192155"/>
                    <a:pt x="165579" y="192546"/>
                  </a:cubicBezTo>
                  <a:cubicBezTo>
                    <a:pt x="161326" y="193408"/>
                    <a:pt x="157020" y="194008"/>
                    <a:pt x="152766" y="194504"/>
                  </a:cubicBezTo>
                  <a:cubicBezTo>
                    <a:pt x="150626" y="194712"/>
                    <a:pt x="148486" y="194973"/>
                    <a:pt x="146347" y="195104"/>
                  </a:cubicBezTo>
                  <a:cubicBezTo>
                    <a:pt x="145277" y="195156"/>
                    <a:pt x="144233" y="195260"/>
                    <a:pt x="143163" y="195313"/>
                  </a:cubicBezTo>
                  <a:lnTo>
                    <a:pt x="139953" y="195469"/>
                  </a:lnTo>
                  <a:cubicBezTo>
                    <a:pt x="137482" y="195565"/>
                    <a:pt x="135011" y="195613"/>
                    <a:pt x="132543" y="195613"/>
                  </a:cubicBezTo>
                  <a:cubicBezTo>
                    <a:pt x="110245" y="195613"/>
                    <a:pt x="88100" y="191696"/>
                    <a:pt x="67120" y="184013"/>
                  </a:cubicBezTo>
                  <a:cubicBezTo>
                    <a:pt x="55533" y="179733"/>
                    <a:pt x="44416" y="174279"/>
                    <a:pt x="33952" y="167703"/>
                  </a:cubicBezTo>
                  <a:lnTo>
                    <a:pt x="31994" y="166477"/>
                  </a:lnTo>
                  <a:cubicBezTo>
                    <a:pt x="31368" y="166059"/>
                    <a:pt x="30716" y="165642"/>
                    <a:pt x="30116" y="165224"/>
                  </a:cubicBezTo>
                  <a:cubicBezTo>
                    <a:pt x="29489" y="164780"/>
                    <a:pt x="28863" y="164363"/>
                    <a:pt x="28289" y="163945"/>
                  </a:cubicBezTo>
                  <a:lnTo>
                    <a:pt x="27375" y="163293"/>
                  </a:lnTo>
                  <a:lnTo>
                    <a:pt x="26514" y="162641"/>
                  </a:lnTo>
                  <a:cubicBezTo>
                    <a:pt x="24244" y="160944"/>
                    <a:pt x="22130" y="159065"/>
                    <a:pt x="20173" y="157030"/>
                  </a:cubicBezTo>
                  <a:cubicBezTo>
                    <a:pt x="18399" y="155177"/>
                    <a:pt x="16859" y="153090"/>
                    <a:pt x="15632" y="150819"/>
                  </a:cubicBezTo>
                  <a:cubicBezTo>
                    <a:pt x="15476" y="150558"/>
                    <a:pt x="15371" y="150271"/>
                    <a:pt x="15241" y="150010"/>
                  </a:cubicBezTo>
                  <a:lnTo>
                    <a:pt x="15032" y="149593"/>
                  </a:lnTo>
                  <a:cubicBezTo>
                    <a:pt x="14980" y="149462"/>
                    <a:pt x="14902" y="149332"/>
                    <a:pt x="14876" y="149201"/>
                  </a:cubicBezTo>
                  <a:lnTo>
                    <a:pt x="14536" y="148366"/>
                  </a:lnTo>
                  <a:cubicBezTo>
                    <a:pt x="14484" y="148210"/>
                    <a:pt x="14432" y="148079"/>
                    <a:pt x="14380" y="147949"/>
                  </a:cubicBezTo>
                  <a:lnTo>
                    <a:pt x="14249" y="147531"/>
                  </a:lnTo>
                  <a:cubicBezTo>
                    <a:pt x="13884" y="146409"/>
                    <a:pt x="13649" y="145287"/>
                    <a:pt x="13545" y="144139"/>
                  </a:cubicBezTo>
                  <a:cubicBezTo>
                    <a:pt x="13205" y="140798"/>
                    <a:pt x="13701" y="137406"/>
                    <a:pt x="14980" y="134300"/>
                  </a:cubicBezTo>
                  <a:cubicBezTo>
                    <a:pt x="16337" y="130934"/>
                    <a:pt x="18320" y="127855"/>
                    <a:pt x="20825" y="125245"/>
                  </a:cubicBezTo>
                  <a:cubicBezTo>
                    <a:pt x="21452" y="124593"/>
                    <a:pt x="22104" y="123940"/>
                    <a:pt x="22809" y="123366"/>
                  </a:cubicBezTo>
                  <a:cubicBezTo>
                    <a:pt x="23487" y="122766"/>
                    <a:pt x="24218" y="122192"/>
                    <a:pt x="24975" y="121670"/>
                  </a:cubicBezTo>
                  <a:lnTo>
                    <a:pt x="26123" y="120861"/>
                  </a:lnTo>
                  <a:cubicBezTo>
                    <a:pt x="26514" y="120600"/>
                    <a:pt x="26932" y="120365"/>
                    <a:pt x="27349" y="120130"/>
                  </a:cubicBezTo>
                  <a:cubicBezTo>
                    <a:pt x="27532" y="120000"/>
                    <a:pt x="27741" y="119869"/>
                    <a:pt x="27950" y="119765"/>
                  </a:cubicBezTo>
                  <a:lnTo>
                    <a:pt x="28576" y="119426"/>
                  </a:lnTo>
                  <a:cubicBezTo>
                    <a:pt x="29020" y="119217"/>
                    <a:pt x="29411" y="118956"/>
                    <a:pt x="29855" y="118747"/>
                  </a:cubicBezTo>
                  <a:cubicBezTo>
                    <a:pt x="31603" y="117886"/>
                    <a:pt x="33430" y="117129"/>
                    <a:pt x="35283" y="116503"/>
                  </a:cubicBezTo>
                  <a:cubicBezTo>
                    <a:pt x="37188" y="115877"/>
                    <a:pt x="39119" y="115355"/>
                    <a:pt x="41076" y="114911"/>
                  </a:cubicBezTo>
                  <a:cubicBezTo>
                    <a:pt x="43059" y="114494"/>
                    <a:pt x="45095" y="114154"/>
                    <a:pt x="47130" y="113920"/>
                  </a:cubicBezTo>
                  <a:cubicBezTo>
                    <a:pt x="49192" y="113685"/>
                    <a:pt x="51279" y="113528"/>
                    <a:pt x="53367" y="113424"/>
                  </a:cubicBezTo>
                  <a:cubicBezTo>
                    <a:pt x="54911" y="113366"/>
                    <a:pt x="56477" y="113344"/>
                    <a:pt x="58063" y="113344"/>
                  </a:cubicBezTo>
                  <a:cubicBezTo>
                    <a:pt x="60793" y="113344"/>
                    <a:pt x="63586" y="113410"/>
                    <a:pt x="66441" y="113476"/>
                  </a:cubicBezTo>
                  <a:cubicBezTo>
                    <a:pt x="68784" y="113530"/>
                    <a:pt x="71162" y="113577"/>
                    <a:pt x="73578" y="113577"/>
                  </a:cubicBezTo>
                  <a:cubicBezTo>
                    <a:pt x="75819" y="113577"/>
                    <a:pt x="78092" y="113537"/>
                    <a:pt x="80402" y="113424"/>
                  </a:cubicBezTo>
                  <a:cubicBezTo>
                    <a:pt x="85361" y="113215"/>
                    <a:pt x="90267" y="112432"/>
                    <a:pt x="95068" y="111101"/>
                  </a:cubicBezTo>
                  <a:cubicBezTo>
                    <a:pt x="95355" y="110997"/>
                    <a:pt x="95668" y="110919"/>
                    <a:pt x="95982" y="110840"/>
                  </a:cubicBezTo>
                  <a:lnTo>
                    <a:pt x="96895" y="110501"/>
                  </a:lnTo>
                  <a:lnTo>
                    <a:pt x="98722" y="109875"/>
                  </a:lnTo>
                  <a:cubicBezTo>
                    <a:pt x="99322" y="109640"/>
                    <a:pt x="99922" y="109379"/>
                    <a:pt x="100496" y="109118"/>
                  </a:cubicBezTo>
                  <a:lnTo>
                    <a:pt x="101410" y="108753"/>
                  </a:lnTo>
                  <a:lnTo>
                    <a:pt x="101853" y="108544"/>
                  </a:lnTo>
                  <a:cubicBezTo>
                    <a:pt x="102010" y="108492"/>
                    <a:pt x="102140" y="108413"/>
                    <a:pt x="102297" y="108335"/>
                  </a:cubicBezTo>
                  <a:cubicBezTo>
                    <a:pt x="103471" y="107761"/>
                    <a:pt x="104619" y="107109"/>
                    <a:pt x="105741" y="106430"/>
                  </a:cubicBezTo>
                  <a:cubicBezTo>
                    <a:pt x="106316" y="106065"/>
                    <a:pt x="106864" y="105725"/>
                    <a:pt x="107412" y="105360"/>
                  </a:cubicBezTo>
                  <a:lnTo>
                    <a:pt x="109003" y="104212"/>
                  </a:lnTo>
                  <a:cubicBezTo>
                    <a:pt x="117171" y="98027"/>
                    <a:pt x="122939" y="89181"/>
                    <a:pt x="125313" y="79212"/>
                  </a:cubicBezTo>
                  <a:cubicBezTo>
                    <a:pt x="125626" y="77986"/>
                    <a:pt x="125809" y="76759"/>
                    <a:pt x="126018" y="75506"/>
                  </a:cubicBezTo>
                  <a:cubicBezTo>
                    <a:pt x="126122" y="74906"/>
                    <a:pt x="126175" y="74280"/>
                    <a:pt x="126227" y="73654"/>
                  </a:cubicBezTo>
                  <a:lnTo>
                    <a:pt x="126383" y="71775"/>
                  </a:lnTo>
                  <a:cubicBezTo>
                    <a:pt x="126409" y="71148"/>
                    <a:pt x="126409" y="70522"/>
                    <a:pt x="126409" y="69896"/>
                  </a:cubicBezTo>
                  <a:cubicBezTo>
                    <a:pt x="126409" y="69269"/>
                    <a:pt x="126435" y="68643"/>
                    <a:pt x="126409" y="68043"/>
                  </a:cubicBezTo>
                  <a:lnTo>
                    <a:pt x="126357" y="67130"/>
                  </a:lnTo>
                  <a:lnTo>
                    <a:pt x="126279" y="66242"/>
                  </a:lnTo>
                  <a:cubicBezTo>
                    <a:pt x="126253" y="65616"/>
                    <a:pt x="126175" y="65042"/>
                    <a:pt x="126122" y="64442"/>
                  </a:cubicBezTo>
                  <a:cubicBezTo>
                    <a:pt x="125548" y="59744"/>
                    <a:pt x="124452" y="55517"/>
                    <a:pt x="123408" y="51603"/>
                  </a:cubicBezTo>
                  <a:cubicBezTo>
                    <a:pt x="122338" y="47662"/>
                    <a:pt x="121321" y="44009"/>
                    <a:pt x="120668" y="40616"/>
                  </a:cubicBezTo>
                  <a:cubicBezTo>
                    <a:pt x="120016" y="37198"/>
                    <a:pt x="119781" y="34066"/>
                    <a:pt x="120094" y="31222"/>
                  </a:cubicBezTo>
                  <a:cubicBezTo>
                    <a:pt x="120120" y="31039"/>
                    <a:pt x="120146" y="30882"/>
                    <a:pt x="120172" y="30700"/>
                  </a:cubicBezTo>
                  <a:lnTo>
                    <a:pt x="120251" y="30178"/>
                  </a:lnTo>
                  <a:cubicBezTo>
                    <a:pt x="120303" y="29813"/>
                    <a:pt x="120381" y="29473"/>
                    <a:pt x="120460" y="29134"/>
                  </a:cubicBezTo>
                  <a:cubicBezTo>
                    <a:pt x="120590" y="28482"/>
                    <a:pt x="120773" y="27829"/>
                    <a:pt x="121008" y="27177"/>
                  </a:cubicBezTo>
                  <a:cubicBezTo>
                    <a:pt x="121451" y="25898"/>
                    <a:pt x="122051" y="24672"/>
                    <a:pt x="122756" y="23497"/>
                  </a:cubicBezTo>
                  <a:cubicBezTo>
                    <a:pt x="123982" y="21514"/>
                    <a:pt x="125470" y="19713"/>
                    <a:pt x="127218" y="18174"/>
                  </a:cubicBezTo>
                  <a:cubicBezTo>
                    <a:pt x="128001" y="17417"/>
                    <a:pt x="128836" y="16765"/>
                    <a:pt x="129645" y="16164"/>
                  </a:cubicBezTo>
                  <a:cubicBezTo>
                    <a:pt x="130454" y="15564"/>
                    <a:pt x="131263" y="15016"/>
                    <a:pt x="132020" y="14520"/>
                  </a:cubicBezTo>
                  <a:cubicBezTo>
                    <a:pt x="134473" y="13033"/>
                    <a:pt x="137030" y="11754"/>
                    <a:pt x="139718" y="10710"/>
                  </a:cubicBezTo>
                  <a:cubicBezTo>
                    <a:pt x="140658" y="10319"/>
                    <a:pt x="141414" y="10032"/>
                    <a:pt x="141989" y="9745"/>
                  </a:cubicBezTo>
                  <a:lnTo>
                    <a:pt x="142197" y="9666"/>
                  </a:lnTo>
                  <a:lnTo>
                    <a:pt x="142406" y="9562"/>
                  </a:lnTo>
                  <a:cubicBezTo>
                    <a:pt x="142537" y="9484"/>
                    <a:pt x="142667" y="9432"/>
                    <a:pt x="142771" y="9379"/>
                  </a:cubicBezTo>
                  <a:cubicBezTo>
                    <a:pt x="142928" y="9275"/>
                    <a:pt x="143111" y="9171"/>
                    <a:pt x="143241" y="9040"/>
                  </a:cubicBezTo>
                  <a:cubicBezTo>
                    <a:pt x="143659" y="8649"/>
                    <a:pt x="143215" y="8388"/>
                    <a:pt x="141963" y="8257"/>
                  </a:cubicBezTo>
                  <a:cubicBezTo>
                    <a:pt x="141591" y="8216"/>
                    <a:pt x="141146" y="8190"/>
                    <a:pt x="140630" y="8190"/>
                  </a:cubicBezTo>
                  <a:cubicBezTo>
                    <a:pt x="139514" y="8190"/>
                    <a:pt x="138066" y="8310"/>
                    <a:pt x="136300" y="8649"/>
                  </a:cubicBezTo>
                  <a:cubicBezTo>
                    <a:pt x="133038" y="9301"/>
                    <a:pt x="129906" y="10475"/>
                    <a:pt x="126983" y="12093"/>
                  </a:cubicBezTo>
                  <a:cubicBezTo>
                    <a:pt x="125078" y="13163"/>
                    <a:pt x="123304" y="14416"/>
                    <a:pt x="121660" y="15851"/>
                  </a:cubicBezTo>
                  <a:cubicBezTo>
                    <a:pt x="120747" y="16660"/>
                    <a:pt x="119911" y="17521"/>
                    <a:pt x="119103" y="18409"/>
                  </a:cubicBezTo>
                  <a:cubicBezTo>
                    <a:pt x="118267" y="19400"/>
                    <a:pt x="117511" y="20418"/>
                    <a:pt x="116832" y="21514"/>
                  </a:cubicBezTo>
                  <a:cubicBezTo>
                    <a:pt x="115319" y="23889"/>
                    <a:pt x="114249" y="26551"/>
                    <a:pt x="113675" y="29291"/>
                  </a:cubicBezTo>
                  <a:cubicBezTo>
                    <a:pt x="113048" y="32370"/>
                    <a:pt x="112892" y="35501"/>
                    <a:pt x="113205" y="38607"/>
                  </a:cubicBezTo>
                  <a:lnTo>
                    <a:pt x="112031" y="38737"/>
                  </a:lnTo>
                  <a:cubicBezTo>
                    <a:pt x="111691" y="35684"/>
                    <a:pt x="111743" y="32605"/>
                    <a:pt x="112187" y="29578"/>
                  </a:cubicBezTo>
                  <a:cubicBezTo>
                    <a:pt x="112396" y="28273"/>
                    <a:pt x="112709" y="26968"/>
                    <a:pt x="113100" y="25689"/>
                  </a:cubicBezTo>
                  <a:cubicBezTo>
                    <a:pt x="113466" y="24567"/>
                    <a:pt x="113883" y="23445"/>
                    <a:pt x="114405" y="22375"/>
                  </a:cubicBezTo>
                  <a:cubicBezTo>
                    <a:pt x="115240" y="20548"/>
                    <a:pt x="116284" y="18852"/>
                    <a:pt x="117458" y="17234"/>
                  </a:cubicBezTo>
                  <a:cubicBezTo>
                    <a:pt x="118372" y="16034"/>
                    <a:pt x="119337" y="14860"/>
                    <a:pt x="120407" y="13764"/>
                  </a:cubicBezTo>
                  <a:cubicBezTo>
                    <a:pt x="122182" y="11885"/>
                    <a:pt x="123539" y="10763"/>
                    <a:pt x="124400" y="9954"/>
                  </a:cubicBezTo>
                  <a:cubicBezTo>
                    <a:pt x="125287" y="9118"/>
                    <a:pt x="125705" y="8675"/>
                    <a:pt x="125757" y="8362"/>
                  </a:cubicBezTo>
                  <a:cubicBezTo>
                    <a:pt x="125835" y="8020"/>
                    <a:pt x="125450" y="7937"/>
                    <a:pt x="124933" y="7937"/>
                  </a:cubicBezTo>
                  <a:cubicBezTo>
                    <a:pt x="124581" y="7937"/>
                    <a:pt x="124169" y="7975"/>
                    <a:pt x="123800" y="7996"/>
                  </a:cubicBezTo>
                  <a:cubicBezTo>
                    <a:pt x="123692" y="8003"/>
                    <a:pt x="123588" y="8006"/>
                    <a:pt x="123490" y="8006"/>
                  </a:cubicBezTo>
                  <a:cubicBezTo>
                    <a:pt x="122760" y="8006"/>
                    <a:pt x="122388" y="7784"/>
                    <a:pt x="123539" y="6587"/>
                  </a:cubicBezTo>
                  <a:lnTo>
                    <a:pt x="123539" y="6587"/>
                  </a:lnTo>
                  <a:cubicBezTo>
                    <a:pt x="120407" y="8649"/>
                    <a:pt x="117563" y="11154"/>
                    <a:pt x="115136" y="14024"/>
                  </a:cubicBezTo>
                  <a:cubicBezTo>
                    <a:pt x="112631" y="16999"/>
                    <a:pt x="110700" y="20444"/>
                    <a:pt x="109447" y="24124"/>
                  </a:cubicBezTo>
                  <a:cubicBezTo>
                    <a:pt x="108247" y="27803"/>
                    <a:pt x="107699" y="31665"/>
                    <a:pt x="107803" y="35528"/>
                  </a:cubicBezTo>
                  <a:cubicBezTo>
                    <a:pt x="107933" y="39103"/>
                    <a:pt x="108377" y="42652"/>
                    <a:pt x="109160" y="46122"/>
                  </a:cubicBezTo>
                  <a:cubicBezTo>
                    <a:pt x="109865" y="49463"/>
                    <a:pt x="110700" y="52646"/>
                    <a:pt x="111404" y="55700"/>
                  </a:cubicBezTo>
                  <a:cubicBezTo>
                    <a:pt x="112161" y="58622"/>
                    <a:pt x="112709" y="61571"/>
                    <a:pt x="113127" y="64546"/>
                  </a:cubicBezTo>
                  <a:cubicBezTo>
                    <a:pt x="113283" y="65903"/>
                    <a:pt x="113388" y="67286"/>
                    <a:pt x="113388" y="68669"/>
                  </a:cubicBezTo>
                  <a:cubicBezTo>
                    <a:pt x="113414" y="68982"/>
                    <a:pt x="113361" y="69322"/>
                    <a:pt x="113361" y="69635"/>
                  </a:cubicBezTo>
                  <a:lnTo>
                    <a:pt x="113309" y="70626"/>
                  </a:lnTo>
                  <a:cubicBezTo>
                    <a:pt x="113283" y="70783"/>
                    <a:pt x="113283" y="70940"/>
                    <a:pt x="113283" y="71122"/>
                  </a:cubicBezTo>
                  <a:lnTo>
                    <a:pt x="113231" y="71592"/>
                  </a:lnTo>
                  <a:lnTo>
                    <a:pt x="113100" y="72584"/>
                  </a:lnTo>
                  <a:cubicBezTo>
                    <a:pt x="112709" y="75193"/>
                    <a:pt x="111978" y="77751"/>
                    <a:pt x="110908" y="80151"/>
                  </a:cubicBezTo>
                  <a:lnTo>
                    <a:pt x="110517" y="81143"/>
                  </a:lnTo>
                  <a:cubicBezTo>
                    <a:pt x="110386" y="81482"/>
                    <a:pt x="110204" y="81822"/>
                    <a:pt x="110021" y="82187"/>
                  </a:cubicBezTo>
                  <a:cubicBezTo>
                    <a:pt x="109865" y="82552"/>
                    <a:pt x="109682" y="82918"/>
                    <a:pt x="109473" y="83309"/>
                  </a:cubicBezTo>
                  <a:lnTo>
                    <a:pt x="108821" y="84483"/>
                  </a:lnTo>
                  <a:lnTo>
                    <a:pt x="108508" y="85084"/>
                  </a:lnTo>
                  <a:lnTo>
                    <a:pt x="108116" y="85658"/>
                  </a:lnTo>
                  <a:lnTo>
                    <a:pt x="107307" y="86858"/>
                  </a:lnTo>
                  <a:lnTo>
                    <a:pt x="106420" y="88032"/>
                  </a:lnTo>
                  <a:lnTo>
                    <a:pt x="105976" y="88633"/>
                  </a:lnTo>
                  <a:lnTo>
                    <a:pt x="105480" y="89181"/>
                  </a:lnTo>
                  <a:cubicBezTo>
                    <a:pt x="104228" y="90642"/>
                    <a:pt x="102845" y="91973"/>
                    <a:pt x="101331" y="93147"/>
                  </a:cubicBezTo>
                  <a:cubicBezTo>
                    <a:pt x="100105" y="94113"/>
                    <a:pt x="98800" y="94974"/>
                    <a:pt x="97417" y="95731"/>
                  </a:cubicBezTo>
                  <a:lnTo>
                    <a:pt x="96164" y="96383"/>
                  </a:lnTo>
                  <a:lnTo>
                    <a:pt x="94833" y="96957"/>
                  </a:lnTo>
                  <a:lnTo>
                    <a:pt x="94181" y="97244"/>
                  </a:lnTo>
                  <a:cubicBezTo>
                    <a:pt x="93946" y="97323"/>
                    <a:pt x="93711" y="97401"/>
                    <a:pt x="93476" y="97479"/>
                  </a:cubicBezTo>
                  <a:lnTo>
                    <a:pt x="92093" y="97975"/>
                  </a:lnTo>
                  <a:cubicBezTo>
                    <a:pt x="90162" y="98575"/>
                    <a:pt x="88179" y="99019"/>
                    <a:pt x="86170" y="99332"/>
                  </a:cubicBezTo>
                  <a:cubicBezTo>
                    <a:pt x="84082" y="99671"/>
                    <a:pt x="81968" y="99906"/>
                    <a:pt x="79854" y="100010"/>
                  </a:cubicBezTo>
                  <a:cubicBezTo>
                    <a:pt x="78758" y="100063"/>
                    <a:pt x="77688" y="100141"/>
                    <a:pt x="76592" y="100141"/>
                  </a:cubicBezTo>
                  <a:lnTo>
                    <a:pt x="74922" y="100193"/>
                  </a:lnTo>
                  <a:lnTo>
                    <a:pt x="73226" y="100193"/>
                  </a:lnTo>
                  <a:cubicBezTo>
                    <a:pt x="68737" y="100193"/>
                    <a:pt x="64066" y="99984"/>
                    <a:pt x="59239" y="99984"/>
                  </a:cubicBezTo>
                  <a:cubicBezTo>
                    <a:pt x="59004" y="99979"/>
                    <a:pt x="58766" y="99977"/>
                    <a:pt x="58526" y="99977"/>
                  </a:cubicBezTo>
                  <a:cubicBezTo>
                    <a:pt x="57565" y="99977"/>
                    <a:pt x="56572" y="100010"/>
                    <a:pt x="55611" y="100010"/>
                  </a:cubicBezTo>
                  <a:cubicBezTo>
                    <a:pt x="55011" y="100010"/>
                    <a:pt x="54359" y="100037"/>
                    <a:pt x="53758" y="100063"/>
                  </a:cubicBezTo>
                  <a:cubicBezTo>
                    <a:pt x="53132" y="100089"/>
                    <a:pt x="52506" y="100115"/>
                    <a:pt x="51906" y="100141"/>
                  </a:cubicBezTo>
                  <a:cubicBezTo>
                    <a:pt x="49400" y="100271"/>
                    <a:pt x="46921" y="100506"/>
                    <a:pt x="44416" y="100846"/>
                  </a:cubicBezTo>
                  <a:cubicBezTo>
                    <a:pt x="41885" y="101159"/>
                    <a:pt x="39380" y="101628"/>
                    <a:pt x="36927" y="102229"/>
                  </a:cubicBezTo>
                  <a:cubicBezTo>
                    <a:pt x="35674" y="102490"/>
                    <a:pt x="34421" y="102803"/>
                    <a:pt x="33195" y="103194"/>
                  </a:cubicBezTo>
                  <a:cubicBezTo>
                    <a:pt x="31968" y="103586"/>
                    <a:pt x="30742" y="104003"/>
                    <a:pt x="29515" y="104447"/>
                  </a:cubicBezTo>
                  <a:cubicBezTo>
                    <a:pt x="28289" y="104864"/>
                    <a:pt x="27062" y="105386"/>
                    <a:pt x="25862" y="105908"/>
                  </a:cubicBezTo>
                  <a:cubicBezTo>
                    <a:pt x="24688" y="106482"/>
                    <a:pt x="23487" y="107030"/>
                    <a:pt x="22313" y="107683"/>
                  </a:cubicBezTo>
                  <a:cubicBezTo>
                    <a:pt x="21739" y="107996"/>
                    <a:pt x="21165" y="108309"/>
                    <a:pt x="20591" y="108648"/>
                  </a:cubicBezTo>
                  <a:cubicBezTo>
                    <a:pt x="20016" y="109014"/>
                    <a:pt x="19442" y="109353"/>
                    <a:pt x="18894" y="109718"/>
                  </a:cubicBezTo>
                  <a:lnTo>
                    <a:pt x="17224" y="110840"/>
                  </a:lnTo>
                  <a:lnTo>
                    <a:pt x="16807" y="111127"/>
                  </a:lnTo>
                  <a:lnTo>
                    <a:pt x="16389" y="111440"/>
                  </a:lnTo>
                  <a:cubicBezTo>
                    <a:pt x="16128" y="111649"/>
                    <a:pt x="15841" y="111858"/>
                    <a:pt x="15580" y="112067"/>
                  </a:cubicBezTo>
                  <a:cubicBezTo>
                    <a:pt x="11274" y="115459"/>
                    <a:pt x="7673" y="119661"/>
                    <a:pt x="4959" y="124410"/>
                  </a:cubicBezTo>
                  <a:cubicBezTo>
                    <a:pt x="2141" y="129290"/>
                    <a:pt x="471" y="134718"/>
                    <a:pt x="79" y="140329"/>
                  </a:cubicBezTo>
                  <a:cubicBezTo>
                    <a:pt x="1" y="141790"/>
                    <a:pt x="1" y="143225"/>
                    <a:pt x="105" y="144661"/>
                  </a:cubicBezTo>
                  <a:cubicBezTo>
                    <a:pt x="210" y="146122"/>
                    <a:pt x="418" y="147557"/>
                    <a:pt x="732" y="148992"/>
                  </a:cubicBezTo>
                  <a:cubicBezTo>
                    <a:pt x="1384" y="151785"/>
                    <a:pt x="2376" y="154473"/>
                    <a:pt x="3680" y="157030"/>
                  </a:cubicBezTo>
                  <a:cubicBezTo>
                    <a:pt x="4959" y="159457"/>
                    <a:pt x="6473" y="161753"/>
                    <a:pt x="8221" y="163893"/>
                  </a:cubicBezTo>
                  <a:cubicBezTo>
                    <a:pt x="9891" y="165903"/>
                    <a:pt x="11692" y="167808"/>
                    <a:pt x="13623" y="169556"/>
                  </a:cubicBezTo>
                  <a:cubicBezTo>
                    <a:pt x="17329" y="172818"/>
                    <a:pt x="21269" y="175767"/>
                    <a:pt x="25444" y="178403"/>
                  </a:cubicBezTo>
                  <a:lnTo>
                    <a:pt x="28445" y="180308"/>
                  </a:lnTo>
                  <a:cubicBezTo>
                    <a:pt x="28941" y="180621"/>
                    <a:pt x="29463" y="180934"/>
                    <a:pt x="29959" y="181221"/>
                  </a:cubicBezTo>
                  <a:lnTo>
                    <a:pt x="31499" y="182134"/>
                  </a:lnTo>
                  <a:cubicBezTo>
                    <a:pt x="33508" y="183361"/>
                    <a:pt x="35596" y="184483"/>
                    <a:pt x="37657" y="185657"/>
                  </a:cubicBezTo>
                  <a:cubicBezTo>
                    <a:pt x="41833" y="187875"/>
                    <a:pt x="46034" y="190015"/>
                    <a:pt x="50366" y="191920"/>
                  </a:cubicBezTo>
                  <a:cubicBezTo>
                    <a:pt x="52506" y="192912"/>
                    <a:pt x="54698" y="193773"/>
                    <a:pt x="56864" y="194686"/>
                  </a:cubicBezTo>
                  <a:cubicBezTo>
                    <a:pt x="57960" y="195130"/>
                    <a:pt x="59056" y="195548"/>
                    <a:pt x="60152" y="195965"/>
                  </a:cubicBezTo>
                  <a:cubicBezTo>
                    <a:pt x="61248" y="196409"/>
                    <a:pt x="62344" y="196826"/>
                    <a:pt x="63466" y="197218"/>
                  </a:cubicBezTo>
                  <a:lnTo>
                    <a:pt x="66780" y="198392"/>
                  </a:lnTo>
                  <a:cubicBezTo>
                    <a:pt x="67902" y="198757"/>
                    <a:pt x="69025" y="199123"/>
                    <a:pt x="70121" y="199488"/>
                  </a:cubicBezTo>
                  <a:lnTo>
                    <a:pt x="71817" y="200036"/>
                  </a:lnTo>
                  <a:cubicBezTo>
                    <a:pt x="72365" y="200219"/>
                    <a:pt x="72939" y="200375"/>
                    <a:pt x="73487" y="200532"/>
                  </a:cubicBezTo>
                  <a:lnTo>
                    <a:pt x="76879" y="201550"/>
                  </a:lnTo>
                  <a:lnTo>
                    <a:pt x="80272" y="202463"/>
                  </a:lnTo>
                  <a:lnTo>
                    <a:pt x="81994" y="202907"/>
                  </a:lnTo>
                  <a:cubicBezTo>
                    <a:pt x="82568" y="203063"/>
                    <a:pt x="83116" y="203194"/>
                    <a:pt x="83690" y="203324"/>
                  </a:cubicBezTo>
                  <a:lnTo>
                    <a:pt x="87109" y="204133"/>
                  </a:lnTo>
                  <a:lnTo>
                    <a:pt x="90554" y="204864"/>
                  </a:lnTo>
                  <a:lnTo>
                    <a:pt x="92276" y="205229"/>
                  </a:lnTo>
                  <a:lnTo>
                    <a:pt x="94024" y="205542"/>
                  </a:lnTo>
                  <a:lnTo>
                    <a:pt x="97469" y="206169"/>
                  </a:lnTo>
                  <a:lnTo>
                    <a:pt x="100940" y="206717"/>
                  </a:lnTo>
                  <a:lnTo>
                    <a:pt x="102688" y="207004"/>
                  </a:lnTo>
                  <a:lnTo>
                    <a:pt x="104437" y="207212"/>
                  </a:lnTo>
                  <a:lnTo>
                    <a:pt x="107933" y="207682"/>
                  </a:lnTo>
                  <a:lnTo>
                    <a:pt x="111430" y="208021"/>
                  </a:lnTo>
                  <a:lnTo>
                    <a:pt x="113179" y="208204"/>
                  </a:lnTo>
                  <a:lnTo>
                    <a:pt x="114927" y="208335"/>
                  </a:lnTo>
                  <a:lnTo>
                    <a:pt x="118424" y="208595"/>
                  </a:lnTo>
                  <a:lnTo>
                    <a:pt x="121947" y="208778"/>
                  </a:lnTo>
                  <a:lnTo>
                    <a:pt x="123695" y="208856"/>
                  </a:lnTo>
                  <a:lnTo>
                    <a:pt x="125444" y="208909"/>
                  </a:lnTo>
                  <a:lnTo>
                    <a:pt x="128941" y="208961"/>
                  </a:lnTo>
                  <a:lnTo>
                    <a:pt x="134238" y="208961"/>
                  </a:lnTo>
                  <a:lnTo>
                    <a:pt x="135987" y="208883"/>
                  </a:lnTo>
                  <a:lnTo>
                    <a:pt x="139509" y="208778"/>
                  </a:lnTo>
                  <a:lnTo>
                    <a:pt x="143006" y="208569"/>
                  </a:lnTo>
                  <a:lnTo>
                    <a:pt x="144755" y="208465"/>
                  </a:lnTo>
                  <a:lnTo>
                    <a:pt x="146503" y="208308"/>
                  </a:lnTo>
                  <a:lnTo>
                    <a:pt x="150026" y="207995"/>
                  </a:lnTo>
                  <a:lnTo>
                    <a:pt x="153523" y="207604"/>
                  </a:lnTo>
                  <a:cubicBezTo>
                    <a:pt x="154097" y="207552"/>
                    <a:pt x="154671" y="207473"/>
                    <a:pt x="155245" y="207395"/>
                  </a:cubicBezTo>
                  <a:lnTo>
                    <a:pt x="156994" y="207160"/>
                  </a:lnTo>
                  <a:lnTo>
                    <a:pt x="160491" y="206664"/>
                  </a:lnTo>
                  <a:lnTo>
                    <a:pt x="163961" y="206064"/>
                  </a:lnTo>
                  <a:cubicBezTo>
                    <a:pt x="164535" y="205960"/>
                    <a:pt x="165110" y="205881"/>
                    <a:pt x="165684" y="205777"/>
                  </a:cubicBezTo>
                  <a:lnTo>
                    <a:pt x="167406" y="205438"/>
                  </a:lnTo>
                  <a:cubicBezTo>
                    <a:pt x="168554" y="205203"/>
                    <a:pt x="169702" y="204968"/>
                    <a:pt x="170851" y="204733"/>
                  </a:cubicBezTo>
                  <a:lnTo>
                    <a:pt x="174295" y="203950"/>
                  </a:lnTo>
                  <a:cubicBezTo>
                    <a:pt x="174869" y="203820"/>
                    <a:pt x="175444" y="203689"/>
                    <a:pt x="176018" y="203559"/>
                  </a:cubicBezTo>
                  <a:lnTo>
                    <a:pt x="177714" y="203115"/>
                  </a:lnTo>
                  <a:cubicBezTo>
                    <a:pt x="178862" y="202828"/>
                    <a:pt x="180010" y="202541"/>
                    <a:pt x="181132" y="202228"/>
                  </a:cubicBezTo>
                  <a:cubicBezTo>
                    <a:pt x="183403" y="201576"/>
                    <a:pt x="185647" y="200949"/>
                    <a:pt x="187891" y="200219"/>
                  </a:cubicBezTo>
                  <a:cubicBezTo>
                    <a:pt x="192380" y="198810"/>
                    <a:pt x="196816" y="197192"/>
                    <a:pt x="201200" y="195417"/>
                  </a:cubicBezTo>
                  <a:cubicBezTo>
                    <a:pt x="210021" y="191816"/>
                    <a:pt x="218450" y="187327"/>
                    <a:pt x="226383" y="182030"/>
                  </a:cubicBezTo>
                  <a:cubicBezTo>
                    <a:pt x="230375" y="179342"/>
                    <a:pt x="234211" y="176393"/>
                    <a:pt x="237839" y="173236"/>
                  </a:cubicBezTo>
                  <a:cubicBezTo>
                    <a:pt x="241492" y="170026"/>
                    <a:pt x="244937" y="166581"/>
                    <a:pt x="248121" y="162902"/>
                  </a:cubicBezTo>
                  <a:cubicBezTo>
                    <a:pt x="251330" y="159222"/>
                    <a:pt x="254227" y="155282"/>
                    <a:pt x="256810" y="151132"/>
                  </a:cubicBezTo>
                  <a:cubicBezTo>
                    <a:pt x="259446" y="146957"/>
                    <a:pt x="261717" y="142599"/>
                    <a:pt x="263648" y="138058"/>
                  </a:cubicBezTo>
                  <a:cubicBezTo>
                    <a:pt x="266120" y="132280"/>
                    <a:pt x="267893" y="126234"/>
                    <a:pt x="268930" y="120057"/>
                  </a:cubicBezTo>
                  <a:lnTo>
                    <a:pt x="268930" y="120057"/>
                  </a:lnTo>
                  <a:cubicBezTo>
                    <a:pt x="268471" y="122736"/>
                    <a:pt x="267867" y="125392"/>
                    <a:pt x="267118" y="128011"/>
                  </a:cubicBezTo>
                  <a:cubicBezTo>
                    <a:pt x="265370" y="134092"/>
                    <a:pt x="262995" y="139989"/>
                    <a:pt x="259994" y="145574"/>
                  </a:cubicBezTo>
                  <a:cubicBezTo>
                    <a:pt x="259812" y="145913"/>
                    <a:pt x="259629" y="146252"/>
                    <a:pt x="259446" y="146618"/>
                  </a:cubicBezTo>
                  <a:lnTo>
                    <a:pt x="258846" y="147609"/>
                  </a:lnTo>
                  <a:lnTo>
                    <a:pt x="257672" y="149645"/>
                  </a:lnTo>
                  <a:cubicBezTo>
                    <a:pt x="257489" y="149984"/>
                    <a:pt x="257280" y="150323"/>
                    <a:pt x="257045" y="150636"/>
                  </a:cubicBezTo>
                  <a:lnTo>
                    <a:pt x="256419" y="151628"/>
                  </a:lnTo>
                  <a:lnTo>
                    <a:pt x="255166" y="153585"/>
                  </a:lnTo>
                  <a:lnTo>
                    <a:pt x="253809" y="155490"/>
                  </a:lnTo>
                  <a:lnTo>
                    <a:pt x="253131" y="156430"/>
                  </a:lnTo>
                  <a:cubicBezTo>
                    <a:pt x="252896" y="156769"/>
                    <a:pt x="252687" y="157082"/>
                    <a:pt x="252452" y="157369"/>
                  </a:cubicBezTo>
                  <a:lnTo>
                    <a:pt x="251017" y="159222"/>
                  </a:lnTo>
                  <a:lnTo>
                    <a:pt x="250287" y="160135"/>
                  </a:lnTo>
                  <a:cubicBezTo>
                    <a:pt x="250052" y="160449"/>
                    <a:pt x="249791" y="160736"/>
                    <a:pt x="249556" y="161049"/>
                  </a:cubicBezTo>
                  <a:cubicBezTo>
                    <a:pt x="245615" y="165798"/>
                    <a:pt x="241257" y="170182"/>
                    <a:pt x="236534" y="174149"/>
                  </a:cubicBezTo>
                  <a:lnTo>
                    <a:pt x="235673" y="174906"/>
                  </a:lnTo>
                  <a:lnTo>
                    <a:pt x="234786" y="175610"/>
                  </a:lnTo>
                  <a:lnTo>
                    <a:pt x="232985" y="177046"/>
                  </a:lnTo>
                  <a:cubicBezTo>
                    <a:pt x="231785" y="177985"/>
                    <a:pt x="230558" y="178872"/>
                    <a:pt x="229332" y="179786"/>
                  </a:cubicBezTo>
                  <a:cubicBezTo>
                    <a:pt x="228079" y="180647"/>
                    <a:pt x="226826" y="181508"/>
                    <a:pt x="225574" y="182343"/>
                  </a:cubicBezTo>
                  <a:lnTo>
                    <a:pt x="223669" y="183596"/>
                  </a:lnTo>
                  <a:cubicBezTo>
                    <a:pt x="223016" y="183987"/>
                    <a:pt x="222390" y="184405"/>
                    <a:pt x="221738" y="184796"/>
                  </a:cubicBezTo>
                  <a:cubicBezTo>
                    <a:pt x="216597" y="187901"/>
                    <a:pt x="211247" y="190694"/>
                    <a:pt x="205741" y="193147"/>
                  </a:cubicBezTo>
                  <a:cubicBezTo>
                    <a:pt x="200313" y="195574"/>
                    <a:pt x="194754" y="197713"/>
                    <a:pt x="189066" y="199514"/>
                  </a:cubicBezTo>
                  <a:lnTo>
                    <a:pt x="186952" y="200166"/>
                  </a:lnTo>
                  <a:lnTo>
                    <a:pt x="185882" y="200506"/>
                  </a:lnTo>
                  <a:lnTo>
                    <a:pt x="184812" y="200819"/>
                  </a:lnTo>
                  <a:lnTo>
                    <a:pt x="180532" y="202045"/>
                  </a:lnTo>
                  <a:lnTo>
                    <a:pt x="176226" y="203141"/>
                  </a:lnTo>
                  <a:cubicBezTo>
                    <a:pt x="174791" y="203481"/>
                    <a:pt x="173330" y="203794"/>
                    <a:pt x="171894" y="204133"/>
                  </a:cubicBezTo>
                  <a:cubicBezTo>
                    <a:pt x="166101" y="205386"/>
                    <a:pt x="160282" y="206377"/>
                    <a:pt x="154384" y="207108"/>
                  </a:cubicBezTo>
                  <a:cubicBezTo>
                    <a:pt x="148513" y="207839"/>
                    <a:pt x="142615" y="208282"/>
                    <a:pt x="136691" y="208439"/>
                  </a:cubicBezTo>
                  <a:cubicBezTo>
                    <a:pt x="134653" y="208502"/>
                    <a:pt x="132612" y="208534"/>
                    <a:pt x="130569" y="208534"/>
                  </a:cubicBezTo>
                  <a:cubicBezTo>
                    <a:pt x="126676" y="208534"/>
                    <a:pt x="122779" y="208418"/>
                    <a:pt x="118894" y="208178"/>
                  </a:cubicBezTo>
                  <a:cubicBezTo>
                    <a:pt x="112970" y="207813"/>
                    <a:pt x="107046" y="207186"/>
                    <a:pt x="101149" y="206299"/>
                  </a:cubicBezTo>
                  <a:lnTo>
                    <a:pt x="98956" y="205934"/>
                  </a:lnTo>
                  <a:cubicBezTo>
                    <a:pt x="98226" y="205829"/>
                    <a:pt x="97469" y="205725"/>
                    <a:pt x="96738" y="205568"/>
                  </a:cubicBezTo>
                  <a:lnTo>
                    <a:pt x="92354" y="204759"/>
                  </a:lnTo>
                  <a:lnTo>
                    <a:pt x="87944" y="203846"/>
                  </a:lnTo>
                  <a:cubicBezTo>
                    <a:pt x="86483" y="203507"/>
                    <a:pt x="85047" y="203141"/>
                    <a:pt x="83586" y="202802"/>
                  </a:cubicBezTo>
                  <a:cubicBezTo>
                    <a:pt x="77767" y="201367"/>
                    <a:pt x="71999" y="199671"/>
                    <a:pt x="66284" y="197713"/>
                  </a:cubicBezTo>
                  <a:cubicBezTo>
                    <a:pt x="60596" y="195756"/>
                    <a:pt x="54985" y="193512"/>
                    <a:pt x="49453" y="190981"/>
                  </a:cubicBezTo>
                  <a:cubicBezTo>
                    <a:pt x="43920" y="188476"/>
                    <a:pt x="38492" y="185683"/>
                    <a:pt x="33169" y="182630"/>
                  </a:cubicBezTo>
                  <a:lnTo>
                    <a:pt x="33169" y="182630"/>
                  </a:lnTo>
                  <a:cubicBezTo>
                    <a:pt x="33586" y="182787"/>
                    <a:pt x="34004" y="182891"/>
                    <a:pt x="34421" y="182995"/>
                  </a:cubicBezTo>
                  <a:cubicBezTo>
                    <a:pt x="34630" y="182969"/>
                    <a:pt x="34343" y="182734"/>
                    <a:pt x="32882" y="181769"/>
                  </a:cubicBezTo>
                  <a:lnTo>
                    <a:pt x="32882" y="181769"/>
                  </a:lnTo>
                  <a:cubicBezTo>
                    <a:pt x="54176" y="193799"/>
                    <a:pt x="77532" y="201811"/>
                    <a:pt x="101749" y="205412"/>
                  </a:cubicBezTo>
                  <a:cubicBezTo>
                    <a:pt x="107725" y="206299"/>
                    <a:pt x="113701" y="206899"/>
                    <a:pt x="119703" y="207265"/>
                  </a:cubicBezTo>
                  <a:cubicBezTo>
                    <a:pt x="123506" y="207497"/>
                    <a:pt x="127319" y="207613"/>
                    <a:pt x="131136" y="207613"/>
                  </a:cubicBezTo>
                  <a:cubicBezTo>
                    <a:pt x="133318" y="207613"/>
                    <a:pt x="135500" y="207575"/>
                    <a:pt x="137683" y="207499"/>
                  </a:cubicBezTo>
                  <a:cubicBezTo>
                    <a:pt x="143659" y="207317"/>
                    <a:pt x="149635" y="206847"/>
                    <a:pt x="155585" y="206116"/>
                  </a:cubicBezTo>
                  <a:cubicBezTo>
                    <a:pt x="161534" y="205386"/>
                    <a:pt x="167432" y="204342"/>
                    <a:pt x="173278" y="203037"/>
                  </a:cubicBezTo>
                  <a:cubicBezTo>
                    <a:pt x="185047" y="200427"/>
                    <a:pt x="196477" y="196617"/>
                    <a:pt x="207437" y="191633"/>
                  </a:cubicBezTo>
                  <a:cubicBezTo>
                    <a:pt x="218450" y="186571"/>
                    <a:pt x="228940" y="180047"/>
                    <a:pt x="238230" y="171826"/>
                  </a:cubicBezTo>
                  <a:cubicBezTo>
                    <a:pt x="242901" y="167677"/>
                    <a:pt x="247155" y="163084"/>
                    <a:pt x="250939" y="158126"/>
                  </a:cubicBezTo>
                  <a:cubicBezTo>
                    <a:pt x="254801" y="153116"/>
                    <a:pt x="258115" y="147740"/>
                    <a:pt x="260855" y="142077"/>
                  </a:cubicBezTo>
                  <a:cubicBezTo>
                    <a:pt x="263648" y="136310"/>
                    <a:pt x="265735" y="130256"/>
                    <a:pt x="267144" y="124019"/>
                  </a:cubicBezTo>
                  <a:cubicBezTo>
                    <a:pt x="267223" y="123627"/>
                    <a:pt x="267327" y="123236"/>
                    <a:pt x="267405" y="122844"/>
                  </a:cubicBezTo>
                  <a:lnTo>
                    <a:pt x="267614" y="121644"/>
                  </a:lnTo>
                  <a:lnTo>
                    <a:pt x="268032" y="119269"/>
                  </a:lnTo>
                  <a:cubicBezTo>
                    <a:pt x="268188" y="118460"/>
                    <a:pt x="268267" y="117677"/>
                    <a:pt x="268371" y="116868"/>
                  </a:cubicBezTo>
                  <a:cubicBezTo>
                    <a:pt x="268449" y="116059"/>
                    <a:pt x="268580" y="115250"/>
                    <a:pt x="268632" y="114441"/>
                  </a:cubicBezTo>
                  <a:lnTo>
                    <a:pt x="268789" y="112015"/>
                  </a:lnTo>
                  <a:lnTo>
                    <a:pt x="268893" y="110840"/>
                  </a:lnTo>
                  <a:lnTo>
                    <a:pt x="268893" y="109614"/>
                  </a:lnTo>
                  <a:lnTo>
                    <a:pt x="268893" y="105960"/>
                  </a:lnTo>
                  <a:lnTo>
                    <a:pt x="268815" y="104734"/>
                  </a:lnTo>
                  <a:lnTo>
                    <a:pt x="269989" y="104682"/>
                  </a:lnTo>
                  <a:lnTo>
                    <a:pt x="269806" y="101211"/>
                  </a:lnTo>
                  <a:lnTo>
                    <a:pt x="269415" y="97766"/>
                  </a:lnTo>
                  <a:cubicBezTo>
                    <a:pt x="269310" y="96618"/>
                    <a:pt x="269128" y="95444"/>
                    <a:pt x="268893" y="94322"/>
                  </a:cubicBezTo>
                  <a:cubicBezTo>
                    <a:pt x="268684" y="93199"/>
                    <a:pt x="268528" y="92051"/>
                    <a:pt x="268240" y="90929"/>
                  </a:cubicBezTo>
                  <a:lnTo>
                    <a:pt x="267484" y="87537"/>
                  </a:lnTo>
                  <a:cubicBezTo>
                    <a:pt x="267171" y="86441"/>
                    <a:pt x="266857" y="85318"/>
                    <a:pt x="266518" y="84222"/>
                  </a:cubicBezTo>
                  <a:cubicBezTo>
                    <a:pt x="266362" y="83674"/>
                    <a:pt x="266205" y="83100"/>
                    <a:pt x="266022" y="82578"/>
                  </a:cubicBezTo>
                  <a:lnTo>
                    <a:pt x="265448" y="80934"/>
                  </a:lnTo>
                  <a:lnTo>
                    <a:pt x="264900" y="79316"/>
                  </a:lnTo>
                  <a:lnTo>
                    <a:pt x="264613" y="78481"/>
                  </a:lnTo>
                  <a:lnTo>
                    <a:pt x="264274" y="77698"/>
                  </a:lnTo>
                  <a:lnTo>
                    <a:pt x="262969" y="74489"/>
                  </a:lnTo>
                  <a:cubicBezTo>
                    <a:pt x="262525" y="73445"/>
                    <a:pt x="262030" y="72401"/>
                    <a:pt x="261560" y="71357"/>
                  </a:cubicBezTo>
                  <a:lnTo>
                    <a:pt x="260829" y="69818"/>
                  </a:lnTo>
                  <a:lnTo>
                    <a:pt x="260020" y="68278"/>
                  </a:lnTo>
                  <a:lnTo>
                    <a:pt x="259237" y="66764"/>
                  </a:lnTo>
                  <a:cubicBezTo>
                    <a:pt x="258950" y="66268"/>
                    <a:pt x="258715" y="65747"/>
                    <a:pt x="258402" y="65251"/>
                  </a:cubicBezTo>
                  <a:lnTo>
                    <a:pt x="256680" y="62276"/>
                  </a:lnTo>
                  <a:cubicBezTo>
                    <a:pt x="256393" y="61780"/>
                    <a:pt x="256106" y="61310"/>
                    <a:pt x="255767" y="60841"/>
                  </a:cubicBezTo>
                  <a:lnTo>
                    <a:pt x="254853" y="59379"/>
                  </a:lnTo>
                  <a:lnTo>
                    <a:pt x="253914" y="57944"/>
                  </a:lnTo>
                  <a:cubicBezTo>
                    <a:pt x="253601" y="57474"/>
                    <a:pt x="253261" y="57004"/>
                    <a:pt x="252948" y="56535"/>
                  </a:cubicBezTo>
                  <a:cubicBezTo>
                    <a:pt x="252270" y="55621"/>
                    <a:pt x="251617" y="54682"/>
                    <a:pt x="250939" y="53742"/>
                  </a:cubicBezTo>
                  <a:cubicBezTo>
                    <a:pt x="245459" y="46409"/>
                    <a:pt x="239091" y="39781"/>
                    <a:pt x="231967" y="34014"/>
                  </a:cubicBezTo>
                  <a:cubicBezTo>
                    <a:pt x="224921" y="28221"/>
                    <a:pt x="217327" y="23236"/>
                    <a:pt x="209603" y="18800"/>
                  </a:cubicBezTo>
                  <a:cubicBezTo>
                    <a:pt x="206367" y="16973"/>
                    <a:pt x="203210" y="15329"/>
                    <a:pt x="200156" y="13816"/>
                  </a:cubicBezTo>
                  <a:cubicBezTo>
                    <a:pt x="197129" y="12276"/>
                    <a:pt x="194180" y="10893"/>
                    <a:pt x="191336" y="9588"/>
                  </a:cubicBezTo>
                  <a:cubicBezTo>
                    <a:pt x="188518" y="8283"/>
                    <a:pt x="185725" y="7083"/>
                    <a:pt x="182985" y="5961"/>
                  </a:cubicBezTo>
                  <a:lnTo>
                    <a:pt x="180950" y="5152"/>
                  </a:lnTo>
                  <a:lnTo>
                    <a:pt x="179932" y="4760"/>
                  </a:lnTo>
                  <a:lnTo>
                    <a:pt x="178914" y="4421"/>
                  </a:lnTo>
                  <a:lnTo>
                    <a:pt x="176905" y="3691"/>
                  </a:lnTo>
                  <a:lnTo>
                    <a:pt x="174896" y="3038"/>
                  </a:lnTo>
                  <a:lnTo>
                    <a:pt x="174896" y="3038"/>
                  </a:lnTo>
                  <a:cubicBezTo>
                    <a:pt x="178079" y="4317"/>
                    <a:pt x="181132" y="5752"/>
                    <a:pt x="184081" y="7213"/>
                  </a:cubicBezTo>
                  <a:cubicBezTo>
                    <a:pt x="185595" y="7944"/>
                    <a:pt x="187030" y="8701"/>
                    <a:pt x="188491" y="9458"/>
                  </a:cubicBezTo>
                  <a:lnTo>
                    <a:pt x="192823" y="11728"/>
                  </a:lnTo>
                  <a:cubicBezTo>
                    <a:pt x="198591" y="14781"/>
                    <a:pt x="204410" y="17913"/>
                    <a:pt x="210177" y="21331"/>
                  </a:cubicBezTo>
                  <a:cubicBezTo>
                    <a:pt x="213048" y="23054"/>
                    <a:pt x="215918" y="24828"/>
                    <a:pt x="218711" y="26707"/>
                  </a:cubicBezTo>
                  <a:cubicBezTo>
                    <a:pt x="220146" y="27647"/>
                    <a:pt x="221529" y="28638"/>
                    <a:pt x="222912" y="29604"/>
                  </a:cubicBezTo>
                  <a:cubicBezTo>
                    <a:pt x="223617" y="30100"/>
                    <a:pt x="224295" y="30621"/>
                    <a:pt x="224974" y="31117"/>
                  </a:cubicBezTo>
                  <a:cubicBezTo>
                    <a:pt x="225678" y="31639"/>
                    <a:pt x="226357" y="32135"/>
                    <a:pt x="227035" y="32657"/>
                  </a:cubicBezTo>
                  <a:lnTo>
                    <a:pt x="229044" y="34249"/>
                  </a:lnTo>
                  <a:cubicBezTo>
                    <a:pt x="229749" y="34771"/>
                    <a:pt x="230401" y="35345"/>
                    <a:pt x="231054" y="35893"/>
                  </a:cubicBezTo>
                  <a:lnTo>
                    <a:pt x="232019" y="36702"/>
                  </a:lnTo>
                  <a:cubicBezTo>
                    <a:pt x="232359" y="36989"/>
                    <a:pt x="232672" y="37276"/>
                    <a:pt x="233011" y="37563"/>
                  </a:cubicBezTo>
                  <a:lnTo>
                    <a:pt x="234942" y="39285"/>
                  </a:lnTo>
                  <a:lnTo>
                    <a:pt x="236847" y="41060"/>
                  </a:lnTo>
                  <a:lnTo>
                    <a:pt x="237787" y="41947"/>
                  </a:lnTo>
                  <a:lnTo>
                    <a:pt x="238700" y="42860"/>
                  </a:lnTo>
                  <a:lnTo>
                    <a:pt x="240527" y="44713"/>
                  </a:lnTo>
                  <a:lnTo>
                    <a:pt x="242301" y="46644"/>
                  </a:lnTo>
                  <a:lnTo>
                    <a:pt x="243162" y="47610"/>
                  </a:lnTo>
                  <a:lnTo>
                    <a:pt x="243606" y="48080"/>
                  </a:lnTo>
                  <a:lnTo>
                    <a:pt x="244050" y="48575"/>
                  </a:lnTo>
                  <a:lnTo>
                    <a:pt x="245720" y="50585"/>
                  </a:lnTo>
                  <a:lnTo>
                    <a:pt x="246555" y="51576"/>
                  </a:lnTo>
                  <a:lnTo>
                    <a:pt x="247364" y="52594"/>
                  </a:lnTo>
                  <a:lnTo>
                    <a:pt x="248956" y="54682"/>
                  </a:lnTo>
                  <a:lnTo>
                    <a:pt x="249347" y="55204"/>
                  </a:lnTo>
                  <a:lnTo>
                    <a:pt x="249739" y="55726"/>
                  </a:lnTo>
                  <a:lnTo>
                    <a:pt x="250521" y="56796"/>
                  </a:lnTo>
                  <a:lnTo>
                    <a:pt x="252009" y="58936"/>
                  </a:lnTo>
                  <a:lnTo>
                    <a:pt x="253444" y="61154"/>
                  </a:lnTo>
                  <a:lnTo>
                    <a:pt x="254149" y="62250"/>
                  </a:lnTo>
                  <a:lnTo>
                    <a:pt x="254488" y="62798"/>
                  </a:lnTo>
                  <a:lnTo>
                    <a:pt x="254827" y="63372"/>
                  </a:lnTo>
                  <a:cubicBezTo>
                    <a:pt x="258455" y="69400"/>
                    <a:pt x="261429" y="75820"/>
                    <a:pt x="263648" y="82500"/>
                  </a:cubicBezTo>
                  <a:cubicBezTo>
                    <a:pt x="265918" y="89285"/>
                    <a:pt x="267275" y="96331"/>
                    <a:pt x="267640" y="103455"/>
                  </a:cubicBezTo>
                  <a:cubicBezTo>
                    <a:pt x="267666" y="104342"/>
                    <a:pt x="267719" y="105230"/>
                    <a:pt x="267745" y="106143"/>
                  </a:cubicBezTo>
                  <a:lnTo>
                    <a:pt x="267719" y="108831"/>
                  </a:lnTo>
                  <a:cubicBezTo>
                    <a:pt x="267745" y="110605"/>
                    <a:pt x="267536" y="112406"/>
                    <a:pt x="267432" y="114207"/>
                  </a:cubicBezTo>
                  <a:cubicBezTo>
                    <a:pt x="267405" y="114650"/>
                    <a:pt x="267327" y="115094"/>
                    <a:pt x="267275" y="115538"/>
                  </a:cubicBezTo>
                  <a:lnTo>
                    <a:pt x="267092" y="116868"/>
                  </a:lnTo>
                  <a:cubicBezTo>
                    <a:pt x="266962" y="117756"/>
                    <a:pt x="266884" y="118643"/>
                    <a:pt x="266701" y="119530"/>
                  </a:cubicBezTo>
                  <a:lnTo>
                    <a:pt x="266205" y="122166"/>
                  </a:lnTo>
                  <a:cubicBezTo>
                    <a:pt x="266127" y="122610"/>
                    <a:pt x="266022" y="123053"/>
                    <a:pt x="265918" y="123471"/>
                  </a:cubicBezTo>
                  <a:lnTo>
                    <a:pt x="265605" y="124775"/>
                  </a:lnTo>
                  <a:lnTo>
                    <a:pt x="265266" y="126080"/>
                  </a:lnTo>
                  <a:cubicBezTo>
                    <a:pt x="265213" y="126315"/>
                    <a:pt x="265161" y="126524"/>
                    <a:pt x="265109" y="126733"/>
                  </a:cubicBezTo>
                  <a:lnTo>
                    <a:pt x="264900" y="127385"/>
                  </a:lnTo>
                  <a:lnTo>
                    <a:pt x="264143" y="129969"/>
                  </a:lnTo>
                  <a:lnTo>
                    <a:pt x="263961" y="130621"/>
                  </a:lnTo>
                  <a:lnTo>
                    <a:pt x="263726" y="131247"/>
                  </a:lnTo>
                  <a:lnTo>
                    <a:pt x="263282" y="132500"/>
                  </a:lnTo>
                  <a:lnTo>
                    <a:pt x="262839" y="133779"/>
                  </a:lnTo>
                  <a:lnTo>
                    <a:pt x="262604" y="134405"/>
                  </a:lnTo>
                  <a:lnTo>
                    <a:pt x="262369" y="135005"/>
                  </a:lnTo>
                  <a:lnTo>
                    <a:pt x="261351" y="137484"/>
                  </a:lnTo>
                  <a:lnTo>
                    <a:pt x="261090" y="138110"/>
                  </a:lnTo>
                  <a:lnTo>
                    <a:pt x="260803" y="138711"/>
                  </a:lnTo>
                  <a:lnTo>
                    <a:pt x="260255" y="139911"/>
                  </a:lnTo>
                  <a:lnTo>
                    <a:pt x="259681" y="141138"/>
                  </a:lnTo>
                  <a:cubicBezTo>
                    <a:pt x="259498" y="141529"/>
                    <a:pt x="259316" y="141947"/>
                    <a:pt x="259107" y="142338"/>
                  </a:cubicBezTo>
                  <a:lnTo>
                    <a:pt x="257854" y="144687"/>
                  </a:lnTo>
                  <a:cubicBezTo>
                    <a:pt x="257463" y="145496"/>
                    <a:pt x="257019" y="146252"/>
                    <a:pt x="256550" y="147009"/>
                  </a:cubicBezTo>
                  <a:cubicBezTo>
                    <a:pt x="256106" y="147766"/>
                    <a:pt x="255688" y="148549"/>
                    <a:pt x="255193" y="149280"/>
                  </a:cubicBezTo>
                  <a:cubicBezTo>
                    <a:pt x="254227" y="150793"/>
                    <a:pt x="253314" y="152307"/>
                    <a:pt x="252270" y="153716"/>
                  </a:cubicBezTo>
                  <a:cubicBezTo>
                    <a:pt x="250234" y="156639"/>
                    <a:pt x="248042" y="159405"/>
                    <a:pt x="245694" y="162066"/>
                  </a:cubicBezTo>
                  <a:lnTo>
                    <a:pt x="243919" y="164024"/>
                  </a:lnTo>
                  <a:cubicBezTo>
                    <a:pt x="243606" y="164363"/>
                    <a:pt x="243319" y="164676"/>
                    <a:pt x="243006" y="165015"/>
                  </a:cubicBezTo>
                  <a:lnTo>
                    <a:pt x="242066" y="165955"/>
                  </a:lnTo>
                  <a:lnTo>
                    <a:pt x="240214" y="167834"/>
                  </a:lnTo>
                  <a:lnTo>
                    <a:pt x="238256" y="169634"/>
                  </a:lnTo>
                  <a:lnTo>
                    <a:pt x="237291" y="170522"/>
                  </a:lnTo>
                  <a:lnTo>
                    <a:pt x="236273" y="171383"/>
                  </a:lnTo>
                  <a:lnTo>
                    <a:pt x="234290" y="173105"/>
                  </a:lnTo>
                  <a:lnTo>
                    <a:pt x="232228" y="174775"/>
                  </a:lnTo>
                  <a:lnTo>
                    <a:pt x="231184" y="175584"/>
                  </a:lnTo>
                  <a:lnTo>
                    <a:pt x="230140" y="176367"/>
                  </a:lnTo>
                  <a:lnTo>
                    <a:pt x="228027" y="177933"/>
                  </a:lnTo>
                  <a:lnTo>
                    <a:pt x="225861" y="179446"/>
                  </a:lnTo>
                  <a:lnTo>
                    <a:pt x="224765" y="180177"/>
                  </a:lnTo>
                  <a:lnTo>
                    <a:pt x="223669" y="180908"/>
                  </a:lnTo>
                  <a:lnTo>
                    <a:pt x="221451" y="182317"/>
                  </a:lnTo>
                  <a:cubicBezTo>
                    <a:pt x="218476" y="184144"/>
                    <a:pt x="215449" y="185918"/>
                    <a:pt x="212343" y="187484"/>
                  </a:cubicBezTo>
                  <a:cubicBezTo>
                    <a:pt x="206184" y="190668"/>
                    <a:pt x="199791" y="193434"/>
                    <a:pt x="193241" y="195730"/>
                  </a:cubicBezTo>
                  <a:cubicBezTo>
                    <a:pt x="189979" y="196878"/>
                    <a:pt x="186717" y="197974"/>
                    <a:pt x="183403" y="198914"/>
                  </a:cubicBezTo>
                  <a:cubicBezTo>
                    <a:pt x="181733" y="199384"/>
                    <a:pt x="180089" y="199853"/>
                    <a:pt x="178418" y="200271"/>
                  </a:cubicBezTo>
                  <a:cubicBezTo>
                    <a:pt x="176748" y="200688"/>
                    <a:pt x="175078" y="201132"/>
                    <a:pt x="173408" y="201497"/>
                  </a:cubicBezTo>
                  <a:cubicBezTo>
                    <a:pt x="160047" y="204525"/>
                    <a:pt x="146425" y="206090"/>
                    <a:pt x="132751" y="206169"/>
                  </a:cubicBezTo>
                  <a:cubicBezTo>
                    <a:pt x="138466" y="206090"/>
                    <a:pt x="144285" y="205777"/>
                    <a:pt x="150183" y="205177"/>
                  </a:cubicBezTo>
                  <a:cubicBezTo>
                    <a:pt x="156054" y="204577"/>
                    <a:pt x="161978" y="203663"/>
                    <a:pt x="167902" y="202463"/>
                  </a:cubicBezTo>
                  <a:cubicBezTo>
                    <a:pt x="173826" y="201263"/>
                    <a:pt x="179723" y="199749"/>
                    <a:pt x="185569" y="197974"/>
                  </a:cubicBezTo>
                  <a:cubicBezTo>
                    <a:pt x="191440" y="196148"/>
                    <a:pt x="197234" y="194008"/>
                    <a:pt x="202870" y="191581"/>
                  </a:cubicBezTo>
                  <a:cubicBezTo>
                    <a:pt x="208533" y="189128"/>
                    <a:pt x="214039" y="186310"/>
                    <a:pt x="219337" y="183126"/>
                  </a:cubicBezTo>
                  <a:cubicBezTo>
                    <a:pt x="224608" y="179994"/>
                    <a:pt x="229645" y="176419"/>
                    <a:pt x="234394" y="172479"/>
                  </a:cubicBezTo>
                  <a:cubicBezTo>
                    <a:pt x="239065" y="168590"/>
                    <a:pt x="243371" y="164285"/>
                    <a:pt x="247312" y="159613"/>
                  </a:cubicBezTo>
                  <a:cubicBezTo>
                    <a:pt x="251148" y="155073"/>
                    <a:pt x="254540" y="150141"/>
                    <a:pt x="257437" y="144948"/>
                  </a:cubicBezTo>
                  <a:cubicBezTo>
                    <a:pt x="259472" y="141268"/>
                    <a:pt x="261221" y="137484"/>
                    <a:pt x="262708" y="133570"/>
                  </a:cubicBezTo>
                  <a:lnTo>
                    <a:pt x="263752" y="130621"/>
                  </a:lnTo>
                  <a:cubicBezTo>
                    <a:pt x="264065" y="129629"/>
                    <a:pt x="264326" y="128638"/>
                    <a:pt x="264665" y="127646"/>
                  </a:cubicBezTo>
                  <a:cubicBezTo>
                    <a:pt x="264979" y="126654"/>
                    <a:pt x="265213" y="125637"/>
                    <a:pt x="265448" y="124619"/>
                  </a:cubicBezTo>
                  <a:cubicBezTo>
                    <a:pt x="265709" y="123627"/>
                    <a:pt x="265944" y="122610"/>
                    <a:pt x="266127" y="121592"/>
                  </a:cubicBezTo>
                  <a:cubicBezTo>
                    <a:pt x="266309" y="120574"/>
                    <a:pt x="266518" y="119556"/>
                    <a:pt x="266701" y="118539"/>
                  </a:cubicBezTo>
                  <a:lnTo>
                    <a:pt x="267092" y="115485"/>
                  </a:lnTo>
                  <a:lnTo>
                    <a:pt x="267197" y="114702"/>
                  </a:lnTo>
                  <a:lnTo>
                    <a:pt x="267249" y="113946"/>
                  </a:lnTo>
                  <a:lnTo>
                    <a:pt x="267379" y="112406"/>
                  </a:lnTo>
                  <a:lnTo>
                    <a:pt x="267484" y="110866"/>
                  </a:lnTo>
                  <a:cubicBezTo>
                    <a:pt x="267536" y="110344"/>
                    <a:pt x="267536" y="109823"/>
                    <a:pt x="267536" y="109301"/>
                  </a:cubicBezTo>
                  <a:lnTo>
                    <a:pt x="267562" y="106221"/>
                  </a:lnTo>
                  <a:cubicBezTo>
                    <a:pt x="267536" y="105204"/>
                    <a:pt x="267484" y="104186"/>
                    <a:pt x="267432" y="103168"/>
                  </a:cubicBezTo>
                  <a:lnTo>
                    <a:pt x="267353" y="101628"/>
                  </a:lnTo>
                  <a:cubicBezTo>
                    <a:pt x="267327" y="101133"/>
                    <a:pt x="267249" y="100611"/>
                    <a:pt x="267197" y="100115"/>
                  </a:cubicBezTo>
                  <a:lnTo>
                    <a:pt x="266884" y="97088"/>
                  </a:lnTo>
                  <a:cubicBezTo>
                    <a:pt x="266727" y="96070"/>
                    <a:pt x="266544" y="95078"/>
                    <a:pt x="266362" y="94087"/>
                  </a:cubicBezTo>
                  <a:lnTo>
                    <a:pt x="266075" y="92573"/>
                  </a:lnTo>
                  <a:cubicBezTo>
                    <a:pt x="265996" y="92077"/>
                    <a:pt x="265866" y="91581"/>
                    <a:pt x="265761" y="91086"/>
                  </a:cubicBezTo>
                  <a:lnTo>
                    <a:pt x="265083" y="88163"/>
                  </a:lnTo>
                  <a:cubicBezTo>
                    <a:pt x="264822" y="87197"/>
                    <a:pt x="264535" y="86232"/>
                    <a:pt x="264248" y="85266"/>
                  </a:cubicBezTo>
                  <a:lnTo>
                    <a:pt x="263830" y="83831"/>
                  </a:lnTo>
                  <a:cubicBezTo>
                    <a:pt x="263674" y="83335"/>
                    <a:pt x="263517" y="82865"/>
                    <a:pt x="263361" y="82396"/>
                  </a:cubicBezTo>
                  <a:lnTo>
                    <a:pt x="262369" y="79577"/>
                  </a:lnTo>
                  <a:cubicBezTo>
                    <a:pt x="262030" y="78664"/>
                    <a:pt x="261638" y="77725"/>
                    <a:pt x="261273" y="76811"/>
                  </a:cubicBezTo>
                  <a:cubicBezTo>
                    <a:pt x="260908" y="75898"/>
                    <a:pt x="260542" y="74984"/>
                    <a:pt x="260099" y="74097"/>
                  </a:cubicBezTo>
                  <a:cubicBezTo>
                    <a:pt x="256863" y="66947"/>
                    <a:pt x="252818" y="60214"/>
                    <a:pt x="247990" y="54056"/>
                  </a:cubicBezTo>
                  <a:lnTo>
                    <a:pt x="246216" y="51759"/>
                  </a:lnTo>
                  <a:lnTo>
                    <a:pt x="244337" y="49567"/>
                  </a:lnTo>
                  <a:lnTo>
                    <a:pt x="243397" y="48445"/>
                  </a:lnTo>
                  <a:cubicBezTo>
                    <a:pt x="243058" y="48106"/>
                    <a:pt x="242745" y="47740"/>
                    <a:pt x="242406" y="47401"/>
                  </a:cubicBezTo>
                  <a:lnTo>
                    <a:pt x="240448" y="45261"/>
                  </a:lnTo>
                  <a:cubicBezTo>
                    <a:pt x="237760" y="42521"/>
                    <a:pt x="234994" y="39859"/>
                    <a:pt x="232072" y="37406"/>
                  </a:cubicBezTo>
                  <a:cubicBezTo>
                    <a:pt x="229175" y="34953"/>
                    <a:pt x="226174" y="32605"/>
                    <a:pt x="223095" y="30439"/>
                  </a:cubicBezTo>
                  <a:cubicBezTo>
                    <a:pt x="220015" y="28247"/>
                    <a:pt x="216884" y="26185"/>
                    <a:pt x="213700" y="24228"/>
                  </a:cubicBezTo>
                  <a:cubicBezTo>
                    <a:pt x="210516" y="22297"/>
                    <a:pt x="207333" y="20418"/>
                    <a:pt x="204097" y="18643"/>
                  </a:cubicBezTo>
                  <a:cubicBezTo>
                    <a:pt x="200861" y="16869"/>
                    <a:pt x="197651" y="15121"/>
                    <a:pt x="194389" y="13450"/>
                  </a:cubicBezTo>
                  <a:cubicBezTo>
                    <a:pt x="191153" y="11754"/>
                    <a:pt x="187943" y="10084"/>
                    <a:pt x="184629" y="8440"/>
                  </a:cubicBezTo>
                  <a:cubicBezTo>
                    <a:pt x="181341" y="6796"/>
                    <a:pt x="177923" y="5204"/>
                    <a:pt x="174374" y="3821"/>
                  </a:cubicBezTo>
                  <a:cubicBezTo>
                    <a:pt x="171216" y="2542"/>
                    <a:pt x="168006" y="1498"/>
                    <a:pt x="164744" y="663"/>
                  </a:cubicBezTo>
                  <a:cubicBezTo>
                    <a:pt x="161944" y="221"/>
                    <a:pt x="159105" y="0"/>
                    <a:pt x="156264" y="0"/>
                  </a:cubicBezTo>
                  <a:close/>
                </a:path>
              </a:pathLst>
            </a:custGeom>
            <a:solidFill>
              <a:srgbClr val="FECB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5" name="Google Shape;4885;p59"/>
          <p:cNvSpPr/>
          <p:nvPr/>
        </p:nvSpPr>
        <p:spPr>
          <a:xfrm rot="-3599956">
            <a:off x="-145350" y="1287"/>
            <a:ext cx="2513945" cy="5100163"/>
          </a:xfrm>
          <a:custGeom>
            <a:avLst/>
            <a:gdLst/>
            <a:ahLst/>
            <a:cxnLst/>
            <a:rect l="l" t="t" r="r" b="b"/>
            <a:pathLst>
              <a:path w="100560" h="204011" extrusionOk="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9"/>
          <p:cNvSpPr/>
          <p:nvPr/>
        </p:nvSpPr>
        <p:spPr>
          <a:xfrm>
            <a:off x="1180795" y="717908"/>
            <a:ext cx="6709186" cy="4094937"/>
          </a:xfrm>
          <a:prstGeom prst="rect">
            <a:avLst/>
          </a:prstGeom>
          <a:solidFill>
            <a:srgbClr val="FF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59"/>
          <p:cNvSpPr txBox="1">
            <a:spLocks noGrp="1"/>
          </p:cNvSpPr>
          <p:nvPr>
            <p:ph type="body" idx="1"/>
          </p:nvPr>
        </p:nvSpPr>
        <p:spPr>
          <a:xfrm>
            <a:off x="1158382" y="1166247"/>
            <a:ext cx="4675800" cy="1206900"/>
          </a:xfrm>
          <a:prstGeom prst="rect">
            <a:avLst/>
          </a:prstGeom>
        </p:spPr>
        <p:txBody>
          <a:bodyPr spcFirstLastPara="1" wrap="square" lIns="91425" tIns="91425" rIns="91425" bIns="91425" anchor="t" anchorCtr="0">
            <a:noAutofit/>
          </a:bodyPr>
          <a:lstStyle/>
          <a:p>
            <a:pPr marL="152400" indent="0">
              <a:buNone/>
            </a:pPr>
            <a:r>
              <a:rPr lang="id-ID" dirty="0">
                <a:solidFill>
                  <a:schemeClr val="tx2">
                    <a:lumMod val="20000"/>
                    <a:lumOff val="80000"/>
                  </a:schemeClr>
                </a:solidFill>
                <a:latin typeface="Arvo" charset="0"/>
              </a:rPr>
              <a:t>3.Kontrol Penambahan Satu Tahap Kontrol penambahan satu tahap (single-stage control of replenishment) berarti mendesain anggota dalam rantai menjadi bertanggung jawab atas pengawasan dan pengendalian persediaan dalam rantai pasokan berdasarkan pada "penarikan" dari pengguna akhir. </a:t>
            </a:r>
            <a:endParaRPr dirty="0">
              <a:solidFill>
                <a:schemeClr val="tx2">
                  <a:lumMod val="20000"/>
                  <a:lumOff val="80000"/>
                </a:schemeClr>
              </a:solidFill>
              <a:latin typeface="Arvo" charset="0"/>
            </a:endParaRPr>
          </a:p>
        </p:txBody>
      </p:sp>
      <p:grpSp>
        <p:nvGrpSpPr>
          <p:cNvPr id="4889" name="Google Shape;4889;p59"/>
          <p:cNvGrpSpPr/>
          <p:nvPr/>
        </p:nvGrpSpPr>
        <p:grpSpPr>
          <a:xfrm>
            <a:off x="5338719" y="868223"/>
            <a:ext cx="1474995" cy="1417341"/>
            <a:chOff x="720001" y="115874"/>
            <a:chExt cx="1851846" cy="1779461"/>
          </a:xfrm>
        </p:grpSpPr>
        <p:sp>
          <p:nvSpPr>
            <p:cNvPr id="4890" name="Google Shape;4890;p59"/>
            <p:cNvSpPr/>
            <p:nvPr/>
          </p:nvSpPr>
          <p:spPr>
            <a:xfrm>
              <a:off x="1780929" y="883301"/>
              <a:ext cx="610682" cy="583903"/>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9"/>
            <p:cNvSpPr/>
            <p:nvPr/>
          </p:nvSpPr>
          <p:spPr>
            <a:xfrm>
              <a:off x="2300251" y="48759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9"/>
            <p:cNvSpPr/>
            <p:nvPr/>
          </p:nvSpPr>
          <p:spPr>
            <a:xfrm>
              <a:off x="1653900" y="265223"/>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9"/>
            <p:cNvSpPr/>
            <p:nvPr/>
          </p:nvSpPr>
          <p:spPr>
            <a:xfrm>
              <a:off x="1159174" y="265226"/>
              <a:ext cx="365756" cy="349717"/>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9"/>
            <p:cNvSpPr/>
            <p:nvPr/>
          </p:nvSpPr>
          <p:spPr>
            <a:xfrm>
              <a:off x="1289799" y="747275"/>
              <a:ext cx="432158" cy="413208"/>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9"/>
            <p:cNvSpPr/>
            <p:nvPr/>
          </p:nvSpPr>
          <p:spPr>
            <a:xfrm>
              <a:off x="1251700" y="1292798"/>
              <a:ext cx="470258" cy="44963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9"/>
            <p:cNvSpPr/>
            <p:nvPr/>
          </p:nvSpPr>
          <p:spPr>
            <a:xfrm>
              <a:off x="1927951" y="1635649"/>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9"/>
            <p:cNvSpPr/>
            <p:nvPr/>
          </p:nvSpPr>
          <p:spPr>
            <a:xfrm>
              <a:off x="720001" y="115874"/>
              <a:ext cx="271596" cy="259686"/>
            </a:xfrm>
            <a:custGeom>
              <a:avLst/>
              <a:gdLst/>
              <a:ahLst/>
              <a:cxnLst/>
              <a:rect l="l" t="t" r="r" b="b"/>
              <a:pathLst>
                <a:path w="217712" h="208165" extrusionOk="0">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FA8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4887;p59"/>
          <p:cNvSpPr txBox="1">
            <a:spLocks/>
          </p:cNvSpPr>
          <p:nvPr/>
        </p:nvSpPr>
        <p:spPr>
          <a:xfrm>
            <a:off x="1263008" y="2722485"/>
            <a:ext cx="5675674" cy="1516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9pPr>
          </a:lstStyle>
          <a:p>
            <a:pPr marL="152400" indent="0">
              <a:buNone/>
            </a:pPr>
            <a:r>
              <a:rPr lang="id-ID" dirty="0">
                <a:solidFill>
                  <a:schemeClr val="tx2">
                    <a:lumMod val="20000"/>
                    <a:lumOff val="80000"/>
                  </a:schemeClr>
                </a:solidFill>
                <a:latin typeface="Arvo" charset="0"/>
              </a:rPr>
              <a:t>4. Persediaan yang Dikelola Vendor</a:t>
            </a:r>
          </a:p>
          <a:p>
            <a:pPr marL="152400" indent="0">
              <a:buNone/>
            </a:pPr>
            <a:r>
              <a:rPr lang="id-ID" dirty="0">
                <a:solidFill>
                  <a:schemeClr val="tx2">
                    <a:lumMod val="20000"/>
                    <a:lumOff val="80000"/>
                  </a:schemeClr>
                </a:solidFill>
                <a:latin typeface="Arvo" charset="0"/>
              </a:rPr>
              <a:t>Persediaan yang dikelola vendor (vendor-managed -VMI) maksudnya adalah penggunaan pemasok lokal (biasanya distributor) untuk menjaga persediaan bagi perusahaan manufaktur atau ritel. Pemasok mengantarkan pada departemen pengguna yang membeli alih-alih kepada dok penerima atau gudang.</a:t>
            </a:r>
          </a:p>
        </p:txBody>
      </p:sp>
      <p:grpSp>
        <p:nvGrpSpPr>
          <p:cNvPr id="116" name="Google Shape;3103;p50"/>
          <p:cNvGrpSpPr/>
          <p:nvPr/>
        </p:nvGrpSpPr>
        <p:grpSpPr>
          <a:xfrm>
            <a:off x="6932316" y="-23306"/>
            <a:ext cx="2314767" cy="1482427"/>
            <a:chOff x="209625" y="551300"/>
            <a:chExt cx="7170900" cy="4592400"/>
          </a:xfrm>
        </p:grpSpPr>
        <p:sp>
          <p:nvSpPr>
            <p:cNvPr id="117" name="Google Shape;3104;p50"/>
            <p:cNvSpPr/>
            <p:nvPr/>
          </p:nvSpPr>
          <p:spPr>
            <a:xfrm>
              <a:off x="838900" y="1811875"/>
              <a:ext cx="238725" cy="180050"/>
            </a:xfrm>
            <a:custGeom>
              <a:avLst/>
              <a:gdLst/>
              <a:ahLst/>
              <a:cxnLst/>
              <a:rect l="l" t="t" r="r" b="b"/>
              <a:pathLst>
                <a:path w="9549" h="7202" extrusionOk="0">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105;p50"/>
            <p:cNvSpPr/>
            <p:nvPr/>
          </p:nvSpPr>
          <p:spPr>
            <a:xfrm>
              <a:off x="1469250" y="1182575"/>
              <a:ext cx="238325" cy="179750"/>
            </a:xfrm>
            <a:custGeom>
              <a:avLst/>
              <a:gdLst/>
              <a:ahLst/>
              <a:cxnLst/>
              <a:rect l="l" t="t" r="r" b="b"/>
              <a:pathLst>
                <a:path w="9533" h="7190" extrusionOk="0">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106;p50"/>
            <p:cNvSpPr/>
            <p:nvPr/>
          </p:nvSpPr>
          <p:spPr>
            <a:xfrm>
              <a:off x="2098325" y="551550"/>
              <a:ext cx="239200" cy="180150"/>
            </a:xfrm>
            <a:custGeom>
              <a:avLst/>
              <a:gdLst/>
              <a:ahLst/>
              <a:cxnLst/>
              <a:rect l="l" t="t" r="r" b="b"/>
              <a:pathLst>
                <a:path w="9568" h="7206" extrusionOk="0">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107;p50"/>
            <p:cNvSpPr/>
            <p:nvPr/>
          </p:nvSpPr>
          <p:spPr>
            <a:xfrm>
              <a:off x="1468850" y="1811875"/>
              <a:ext cx="238725" cy="180050"/>
            </a:xfrm>
            <a:custGeom>
              <a:avLst/>
              <a:gdLst/>
              <a:ahLst/>
              <a:cxnLst/>
              <a:rect l="l" t="t" r="r" b="b"/>
              <a:pathLst>
                <a:path w="9549" h="7202" extrusionOk="0">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108;p50"/>
            <p:cNvSpPr/>
            <p:nvPr/>
          </p:nvSpPr>
          <p:spPr>
            <a:xfrm>
              <a:off x="2116450" y="1181050"/>
              <a:ext cx="202775" cy="181225"/>
            </a:xfrm>
            <a:custGeom>
              <a:avLst/>
              <a:gdLst/>
              <a:ahLst/>
              <a:cxnLst/>
              <a:rect l="l" t="t" r="r" b="b"/>
              <a:pathLst>
                <a:path w="8111" h="7249" extrusionOk="0">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109;p50"/>
            <p:cNvSpPr/>
            <p:nvPr/>
          </p:nvSpPr>
          <p:spPr>
            <a:xfrm>
              <a:off x="2747075" y="551300"/>
              <a:ext cx="201425" cy="180975"/>
            </a:xfrm>
            <a:custGeom>
              <a:avLst/>
              <a:gdLst/>
              <a:ahLst/>
              <a:cxnLst/>
              <a:rect l="l" t="t" r="r" b="b"/>
              <a:pathLst>
                <a:path w="8057" h="7239" extrusionOk="0">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110;p50"/>
            <p:cNvSpPr/>
            <p:nvPr/>
          </p:nvSpPr>
          <p:spPr>
            <a:xfrm>
              <a:off x="2098125" y="1811875"/>
              <a:ext cx="238725" cy="180550"/>
            </a:xfrm>
            <a:custGeom>
              <a:avLst/>
              <a:gdLst/>
              <a:ahLst/>
              <a:cxnLst/>
              <a:rect l="l" t="t" r="r" b="b"/>
              <a:pathLst>
                <a:path w="9549" h="7222" extrusionOk="0">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111;p50"/>
            <p:cNvSpPr/>
            <p:nvPr/>
          </p:nvSpPr>
          <p:spPr>
            <a:xfrm>
              <a:off x="2728000" y="1181375"/>
              <a:ext cx="238800" cy="179625"/>
            </a:xfrm>
            <a:custGeom>
              <a:avLst/>
              <a:gdLst/>
              <a:ahLst/>
              <a:cxnLst/>
              <a:rect l="l" t="t" r="r" b="b"/>
              <a:pathLst>
                <a:path w="9552" h="7185" extrusionOk="0">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112;p50"/>
            <p:cNvSpPr/>
            <p:nvPr/>
          </p:nvSpPr>
          <p:spPr>
            <a:xfrm>
              <a:off x="3358025" y="551525"/>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113;p50"/>
            <p:cNvSpPr/>
            <p:nvPr/>
          </p:nvSpPr>
          <p:spPr>
            <a:xfrm>
              <a:off x="2747075" y="1810525"/>
              <a:ext cx="201425" cy="180975"/>
            </a:xfrm>
            <a:custGeom>
              <a:avLst/>
              <a:gdLst/>
              <a:ahLst/>
              <a:cxnLst/>
              <a:rect l="l" t="t" r="r" b="b"/>
              <a:pathLst>
                <a:path w="8057" h="7239" extrusionOk="0">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114;p50"/>
            <p:cNvSpPr/>
            <p:nvPr/>
          </p:nvSpPr>
          <p:spPr>
            <a:xfrm>
              <a:off x="3358025" y="1180950"/>
              <a:ext cx="238150" cy="180725"/>
            </a:xfrm>
            <a:custGeom>
              <a:avLst/>
              <a:gdLst/>
              <a:ahLst/>
              <a:cxnLst/>
              <a:rect l="l" t="t" r="r" b="b"/>
              <a:pathLst>
                <a:path w="9526" h="7229" extrusionOk="0">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115;p50"/>
            <p:cNvSpPr/>
            <p:nvPr/>
          </p:nvSpPr>
          <p:spPr>
            <a:xfrm>
              <a:off x="3357750" y="1811100"/>
              <a:ext cx="239000" cy="179825"/>
            </a:xfrm>
            <a:custGeom>
              <a:avLst/>
              <a:gdLst/>
              <a:ahLst/>
              <a:cxnLst/>
              <a:rect l="l" t="t" r="r" b="b"/>
              <a:pathLst>
                <a:path w="9560" h="7193" extrusionOk="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116;p50"/>
            <p:cNvSpPr/>
            <p:nvPr/>
          </p:nvSpPr>
          <p:spPr>
            <a:xfrm>
              <a:off x="209625" y="552625"/>
              <a:ext cx="238325" cy="180000"/>
            </a:xfrm>
            <a:custGeom>
              <a:avLst/>
              <a:gdLst/>
              <a:ahLst/>
              <a:cxnLst/>
              <a:rect l="l" t="t" r="r" b="b"/>
              <a:pathLst>
                <a:path w="9533" h="7200" extrusionOk="0">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117;p50"/>
            <p:cNvSpPr/>
            <p:nvPr/>
          </p:nvSpPr>
          <p:spPr>
            <a:xfrm>
              <a:off x="210025" y="1182575"/>
              <a:ext cx="238325" cy="179650"/>
            </a:xfrm>
            <a:custGeom>
              <a:avLst/>
              <a:gdLst/>
              <a:ahLst/>
              <a:cxnLst/>
              <a:rect l="l" t="t" r="r" b="b"/>
              <a:pathLst>
                <a:path w="9533" h="7186" extrusionOk="0">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118;p50"/>
            <p:cNvSpPr/>
            <p:nvPr/>
          </p:nvSpPr>
          <p:spPr>
            <a:xfrm>
              <a:off x="839100" y="552650"/>
              <a:ext cx="238525" cy="179800"/>
            </a:xfrm>
            <a:custGeom>
              <a:avLst/>
              <a:gdLst/>
              <a:ahLst/>
              <a:cxnLst/>
              <a:rect l="l" t="t" r="r" b="b"/>
              <a:pathLst>
                <a:path w="9541" h="7192" extrusionOk="0">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119;p50"/>
            <p:cNvSpPr/>
            <p:nvPr/>
          </p:nvSpPr>
          <p:spPr>
            <a:xfrm>
              <a:off x="209825" y="1811850"/>
              <a:ext cx="238525" cy="180325"/>
            </a:xfrm>
            <a:custGeom>
              <a:avLst/>
              <a:gdLst/>
              <a:ahLst/>
              <a:cxnLst/>
              <a:rect l="l" t="t" r="r" b="b"/>
              <a:pathLst>
                <a:path w="9541" h="7213" extrusionOk="0">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120;p50"/>
            <p:cNvSpPr/>
            <p:nvPr/>
          </p:nvSpPr>
          <p:spPr>
            <a:xfrm>
              <a:off x="857225" y="1181075"/>
              <a:ext cx="201400" cy="181050"/>
            </a:xfrm>
            <a:custGeom>
              <a:avLst/>
              <a:gdLst/>
              <a:ahLst/>
              <a:cxnLst/>
              <a:rect l="l" t="t" r="r" b="b"/>
              <a:pathLst>
                <a:path w="8056" h="7242" extrusionOk="0">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121;p50"/>
            <p:cNvSpPr/>
            <p:nvPr/>
          </p:nvSpPr>
          <p:spPr>
            <a:xfrm>
              <a:off x="1468850" y="551525"/>
              <a:ext cx="238325" cy="180175"/>
            </a:xfrm>
            <a:custGeom>
              <a:avLst/>
              <a:gdLst/>
              <a:ahLst/>
              <a:cxnLst/>
              <a:rect l="l" t="t" r="r" b="b"/>
              <a:pathLst>
                <a:path w="9533" h="7207" extrusionOk="0">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122;p50"/>
            <p:cNvSpPr/>
            <p:nvPr/>
          </p:nvSpPr>
          <p:spPr>
            <a:xfrm>
              <a:off x="3988000" y="1811875"/>
              <a:ext cx="238700" cy="180050"/>
            </a:xfrm>
            <a:custGeom>
              <a:avLst/>
              <a:gdLst/>
              <a:ahLst/>
              <a:cxnLst/>
              <a:rect l="l" t="t" r="r" b="b"/>
              <a:pathLst>
                <a:path w="9548" h="7202" extrusionOk="0">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123;p50"/>
            <p:cNvSpPr/>
            <p:nvPr/>
          </p:nvSpPr>
          <p:spPr>
            <a:xfrm>
              <a:off x="4617650" y="1182575"/>
              <a:ext cx="239000" cy="179750"/>
            </a:xfrm>
            <a:custGeom>
              <a:avLst/>
              <a:gdLst/>
              <a:ahLst/>
              <a:cxnLst/>
              <a:rect l="l" t="t" r="r" b="b"/>
              <a:pathLst>
                <a:path w="9560" h="7190" extrusionOk="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124;p50"/>
            <p:cNvSpPr/>
            <p:nvPr/>
          </p:nvSpPr>
          <p:spPr>
            <a:xfrm>
              <a:off x="5247400" y="551550"/>
              <a:ext cx="238525" cy="180150"/>
            </a:xfrm>
            <a:custGeom>
              <a:avLst/>
              <a:gdLst/>
              <a:ahLst/>
              <a:cxnLst/>
              <a:rect l="l" t="t" r="r" b="b"/>
              <a:pathLst>
                <a:path w="9541" h="7206" extrusionOk="0">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125;p50"/>
            <p:cNvSpPr/>
            <p:nvPr/>
          </p:nvSpPr>
          <p:spPr>
            <a:xfrm>
              <a:off x="4617950" y="1811875"/>
              <a:ext cx="238700" cy="180050"/>
            </a:xfrm>
            <a:custGeom>
              <a:avLst/>
              <a:gdLst/>
              <a:ahLst/>
              <a:cxnLst/>
              <a:rect l="l" t="t" r="r" b="b"/>
              <a:pathLst>
                <a:path w="9548" h="7202" extrusionOk="0">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126;p50"/>
            <p:cNvSpPr/>
            <p:nvPr/>
          </p:nvSpPr>
          <p:spPr>
            <a:xfrm>
              <a:off x="5265525" y="1181050"/>
              <a:ext cx="202100" cy="181225"/>
            </a:xfrm>
            <a:custGeom>
              <a:avLst/>
              <a:gdLst/>
              <a:ahLst/>
              <a:cxnLst/>
              <a:rect l="l" t="t" r="r" b="b"/>
              <a:pathLst>
                <a:path w="8084" h="7249" extrusionOk="0">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127;p50"/>
            <p:cNvSpPr/>
            <p:nvPr/>
          </p:nvSpPr>
          <p:spPr>
            <a:xfrm>
              <a:off x="5896150" y="551300"/>
              <a:ext cx="200750" cy="180975"/>
            </a:xfrm>
            <a:custGeom>
              <a:avLst/>
              <a:gdLst/>
              <a:ahLst/>
              <a:cxnLst/>
              <a:rect l="l" t="t" r="r" b="b"/>
              <a:pathLst>
                <a:path w="8030" h="7239" extrusionOk="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128;p50"/>
            <p:cNvSpPr/>
            <p:nvPr/>
          </p:nvSpPr>
          <p:spPr>
            <a:xfrm>
              <a:off x="5247225" y="1811875"/>
              <a:ext cx="238700" cy="180550"/>
            </a:xfrm>
            <a:custGeom>
              <a:avLst/>
              <a:gdLst/>
              <a:ahLst/>
              <a:cxnLst/>
              <a:rect l="l" t="t" r="r" b="b"/>
              <a:pathLst>
                <a:path w="9548" h="7222" extrusionOk="0">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129;p50"/>
            <p:cNvSpPr/>
            <p:nvPr/>
          </p:nvSpPr>
          <p:spPr>
            <a:xfrm>
              <a:off x="5877750" y="1181150"/>
              <a:ext cx="238125" cy="179850"/>
            </a:xfrm>
            <a:custGeom>
              <a:avLst/>
              <a:gdLst/>
              <a:ahLst/>
              <a:cxnLst/>
              <a:rect l="l" t="t" r="r" b="b"/>
              <a:pathLst>
                <a:path w="9525" h="7194" extrusionOk="0">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130;p50"/>
            <p:cNvSpPr/>
            <p:nvPr/>
          </p:nvSpPr>
          <p:spPr>
            <a:xfrm>
              <a:off x="6506450" y="551525"/>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131;p50"/>
            <p:cNvSpPr/>
            <p:nvPr/>
          </p:nvSpPr>
          <p:spPr>
            <a:xfrm>
              <a:off x="5896150" y="1810525"/>
              <a:ext cx="201425" cy="181225"/>
            </a:xfrm>
            <a:custGeom>
              <a:avLst/>
              <a:gdLst/>
              <a:ahLst/>
              <a:cxnLst/>
              <a:rect l="l" t="t" r="r" b="b"/>
              <a:pathLst>
                <a:path w="8057" h="7249" extrusionOk="0">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132;p50"/>
            <p:cNvSpPr/>
            <p:nvPr/>
          </p:nvSpPr>
          <p:spPr>
            <a:xfrm>
              <a:off x="6507125" y="1180950"/>
              <a:ext cx="238125" cy="180725"/>
            </a:xfrm>
            <a:custGeom>
              <a:avLst/>
              <a:gdLst/>
              <a:ahLst/>
              <a:cxnLst/>
              <a:rect l="l" t="t" r="r" b="b"/>
              <a:pathLst>
                <a:path w="9525" h="7229" extrusionOk="0">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133;p50"/>
            <p:cNvSpPr/>
            <p:nvPr/>
          </p:nvSpPr>
          <p:spPr>
            <a:xfrm>
              <a:off x="6506825" y="1811100"/>
              <a:ext cx="239000" cy="179825"/>
            </a:xfrm>
            <a:custGeom>
              <a:avLst/>
              <a:gdLst/>
              <a:ahLst/>
              <a:cxnLst/>
              <a:rect l="l" t="t" r="r" b="b"/>
              <a:pathLst>
                <a:path w="9560" h="7193" extrusionOk="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134;p50"/>
            <p:cNvSpPr/>
            <p:nvPr/>
          </p:nvSpPr>
          <p:spPr>
            <a:xfrm>
              <a:off x="3988175" y="552650"/>
              <a:ext cx="238525" cy="179800"/>
            </a:xfrm>
            <a:custGeom>
              <a:avLst/>
              <a:gdLst/>
              <a:ahLst/>
              <a:cxnLst/>
              <a:rect l="l" t="t" r="r" b="b"/>
              <a:pathLst>
                <a:path w="9541" h="7192" extrusionOk="0">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35;p50"/>
            <p:cNvSpPr/>
            <p:nvPr/>
          </p:nvSpPr>
          <p:spPr>
            <a:xfrm>
              <a:off x="4006975" y="1181075"/>
              <a:ext cx="201425" cy="181050"/>
            </a:xfrm>
            <a:custGeom>
              <a:avLst/>
              <a:gdLst/>
              <a:ahLst/>
              <a:cxnLst/>
              <a:rect l="l" t="t" r="r" b="b"/>
              <a:pathLst>
                <a:path w="8057" h="7242" extrusionOk="0">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36;p50"/>
            <p:cNvSpPr/>
            <p:nvPr/>
          </p:nvSpPr>
          <p:spPr>
            <a:xfrm>
              <a:off x="4617950" y="551525"/>
              <a:ext cx="238325" cy="180175"/>
            </a:xfrm>
            <a:custGeom>
              <a:avLst/>
              <a:gdLst/>
              <a:ahLst/>
              <a:cxnLst/>
              <a:rect l="l" t="t" r="r" b="b"/>
              <a:pathLst>
                <a:path w="9533" h="7207" extrusionOk="0">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37;p50"/>
            <p:cNvSpPr/>
            <p:nvPr/>
          </p:nvSpPr>
          <p:spPr>
            <a:xfrm>
              <a:off x="2098125" y="3073125"/>
              <a:ext cx="238525" cy="179725"/>
            </a:xfrm>
            <a:custGeom>
              <a:avLst/>
              <a:gdLst/>
              <a:ahLst/>
              <a:cxnLst/>
              <a:rect l="l" t="t" r="r" b="b"/>
              <a:pathLst>
                <a:path w="9541" h="7189" extrusionOk="0">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38;p50"/>
            <p:cNvSpPr/>
            <p:nvPr/>
          </p:nvSpPr>
          <p:spPr>
            <a:xfrm>
              <a:off x="2728075" y="2443400"/>
              <a:ext cx="238150" cy="180200"/>
            </a:xfrm>
            <a:custGeom>
              <a:avLst/>
              <a:gdLst/>
              <a:ahLst/>
              <a:cxnLst/>
              <a:rect l="l" t="t" r="r" b="b"/>
              <a:pathLst>
                <a:path w="9526" h="7208" extrusionOk="0">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39;p50"/>
            <p:cNvSpPr/>
            <p:nvPr/>
          </p:nvSpPr>
          <p:spPr>
            <a:xfrm>
              <a:off x="839100" y="4963650"/>
              <a:ext cx="238525" cy="179975"/>
            </a:xfrm>
            <a:custGeom>
              <a:avLst/>
              <a:gdLst/>
              <a:ahLst/>
              <a:cxnLst/>
              <a:rect l="l" t="t" r="r" b="b"/>
              <a:pathLst>
                <a:path w="9541" h="7199" extrusionOk="0">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40;p50"/>
            <p:cNvSpPr/>
            <p:nvPr/>
          </p:nvSpPr>
          <p:spPr>
            <a:xfrm>
              <a:off x="1469250" y="4333675"/>
              <a:ext cx="238325" cy="180100"/>
            </a:xfrm>
            <a:custGeom>
              <a:avLst/>
              <a:gdLst/>
              <a:ahLst/>
              <a:cxnLst/>
              <a:rect l="l" t="t" r="r" b="b"/>
              <a:pathLst>
                <a:path w="9533" h="7204" extrusionOk="0">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41;p50"/>
            <p:cNvSpPr/>
            <p:nvPr/>
          </p:nvSpPr>
          <p:spPr>
            <a:xfrm>
              <a:off x="2098325" y="3702975"/>
              <a:ext cx="239200" cy="179825"/>
            </a:xfrm>
            <a:custGeom>
              <a:avLst/>
              <a:gdLst/>
              <a:ahLst/>
              <a:cxnLst/>
              <a:rect l="l" t="t" r="r" b="b"/>
              <a:pathLst>
                <a:path w="9568" h="7193" extrusionOk="0">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42;p50"/>
            <p:cNvSpPr/>
            <p:nvPr/>
          </p:nvSpPr>
          <p:spPr>
            <a:xfrm>
              <a:off x="2747075" y="3072975"/>
              <a:ext cx="201425" cy="182050"/>
            </a:xfrm>
            <a:custGeom>
              <a:avLst/>
              <a:gdLst/>
              <a:ahLst/>
              <a:cxnLst/>
              <a:rect l="l" t="t" r="r" b="b"/>
              <a:pathLst>
                <a:path w="8057" h="7282" extrusionOk="0">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43;p50"/>
            <p:cNvSpPr/>
            <p:nvPr/>
          </p:nvSpPr>
          <p:spPr>
            <a:xfrm>
              <a:off x="3358025" y="2443400"/>
              <a:ext cx="238325" cy="180175"/>
            </a:xfrm>
            <a:custGeom>
              <a:avLst/>
              <a:gdLst/>
              <a:ahLst/>
              <a:cxnLst/>
              <a:rect l="l" t="t" r="r" b="b"/>
              <a:pathLst>
                <a:path w="9533" h="7207" extrusionOk="0">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44;p50"/>
            <p:cNvSpPr/>
            <p:nvPr/>
          </p:nvSpPr>
          <p:spPr>
            <a:xfrm>
              <a:off x="1468850" y="4962975"/>
              <a:ext cx="238725" cy="180400"/>
            </a:xfrm>
            <a:custGeom>
              <a:avLst/>
              <a:gdLst/>
              <a:ahLst/>
              <a:cxnLst/>
              <a:rect l="l" t="t" r="r" b="b"/>
              <a:pathLst>
                <a:path w="9549" h="7216" extrusionOk="0">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45;p50"/>
            <p:cNvSpPr/>
            <p:nvPr/>
          </p:nvSpPr>
          <p:spPr>
            <a:xfrm>
              <a:off x="2116450" y="4332375"/>
              <a:ext cx="202775" cy="181000"/>
            </a:xfrm>
            <a:custGeom>
              <a:avLst/>
              <a:gdLst/>
              <a:ahLst/>
              <a:cxnLst/>
              <a:rect l="l" t="t" r="r" b="b"/>
              <a:pathLst>
                <a:path w="8111" h="7240" extrusionOk="0">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46;p50"/>
            <p:cNvSpPr/>
            <p:nvPr/>
          </p:nvSpPr>
          <p:spPr>
            <a:xfrm>
              <a:off x="2747075" y="3702650"/>
              <a:ext cx="201425" cy="180725"/>
            </a:xfrm>
            <a:custGeom>
              <a:avLst/>
              <a:gdLst/>
              <a:ahLst/>
              <a:cxnLst/>
              <a:rect l="l" t="t" r="r" b="b"/>
              <a:pathLst>
                <a:path w="8057" h="7229" extrusionOk="0">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47;p50"/>
            <p:cNvSpPr/>
            <p:nvPr/>
          </p:nvSpPr>
          <p:spPr>
            <a:xfrm>
              <a:off x="3357750" y="3073100"/>
              <a:ext cx="239000" cy="179750"/>
            </a:xfrm>
            <a:custGeom>
              <a:avLst/>
              <a:gdLst/>
              <a:ahLst/>
              <a:cxnLst/>
              <a:rect l="l" t="t" r="r" b="b"/>
              <a:pathLst>
                <a:path w="9560" h="7190" extrusionOk="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48;p50"/>
            <p:cNvSpPr/>
            <p:nvPr/>
          </p:nvSpPr>
          <p:spPr>
            <a:xfrm>
              <a:off x="2098125" y="4963650"/>
              <a:ext cx="238725" cy="180050"/>
            </a:xfrm>
            <a:custGeom>
              <a:avLst/>
              <a:gdLst/>
              <a:ahLst/>
              <a:cxnLst/>
              <a:rect l="l" t="t" r="r" b="b"/>
              <a:pathLst>
                <a:path w="9549" h="7202" extrusionOk="0">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49;p50"/>
            <p:cNvSpPr/>
            <p:nvPr/>
          </p:nvSpPr>
          <p:spPr>
            <a:xfrm>
              <a:off x="2728475" y="4332575"/>
              <a:ext cx="238325" cy="180175"/>
            </a:xfrm>
            <a:custGeom>
              <a:avLst/>
              <a:gdLst/>
              <a:ahLst/>
              <a:cxnLst/>
              <a:rect l="l" t="t" r="r" b="b"/>
              <a:pathLst>
                <a:path w="9533" h="7207" extrusionOk="0">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50;p50"/>
            <p:cNvSpPr/>
            <p:nvPr/>
          </p:nvSpPr>
          <p:spPr>
            <a:xfrm>
              <a:off x="3358025" y="3702975"/>
              <a:ext cx="238325" cy="179825"/>
            </a:xfrm>
            <a:custGeom>
              <a:avLst/>
              <a:gdLst/>
              <a:ahLst/>
              <a:cxnLst/>
              <a:rect l="l" t="t" r="r" b="b"/>
              <a:pathLst>
                <a:path w="9533" h="7193" extrusionOk="0">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51;p50"/>
            <p:cNvSpPr/>
            <p:nvPr/>
          </p:nvSpPr>
          <p:spPr>
            <a:xfrm>
              <a:off x="2747075" y="4962125"/>
              <a:ext cx="201425" cy="181050"/>
            </a:xfrm>
            <a:custGeom>
              <a:avLst/>
              <a:gdLst/>
              <a:ahLst/>
              <a:cxnLst/>
              <a:rect l="l" t="t" r="r" b="b"/>
              <a:pathLst>
                <a:path w="8057" h="7242" extrusionOk="0">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52;p50"/>
            <p:cNvSpPr/>
            <p:nvPr/>
          </p:nvSpPr>
          <p:spPr>
            <a:xfrm>
              <a:off x="3358025" y="4332300"/>
              <a:ext cx="238150" cy="180475"/>
            </a:xfrm>
            <a:custGeom>
              <a:avLst/>
              <a:gdLst/>
              <a:ahLst/>
              <a:cxnLst/>
              <a:rect l="l" t="t" r="r" b="b"/>
              <a:pathLst>
                <a:path w="9526" h="7219" extrusionOk="0">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53;p50"/>
            <p:cNvSpPr/>
            <p:nvPr/>
          </p:nvSpPr>
          <p:spPr>
            <a:xfrm>
              <a:off x="3357750" y="4962275"/>
              <a:ext cx="239000" cy="179750"/>
            </a:xfrm>
            <a:custGeom>
              <a:avLst/>
              <a:gdLst/>
              <a:ahLst/>
              <a:cxnLst/>
              <a:rect l="l" t="t" r="r" b="b"/>
              <a:pathLst>
                <a:path w="9560" h="7190" extrusionOk="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54;p50"/>
            <p:cNvSpPr/>
            <p:nvPr/>
          </p:nvSpPr>
          <p:spPr>
            <a:xfrm>
              <a:off x="229975" y="2443400"/>
              <a:ext cx="198700" cy="179600"/>
            </a:xfrm>
            <a:custGeom>
              <a:avLst/>
              <a:gdLst/>
              <a:ahLst/>
              <a:cxnLst/>
              <a:rect l="l" t="t" r="r" b="b"/>
              <a:pathLst>
                <a:path w="7948" h="7184" extrusionOk="0">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55;p50"/>
            <p:cNvSpPr/>
            <p:nvPr/>
          </p:nvSpPr>
          <p:spPr>
            <a:xfrm>
              <a:off x="209625" y="3073800"/>
              <a:ext cx="238725" cy="180050"/>
            </a:xfrm>
            <a:custGeom>
              <a:avLst/>
              <a:gdLst/>
              <a:ahLst/>
              <a:cxnLst/>
              <a:rect l="l" t="t" r="r" b="b"/>
              <a:pathLst>
                <a:path w="9549" h="7202" extrusionOk="0">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56;p50"/>
            <p:cNvSpPr/>
            <p:nvPr/>
          </p:nvSpPr>
          <p:spPr>
            <a:xfrm>
              <a:off x="857225" y="2443200"/>
              <a:ext cx="202100" cy="180775"/>
            </a:xfrm>
            <a:custGeom>
              <a:avLst/>
              <a:gdLst/>
              <a:ahLst/>
              <a:cxnLst/>
              <a:rect l="l" t="t" r="r" b="b"/>
              <a:pathLst>
                <a:path w="8084" h="7231" extrusionOk="0">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57;p50"/>
            <p:cNvSpPr/>
            <p:nvPr/>
          </p:nvSpPr>
          <p:spPr>
            <a:xfrm>
              <a:off x="209625" y="3703725"/>
              <a:ext cx="238325" cy="180100"/>
            </a:xfrm>
            <a:custGeom>
              <a:avLst/>
              <a:gdLst/>
              <a:ahLst/>
              <a:cxnLst/>
              <a:rect l="l" t="t" r="r" b="b"/>
              <a:pathLst>
                <a:path w="9533" h="7204" extrusionOk="0">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58;p50"/>
            <p:cNvSpPr/>
            <p:nvPr/>
          </p:nvSpPr>
          <p:spPr>
            <a:xfrm>
              <a:off x="838900" y="3073100"/>
              <a:ext cx="238150" cy="179775"/>
            </a:xfrm>
            <a:custGeom>
              <a:avLst/>
              <a:gdLst/>
              <a:ahLst/>
              <a:cxnLst/>
              <a:rect l="l" t="t" r="r" b="b"/>
              <a:pathLst>
                <a:path w="9526" h="7191" extrusionOk="0">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59;p50"/>
            <p:cNvSpPr/>
            <p:nvPr/>
          </p:nvSpPr>
          <p:spPr>
            <a:xfrm>
              <a:off x="1468175" y="2443250"/>
              <a:ext cx="239200" cy="180325"/>
            </a:xfrm>
            <a:custGeom>
              <a:avLst/>
              <a:gdLst/>
              <a:ahLst/>
              <a:cxnLst/>
              <a:rect l="l" t="t" r="r" b="b"/>
              <a:pathLst>
                <a:path w="9568" h="7213" extrusionOk="0">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60;p50"/>
            <p:cNvSpPr/>
            <p:nvPr/>
          </p:nvSpPr>
          <p:spPr>
            <a:xfrm>
              <a:off x="209825" y="4333700"/>
              <a:ext cx="238525" cy="179800"/>
            </a:xfrm>
            <a:custGeom>
              <a:avLst/>
              <a:gdLst/>
              <a:ahLst/>
              <a:cxnLst/>
              <a:rect l="l" t="t" r="r" b="b"/>
              <a:pathLst>
                <a:path w="9541" h="7192" extrusionOk="0">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61;p50"/>
            <p:cNvSpPr/>
            <p:nvPr/>
          </p:nvSpPr>
          <p:spPr>
            <a:xfrm>
              <a:off x="839100" y="3703750"/>
              <a:ext cx="238525" cy="180325"/>
            </a:xfrm>
            <a:custGeom>
              <a:avLst/>
              <a:gdLst/>
              <a:ahLst/>
              <a:cxnLst/>
              <a:rect l="l" t="t" r="r" b="b"/>
              <a:pathLst>
                <a:path w="9541" h="7213" extrusionOk="0">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62;p50"/>
            <p:cNvSpPr/>
            <p:nvPr/>
          </p:nvSpPr>
          <p:spPr>
            <a:xfrm>
              <a:off x="1487175" y="3072975"/>
              <a:ext cx="200725" cy="180925"/>
            </a:xfrm>
            <a:custGeom>
              <a:avLst/>
              <a:gdLst/>
              <a:ahLst/>
              <a:cxnLst/>
              <a:rect l="l" t="t" r="r" b="b"/>
              <a:pathLst>
                <a:path w="8029" h="7237" extrusionOk="0">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63;p50"/>
            <p:cNvSpPr/>
            <p:nvPr/>
          </p:nvSpPr>
          <p:spPr>
            <a:xfrm>
              <a:off x="2098125" y="2443175"/>
              <a:ext cx="238525" cy="179725"/>
            </a:xfrm>
            <a:custGeom>
              <a:avLst/>
              <a:gdLst/>
              <a:ahLst/>
              <a:cxnLst/>
              <a:rect l="l" t="t" r="r" b="b"/>
              <a:pathLst>
                <a:path w="9541" h="7189" extrusionOk="0">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64;p50"/>
            <p:cNvSpPr/>
            <p:nvPr/>
          </p:nvSpPr>
          <p:spPr>
            <a:xfrm>
              <a:off x="209825" y="4962975"/>
              <a:ext cx="238525" cy="180325"/>
            </a:xfrm>
            <a:custGeom>
              <a:avLst/>
              <a:gdLst/>
              <a:ahLst/>
              <a:cxnLst/>
              <a:rect l="l" t="t" r="r" b="b"/>
              <a:pathLst>
                <a:path w="9541" h="7213" extrusionOk="0">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65;p50"/>
            <p:cNvSpPr/>
            <p:nvPr/>
          </p:nvSpPr>
          <p:spPr>
            <a:xfrm>
              <a:off x="857225" y="4332350"/>
              <a:ext cx="201400" cy="180975"/>
            </a:xfrm>
            <a:custGeom>
              <a:avLst/>
              <a:gdLst/>
              <a:ahLst/>
              <a:cxnLst/>
              <a:rect l="l" t="t" r="r" b="b"/>
              <a:pathLst>
                <a:path w="8056" h="7239" extrusionOk="0">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66;p50"/>
            <p:cNvSpPr/>
            <p:nvPr/>
          </p:nvSpPr>
          <p:spPr>
            <a:xfrm>
              <a:off x="1468850" y="3702900"/>
              <a:ext cx="238325" cy="179900"/>
            </a:xfrm>
            <a:custGeom>
              <a:avLst/>
              <a:gdLst/>
              <a:ahLst/>
              <a:cxnLst/>
              <a:rect l="l" t="t" r="r" b="b"/>
              <a:pathLst>
                <a:path w="9533" h="7196" extrusionOk="0">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67;p50"/>
            <p:cNvSpPr/>
            <p:nvPr/>
          </p:nvSpPr>
          <p:spPr>
            <a:xfrm>
              <a:off x="5247225" y="3073125"/>
              <a:ext cx="239175" cy="179725"/>
            </a:xfrm>
            <a:custGeom>
              <a:avLst/>
              <a:gdLst/>
              <a:ahLst/>
              <a:cxnLst/>
              <a:rect l="l" t="t" r="r" b="b"/>
              <a:pathLst>
                <a:path w="9567" h="7189" extrusionOk="0">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68;p50"/>
            <p:cNvSpPr/>
            <p:nvPr/>
          </p:nvSpPr>
          <p:spPr>
            <a:xfrm>
              <a:off x="5877175" y="2443400"/>
              <a:ext cx="238125" cy="180200"/>
            </a:xfrm>
            <a:custGeom>
              <a:avLst/>
              <a:gdLst/>
              <a:ahLst/>
              <a:cxnLst/>
              <a:rect l="l" t="t" r="r" b="b"/>
              <a:pathLst>
                <a:path w="9525" h="7208" extrusionOk="0">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69;p50"/>
            <p:cNvSpPr/>
            <p:nvPr/>
          </p:nvSpPr>
          <p:spPr>
            <a:xfrm>
              <a:off x="3988175" y="4963650"/>
              <a:ext cx="238525" cy="179975"/>
            </a:xfrm>
            <a:custGeom>
              <a:avLst/>
              <a:gdLst/>
              <a:ahLst/>
              <a:cxnLst/>
              <a:rect l="l" t="t" r="r" b="b"/>
              <a:pathLst>
                <a:path w="9541" h="7199" extrusionOk="0">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70;p50"/>
            <p:cNvSpPr/>
            <p:nvPr/>
          </p:nvSpPr>
          <p:spPr>
            <a:xfrm>
              <a:off x="4617650" y="4333675"/>
              <a:ext cx="239000" cy="180100"/>
            </a:xfrm>
            <a:custGeom>
              <a:avLst/>
              <a:gdLst/>
              <a:ahLst/>
              <a:cxnLst/>
              <a:rect l="l" t="t" r="r" b="b"/>
              <a:pathLst>
                <a:path w="9560" h="7204" extrusionOk="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71;p50"/>
            <p:cNvSpPr/>
            <p:nvPr/>
          </p:nvSpPr>
          <p:spPr>
            <a:xfrm>
              <a:off x="5247400" y="3702975"/>
              <a:ext cx="238525" cy="179825"/>
            </a:xfrm>
            <a:custGeom>
              <a:avLst/>
              <a:gdLst/>
              <a:ahLst/>
              <a:cxnLst/>
              <a:rect l="l" t="t" r="r" b="b"/>
              <a:pathLst>
                <a:path w="9541" h="7193" extrusionOk="0">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72;p50"/>
            <p:cNvSpPr/>
            <p:nvPr/>
          </p:nvSpPr>
          <p:spPr>
            <a:xfrm>
              <a:off x="5896150" y="3072975"/>
              <a:ext cx="202775" cy="183550"/>
            </a:xfrm>
            <a:custGeom>
              <a:avLst/>
              <a:gdLst/>
              <a:ahLst/>
              <a:cxnLst/>
              <a:rect l="l" t="t" r="r" b="b"/>
              <a:pathLst>
                <a:path w="8111" h="7342" extrusionOk="0">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73;p50"/>
            <p:cNvSpPr/>
            <p:nvPr/>
          </p:nvSpPr>
          <p:spPr>
            <a:xfrm>
              <a:off x="6506450" y="2443400"/>
              <a:ext cx="239000" cy="180175"/>
            </a:xfrm>
            <a:custGeom>
              <a:avLst/>
              <a:gdLst/>
              <a:ahLst/>
              <a:cxnLst/>
              <a:rect l="l" t="t" r="r" b="b"/>
              <a:pathLst>
                <a:path w="9560" h="7207" extrusionOk="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74;p50"/>
            <p:cNvSpPr/>
            <p:nvPr/>
          </p:nvSpPr>
          <p:spPr>
            <a:xfrm>
              <a:off x="4617950" y="4962975"/>
              <a:ext cx="238700" cy="180400"/>
            </a:xfrm>
            <a:custGeom>
              <a:avLst/>
              <a:gdLst/>
              <a:ahLst/>
              <a:cxnLst/>
              <a:rect l="l" t="t" r="r" b="b"/>
              <a:pathLst>
                <a:path w="9548" h="7216" extrusionOk="0">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75;p50"/>
            <p:cNvSpPr/>
            <p:nvPr/>
          </p:nvSpPr>
          <p:spPr>
            <a:xfrm>
              <a:off x="5265525" y="4332375"/>
              <a:ext cx="202100" cy="181000"/>
            </a:xfrm>
            <a:custGeom>
              <a:avLst/>
              <a:gdLst/>
              <a:ahLst/>
              <a:cxnLst/>
              <a:rect l="l" t="t" r="r" b="b"/>
              <a:pathLst>
                <a:path w="8084" h="7240" extrusionOk="0">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76;p50"/>
            <p:cNvSpPr/>
            <p:nvPr/>
          </p:nvSpPr>
          <p:spPr>
            <a:xfrm>
              <a:off x="5896150" y="3702650"/>
              <a:ext cx="200750" cy="180725"/>
            </a:xfrm>
            <a:custGeom>
              <a:avLst/>
              <a:gdLst/>
              <a:ahLst/>
              <a:cxnLst/>
              <a:rect l="l" t="t" r="r" b="b"/>
              <a:pathLst>
                <a:path w="8030" h="7229" extrusionOk="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77;p50"/>
            <p:cNvSpPr/>
            <p:nvPr/>
          </p:nvSpPr>
          <p:spPr>
            <a:xfrm>
              <a:off x="6506825" y="3073100"/>
              <a:ext cx="239000" cy="179750"/>
            </a:xfrm>
            <a:custGeom>
              <a:avLst/>
              <a:gdLst/>
              <a:ahLst/>
              <a:cxnLst/>
              <a:rect l="l" t="t" r="r" b="b"/>
              <a:pathLst>
                <a:path w="9560" h="7190" extrusionOk="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78;p50"/>
            <p:cNvSpPr/>
            <p:nvPr/>
          </p:nvSpPr>
          <p:spPr>
            <a:xfrm>
              <a:off x="5247225" y="4963650"/>
              <a:ext cx="238700" cy="180050"/>
            </a:xfrm>
            <a:custGeom>
              <a:avLst/>
              <a:gdLst/>
              <a:ahLst/>
              <a:cxnLst/>
              <a:rect l="l" t="t" r="r" b="b"/>
              <a:pathLst>
                <a:path w="9548" h="7202" extrusionOk="0">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79;p50"/>
            <p:cNvSpPr/>
            <p:nvPr/>
          </p:nvSpPr>
          <p:spPr>
            <a:xfrm>
              <a:off x="5877550" y="4332575"/>
              <a:ext cx="238325" cy="180175"/>
            </a:xfrm>
            <a:custGeom>
              <a:avLst/>
              <a:gdLst/>
              <a:ahLst/>
              <a:cxnLst/>
              <a:rect l="l" t="t" r="r" b="b"/>
              <a:pathLst>
                <a:path w="9533" h="7207" extrusionOk="0">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80;p50"/>
            <p:cNvSpPr/>
            <p:nvPr/>
          </p:nvSpPr>
          <p:spPr>
            <a:xfrm>
              <a:off x="6506450" y="3702975"/>
              <a:ext cx="239000" cy="179825"/>
            </a:xfrm>
            <a:custGeom>
              <a:avLst/>
              <a:gdLst/>
              <a:ahLst/>
              <a:cxnLst/>
              <a:rect l="l" t="t" r="r" b="b"/>
              <a:pathLst>
                <a:path w="9560" h="7193" extrusionOk="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81;p50"/>
            <p:cNvSpPr/>
            <p:nvPr/>
          </p:nvSpPr>
          <p:spPr>
            <a:xfrm>
              <a:off x="5896150" y="4962125"/>
              <a:ext cx="201425" cy="181050"/>
            </a:xfrm>
            <a:custGeom>
              <a:avLst/>
              <a:gdLst/>
              <a:ahLst/>
              <a:cxnLst/>
              <a:rect l="l" t="t" r="r" b="b"/>
              <a:pathLst>
                <a:path w="8057" h="7242" extrusionOk="0">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82;p50"/>
            <p:cNvSpPr/>
            <p:nvPr/>
          </p:nvSpPr>
          <p:spPr>
            <a:xfrm>
              <a:off x="6507125" y="4332300"/>
              <a:ext cx="238125" cy="180475"/>
            </a:xfrm>
            <a:custGeom>
              <a:avLst/>
              <a:gdLst/>
              <a:ahLst/>
              <a:cxnLst/>
              <a:rect l="l" t="t" r="r" b="b"/>
              <a:pathLst>
                <a:path w="9525" h="7219" extrusionOk="0">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83;p50"/>
            <p:cNvSpPr/>
            <p:nvPr/>
          </p:nvSpPr>
          <p:spPr>
            <a:xfrm>
              <a:off x="6506825" y="4962275"/>
              <a:ext cx="239000" cy="179750"/>
            </a:xfrm>
            <a:custGeom>
              <a:avLst/>
              <a:gdLst/>
              <a:ahLst/>
              <a:cxnLst/>
              <a:rect l="l" t="t" r="r" b="b"/>
              <a:pathLst>
                <a:path w="9560" h="7190" extrusionOk="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84;p50"/>
            <p:cNvSpPr/>
            <p:nvPr/>
          </p:nvSpPr>
          <p:spPr>
            <a:xfrm>
              <a:off x="4006300" y="2443200"/>
              <a:ext cx="202100" cy="180775"/>
            </a:xfrm>
            <a:custGeom>
              <a:avLst/>
              <a:gdLst/>
              <a:ahLst/>
              <a:cxnLst/>
              <a:rect l="l" t="t" r="r" b="b"/>
              <a:pathLst>
                <a:path w="8084" h="7231" extrusionOk="0">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85;p50"/>
            <p:cNvSpPr/>
            <p:nvPr/>
          </p:nvSpPr>
          <p:spPr>
            <a:xfrm>
              <a:off x="3988000" y="3073100"/>
              <a:ext cx="238125" cy="179775"/>
            </a:xfrm>
            <a:custGeom>
              <a:avLst/>
              <a:gdLst/>
              <a:ahLst/>
              <a:cxnLst/>
              <a:rect l="l" t="t" r="r" b="b"/>
              <a:pathLst>
                <a:path w="9525" h="7191" extrusionOk="0">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86;p50"/>
            <p:cNvSpPr/>
            <p:nvPr/>
          </p:nvSpPr>
          <p:spPr>
            <a:xfrm>
              <a:off x="4617250" y="2443250"/>
              <a:ext cx="239200" cy="180325"/>
            </a:xfrm>
            <a:custGeom>
              <a:avLst/>
              <a:gdLst/>
              <a:ahLst/>
              <a:cxnLst/>
              <a:rect l="l" t="t" r="r" b="b"/>
              <a:pathLst>
                <a:path w="9568" h="7213" extrusionOk="0">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87;p50"/>
            <p:cNvSpPr/>
            <p:nvPr/>
          </p:nvSpPr>
          <p:spPr>
            <a:xfrm>
              <a:off x="3988175" y="3703750"/>
              <a:ext cx="238525" cy="180325"/>
            </a:xfrm>
            <a:custGeom>
              <a:avLst/>
              <a:gdLst/>
              <a:ahLst/>
              <a:cxnLst/>
              <a:rect l="l" t="t" r="r" b="b"/>
              <a:pathLst>
                <a:path w="9541" h="7213" extrusionOk="0">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88;p50"/>
            <p:cNvSpPr/>
            <p:nvPr/>
          </p:nvSpPr>
          <p:spPr>
            <a:xfrm>
              <a:off x="4636250" y="3072975"/>
              <a:ext cx="201425" cy="180925"/>
            </a:xfrm>
            <a:custGeom>
              <a:avLst/>
              <a:gdLst/>
              <a:ahLst/>
              <a:cxnLst/>
              <a:rect l="l" t="t" r="r" b="b"/>
              <a:pathLst>
                <a:path w="8057" h="7237" extrusionOk="0">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89;p50"/>
            <p:cNvSpPr/>
            <p:nvPr/>
          </p:nvSpPr>
          <p:spPr>
            <a:xfrm>
              <a:off x="5247225" y="2443175"/>
              <a:ext cx="238500" cy="179725"/>
            </a:xfrm>
            <a:custGeom>
              <a:avLst/>
              <a:gdLst/>
              <a:ahLst/>
              <a:cxnLst/>
              <a:rect l="l" t="t" r="r" b="b"/>
              <a:pathLst>
                <a:path w="9540" h="7189" extrusionOk="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90;p50"/>
            <p:cNvSpPr/>
            <p:nvPr/>
          </p:nvSpPr>
          <p:spPr>
            <a:xfrm>
              <a:off x="4006975" y="4332350"/>
              <a:ext cx="201425" cy="181225"/>
            </a:xfrm>
            <a:custGeom>
              <a:avLst/>
              <a:gdLst/>
              <a:ahLst/>
              <a:cxnLst/>
              <a:rect l="l" t="t" r="r" b="b"/>
              <a:pathLst>
                <a:path w="8057" h="7249" extrusionOk="0">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91;p50"/>
            <p:cNvSpPr/>
            <p:nvPr/>
          </p:nvSpPr>
          <p:spPr>
            <a:xfrm>
              <a:off x="4617950" y="3702900"/>
              <a:ext cx="238325" cy="179900"/>
            </a:xfrm>
            <a:custGeom>
              <a:avLst/>
              <a:gdLst/>
              <a:ahLst/>
              <a:cxnLst/>
              <a:rect l="l" t="t" r="r" b="b"/>
              <a:pathLst>
                <a:path w="9533" h="7196" extrusionOk="0">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92;p50"/>
            <p:cNvSpPr/>
            <p:nvPr/>
          </p:nvSpPr>
          <p:spPr>
            <a:xfrm>
              <a:off x="7141825" y="1811875"/>
              <a:ext cx="238700" cy="180050"/>
            </a:xfrm>
            <a:custGeom>
              <a:avLst/>
              <a:gdLst/>
              <a:ahLst/>
              <a:cxnLst/>
              <a:rect l="l" t="t" r="r" b="b"/>
              <a:pathLst>
                <a:path w="9548" h="7202" extrusionOk="0">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93;p50"/>
            <p:cNvSpPr/>
            <p:nvPr/>
          </p:nvSpPr>
          <p:spPr>
            <a:xfrm>
              <a:off x="7142025" y="552650"/>
              <a:ext cx="238500" cy="179800"/>
            </a:xfrm>
            <a:custGeom>
              <a:avLst/>
              <a:gdLst/>
              <a:ahLst/>
              <a:cxnLst/>
              <a:rect l="l" t="t" r="r" b="b"/>
              <a:pathLst>
                <a:path w="9540" h="7192" extrusionOk="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94;p50"/>
            <p:cNvSpPr/>
            <p:nvPr/>
          </p:nvSpPr>
          <p:spPr>
            <a:xfrm>
              <a:off x="7160125" y="1181075"/>
              <a:ext cx="201425" cy="181050"/>
            </a:xfrm>
            <a:custGeom>
              <a:avLst/>
              <a:gdLst/>
              <a:ahLst/>
              <a:cxnLst/>
              <a:rect l="l" t="t" r="r" b="b"/>
              <a:pathLst>
                <a:path w="8057" h="7242" extrusionOk="0">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95;p50"/>
            <p:cNvSpPr/>
            <p:nvPr/>
          </p:nvSpPr>
          <p:spPr>
            <a:xfrm>
              <a:off x="7141825" y="4962975"/>
              <a:ext cx="238700" cy="180150"/>
            </a:xfrm>
            <a:custGeom>
              <a:avLst/>
              <a:gdLst/>
              <a:ahLst/>
              <a:cxnLst/>
              <a:rect l="l" t="t" r="r" b="b"/>
              <a:pathLst>
                <a:path w="9548" h="7206" extrusionOk="0">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96;p50"/>
            <p:cNvSpPr/>
            <p:nvPr/>
          </p:nvSpPr>
          <p:spPr>
            <a:xfrm>
              <a:off x="7160125" y="2443200"/>
              <a:ext cx="202100" cy="180775"/>
            </a:xfrm>
            <a:custGeom>
              <a:avLst/>
              <a:gdLst/>
              <a:ahLst/>
              <a:cxnLst/>
              <a:rect l="l" t="t" r="r" b="b"/>
              <a:pathLst>
                <a:path w="8084" h="7231" extrusionOk="0">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97;p50"/>
            <p:cNvSpPr/>
            <p:nvPr/>
          </p:nvSpPr>
          <p:spPr>
            <a:xfrm>
              <a:off x="7141825" y="3073100"/>
              <a:ext cx="238125" cy="179775"/>
            </a:xfrm>
            <a:custGeom>
              <a:avLst/>
              <a:gdLst/>
              <a:ahLst/>
              <a:cxnLst/>
              <a:rect l="l" t="t" r="r" b="b"/>
              <a:pathLst>
                <a:path w="9525" h="7191" extrusionOk="0">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98;p50"/>
            <p:cNvSpPr/>
            <p:nvPr/>
          </p:nvSpPr>
          <p:spPr>
            <a:xfrm>
              <a:off x="7142025" y="3703750"/>
              <a:ext cx="238500" cy="180325"/>
            </a:xfrm>
            <a:custGeom>
              <a:avLst/>
              <a:gdLst/>
              <a:ahLst/>
              <a:cxnLst/>
              <a:rect l="l" t="t" r="r" b="b"/>
              <a:pathLst>
                <a:path w="9540" h="7213" extrusionOk="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99;p50"/>
            <p:cNvSpPr/>
            <p:nvPr/>
          </p:nvSpPr>
          <p:spPr>
            <a:xfrm>
              <a:off x="7160125" y="4332350"/>
              <a:ext cx="201425" cy="181225"/>
            </a:xfrm>
            <a:custGeom>
              <a:avLst/>
              <a:gdLst/>
              <a:ahLst/>
              <a:cxnLst/>
              <a:rect l="l" t="t" r="r" b="b"/>
              <a:pathLst>
                <a:path w="8057" h="7249" extrusionOk="0">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541C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id-ID" dirty="0"/>
          </a:p>
        </p:txBody>
      </p:sp>
      <p:sp>
        <p:nvSpPr>
          <p:cNvPr id="3" name="Title 2"/>
          <p:cNvSpPr>
            <a:spLocks noGrp="1"/>
          </p:cNvSpPr>
          <p:nvPr>
            <p:ph type="title"/>
          </p:nvPr>
        </p:nvSpPr>
        <p:spPr/>
        <p:txBody>
          <a:bodyPr/>
          <a:lstStyle/>
          <a:p>
            <a:r>
              <a:rPr lang="id-ID" sz="2000" dirty="0">
                <a:solidFill>
                  <a:schemeClr val="bg2">
                    <a:lumMod val="60000"/>
                    <a:lumOff val="40000"/>
                  </a:schemeClr>
                </a:solidFill>
              </a:rPr>
              <a:t>Membangun Basis Persediaan</a:t>
            </a:r>
            <a:br>
              <a:rPr lang="id-ID" sz="2000" dirty="0">
                <a:solidFill>
                  <a:schemeClr val="bg2">
                    <a:lumMod val="60000"/>
                    <a:lumOff val="40000"/>
                  </a:schemeClr>
                </a:solidFill>
              </a:rPr>
            </a:br>
            <a:r>
              <a:rPr lang="id-ID" sz="2000" dirty="0">
                <a:solidFill>
                  <a:schemeClr val="bg2">
                    <a:lumMod val="60000"/>
                    <a:lumOff val="40000"/>
                  </a:schemeClr>
                </a:solidFill>
              </a:rPr>
              <a:t>Langkah-langkah dalam pemilihan pemasok.</a:t>
            </a:r>
          </a:p>
        </p:txBody>
      </p:sp>
      <p:sp>
        <p:nvSpPr>
          <p:cNvPr id="4" name="Google Shape;1339;p37"/>
          <p:cNvSpPr/>
          <p:nvPr/>
        </p:nvSpPr>
        <p:spPr>
          <a:xfrm>
            <a:off x="505275" y="1425189"/>
            <a:ext cx="7704000" cy="3015526"/>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887;p59"/>
          <p:cNvSpPr txBox="1">
            <a:spLocks/>
          </p:cNvSpPr>
          <p:nvPr/>
        </p:nvSpPr>
        <p:spPr>
          <a:xfrm>
            <a:off x="781865" y="1596553"/>
            <a:ext cx="4675800" cy="120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9pPr>
          </a:lstStyle>
          <a:p>
            <a:pPr marL="152400" indent="0">
              <a:buNone/>
            </a:pPr>
            <a:r>
              <a:rPr lang="id-ID" dirty="0"/>
              <a:t>1. Evaluasi Pemasok</a:t>
            </a:r>
          </a:p>
          <a:p>
            <a:pPr marL="152400" indent="0">
              <a:buNone/>
            </a:pPr>
            <a:r>
              <a:rPr lang="id-ID" dirty="0"/>
              <a:t>Evaluasi pemasok, mencakup pencari potensial dan menentukan kecenderungan mereka untuk menjadi pemasok yang baik. Jika pemasok yang baik tidak dipilih, semua upaya rantai pasokan lainnya akan gagal. </a:t>
            </a:r>
          </a:p>
          <a:p>
            <a:pPr marL="152400" indent="0">
              <a:buFont typeface="Roboto"/>
              <a:buNone/>
            </a:pPr>
            <a:endParaRPr lang="id-ID" dirty="0">
              <a:solidFill>
                <a:schemeClr val="tx2">
                  <a:lumMod val="20000"/>
                  <a:lumOff val="80000"/>
                </a:schemeClr>
              </a:solidFill>
              <a:latin typeface="Arvo" charset="0"/>
            </a:endParaRPr>
          </a:p>
        </p:txBody>
      </p:sp>
      <p:sp>
        <p:nvSpPr>
          <p:cNvPr id="6" name="Google Shape;4887;p59"/>
          <p:cNvSpPr txBox="1">
            <a:spLocks/>
          </p:cNvSpPr>
          <p:nvPr/>
        </p:nvSpPr>
        <p:spPr>
          <a:xfrm>
            <a:off x="781865" y="2831840"/>
            <a:ext cx="6155025" cy="120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accent2"/>
              </a:buClr>
              <a:buSzPts val="1200"/>
              <a:buFont typeface="Roboto"/>
              <a:buChar char="■"/>
              <a:defRPr sz="1200" b="0" i="0" u="none" strike="noStrike" cap="none">
                <a:solidFill>
                  <a:schemeClr val="accent2"/>
                </a:solidFill>
                <a:latin typeface="Roboto"/>
                <a:ea typeface="Roboto"/>
                <a:cs typeface="Roboto"/>
                <a:sym typeface="Roboto"/>
              </a:defRPr>
            </a:lvl9pPr>
          </a:lstStyle>
          <a:p>
            <a:pPr marL="152400" indent="0">
              <a:buNone/>
            </a:pPr>
            <a:r>
              <a:rPr lang="id-ID" dirty="0"/>
              <a:t>2. Pengembangan Pemasok</a:t>
            </a:r>
          </a:p>
          <a:p>
            <a:pPr marL="152400" indent="0">
              <a:buNone/>
            </a:pPr>
            <a:r>
              <a:rPr lang="id-ID" dirty="0"/>
              <a:t>Dengan mengasumsikan bahwa perusahaan ingin bekerja sama dengan pemasok tertentu, bagaimana perusahaan akan mengintegrasikan pemasok ini ke dalam sistemnya? Pembeli memastikan bahwa pemasok memiliki apresiasi persyaratan kualitas, spesifkasi produk, jadwal dan pengiriman serta kebijakan pembelian. Pengembangan pemasok dapat mencakup segala hal dari pelatihan, bantuan teknis dan produksi hingga prosedur untuk transfer informasi.</a:t>
            </a:r>
          </a:p>
          <a:p>
            <a:pPr marL="152400" indent="0">
              <a:buFont typeface="Roboto"/>
              <a:buNone/>
            </a:pPr>
            <a:endParaRPr lang="id-ID" dirty="0">
              <a:solidFill>
                <a:schemeClr val="tx2">
                  <a:lumMod val="20000"/>
                  <a:lumOff val="80000"/>
                </a:schemeClr>
              </a:solidFill>
              <a:latin typeface="Arvo" charset="0"/>
            </a:endParaRPr>
          </a:p>
        </p:txBody>
      </p:sp>
      <p:grpSp>
        <p:nvGrpSpPr>
          <p:cNvPr id="9" name="Google Shape;940;p34"/>
          <p:cNvGrpSpPr/>
          <p:nvPr/>
        </p:nvGrpSpPr>
        <p:grpSpPr>
          <a:xfrm flipH="1">
            <a:off x="-740929" y="2983913"/>
            <a:ext cx="1425315" cy="3241658"/>
            <a:chOff x="2650500" y="238500"/>
            <a:chExt cx="2300750" cy="5232700"/>
          </a:xfrm>
        </p:grpSpPr>
        <p:sp>
          <p:nvSpPr>
            <p:cNvPr id="10" name="Google Shape;941;p34"/>
            <p:cNvSpPr/>
            <p:nvPr/>
          </p:nvSpPr>
          <p:spPr>
            <a:xfrm>
              <a:off x="2650500" y="238500"/>
              <a:ext cx="2300750" cy="5232700"/>
            </a:xfrm>
            <a:custGeom>
              <a:avLst/>
              <a:gdLst/>
              <a:ahLst/>
              <a:cxnLst/>
              <a:rect l="l" t="t" r="r" b="b"/>
              <a:pathLst>
                <a:path w="92030" h="209308" extrusionOk="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2;p34"/>
            <p:cNvSpPr/>
            <p:nvPr/>
          </p:nvSpPr>
          <p:spPr>
            <a:xfrm>
              <a:off x="3006375" y="586000"/>
              <a:ext cx="1597775" cy="4547625"/>
            </a:xfrm>
            <a:custGeom>
              <a:avLst/>
              <a:gdLst/>
              <a:ahLst/>
              <a:cxnLst/>
              <a:rect l="l" t="t" r="r" b="b"/>
              <a:pathLst>
                <a:path w="63911" h="181905" extrusionOk="0">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3;p34"/>
            <p:cNvSpPr/>
            <p:nvPr/>
          </p:nvSpPr>
          <p:spPr>
            <a:xfrm>
              <a:off x="3402850" y="931550"/>
              <a:ext cx="1365350" cy="3835150"/>
            </a:xfrm>
            <a:custGeom>
              <a:avLst/>
              <a:gdLst/>
              <a:ahLst/>
              <a:cxnLst/>
              <a:rect l="l" t="t" r="r" b="b"/>
              <a:pathLst>
                <a:path w="54614" h="153406" extrusionOk="0">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955;p34"/>
          <p:cNvGrpSpPr/>
          <p:nvPr/>
        </p:nvGrpSpPr>
        <p:grpSpPr>
          <a:xfrm rot="1195466">
            <a:off x="6313072" y="1841346"/>
            <a:ext cx="2763315" cy="771207"/>
            <a:chOff x="234200" y="2027925"/>
            <a:chExt cx="6760111" cy="1887098"/>
          </a:xfrm>
        </p:grpSpPr>
        <p:sp>
          <p:nvSpPr>
            <p:cNvPr id="14" name="Google Shape;956;p34"/>
            <p:cNvSpPr/>
            <p:nvPr/>
          </p:nvSpPr>
          <p:spPr>
            <a:xfrm>
              <a:off x="234200" y="3510875"/>
              <a:ext cx="311250" cy="154150"/>
            </a:xfrm>
            <a:custGeom>
              <a:avLst/>
              <a:gdLst/>
              <a:ahLst/>
              <a:cxnLst/>
              <a:rect l="l" t="t" r="r" b="b"/>
              <a:pathLst>
                <a:path w="12450" h="6166" extrusionOk="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7;p34"/>
            <p:cNvSpPr/>
            <p:nvPr/>
          </p:nvSpPr>
          <p:spPr>
            <a:xfrm>
              <a:off x="706400" y="2918875"/>
              <a:ext cx="577575" cy="299350"/>
            </a:xfrm>
            <a:custGeom>
              <a:avLst/>
              <a:gdLst/>
              <a:ahLst/>
              <a:cxnLst/>
              <a:rect l="l" t="t" r="r" b="b"/>
              <a:pathLst>
                <a:path w="23103" h="11974" extrusionOk="0">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8;p34"/>
            <p:cNvSpPr/>
            <p:nvPr/>
          </p:nvSpPr>
          <p:spPr>
            <a:xfrm>
              <a:off x="1324925" y="3370600"/>
              <a:ext cx="297575" cy="139600"/>
            </a:xfrm>
            <a:custGeom>
              <a:avLst/>
              <a:gdLst/>
              <a:ahLst/>
              <a:cxnLst/>
              <a:rect l="l" t="t" r="r" b="b"/>
              <a:pathLst>
                <a:path w="11903" h="5584" extrusionOk="0">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9;p34"/>
            <p:cNvSpPr/>
            <p:nvPr/>
          </p:nvSpPr>
          <p:spPr>
            <a:xfrm>
              <a:off x="1835650" y="2826000"/>
              <a:ext cx="666825" cy="316950"/>
            </a:xfrm>
            <a:custGeom>
              <a:avLst/>
              <a:gdLst/>
              <a:ahLst/>
              <a:cxnLst/>
              <a:rect l="l" t="t" r="r" b="b"/>
              <a:pathLst>
                <a:path w="26673" h="12678" extrusionOk="0">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0;p34"/>
            <p:cNvSpPr/>
            <p:nvPr/>
          </p:nvSpPr>
          <p:spPr>
            <a:xfrm>
              <a:off x="2948775" y="2707475"/>
              <a:ext cx="236625" cy="119550"/>
            </a:xfrm>
            <a:custGeom>
              <a:avLst/>
              <a:gdLst/>
              <a:ahLst/>
              <a:cxnLst/>
              <a:rect l="l" t="t" r="r" b="b"/>
              <a:pathLst>
                <a:path w="9465" h="4782" extrusionOk="0">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1;p34"/>
            <p:cNvSpPr/>
            <p:nvPr/>
          </p:nvSpPr>
          <p:spPr>
            <a:xfrm>
              <a:off x="3072675" y="3192025"/>
              <a:ext cx="529300" cy="291075"/>
            </a:xfrm>
            <a:custGeom>
              <a:avLst/>
              <a:gdLst/>
              <a:ahLst/>
              <a:cxnLst/>
              <a:rect l="l" t="t" r="r" b="b"/>
              <a:pathLst>
                <a:path w="21172" h="11643" extrusionOk="0">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2;p34"/>
            <p:cNvSpPr/>
            <p:nvPr/>
          </p:nvSpPr>
          <p:spPr>
            <a:xfrm>
              <a:off x="3409275" y="2154825"/>
              <a:ext cx="217575" cy="135250"/>
            </a:xfrm>
            <a:custGeom>
              <a:avLst/>
              <a:gdLst/>
              <a:ahLst/>
              <a:cxnLst/>
              <a:rect l="l" t="t" r="r" b="b"/>
              <a:pathLst>
                <a:path w="8703" h="5410" extrusionOk="0">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3;p34"/>
            <p:cNvSpPr/>
            <p:nvPr/>
          </p:nvSpPr>
          <p:spPr>
            <a:xfrm>
              <a:off x="3648775" y="2476625"/>
              <a:ext cx="324400" cy="168925"/>
            </a:xfrm>
            <a:custGeom>
              <a:avLst/>
              <a:gdLst/>
              <a:ahLst/>
              <a:cxnLst/>
              <a:rect l="l" t="t" r="r" b="b"/>
              <a:pathLst>
                <a:path w="12976" h="6757" extrusionOk="0">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4;p34"/>
            <p:cNvSpPr/>
            <p:nvPr/>
          </p:nvSpPr>
          <p:spPr>
            <a:xfrm>
              <a:off x="3804875" y="2648175"/>
              <a:ext cx="773175" cy="407800"/>
            </a:xfrm>
            <a:custGeom>
              <a:avLst/>
              <a:gdLst/>
              <a:ahLst/>
              <a:cxnLst/>
              <a:rect l="l" t="t" r="r" b="b"/>
              <a:pathLst>
                <a:path w="30927" h="16312" extrusionOk="0">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5;p34"/>
            <p:cNvSpPr/>
            <p:nvPr/>
          </p:nvSpPr>
          <p:spPr>
            <a:xfrm>
              <a:off x="4713401" y="3101236"/>
              <a:ext cx="536600" cy="279225"/>
            </a:xfrm>
            <a:custGeom>
              <a:avLst/>
              <a:gdLst/>
              <a:ahLst/>
              <a:cxnLst/>
              <a:rect l="l" t="t" r="r" b="b"/>
              <a:pathLst>
                <a:path w="21464" h="11169" extrusionOk="0">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6;p34"/>
            <p:cNvSpPr/>
            <p:nvPr/>
          </p:nvSpPr>
          <p:spPr>
            <a:xfrm>
              <a:off x="4321925" y="2027925"/>
              <a:ext cx="564400" cy="342625"/>
            </a:xfrm>
            <a:custGeom>
              <a:avLst/>
              <a:gdLst/>
              <a:ahLst/>
              <a:cxnLst/>
              <a:rect l="l" t="t" r="r" b="b"/>
              <a:pathLst>
                <a:path w="22576" h="13705" extrusionOk="0">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7;p34"/>
            <p:cNvSpPr/>
            <p:nvPr/>
          </p:nvSpPr>
          <p:spPr>
            <a:xfrm rot="504384">
              <a:off x="5226777" y="3516101"/>
              <a:ext cx="621003" cy="355436"/>
            </a:xfrm>
            <a:custGeom>
              <a:avLst/>
              <a:gdLst/>
              <a:ahLst/>
              <a:cxnLst/>
              <a:rect l="l" t="t" r="r" b="b"/>
              <a:pathLst>
                <a:path w="24839" h="14217" extrusionOk="0">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8;p34"/>
            <p:cNvSpPr/>
            <p:nvPr/>
          </p:nvSpPr>
          <p:spPr>
            <a:xfrm>
              <a:off x="5290200" y="2689950"/>
              <a:ext cx="400025" cy="215600"/>
            </a:xfrm>
            <a:custGeom>
              <a:avLst/>
              <a:gdLst/>
              <a:ahLst/>
              <a:cxnLst/>
              <a:rect l="l" t="t" r="r" b="b"/>
              <a:pathLst>
                <a:path w="16001" h="8624" extrusionOk="0">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9;p34"/>
            <p:cNvSpPr/>
            <p:nvPr/>
          </p:nvSpPr>
          <p:spPr>
            <a:xfrm>
              <a:off x="6405511" y="2440005"/>
              <a:ext cx="588800" cy="334100"/>
            </a:xfrm>
            <a:custGeom>
              <a:avLst/>
              <a:gdLst/>
              <a:ahLst/>
              <a:cxnLst/>
              <a:rect l="l" t="t" r="r" b="b"/>
              <a:pathLst>
                <a:path w="23552" h="13364" extrusionOk="0">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p34"/>
            <p:cNvSpPr/>
            <p:nvPr/>
          </p:nvSpPr>
          <p:spPr>
            <a:xfrm rot="344">
              <a:off x="6362670" y="3367488"/>
              <a:ext cx="480500" cy="403464"/>
            </a:xfrm>
            <a:custGeom>
              <a:avLst/>
              <a:gdLst/>
              <a:ahLst/>
              <a:cxnLst/>
              <a:rect l="l" t="t" r="r" b="b"/>
              <a:pathLst>
                <a:path w="19220" h="9022" extrusionOk="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737;p39"/>
          <p:cNvGrpSpPr/>
          <p:nvPr/>
        </p:nvGrpSpPr>
        <p:grpSpPr>
          <a:xfrm rot="-9189047">
            <a:off x="6053882" y="-860807"/>
            <a:ext cx="3758591" cy="2161350"/>
            <a:chOff x="235075" y="777725"/>
            <a:chExt cx="7186900" cy="4132775"/>
          </a:xfrm>
        </p:grpSpPr>
        <p:sp>
          <p:nvSpPr>
            <p:cNvPr id="31" name="Google Shape;1738;p39"/>
            <p:cNvSpPr/>
            <p:nvPr/>
          </p:nvSpPr>
          <p:spPr>
            <a:xfrm>
              <a:off x="342575" y="932875"/>
              <a:ext cx="7079400" cy="3826525"/>
            </a:xfrm>
            <a:custGeom>
              <a:avLst/>
              <a:gdLst/>
              <a:ahLst/>
              <a:cxnLst/>
              <a:rect l="l" t="t" r="r" b="b"/>
              <a:pathLst>
                <a:path w="283176" h="153061" extrusionOk="0">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39;p39"/>
            <p:cNvSpPr/>
            <p:nvPr/>
          </p:nvSpPr>
          <p:spPr>
            <a:xfrm>
              <a:off x="235075" y="777725"/>
              <a:ext cx="7126775" cy="4132775"/>
            </a:xfrm>
            <a:custGeom>
              <a:avLst/>
              <a:gdLst/>
              <a:ahLst/>
              <a:cxnLst/>
              <a:rect l="l" t="t" r="r" b="b"/>
              <a:pathLst>
                <a:path w="285071" h="165311" extrusionOk="0">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6754586"/>
      </p:ext>
    </p:extLst>
  </p:cSld>
  <p:clrMapOvr>
    <a:masterClrMapping/>
  </p:clrMapOvr>
</p:sld>
</file>

<file path=ppt/theme/theme1.xml><?xml version="1.0" encoding="utf-8"?>
<a:theme xmlns:a="http://schemas.openxmlformats.org/drawingml/2006/main"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859</Words>
  <Application>Microsoft Office PowerPoint</Application>
  <PresentationFormat>On-screen Show (16:9)</PresentationFormat>
  <Paragraphs>90</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Orange Memphis</vt:lpstr>
      <vt:lpstr>Manajemen Rantai Pasokan </vt:lpstr>
      <vt:lpstr>Manajemen rantai pasokan (supply chain management) menggambarkan koordinasi dari keseluruhan kegiatan rantai pasokan, dimulai dari bahan baku dan diakhiri dengan pelanggan yang puas. Dengan demikian, sebuah rantai pasokan mencakup pemasok; perusahaan manufaktur dan/atau penyedia jasa; dan perusahaan distributor, grosir, dan/ atau pengecer yang mengantarkan produk dan/atau jasa ke konsumen akhir. </vt:lpstr>
      <vt:lpstr>Masalah Sumber</vt:lpstr>
      <vt:lpstr>Strategi 6 Sumber</vt:lpstr>
      <vt:lpstr>Ventura Bersama</vt:lpstr>
      <vt:lpstr>Isu-Isu dalam Mengelola Rantai Pasokan Terintegrasi</vt:lpstr>
      <vt:lpstr>Kesempatan dalam Mengelola Rantai Pasokan Terintegrasi</vt:lpstr>
      <vt:lpstr>PowerPoint Presentation</vt:lpstr>
      <vt:lpstr>Membangun Basis Persediaan Langkah-langkah dalam pemilihan pemasok.</vt:lpstr>
      <vt:lpstr>3.Negosiasi Meskipun harga yang dibayar konsumen sering kali tidak fleksibel (tertera di label harga,tertulis di katalog, dan lain-lain), harga final dalam jumlah yang signifikan yang dibayarkan dalam transaksi bisnis dapat dinegosiasikan. Selain harga, beberapa aspek lain dari "paket" produk penuh harus ditentukan.</vt:lpstr>
      <vt:lpstr>Manajemen Logistik </vt:lpstr>
      <vt:lpstr>Sistem Pengiriman Perusahaan menyadari bahwa transportasi barang ke dan dari fasilitas mereka dapat mewakilkan 25% biaya produksi. Karena biaya yang tinggi ini, perusahaan terus mengevaluasi cara pengirimannya.  Enam cara utama pengiriman :  -truk -jalur kereta api -udara -jalur air -pipa saluran -multimodal.</vt:lpstr>
      <vt:lpstr>PowerPoint Presentation</vt:lpstr>
      <vt:lpstr>Mengukur Kinerja Rantai Pasokan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Rantai Pasokan</dc:title>
  <dc:creator>User</dc:creator>
  <cp:lastModifiedBy>nanda destyana</cp:lastModifiedBy>
  <cp:revision>13</cp:revision>
  <dcterms:modified xsi:type="dcterms:W3CDTF">2020-12-06T04:59:08Z</dcterms:modified>
</cp:coreProperties>
</file>