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22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1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255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556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546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16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405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24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89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111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800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0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3E4BA5-AEB3-413A-9B80-E7C2CAE94732}" type="datetimeFigureOut">
              <a:rPr lang="id-ID" smtClean="0"/>
              <a:t>24/04/2020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BB976E-BFD0-4479-BE51-8C28BE403055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4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PENJADWALAN JANGKA PENDEK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(METODE PENUGASAN PADA KASUS MINIMISASI)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941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KASUS: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Sebuah perusahaan kecil mempunyai 4 pekerjaan yang berbeda untuk diselesaikan </a:t>
            </a:r>
          </a:p>
          <a:p>
            <a:r>
              <a:rPr lang="id-ID" dirty="0"/>
              <a:t>oleh 4 karyawan. Biaya penugasan seorang karyawan untuk pekerjaan yang </a:t>
            </a:r>
          </a:p>
          <a:p>
            <a:r>
              <a:rPr lang="id-ID" dirty="0"/>
              <a:t>berbeda adalah berbeda karena sifat pekerjaan berbeda-beda. Setiap karyawan </a:t>
            </a:r>
          </a:p>
          <a:p>
            <a:r>
              <a:rPr lang="id-ID" dirty="0"/>
              <a:t>mempunyai tingkat ketrampilan, pengalaman kerja  dan latar belakang pendidikan </a:t>
            </a:r>
          </a:p>
          <a:p>
            <a:r>
              <a:rPr lang="id-ID" dirty="0"/>
              <a:t>serta latihan yang berbeda pula. Sehingga biaya penyelesaian pekerjaan yang </a:t>
            </a:r>
          </a:p>
          <a:p>
            <a:r>
              <a:rPr lang="id-ID" dirty="0"/>
              <a:t>sama oleh para karyawan yang berlainan juga berbeda. </a:t>
            </a:r>
            <a:endParaRPr lang="id-ID" dirty="0" smtClean="0"/>
          </a:p>
          <a:p>
            <a:r>
              <a:rPr lang="id-ID" b="1" u="sng" dirty="0" smtClean="0"/>
              <a:t>Pertanyaan:</a:t>
            </a:r>
          </a:p>
          <a:p>
            <a:r>
              <a:rPr lang="id-ID" dirty="0"/>
              <a:t>Masalahnya adalah bagaimana menugaskan keempat karyawan untuk </a:t>
            </a:r>
          </a:p>
          <a:p>
            <a:r>
              <a:rPr lang="id-ID" dirty="0"/>
              <a:t>menyelesaikan keempat pekerjaan agar total biaya pekerjaan </a:t>
            </a:r>
            <a:r>
              <a:rPr lang="id-ID" dirty="0" smtClean="0"/>
              <a:t>minimum?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49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 ke 1: buat tabel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46285"/>
            <a:ext cx="9269796" cy="521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 ke 2 </a:t>
            </a:r>
            <a:br>
              <a:rPr lang="id-ID" dirty="0" smtClean="0"/>
            </a:br>
            <a:r>
              <a:rPr lang="id-ID" dirty="0" smtClean="0"/>
              <a:t>Pengurangan baris , dengan cara: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987628"/>
            <a:ext cx="3110405" cy="4023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d-ID" sz="2800" dirty="0" smtClean="0"/>
              <a:t>A. Memilih biaya terkecil di setiap baris</a:t>
            </a:r>
          </a:p>
          <a:p>
            <a:r>
              <a:rPr lang="id-ID" sz="2800" dirty="0" smtClean="0"/>
              <a:t>B</a:t>
            </a:r>
            <a:r>
              <a:rPr lang="id-ID" sz="2800" dirty="0"/>
              <a:t>. kurangkan semua biaya dengan biaya terkecil setiap baris  </a:t>
            </a:r>
            <a:r>
              <a:rPr lang="id-ID" sz="2800" dirty="0" smtClean="0"/>
              <a:t>sehinggamenghasilkan </a:t>
            </a:r>
            <a:r>
              <a:rPr lang="id-ID" sz="2800" i="1" dirty="0"/>
              <a:t>reduced cost </a:t>
            </a:r>
            <a:r>
              <a:rPr lang="id-ID" sz="2800" i="1" dirty="0" smtClean="0"/>
              <a:t>matrix</a:t>
            </a:r>
            <a:r>
              <a:rPr lang="id-ID" sz="2800" dirty="0" smtClean="0"/>
              <a:t>/ matrik </a:t>
            </a:r>
            <a:r>
              <a:rPr lang="id-ID" sz="2800" dirty="0"/>
              <a:t>biaya yang telah dikurangi.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047" y="1828799"/>
            <a:ext cx="8300216" cy="466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8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 ke 3: 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Melakukan Pengurangan Kolom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535" y="2066451"/>
            <a:ext cx="4578306" cy="4023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id-ID" dirty="0"/>
              <a:t>Berdasarkan hasil tabel langkah 2, pilih biaya terkecil setiap kolom untuk </a:t>
            </a:r>
            <a:r>
              <a:rPr lang="id-ID" dirty="0" smtClean="0"/>
              <a:t>mengurangi </a:t>
            </a:r>
            <a:r>
              <a:rPr lang="id-ID" dirty="0"/>
              <a:t>seluruh biaya dalam kolom-kolom tersebut. </a:t>
            </a:r>
            <a:endParaRPr lang="id-ID" dirty="0" smtClean="0"/>
          </a:p>
          <a:p>
            <a:r>
              <a:rPr lang="id-ID" dirty="0" smtClean="0"/>
              <a:t>Pada </a:t>
            </a:r>
            <a:r>
              <a:rPr lang="id-ID" dirty="0"/>
              <a:t>contoh di atas hanya </a:t>
            </a:r>
            <a:r>
              <a:rPr lang="id-ID" dirty="0" smtClean="0"/>
              <a:t>dilakukan </a:t>
            </a:r>
            <a:r>
              <a:rPr lang="id-ID" dirty="0"/>
              <a:t>pada kolom III karena semua kolom lainnya telah mempunyai elemen </a:t>
            </a:r>
            <a:r>
              <a:rPr lang="id-ID" dirty="0" smtClean="0"/>
              <a:t> yang </a:t>
            </a:r>
            <a:r>
              <a:rPr lang="id-ID" dirty="0"/>
              <a:t>bernilai nol (0).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langkah kedua telah menghasilkan paling sedikit satu </a:t>
            </a:r>
            <a:r>
              <a:rPr lang="id-ID" dirty="0" smtClean="0"/>
              <a:t>nilai </a:t>
            </a:r>
            <a:r>
              <a:rPr lang="id-ID" dirty="0"/>
              <a:t>nol pada setiap kolom, maka langkah ketiga dapat dihilangkan. </a:t>
            </a:r>
            <a:endParaRPr lang="id-ID" dirty="0" smtClean="0"/>
          </a:p>
          <a:p>
            <a:r>
              <a:rPr lang="id-ID" dirty="0" smtClean="0"/>
              <a:t>Berikut matrix </a:t>
            </a:r>
            <a:r>
              <a:rPr lang="id-ID" dirty="0"/>
              <a:t>total opportunity cost, dimana setiap baris dan kolom terdapat paling </a:t>
            </a:r>
            <a:r>
              <a:rPr lang="id-ID" dirty="0" smtClean="0"/>
              <a:t>sedikit 1 nilai 0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434" y="2066451"/>
            <a:ext cx="6925989" cy="389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 ke 4: </a:t>
            </a:r>
            <a:br>
              <a:rPr lang="id-ID" dirty="0"/>
            </a:br>
            <a:r>
              <a:rPr lang="id-ID" dirty="0"/>
              <a:t> Membentuk penugasan optimum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473" y="2003389"/>
            <a:ext cx="3726968" cy="4023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dirty="0"/>
              <a:t>Prosedur praktis untuk melakukan test optimalisasi adalah dengan menarik </a:t>
            </a:r>
            <a:r>
              <a:rPr lang="id-ID" dirty="0" smtClean="0"/>
              <a:t>sejumlah </a:t>
            </a:r>
            <a:r>
              <a:rPr lang="id-ID" dirty="0"/>
              <a:t>minimum garis horisontal dan/ atau vertikal untuk meliputi seluruh </a:t>
            </a:r>
            <a:r>
              <a:rPr lang="id-ID" dirty="0" smtClean="0"/>
              <a:t>elemen </a:t>
            </a:r>
            <a:r>
              <a:rPr lang="id-ID" dirty="0"/>
              <a:t>bernilai nol dalam total opportunity cost matrix.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jumlah garis sama </a:t>
            </a:r>
            <a:r>
              <a:rPr lang="id-ID" dirty="0" smtClean="0"/>
              <a:t>dengan </a:t>
            </a:r>
            <a:r>
              <a:rPr lang="id-ID" dirty="0"/>
              <a:t>jumlah baris/ kolom maka penugasan telah optimal.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tidak maka harus </a:t>
            </a:r>
            <a:r>
              <a:rPr lang="id-ID" dirty="0" smtClean="0"/>
              <a:t>direvisi</a:t>
            </a:r>
            <a:r>
              <a:rPr lang="id-ID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487" y="1877265"/>
            <a:ext cx="7777327" cy="437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 5: Me-Revisi Tabel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474" y="2034920"/>
            <a:ext cx="3348596" cy="4023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d-ID" dirty="0"/>
              <a:t>a</a:t>
            </a:r>
            <a:r>
              <a:rPr lang="id-ID" dirty="0" smtClean="0"/>
              <a:t>. Untuk </a:t>
            </a:r>
            <a:r>
              <a:rPr lang="id-ID" dirty="0"/>
              <a:t>merevisi total opportunity cost, pilih angka terkecil yang tidak </a:t>
            </a:r>
            <a:r>
              <a:rPr lang="id-ID" dirty="0" smtClean="0"/>
              <a:t>terliput </a:t>
            </a:r>
            <a:r>
              <a:rPr lang="id-ID" dirty="0"/>
              <a:t>(dilewati) garis. (pada contoh di atas = 10) </a:t>
            </a:r>
          </a:p>
          <a:p>
            <a:r>
              <a:rPr lang="id-ID" dirty="0"/>
              <a:t>b. Kurangkan angka yang tidak dilewati garis dengan angka terkecil (10)  </a:t>
            </a:r>
          </a:p>
          <a:p>
            <a:r>
              <a:rPr lang="id-ID" dirty="0"/>
              <a:t>c. Tambahkan angka yang terdapat pada persilangan garis dengan angka </a:t>
            </a:r>
            <a:r>
              <a:rPr lang="id-ID" dirty="0" smtClean="0"/>
              <a:t>terkecil </a:t>
            </a:r>
            <a:r>
              <a:rPr lang="id-ID" dirty="0"/>
              <a:t>(10) yaitu (50) pada Hasan dan (10) pada Dzakwan. </a:t>
            </a:r>
          </a:p>
          <a:p>
            <a:r>
              <a:rPr lang="id-ID" dirty="0"/>
              <a:t>d. Kembali ke langkah 4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316" y="1789384"/>
            <a:ext cx="8029575" cy="451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id-ID" dirty="0" smtClean="0"/>
              <a:t>Langkah 6: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865" y="1450757"/>
            <a:ext cx="8636125" cy="485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85497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</TotalTime>
  <Words>350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PENJADWALAN JANGKA PENDEK</vt:lpstr>
      <vt:lpstr>CONTOH KASUS:</vt:lpstr>
      <vt:lpstr>Langkah ke 1: buat tabel</vt:lpstr>
      <vt:lpstr>Langkah ke 2  Pengurangan baris , dengan cara:</vt:lpstr>
      <vt:lpstr>Langkah ke 3:  Melakukan Pengurangan Kolom </vt:lpstr>
      <vt:lpstr>Langkah ke 4:   Membentuk penugasan optimum </vt:lpstr>
      <vt:lpstr>Langkah 5: Me-Revisi Tabel</vt:lpstr>
      <vt:lpstr>Langkah 6:</vt:lpstr>
      <vt:lpstr>Kesimpulan?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PENJADWALAN JANGKA PENDEK</dc:title>
  <dc:creator>USER</dc:creator>
  <cp:lastModifiedBy>USER</cp:lastModifiedBy>
  <cp:revision>5</cp:revision>
  <dcterms:created xsi:type="dcterms:W3CDTF">2020-04-24T06:23:11Z</dcterms:created>
  <dcterms:modified xsi:type="dcterms:W3CDTF">2020-04-24T07:02:10Z</dcterms:modified>
</cp:coreProperties>
</file>