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16.fntdata" ContentType="application/x-fontdata"/>
  <Override PartName="/ppt/fonts/font17.fntdata" ContentType="application/x-fontdata"/>
  <Override PartName="/ppt/fonts/font18.fntdata" ContentType="application/x-fontdata"/>
  <Override PartName="/ppt/fonts/font19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 /><Relationship Id="rId2" Type="http://schemas.openxmlformats.org/officeDocument/2006/relationships/extended-properties" Target="docProps/app.xml" /><Relationship Id="rId3" Type="http://schemas.openxmlformats.org/officeDocument/2006/relationships/officeDocument" Target="ppt/presentation.xml" 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 embedTrueTypeFonts="1" saveSubsetFonts="1">
  <p:sldMasterIdLst>
    <p:sldMasterId id="2147483648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8288000" cy="10287000"/>
  <p:notesSz cx="18288000" cy="10287000"/>
  <p:embeddedFontLst>
    <p:embeddedFont>
      <p:font typeface="VRHQDK+2"/>
      <p:regular r:id="rId18"/>
    </p:embeddedFont>
    <p:embeddedFont>
      <p:font typeface="OESWNQ+ArialMT"/>
      <p:regular r:id="rId19"/>
    </p:embeddedFont>
    <p:embeddedFont>
      <p:font typeface="VRHQDK+2"/>
      <p:regular r:id="rId20"/>
    </p:embeddedFont>
    <p:embeddedFont>
      <p:font typeface="VRHQDK+2"/>
      <p:regular r:id="rId21"/>
    </p:embeddedFont>
    <p:embeddedFont>
      <p:font typeface="VRHQDK+2"/>
      <p:regular r:id="rId22"/>
    </p:embeddedFont>
    <p:embeddedFont>
      <p:font typeface="VRHQDK+2"/>
      <p:regular r:id="rId23"/>
    </p:embeddedFont>
    <p:embeddedFont>
      <p:font typeface="VRHQDK+2"/>
      <p:regular r:id="rId24"/>
    </p:embeddedFont>
    <p:embeddedFont>
      <p:font typeface="VRHQDK+2"/>
      <p:regular r:id="rId25"/>
    </p:embeddedFont>
    <p:embeddedFont>
      <p:font typeface="KLGMLK+4"/>
      <p:regular r:id="rId26"/>
    </p:embeddedFont>
    <p:embeddedFont>
      <p:font typeface="KLGMLK+4"/>
      <p:regular r:id="rId27"/>
    </p:embeddedFont>
    <p:embeddedFont>
      <p:font typeface="VRHQDK+2"/>
      <p:regular r:id="rId28"/>
    </p:embeddedFont>
    <p:embeddedFont>
      <p:font typeface="VRHQDK+2"/>
      <p:regular r:id="rId29"/>
    </p:embeddedFont>
    <p:embeddedFont>
      <p:font typeface="KLGMLK+4"/>
      <p:regular r:id="rId30"/>
    </p:embeddedFont>
    <p:embeddedFont>
      <p:font typeface="VRHQDK+2"/>
      <p:regular r:id="rId31"/>
    </p:embeddedFont>
    <p:embeddedFont>
      <p:font typeface="VRHQDK+2"/>
      <p:regular r:id="rId32"/>
    </p:embeddedFont>
    <p:embeddedFont>
      <p:font typeface="VRHQDK+2"/>
      <p:regular r:id="rId33"/>
    </p:embeddedFont>
    <p:embeddedFont>
      <p:font typeface="VRHQDK+2"/>
      <p:regular r:id="rId34"/>
    </p:embeddedFont>
    <p:embeddedFont>
      <p:font typeface="VRHQDK+2"/>
      <p:regular r:id="rId35"/>
    </p:embeddedFont>
    <p:embeddedFont>
      <p:font typeface="VRHQDK+2"/>
      <p:regular r:id="rId36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2482" y="-91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presProps" Target="presProps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font" Target="fonts/font1.fntdata" /><Relationship Id="rId19" Type="http://schemas.openxmlformats.org/officeDocument/2006/relationships/font" Target="fonts/font2.fntdata" /><Relationship Id="rId2" Type="http://schemas.openxmlformats.org/officeDocument/2006/relationships/tableStyles" Target="tableStyles.xml" /><Relationship Id="rId20" Type="http://schemas.openxmlformats.org/officeDocument/2006/relationships/font" Target="fonts/font3.fntdata" /><Relationship Id="rId21" Type="http://schemas.openxmlformats.org/officeDocument/2006/relationships/font" Target="fonts/font4.fntdata" /><Relationship Id="rId22" Type="http://schemas.openxmlformats.org/officeDocument/2006/relationships/font" Target="fonts/font5.fntdata" /><Relationship Id="rId23" Type="http://schemas.openxmlformats.org/officeDocument/2006/relationships/font" Target="fonts/font6.fntdata" /><Relationship Id="rId24" Type="http://schemas.openxmlformats.org/officeDocument/2006/relationships/font" Target="fonts/font7.fntdata" /><Relationship Id="rId25" Type="http://schemas.openxmlformats.org/officeDocument/2006/relationships/font" Target="fonts/font8.fntdata" /><Relationship Id="rId26" Type="http://schemas.openxmlformats.org/officeDocument/2006/relationships/font" Target="fonts/font9.fntdata" /><Relationship Id="rId27" Type="http://schemas.openxmlformats.org/officeDocument/2006/relationships/font" Target="fonts/font10.fntdata" /><Relationship Id="rId28" Type="http://schemas.openxmlformats.org/officeDocument/2006/relationships/font" Target="fonts/font11.fntdata" /><Relationship Id="rId29" Type="http://schemas.openxmlformats.org/officeDocument/2006/relationships/font" Target="fonts/font12.fntdata" /><Relationship Id="rId3" Type="http://schemas.openxmlformats.org/officeDocument/2006/relationships/viewProps" Target="viewProps.xml" /><Relationship Id="rId30" Type="http://schemas.openxmlformats.org/officeDocument/2006/relationships/font" Target="fonts/font13.fntdata" /><Relationship Id="rId31" Type="http://schemas.openxmlformats.org/officeDocument/2006/relationships/font" Target="fonts/font14.fntdata" /><Relationship Id="rId32" Type="http://schemas.openxmlformats.org/officeDocument/2006/relationships/font" Target="fonts/font15.fntdata" /><Relationship Id="rId33" Type="http://schemas.openxmlformats.org/officeDocument/2006/relationships/font" Target="fonts/font16.fntdata" /><Relationship Id="rId34" Type="http://schemas.openxmlformats.org/officeDocument/2006/relationships/font" Target="fonts/font17.fntdata" /><Relationship Id="rId35" Type="http://schemas.openxmlformats.org/officeDocument/2006/relationships/font" Target="fonts/font18.fntdata" /><Relationship Id="rId36" Type="http://schemas.openxmlformats.org/officeDocument/2006/relationships/font" Target="fonts/font19.fntdata" /><Relationship Id="rId4" Type="http://schemas.openxmlformats.org/officeDocument/2006/relationships/theme" Target="theme/theme1.xml" /><Relationship Id="rId5" Type="http://schemas.openxmlformats.org/officeDocument/2006/relationships/slideMaster" Target="slideMasters/slide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27.02.2014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heme" Target="../theme/theme1.xml" 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В‹#В›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1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2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8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9.png" 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446780" y="2667499"/>
            <a:ext cx="12699998" cy="16459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66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0" spc="-632" b="1">
                <a:solidFill>
                  <a:srgbClr val="297bbf"/>
                </a:solidFill>
                <a:latin typeface="VRHQDK+2"/>
                <a:cs typeface="VRHQDK+2"/>
              </a:rPr>
              <a:t>Konsep</a:t>
            </a:r>
            <a:r>
              <a:rPr dirty="0" sz="10000" spc="-1519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10000" spc="-607" b="1">
                <a:solidFill>
                  <a:srgbClr val="297bbf"/>
                </a:solidFill>
                <a:latin typeface="VRHQDK+2"/>
                <a:cs typeface="VRHQDK+2"/>
              </a:rPr>
              <a:t>Dasar</a:t>
            </a:r>
            <a:r>
              <a:rPr dirty="0" sz="10000" spc="-1519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10000" spc="-632" b="1">
                <a:solidFill>
                  <a:srgbClr val="297bbf"/>
                </a:solidFill>
                <a:latin typeface="VRHQDK+2"/>
                <a:cs typeface="VRHQDK+2"/>
              </a:rPr>
              <a:t>Faktor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806225" y="3823199"/>
            <a:ext cx="12278358" cy="16459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66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0" spc="-676" b="1">
                <a:solidFill>
                  <a:srgbClr val="297bbf"/>
                </a:solidFill>
                <a:latin typeface="VRHQDK+2"/>
                <a:cs typeface="VRHQDK+2"/>
              </a:rPr>
              <a:t>Kognitif,</a:t>
            </a:r>
            <a:r>
              <a:rPr dirty="0" sz="10000" spc="-1519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10000" spc="-665" b="1">
                <a:solidFill>
                  <a:srgbClr val="297bbf"/>
                </a:solidFill>
                <a:latin typeface="VRHQDK+2"/>
                <a:cs typeface="VRHQDK+2"/>
              </a:rPr>
              <a:t>Afektif,</a:t>
            </a:r>
            <a:r>
              <a:rPr dirty="0" sz="10000" spc="-1519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10000" spc="-507" b="1">
                <a:solidFill>
                  <a:srgbClr val="297bbf"/>
                </a:solidFill>
                <a:latin typeface="VRHQDK+2"/>
                <a:cs typeface="VRHQDK+2"/>
              </a:rPr>
              <a:t>dan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542744" y="4978899"/>
            <a:ext cx="8512809" cy="16459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66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0" spc="-759" b="1">
                <a:solidFill>
                  <a:srgbClr val="297bbf"/>
                </a:solidFill>
                <a:latin typeface="VRHQDK+2"/>
                <a:cs typeface="VRHQDK+2"/>
              </a:rPr>
              <a:t>Psikomotorik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633950" y="7498942"/>
            <a:ext cx="7986038" cy="61627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552"/>
              </a:lnSpc>
              <a:spcBef>
                <a:spcPts val="0"/>
              </a:spcBef>
              <a:spcAft>
                <a:spcPts val="0"/>
              </a:spcAft>
            </a:pPr>
            <a:r>
              <a:rPr dirty="0" sz="3600" spc="-245" b="1">
                <a:solidFill>
                  <a:srgbClr val="297bbf"/>
                </a:solidFill>
                <a:latin typeface="VRHQDK+2"/>
                <a:cs typeface="VRHQDK+2"/>
              </a:rPr>
              <a:t>Psikologi</a:t>
            </a:r>
            <a:r>
              <a:rPr dirty="0" sz="3600" spc="-548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3600" spc="-248" b="1">
                <a:solidFill>
                  <a:srgbClr val="297bbf"/>
                </a:solidFill>
                <a:latin typeface="VRHQDK+2"/>
                <a:cs typeface="VRHQDK+2"/>
              </a:rPr>
              <a:t>Pendidikan</a:t>
            </a:r>
            <a:r>
              <a:rPr dirty="0" sz="3600" spc="-548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3600" spc="-184" b="1">
                <a:solidFill>
                  <a:srgbClr val="297bbf"/>
                </a:solidFill>
                <a:latin typeface="VRHQDK+2"/>
                <a:cs typeface="VRHQDK+2"/>
              </a:rPr>
              <a:t>dan</a:t>
            </a:r>
            <a:r>
              <a:rPr dirty="0" sz="3600" spc="-548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3600" spc="-245" b="1">
                <a:solidFill>
                  <a:srgbClr val="297bbf"/>
                </a:solidFill>
                <a:latin typeface="VRHQDK+2"/>
                <a:cs typeface="VRHQDK+2"/>
              </a:rPr>
              <a:t>Bimbingan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6087292" y="9687601"/>
            <a:ext cx="1433914" cy="36428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568"/>
              </a:lnSpc>
              <a:spcBef>
                <a:spcPts val="0"/>
              </a:spcBef>
              <a:spcAft>
                <a:spcPts val="0"/>
              </a:spcAft>
            </a:pPr>
            <a:r>
              <a:rPr dirty="0" sz="2300">
                <a:solidFill>
                  <a:srgbClr val="297bbf"/>
                </a:solidFill>
                <a:latin typeface="OESWNQ+ArialMT"/>
                <a:cs typeface="OESWNQ+ArialMT"/>
              </a:rPr>
              <a:t>Meeting</a:t>
            </a:r>
            <a:r>
              <a:rPr dirty="0" sz="2300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300">
                <a:solidFill>
                  <a:srgbClr val="297bbf"/>
                </a:solidFill>
                <a:latin typeface="OESWNQ+ArialMT"/>
                <a:cs typeface="OESWNQ+ArialMT"/>
              </a:rPr>
              <a:t>6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30420" y="486515"/>
            <a:ext cx="8563164" cy="150456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697"/>
              </a:lnSpc>
              <a:spcBef>
                <a:spcPts val="0"/>
              </a:spcBef>
              <a:spcAft>
                <a:spcPts val="0"/>
              </a:spcAft>
            </a:pPr>
            <a:r>
              <a:rPr dirty="0" sz="4500" spc="-274" b="1">
                <a:solidFill>
                  <a:srgbClr val="297bbf"/>
                </a:solidFill>
                <a:latin typeface="VRHQDK+2"/>
                <a:cs typeface="VRHQDK+2"/>
              </a:rPr>
              <a:t>Peran</a:t>
            </a:r>
            <a:r>
              <a:rPr dirty="0" sz="4500" spc="-684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4500" spc="-284" b="1">
                <a:solidFill>
                  <a:srgbClr val="297bbf"/>
                </a:solidFill>
                <a:latin typeface="VRHQDK+2"/>
                <a:cs typeface="VRHQDK+2"/>
              </a:rPr>
              <a:t>Revisi</a:t>
            </a:r>
            <a:r>
              <a:rPr dirty="0" sz="4500" spc="-684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4500" spc="-303" b="1">
                <a:solidFill>
                  <a:srgbClr val="297bbf"/>
                </a:solidFill>
                <a:latin typeface="VRHQDK+2"/>
                <a:cs typeface="VRHQDK+2"/>
              </a:rPr>
              <a:t>Taksonomi</a:t>
            </a:r>
            <a:r>
              <a:rPr dirty="0" sz="4500" spc="-684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4500" spc="-274" b="1">
                <a:solidFill>
                  <a:srgbClr val="297bbf"/>
                </a:solidFill>
                <a:latin typeface="VRHQDK+2"/>
                <a:cs typeface="VRHQDK+2"/>
              </a:rPr>
              <a:t>Bloom</a:t>
            </a:r>
          </a:p>
          <a:p>
            <a:pPr marL="0" marR="0">
              <a:lnSpc>
                <a:spcPts val="5697"/>
              </a:lnSpc>
              <a:spcBef>
                <a:spcPts val="103"/>
              </a:spcBef>
              <a:spcAft>
                <a:spcPts val="0"/>
              </a:spcAft>
            </a:pPr>
            <a:r>
              <a:rPr dirty="0" sz="4500" spc="-274" b="1">
                <a:solidFill>
                  <a:srgbClr val="297bbf"/>
                </a:solidFill>
                <a:latin typeface="VRHQDK+2"/>
                <a:cs typeface="VRHQDK+2"/>
              </a:rPr>
              <a:t>dalam</a:t>
            </a:r>
            <a:r>
              <a:rPr dirty="0" sz="4500" spc="-684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4500" spc="-299" b="1">
                <a:solidFill>
                  <a:srgbClr val="297bbf"/>
                </a:solidFill>
                <a:latin typeface="VRHQDK+2"/>
                <a:cs typeface="VRHQDK+2"/>
              </a:rPr>
              <a:t>Memahami</a:t>
            </a:r>
            <a:r>
              <a:rPr dirty="0" sz="4500" spc="-684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4500" spc="-284" b="1">
                <a:solidFill>
                  <a:srgbClr val="297bbf"/>
                </a:solidFill>
                <a:latin typeface="VRHQDK+2"/>
                <a:cs typeface="VRHQDK+2"/>
              </a:rPr>
              <a:t>Ketiga</a:t>
            </a:r>
            <a:r>
              <a:rPr dirty="0" sz="4500" spc="-684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4500" spc="-274" b="1">
                <a:solidFill>
                  <a:srgbClr val="297bbf"/>
                </a:solidFill>
                <a:latin typeface="VRHQDK+2"/>
                <a:cs typeface="VRHQDK+2"/>
              </a:rPr>
              <a:t>Ranah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30420" y="2362497"/>
            <a:ext cx="12726144" cy="160580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038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spc="-151">
                <a:solidFill>
                  <a:srgbClr val="000000"/>
                </a:solidFill>
                <a:latin typeface="OESWNQ+ArialMT"/>
                <a:cs typeface="OESWNQ+ArialMT"/>
              </a:rPr>
              <a:t>Revisi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2">
                <a:solidFill>
                  <a:srgbClr val="000000"/>
                </a:solidFill>
                <a:latin typeface="OESWNQ+ArialMT"/>
                <a:cs typeface="OESWNQ+ArialMT"/>
              </a:rPr>
              <a:t>Taksonomi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Bloom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37">
                <a:solidFill>
                  <a:srgbClr val="000000"/>
                </a:solidFill>
                <a:latin typeface="OESWNQ+ArialMT"/>
                <a:cs typeface="OESWNQ+ArialMT"/>
              </a:rPr>
              <a:t>oleh</a:t>
            </a:r>
            <a:r>
              <a:rPr dirty="0" sz="2400" spc="-159" b="1">
                <a:solidFill>
                  <a:srgbClr val="000000"/>
                </a:solidFill>
                <a:latin typeface="VRHQDK+2"/>
                <a:cs typeface="VRHQDK+2"/>
              </a:rPr>
              <a:t>Anderson</a:t>
            </a:r>
            <a:r>
              <a:rPr dirty="0" sz="2400" spc="-36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400" spc="-121" b="1">
                <a:solidFill>
                  <a:srgbClr val="000000"/>
                </a:solidFill>
                <a:latin typeface="VRHQDK+2"/>
                <a:cs typeface="VRHQDK+2"/>
              </a:rPr>
              <a:t>dan</a:t>
            </a:r>
            <a:r>
              <a:rPr dirty="0" sz="2400" spc="-36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400" spc="-162" b="1">
                <a:solidFill>
                  <a:srgbClr val="000000"/>
                </a:solidFill>
                <a:latin typeface="VRHQDK+2"/>
                <a:cs typeface="VRHQDK+2"/>
              </a:rPr>
              <a:t>Krathwohl</a:t>
            </a:r>
            <a:r>
              <a:rPr dirty="0" sz="2400" spc="-137">
                <a:solidFill>
                  <a:srgbClr val="000000"/>
                </a:solidFill>
                <a:latin typeface="OESWNQ+ArialMT"/>
                <a:cs typeface="OESWNQ+ArialMT"/>
              </a:rPr>
              <a:t>pada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tahun</a:t>
            </a:r>
            <a:r>
              <a:rPr dirty="0" sz="2400" spc="-136" b="1">
                <a:solidFill>
                  <a:srgbClr val="000000"/>
                </a:solidFill>
                <a:latin typeface="VRHQDK+2"/>
                <a:cs typeface="VRHQDK+2"/>
              </a:rPr>
              <a:t>2001</a:t>
            </a:r>
            <a:r>
              <a:rPr dirty="0" sz="2400" spc="-182">
                <a:solidFill>
                  <a:srgbClr val="000000"/>
                </a:solidFill>
                <a:latin typeface="OESWNQ+ArialMT"/>
                <a:cs typeface="OESWNQ+ArialMT"/>
              </a:rPr>
              <a:t>memberikan</a:t>
            </a:r>
          </a:p>
          <a:p>
            <a:pPr marL="0" marR="0">
              <a:lnSpc>
                <a:spcPts val="3038"/>
              </a:lnSpc>
              <a:spcBef>
                <a:spcPts val="131"/>
              </a:spcBef>
              <a:spcAft>
                <a:spcPts val="0"/>
              </a:spcAft>
            </a:pPr>
            <a:r>
              <a:rPr dirty="0" sz="2400" spc="-162">
                <a:solidFill>
                  <a:srgbClr val="000000"/>
                </a:solidFill>
                <a:latin typeface="OESWNQ+ArialMT"/>
                <a:cs typeface="OESWNQ+ArialMT"/>
              </a:rPr>
              <a:t>pembaruan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3">
                <a:solidFill>
                  <a:srgbClr val="000000"/>
                </a:solidFill>
                <a:latin typeface="OESWNQ+ArialMT"/>
                <a:cs typeface="OESWNQ+ArialMT"/>
              </a:rPr>
              <a:t>signifikan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37">
                <a:solidFill>
                  <a:srgbClr val="000000"/>
                </a:solidFill>
                <a:latin typeface="OESWNQ+ArialMT"/>
                <a:cs typeface="OESWNQ+ArialMT"/>
              </a:rPr>
              <a:t>yang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0">
                <a:solidFill>
                  <a:srgbClr val="000000"/>
                </a:solidFill>
                <a:latin typeface="OESWNQ+ArialMT"/>
                <a:cs typeface="OESWNQ+ArialMT"/>
              </a:rPr>
              <a:t>membantu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0">
                <a:solidFill>
                  <a:srgbClr val="000000"/>
                </a:solidFill>
                <a:latin typeface="OESWNQ+ArialMT"/>
                <a:cs typeface="OESWNQ+ArialMT"/>
              </a:rPr>
              <a:t>pendidik</a:t>
            </a:r>
            <a:r>
              <a:rPr dirty="0" sz="2400" spc="-162" b="1">
                <a:solidFill>
                  <a:srgbClr val="000000"/>
                </a:solidFill>
                <a:latin typeface="VRHQDK+2"/>
                <a:cs typeface="VRHQDK+2"/>
              </a:rPr>
              <a:t>merancang</a:t>
            </a:r>
            <a:r>
              <a:rPr dirty="0" sz="2400" spc="-36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400" spc="-151" b="1">
                <a:solidFill>
                  <a:srgbClr val="000000"/>
                </a:solidFill>
                <a:latin typeface="VRHQDK+2"/>
                <a:cs typeface="VRHQDK+2"/>
              </a:rPr>
              <a:t>tujuan</a:t>
            </a:r>
            <a:r>
              <a:rPr dirty="0" sz="2400" spc="-36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400" spc="-166" b="1">
                <a:solidFill>
                  <a:srgbClr val="000000"/>
                </a:solidFill>
                <a:latin typeface="VRHQDK+2"/>
                <a:cs typeface="VRHQDK+2"/>
              </a:rPr>
              <a:t>pembelajaran</a:t>
            </a:r>
            <a:r>
              <a:rPr dirty="0" sz="2400" spc="-36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400" spc="-121" b="1">
                <a:solidFill>
                  <a:srgbClr val="000000"/>
                </a:solidFill>
                <a:latin typeface="VRHQDK+2"/>
                <a:cs typeface="VRHQDK+2"/>
              </a:rPr>
              <a:t>dan</a:t>
            </a:r>
          </a:p>
          <a:p>
            <a:pPr marL="0" marR="0">
              <a:lnSpc>
                <a:spcPts val="3038"/>
              </a:lnSpc>
              <a:spcBef>
                <a:spcPts val="81"/>
              </a:spcBef>
              <a:spcAft>
                <a:spcPts val="0"/>
              </a:spcAft>
            </a:pPr>
            <a:r>
              <a:rPr dirty="0" sz="2400" spc="-162" b="1">
                <a:solidFill>
                  <a:srgbClr val="000000"/>
                </a:solidFill>
                <a:latin typeface="VRHQDK+2"/>
                <a:cs typeface="VRHQDK+2"/>
              </a:rPr>
              <a:t>penilaian</a:t>
            </a:r>
            <a:r>
              <a:rPr dirty="0" sz="2400" spc="-36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400" spc="-137" b="1">
                <a:solidFill>
                  <a:srgbClr val="000000"/>
                </a:solidFill>
                <a:latin typeface="VRHQDK+2"/>
                <a:cs typeface="VRHQDK+2"/>
              </a:rPr>
              <a:t>yang</a:t>
            </a:r>
            <a:r>
              <a:rPr dirty="0" sz="2400" spc="-36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400" spc="-146" b="1">
                <a:solidFill>
                  <a:srgbClr val="000000"/>
                </a:solidFill>
                <a:latin typeface="VRHQDK+2"/>
                <a:cs typeface="VRHQDK+2"/>
              </a:rPr>
              <a:t>lebih</a:t>
            </a:r>
            <a:r>
              <a:rPr dirty="0" sz="2400" spc="-36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400" spc="-155" b="1">
                <a:solidFill>
                  <a:srgbClr val="000000"/>
                </a:solidFill>
                <a:latin typeface="VRHQDK+2"/>
                <a:cs typeface="VRHQDK+2"/>
              </a:rPr>
              <a:t>efektif</a:t>
            </a:r>
            <a:r>
              <a:rPr dirty="0" sz="2400">
                <a:solidFill>
                  <a:srgbClr val="000000"/>
                </a:solidFill>
                <a:latin typeface="OESWNQ+ArialMT"/>
                <a:cs typeface="OESWNQ+ArialMT"/>
              </a:rPr>
              <a:t>,</a:t>
            </a:r>
            <a:r>
              <a:rPr dirty="0" sz="2400" spc="-36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0">
                <a:solidFill>
                  <a:srgbClr val="000000"/>
                </a:solidFill>
                <a:latin typeface="OESWNQ+ArialMT"/>
                <a:cs typeface="OESWNQ+ArialMT"/>
              </a:rPr>
              <a:t>terutama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dalam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74">
                <a:solidFill>
                  <a:srgbClr val="000000"/>
                </a:solidFill>
                <a:latin typeface="OESWNQ+ArialMT"/>
                <a:cs typeface="OESWNQ+ArialMT"/>
              </a:rPr>
              <a:t>mengoperasionalisasikan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1">
                <a:solidFill>
                  <a:srgbClr val="000000"/>
                </a:solidFill>
                <a:latin typeface="OESWNQ+ArialMT"/>
                <a:cs typeface="OESWNQ+ArialMT"/>
              </a:rPr>
              <a:t>ketiga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ranah</a:t>
            </a:r>
          </a:p>
          <a:p>
            <a:pPr marL="0" marR="0">
              <a:lnSpc>
                <a:spcPts val="2681"/>
              </a:lnSpc>
              <a:spcBef>
                <a:spcPts val="334"/>
              </a:spcBef>
              <a:spcAft>
                <a:spcPts val="0"/>
              </a:spcAft>
            </a:pPr>
            <a:r>
              <a:rPr dirty="0" sz="2400" spc="-167">
                <a:solidFill>
                  <a:srgbClr val="000000"/>
                </a:solidFill>
                <a:latin typeface="OESWNQ+ArialMT"/>
                <a:cs typeface="OESWNQ+ArialMT"/>
              </a:rPr>
              <a:t>pembelajaran.</a:t>
            </a:r>
            <a:r>
              <a:rPr dirty="0" sz="2400" spc="-36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2">
                <a:solidFill>
                  <a:srgbClr val="000000"/>
                </a:solidFill>
                <a:latin typeface="OESWNQ+ArialMT"/>
                <a:cs typeface="OESWNQ+ArialMT"/>
              </a:rPr>
              <a:t>Perubahan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22">
                <a:solidFill>
                  <a:srgbClr val="000000"/>
                </a:solidFill>
                <a:latin typeface="OESWNQ+ArialMT"/>
                <a:cs typeface="OESWNQ+ArialMT"/>
              </a:rPr>
              <a:t>ini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tidak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hanya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37">
                <a:solidFill>
                  <a:srgbClr val="000000"/>
                </a:solidFill>
                <a:latin typeface="OESWNQ+ArialMT"/>
                <a:cs typeface="OESWNQ+ArialMT"/>
              </a:rPr>
              <a:t>pada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6">
                <a:solidFill>
                  <a:srgbClr val="000000"/>
                </a:solidFill>
                <a:latin typeface="OESWNQ+ArialMT"/>
                <a:cs typeface="OESWNQ+ArialMT"/>
              </a:rPr>
              <a:t>terminologi,</a:t>
            </a:r>
            <a:r>
              <a:rPr dirty="0" sz="2400" spc="-36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2">
                <a:solidFill>
                  <a:srgbClr val="000000"/>
                </a:solidFill>
                <a:latin typeface="OESWNQ+ArialMT"/>
                <a:cs typeface="OESWNQ+ArialMT"/>
              </a:rPr>
              <a:t>tetapi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37">
                <a:solidFill>
                  <a:srgbClr val="000000"/>
                </a:solidFill>
                <a:latin typeface="OESWNQ+ArialMT"/>
                <a:cs typeface="OESWNQ+ArialMT"/>
              </a:rPr>
              <a:t>juga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37">
                <a:solidFill>
                  <a:srgbClr val="000000"/>
                </a:solidFill>
                <a:latin typeface="OESWNQ+ArialMT"/>
                <a:cs typeface="OESWNQ+ArialMT"/>
              </a:rPr>
              <a:t>pada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2">
                <a:solidFill>
                  <a:srgbClr val="000000"/>
                </a:solidFill>
                <a:latin typeface="OESWNQ+ArialMT"/>
                <a:cs typeface="OESWNQ+ArialMT"/>
              </a:rPr>
              <a:t>penekanan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22">
                <a:solidFill>
                  <a:srgbClr val="000000"/>
                </a:solidFill>
                <a:latin typeface="OESWNQ+ArialMT"/>
                <a:cs typeface="OESWNQ+ArialMT"/>
              </a:rPr>
              <a:t>dan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2">
                <a:solidFill>
                  <a:srgbClr val="000000"/>
                </a:solidFill>
                <a:latin typeface="OESWNQ+ArialMT"/>
                <a:cs typeface="OESWNQ+ArialMT"/>
              </a:rPr>
              <a:t>struktur.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30420" y="4780777"/>
            <a:ext cx="3038127" cy="39165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83"/>
              </a:lnSpc>
              <a:spcBef>
                <a:spcPts val="0"/>
              </a:spcBef>
              <a:spcAft>
                <a:spcPts val="0"/>
              </a:spcAft>
            </a:pPr>
            <a:r>
              <a:rPr dirty="0" sz="2200" spc="-149" b="1">
                <a:solidFill>
                  <a:srgbClr val="1471b6"/>
                </a:solidFill>
                <a:latin typeface="VRHQDK+2"/>
                <a:cs typeface="VRHQDK+2"/>
              </a:rPr>
              <a:t>Perubahan</a:t>
            </a:r>
            <a:r>
              <a:rPr dirty="0" sz="2200" spc="-334" b="1">
                <a:solidFill>
                  <a:srgbClr val="1471b6"/>
                </a:solidFill>
                <a:latin typeface="VRHQDK+2"/>
                <a:cs typeface="VRHQDK+2"/>
              </a:rPr>
              <a:t> </a:t>
            </a:r>
            <a:r>
              <a:rPr dirty="0" sz="2200" spc="-125" b="1">
                <a:solidFill>
                  <a:srgbClr val="1471b6"/>
                </a:solidFill>
                <a:latin typeface="VRHQDK+2"/>
                <a:cs typeface="VRHQDK+2"/>
              </a:rPr>
              <a:t>Kata</a:t>
            </a:r>
            <a:r>
              <a:rPr dirty="0" sz="2200" spc="-334" b="1">
                <a:solidFill>
                  <a:srgbClr val="1471b6"/>
                </a:solidFill>
                <a:latin typeface="VRHQDK+2"/>
                <a:cs typeface="VRHQDK+2"/>
              </a:rPr>
              <a:t> </a:t>
            </a:r>
            <a:r>
              <a:rPr dirty="0" sz="2200" spc="-134" b="1">
                <a:solidFill>
                  <a:srgbClr val="1471b6"/>
                </a:solidFill>
                <a:latin typeface="VRHQDK+2"/>
                <a:cs typeface="VRHQDK+2"/>
              </a:rPr>
              <a:t>Kunci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756882" y="4780777"/>
            <a:ext cx="4092104" cy="39165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83"/>
              </a:lnSpc>
              <a:spcBef>
                <a:spcPts val="0"/>
              </a:spcBef>
              <a:spcAft>
                <a:spcPts val="0"/>
              </a:spcAft>
            </a:pPr>
            <a:r>
              <a:rPr dirty="0" sz="2200" spc="-149" b="1">
                <a:solidFill>
                  <a:srgbClr val="1471b6"/>
                </a:solidFill>
                <a:latin typeface="VRHQDK+2"/>
                <a:cs typeface="VRHQDK+2"/>
              </a:rPr>
              <a:t>Penekanan</a:t>
            </a:r>
            <a:r>
              <a:rPr dirty="0" sz="2200" spc="-334" b="1">
                <a:solidFill>
                  <a:srgbClr val="1471b6"/>
                </a:solidFill>
                <a:latin typeface="VRHQDK+2"/>
                <a:cs typeface="VRHQDK+2"/>
              </a:rPr>
              <a:t> </a:t>
            </a:r>
            <a:r>
              <a:rPr dirty="0" sz="2200" spc="-125" b="1">
                <a:solidFill>
                  <a:srgbClr val="1471b6"/>
                </a:solidFill>
                <a:latin typeface="VRHQDK+2"/>
                <a:cs typeface="VRHQDK+2"/>
              </a:rPr>
              <a:t>pada</a:t>
            </a:r>
            <a:r>
              <a:rPr dirty="0" sz="2200" spc="-334" b="1">
                <a:solidFill>
                  <a:srgbClr val="1471b6"/>
                </a:solidFill>
                <a:latin typeface="VRHQDK+2"/>
                <a:cs typeface="VRHQDK+2"/>
              </a:rPr>
              <a:t> </a:t>
            </a:r>
            <a:r>
              <a:rPr dirty="0" sz="2200" spc="-151" b="1">
                <a:solidFill>
                  <a:srgbClr val="1471b6"/>
                </a:solidFill>
                <a:latin typeface="VRHQDK+2"/>
                <a:cs typeface="VRHQDK+2"/>
              </a:rPr>
              <a:t>Subkategori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67909" y="5143870"/>
            <a:ext cx="8144826" cy="39165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83"/>
              </a:lnSpc>
              <a:spcBef>
                <a:spcPts val="0"/>
              </a:spcBef>
              <a:spcAft>
                <a:spcPts val="0"/>
              </a:spcAft>
            </a:pPr>
            <a:r>
              <a:rPr dirty="0" sz="2250">
                <a:solidFill>
                  <a:srgbClr val="000000"/>
                </a:solidFill>
                <a:latin typeface="OESWNQ+ArialMT"/>
                <a:cs typeface="OESWNQ+ArialMT"/>
              </a:rPr>
              <a:t>•</a:t>
            </a:r>
            <a:r>
              <a:rPr dirty="0" sz="2250" spc="457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25" b="1">
                <a:solidFill>
                  <a:srgbClr val="000000"/>
                </a:solidFill>
                <a:latin typeface="VRHQDK+2"/>
                <a:cs typeface="VRHQDK+2"/>
              </a:rPr>
              <a:t>Dari</a:t>
            </a:r>
            <a:r>
              <a:rPr dirty="0" sz="2200" spc="-33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200" spc="-125" b="1">
                <a:solidFill>
                  <a:srgbClr val="000000"/>
                </a:solidFill>
                <a:latin typeface="VRHQDK+2"/>
                <a:cs typeface="VRHQDK+2"/>
              </a:rPr>
              <a:t>Kata</a:t>
            </a:r>
            <a:r>
              <a:rPr dirty="0" sz="2200" spc="-33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200" spc="-134" b="1">
                <a:solidFill>
                  <a:srgbClr val="000000"/>
                </a:solidFill>
                <a:latin typeface="VRHQDK+2"/>
                <a:cs typeface="VRHQDK+2"/>
              </a:rPr>
              <a:t>Benda</a:t>
            </a:r>
            <a:r>
              <a:rPr dirty="0" sz="2200" spc="-33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200" spc="-83" b="1">
                <a:solidFill>
                  <a:srgbClr val="000000"/>
                </a:solidFill>
                <a:latin typeface="VRHQDK+2"/>
                <a:cs typeface="VRHQDK+2"/>
              </a:rPr>
              <a:t>ke</a:t>
            </a:r>
            <a:r>
              <a:rPr dirty="0" sz="2200" spc="-33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200" spc="-125" b="1">
                <a:solidFill>
                  <a:srgbClr val="000000"/>
                </a:solidFill>
                <a:latin typeface="VRHQDK+2"/>
                <a:cs typeface="VRHQDK+2"/>
              </a:rPr>
              <a:t>Kata</a:t>
            </a:r>
            <a:r>
              <a:rPr dirty="0" sz="2200" spc="-33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200" spc="-139" b="1">
                <a:solidFill>
                  <a:srgbClr val="000000"/>
                </a:solidFill>
                <a:latin typeface="VRHQDK+2"/>
                <a:cs typeface="VRHQDK+2"/>
              </a:rPr>
              <a:t>Kerja:</a:t>
            </a:r>
            <a:r>
              <a:rPr dirty="0" sz="2200" spc="-149">
                <a:solidFill>
                  <a:srgbClr val="000000"/>
                </a:solidFill>
                <a:latin typeface="OESWNQ+ArialMT"/>
                <a:cs typeface="OESWNQ+ArialMT"/>
              </a:rPr>
              <a:t>Taksonomi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25">
                <a:solidFill>
                  <a:srgbClr val="000000"/>
                </a:solidFill>
                <a:latin typeface="OESWNQ+ArialMT"/>
                <a:cs typeface="OESWNQ+ArialMT"/>
              </a:rPr>
              <a:t>asli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52">
                <a:solidFill>
                  <a:srgbClr val="000000"/>
                </a:solidFill>
                <a:latin typeface="OESWNQ+ArialMT"/>
                <a:cs typeface="OESWNQ+ArialMT"/>
              </a:rPr>
              <a:t>menggunakan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25">
                <a:solidFill>
                  <a:srgbClr val="000000"/>
                </a:solidFill>
                <a:latin typeface="OESWNQ+ArialMT"/>
                <a:cs typeface="OESWNQ+ArialMT"/>
              </a:rPr>
              <a:t>kata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756882" y="5143870"/>
            <a:ext cx="8744330" cy="39165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83"/>
              </a:lnSpc>
              <a:spcBef>
                <a:spcPts val="0"/>
              </a:spcBef>
              <a:spcAft>
                <a:spcPts val="0"/>
              </a:spcAft>
            </a:pPr>
            <a:r>
              <a:rPr dirty="0" sz="2200" spc="-139" b="1">
                <a:solidFill>
                  <a:srgbClr val="000000"/>
                </a:solidFill>
                <a:latin typeface="VRHQDK+2"/>
                <a:cs typeface="VRHQDK+2"/>
              </a:rPr>
              <a:t>•Lebih</a:t>
            </a:r>
            <a:r>
              <a:rPr dirty="0" sz="2200" spc="-33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200" spc="-149" b="1">
                <a:solidFill>
                  <a:srgbClr val="000000"/>
                </a:solidFill>
                <a:latin typeface="VRHQDK+2"/>
                <a:cs typeface="VRHQDK+2"/>
              </a:rPr>
              <a:t>Spesifik:</a:t>
            </a:r>
            <a:r>
              <a:rPr dirty="0" sz="2200" spc="-139">
                <a:solidFill>
                  <a:srgbClr val="000000"/>
                </a:solidFill>
                <a:latin typeface="OESWNQ+ArialMT"/>
                <a:cs typeface="OESWNQ+ArialMT"/>
              </a:rPr>
              <a:t>Revisi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52">
                <a:solidFill>
                  <a:srgbClr val="000000"/>
                </a:solidFill>
                <a:latin typeface="OESWNQ+ArialMT"/>
                <a:cs typeface="OESWNQ+ArialMT"/>
              </a:rPr>
              <a:t>menguraikan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52">
                <a:solidFill>
                  <a:srgbClr val="000000"/>
                </a:solidFill>
                <a:latin typeface="OESWNQ+ArialMT"/>
                <a:cs typeface="OESWNQ+ArialMT"/>
              </a:rPr>
              <a:t>subkategori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34">
                <a:solidFill>
                  <a:srgbClr val="000000"/>
                </a:solidFill>
                <a:latin typeface="OESWNQ+ArialMT"/>
                <a:cs typeface="OESWNQ+ArialMT"/>
              </a:rPr>
              <a:t>dalam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39">
                <a:solidFill>
                  <a:srgbClr val="000000"/>
                </a:solidFill>
                <a:latin typeface="OESWNQ+ArialMT"/>
                <a:cs typeface="OESWNQ+ArialMT"/>
              </a:rPr>
              <a:t>setiap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50">
                <a:solidFill>
                  <a:srgbClr val="000000"/>
                </a:solidFill>
                <a:latin typeface="OESWNQ+ArialMT"/>
                <a:cs typeface="OESWNQ+ArialMT"/>
              </a:rPr>
              <a:t>tingkatan,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05399" y="5542209"/>
            <a:ext cx="7263091" cy="3501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456"/>
              </a:lnSpc>
              <a:spcBef>
                <a:spcPts val="0"/>
              </a:spcBef>
              <a:spcAft>
                <a:spcPts val="0"/>
              </a:spcAft>
            </a:pPr>
            <a:r>
              <a:rPr dirty="0" sz="2200" spc="-134">
                <a:solidFill>
                  <a:srgbClr val="000000"/>
                </a:solidFill>
                <a:latin typeface="OESWNQ+ArialMT"/>
                <a:cs typeface="OESWNQ+ArialMT"/>
              </a:rPr>
              <a:t>benda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44">
                <a:solidFill>
                  <a:srgbClr val="000000"/>
                </a:solidFill>
                <a:latin typeface="OESWNQ+ArialMT"/>
                <a:cs typeface="OESWNQ+ArialMT"/>
              </a:rPr>
              <a:t>(contoh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53">
                <a:solidFill>
                  <a:srgbClr val="000000"/>
                </a:solidFill>
                <a:latin typeface="OESWNQ+ArialMT"/>
                <a:cs typeface="OESWNQ+ArialMT"/>
              </a:rPr>
              <a:t>pengetahuan,</a:t>
            </a:r>
            <a:r>
              <a:rPr dirty="0" sz="2200" spc="-33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52">
                <a:solidFill>
                  <a:srgbClr val="000000"/>
                </a:solidFill>
                <a:latin typeface="OESWNQ+ArialMT"/>
                <a:cs typeface="OESWNQ+ArialMT"/>
              </a:rPr>
              <a:t>pemahaman),</a:t>
            </a:r>
            <a:r>
              <a:rPr dirty="0" sz="2200" spc="-33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49">
                <a:solidFill>
                  <a:srgbClr val="000000"/>
                </a:solidFill>
                <a:latin typeface="OESWNQ+ArialMT"/>
                <a:cs typeface="OESWNQ+ArialMT"/>
              </a:rPr>
              <a:t>sementara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39">
                <a:solidFill>
                  <a:srgbClr val="000000"/>
                </a:solidFill>
                <a:latin typeface="OESWNQ+ArialMT"/>
                <a:cs typeface="OESWNQ+ArialMT"/>
              </a:rPr>
              <a:t>revisi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756882" y="5542209"/>
            <a:ext cx="8784501" cy="3501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456"/>
              </a:lnSpc>
              <a:spcBef>
                <a:spcPts val="0"/>
              </a:spcBef>
              <a:spcAft>
                <a:spcPts val="0"/>
              </a:spcAft>
            </a:pPr>
            <a:r>
              <a:rPr dirty="0" sz="2200" spc="-153">
                <a:solidFill>
                  <a:srgbClr val="000000"/>
                </a:solidFill>
                <a:latin typeface="OESWNQ+ArialMT"/>
                <a:cs typeface="OESWNQ+ArialMT"/>
              </a:rPr>
              <a:t>memungkinkan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49">
                <a:solidFill>
                  <a:srgbClr val="000000"/>
                </a:solidFill>
                <a:latin typeface="OESWNQ+ArialMT"/>
                <a:cs typeface="OESWNQ+ArialMT"/>
              </a:rPr>
              <a:t>penilaian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25">
                <a:solidFill>
                  <a:srgbClr val="000000"/>
                </a:solidFill>
                <a:latin typeface="OESWNQ+ArialMT"/>
                <a:cs typeface="OESWNQ+ArialMT"/>
              </a:rPr>
              <a:t>yang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34">
                <a:solidFill>
                  <a:srgbClr val="000000"/>
                </a:solidFill>
                <a:latin typeface="OESWNQ+ArialMT"/>
                <a:cs typeface="OESWNQ+ArialMT"/>
              </a:rPr>
              <a:t>lebih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47">
                <a:solidFill>
                  <a:srgbClr val="000000"/>
                </a:solidFill>
                <a:latin typeface="OESWNQ+ArialMT"/>
                <a:cs typeface="OESWNQ+ArialMT"/>
              </a:rPr>
              <a:t>spesifik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12">
                <a:solidFill>
                  <a:srgbClr val="000000"/>
                </a:solidFill>
                <a:latin typeface="OESWNQ+ArialMT"/>
                <a:cs typeface="OESWNQ+ArialMT"/>
              </a:rPr>
              <a:t>dan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49">
                <a:solidFill>
                  <a:srgbClr val="000000"/>
                </a:solidFill>
                <a:latin typeface="OESWNQ+ArialMT"/>
                <a:cs typeface="OESWNQ+ArialMT"/>
              </a:rPr>
              <a:t>instruksi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50">
                <a:solidFill>
                  <a:srgbClr val="000000"/>
                </a:solidFill>
                <a:latin typeface="OESWNQ+ArialMT"/>
                <a:cs typeface="OESWNQ+ArialMT"/>
              </a:rPr>
              <a:t>pengajaran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25">
                <a:solidFill>
                  <a:srgbClr val="000000"/>
                </a:solidFill>
                <a:latin typeface="OESWNQ+ArialMT"/>
                <a:cs typeface="OESWNQ+ArialMT"/>
              </a:rPr>
              <a:t>yang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05399" y="5905302"/>
            <a:ext cx="15676457" cy="3501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456"/>
              </a:lnSpc>
              <a:spcBef>
                <a:spcPts val="0"/>
              </a:spcBef>
              <a:spcAft>
                <a:spcPts val="0"/>
              </a:spcAft>
            </a:pPr>
            <a:r>
              <a:rPr dirty="0" sz="2200" spc="-152">
                <a:solidFill>
                  <a:srgbClr val="000000"/>
                </a:solidFill>
                <a:latin typeface="OESWNQ+ArialMT"/>
                <a:cs typeface="OESWNQ+ArialMT"/>
              </a:rPr>
              <a:t>menggunakan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25">
                <a:solidFill>
                  <a:srgbClr val="000000"/>
                </a:solidFill>
                <a:latin typeface="OESWNQ+ArialMT"/>
                <a:cs typeface="OESWNQ+ArialMT"/>
              </a:rPr>
              <a:t>kata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34">
                <a:solidFill>
                  <a:srgbClr val="000000"/>
                </a:solidFill>
                <a:latin typeface="OESWNQ+ArialMT"/>
                <a:cs typeface="OESWNQ+ArialMT"/>
              </a:rPr>
              <a:t>kerja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44">
                <a:solidFill>
                  <a:srgbClr val="000000"/>
                </a:solidFill>
                <a:latin typeface="OESWNQ+ArialMT"/>
                <a:cs typeface="OESWNQ+ArialMT"/>
              </a:rPr>
              <a:t>(contoh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50">
                <a:solidFill>
                  <a:srgbClr val="000000"/>
                </a:solidFill>
                <a:latin typeface="OESWNQ+ArialMT"/>
                <a:cs typeface="OESWNQ+ArialMT"/>
              </a:rPr>
              <a:t>mengingat,</a:t>
            </a:r>
            <a:r>
              <a:rPr dirty="0" sz="2200" spc="-33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50">
                <a:solidFill>
                  <a:srgbClr val="000000"/>
                </a:solidFill>
                <a:latin typeface="OESWNQ+ArialMT"/>
                <a:cs typeface="OESWNQ+ArialMT"/>
              </a:rPr>
              <a:t>memahami).</a:t>
            </a:r>
            <a:r>
              <a:rPr dirty="0" sz="2200" spc="-33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12">
                <a:solidFill>
                  <a:srgbClr val="000000"/>
                </a:solidFill>
                <a:latin typeface="OESWNQ+ArialMT"/>
                <a:cs typeface="OESWNQ+ArialMT"/>
              </a:rPr>
              <a:t>Ini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44">
                <a:solidFill>
                  <a:srgbClr val="000000"/>
                </a:solidFill>
                <a:latin typeface="OESWNQ+ArialMT"/>
                <a:cs typeface="OESWNQ+ArialMT"/>
              </a:rPr>
              <a:t>membuat</a:t>
            </a:r>
            <a:r>
              <a:rPr dirty="0" sz="2200" spc="363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34">
                <a:solidFill>
                  <a:srgbClr val="000000"/>
                </a:solidFill>
                <a:latin typeface="OESWNQ+ArialMT"/>
                <a:cs typeface="OESWNQ+ArialMT"/>
              </a:rPr>
              <a:t>lebih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47">
                <a:solidFill>
                  <a:srgbClr val="000000"/>
                </a:solidFill>
                <a:latin typeface="OESWNQ+ArialMT"/>
                <a:cs typeface="OESWNQ+ArialMT"/>
              </a:rPr>
              <a:t>terarah.</a:t>
            </a:r>
            <a:r>
              <a:rPr dirty="0" sz="2200" spc="-33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12">
                <a:solidFill>
                  <a:srgbClr val="000000"/>
                </a:solidFill>
                <a:latin typeface="OESWNQ+ArialMT"/>
                <a:cs typeface="OESWNQ+ArialMT"/>
              </a:rPr>
              <a:t>Ini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47">
                <a:solidFill>
                  <a:srgbClr val="000000"/>
                </a:solidFill>
                <a:latin typeface="OESWNQ+ArialMT"/>
                <a:cs typeface="OESWNQ+ArialMT"/>
              </a:rPr>
              <a:t>membantu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34">
                <a:solidFill>
                  <a:srgbClr val="000000"/>
                </a:solidFill>
                <a:latin typeface="OESWNQ+ArialMT"/>
                <a:cs typeface="OESWNQ+ArialMT"/>
              </a:rPr>
              <a:t>dalam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50">
                <a:solidFill>
                  <a:srgbClr val="000000"/>
                </a:solidFill>
                <a:latin typeface="OESWNQ+ArialMT"/>
                <a:cs typeface="OESWNQ+ArialMT"/>
              </a:rPr>
              <a:t>membedakan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39">
                <a:solidFill>
                  <a:srgbClr val="000000"/>
                </a:solidFill>
                <a:latin typeface="OESWNQ+ArialMT"/>
                <a:cs typeface="OESWNQ+ArialMT"/>
              </a:rPr>
              <a:t>nuansa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34">
                <a:solidFill>
                  <a:srgbClr val="000000"/>
                </a:solidFill>
                <a:latin typeface="OESWNQ+ArialMT"/>
                <a:cs typeface="OESWNQ+ArialMT"/>
              </a:rPr>
              <a:t>dalam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05399" y="6268396"/>
            <a:ext cx="8195000" cy="71319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456"/>
              </a:lnSpc>
              <a:spcBef>
                <a:spcPts val="0"/>
              </a:spcBef>
              <a:spcAft>
                <a:spcPts val="0"/>
              </a:spcAft>
            </a:pPr>
            <a:r>
              <a:rPr dirty="0" sz="2200" spc="-139">
                <a:solidFill>
                  <a:srgbClr val="000000"/>
                </a:solidFill>
                <a:latin typeface="OESWNQ+ArialMT"/>
                <a:cs typeface="OESWNQ+ArialMT"/>
              </a:rPr>
              <a:t>tujuan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53">
                <a:solidFill>
                  <a:srgbClr val="000000"/>
                </a:solidFill>
                <a:latin typeface="OESWNQ+ArialMT"/>
                <a:cs typeface="OESWNQ+ArialMT"/>
              </a:rPr>
              <a:t>pembelajaran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34">
                <a:solidFill>
                  <a:srgbClr val="000000"/>
                </a:solidFill>
                <a:latin typeface="OESWNQ+ArialMT"/>
                <a:cs typeface="OESWNQ+ArialMT"/>
              </a:rPr>
              <a:t>lebih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52">
                <a:solidFill>
                  <a:srgbClr val="000000"/>
                </a:solidFill>
                <a:latin typeface="OESWNQ+ArialMT"/>
                <a:cs typeface="OESWNQ+ArialMT"/>
              </a:rPr>
              <a:t>operasional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12">
                <a:solidFill>
                  <a:srgbClr val="000000"/>
                </a:solidFill>
                <a:latin typeface="OESWNQ+ArialMT"/>
                <a:cs typeface="OESWNQ+ArialMT"/>
              </a:rPr>
              <a:t>dan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47">
                <a:solidFill>
                  <a:srgbClr val="000000"/>
                </a:solidFill>
                <a:latin typeface="OESWNQ+ArialMT"/>
                <a:cs typeface="OESWNQ+ArialMT"/>
              </a:rPr>
              <a:t>terukur,</a:t>
            </a:r>
            <a:r>
              <a:rPr dirty="0" sz="2200" spc="-33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39">
                <a:solidFill>
                  <a:srgbClr val="000000"/>
                </a:solidFill>
                <a:latin typeface="OESWNQ+ArialMT"/>
                <a:cs typeface="OESWNQ+ArialMT"/>
              </a:rPr>
              <a:t>karena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34">
                <a:solidFill>
                  <a:srgbClr val="000000"/>
                </a:solidFill>
                <a:latin typeface="OESWNQ+ArialMT"/>
                <a:cs typeface="OESWNQ+ArialMT"/>
              </a:rPr>
              <a:t>fokus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25">
                <a:solidFill>
                  <a:srgbClr val="000000"/>
                </a:solidFill>
                <a:latin typeface="OESWNQ+ArialMT"/>
                <a:cs typeface="OESWNQ+ArialMT"/>
              </a:rPr>
              <a:t>pada</a:t>
            </a:r>
          </a:p>
          <a:p>
            <a:pPr marL="0" marR="0">
              <a:lnSpc>
                <a:spcPts val="2456"/>
              </a:lnSpc>
              <a:spcBef>
                <a:spcPts val="352"/>
              </a:spcBef>
              <a:spcAft>
                <a:spcPts val="0"/>
              </a:spcAft>
            </a:pPr>
            <a:r>
              <a:rPr dirty="0" sz="2200" spc="-112">
                <a:solidFill>
                  <a:srgbClr val="000000"/>
                </a:solidFill>
                <a:latin typeface="OESWNQ+ArialMT"/>
                <a:cs typeface="OESWNQ+ArialMT"/>
              </a:rPr>
              <a:t>apa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25">
                <a:solidFill>
                  <a:srgbClr val="000000"/>
                </a:solidFill>
                <a:latin typeface="OESWNQ+ArialMT"/>
                <a:cs typeface="OESWNQ+ArialMT"/>
              </a:rPr>
              <a:t>yang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34">
                <a:solidFill>
                  <a:srgbClr val="000000"/>
                </a:solidFill>
                <a:latin typeface="OESWNQ+ArialMT"/>
                <a:cs typeface="OESWNQ+ArialMT"/>
              </a:rPr>
              <a:t>dapat</a:t>
            </a:r>
            <a:r>
              <a:rPr dirty="0" sz="2200" spc="-33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49">
                <a:solidFill>
                  <a:srgbClr val="000000"/>
                </a:solidFill>
                <a:latin typeface="OESWNQ+ArialMT"/>
                <a:cs typeface="OESWNQ+ArialMT"/>
              </a:rPr>
              <a:t>dilakukan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44">
                <a:solidFill>
                  <a:srgbClr val="000000"/>
                </a:solidFill>
                <a:latin typeface="OESWNQ+ArialMT"/>
                <a:cs typeface="OESWNQ+ArialMT"/>
              </a:rPr>
              <a:t>peserta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39">
                <a:solidFill>
                  <a:srgbClr val="000000"/>
                </a:solidFill>
                <a:latin typeface="OESWNQ+ArialMT"/>
                <a:cs typeface="OESWNQ+ArialMT"/>
              </a:rPr>
              <a:t>didik.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8756882" y="6268395"/>
            <a:ext cx="3272675" cy="3501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456"/>
              </a:lnSpc>
              <a:spcBef>
                <a:spcPts val="0"/>
              </a:spcBef>
              <a:spcAft>
                <a:spcPts val="0"/>
              </a:spcAft>
            </a:pPr>
            <a:r>
              <a:rPr dirty="0" sz="2200" spc="-149">
                <a:solidFill>
                  <a:srgbClr val="000000"/>
                </a:solidFill>
                <a:latin typeface="OESWNQ+ArialMT"/>
                <a:cs typeface="OESWNQ+ArialMT"/>
              </a:rPr>
              <a:t>kemampuan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44">
                <a:solidFill>
                  <a:srgbClr val="000000"/>
                </a:solidFill>
                <a:latin typeface="OESWNQ+ArialMT"/>
                <a:cs typeface="OESWNQ+ArialMT"/>
              </a:rPr>
              <a:t>peserta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39">
                <a:solidFill>
                  <a:srgbClr val="000000"/>
                </a:solidFill>
                <a:latin typeface="OESWNQ+ArialMT"/>
                <a:cs typeface="OESWNQ+ArialMT"/>
              </a:rPr>
              <a:t>didik.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30420" y="6959335"/>
            <a:ext cx="1242681" cy="39165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83"/>
              </a:lnSpc>
              <a:spcBef>
                <a:spcPts val="0"/>
              </a:spcBef>
              <a:spcAft>
                <a:spcPts val="0"/>
              </a:spcAft>
            </a:pPr>
            <a:r>
              <a:rPr dirty="0" sz="2200" spc="-167" b="1">
                <a:solidFill>
                  <a:srgbClr val="000000"/>
                </a:solidFill>
                <a:latin typeface="VRHQDK+2"/>
                <a:cs typeface="VRHQDK+2"/>
              </a:rPr>
              <a:t>Contoh: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8756882" y="6959334"/>
            <a:ext cx="8752183" cy="220081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83"/>
              </a:lnSpc>
              <a:spcBef>
                <a:spcPts val="0"/>
              </a:spcBef>
              <a:spcAft>
                <a:spcPts val="0"/>
              </a:spcAft>
            </a:pPr>
            <a:r>
              <a:rPr dirty="0" sz="2200" spc="-139" b="1">
                <a:solidFill>
                  <a:srgbClr val="000000"/>
                </a:solidFill>
                <a:latin typeface="VRHQDK+2"/>
                <a:cs typeface="VRHQDK+2"/>
              </a:rPr>
              <a:t>•Fokus</a:t>
            </a:r>
            <a:r>
              <a:rPr dirty="0" sz="2200" spc="-33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200" spc="-125" b="1">
                <a:solidFill>
                  <a:srgbClr val="000000"/>
                </a:solidFill>
                <a:latin typeface="VRHQDK+2"/>
                <a:cs typeface="VRHQDK+2"/>
              </a:rPr>
              <a:t>pada</a:t>
            </a:r>
            <a:r>
              <a:rPr dirty="0" sz="2200" spc="-33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200" spc="-139" b="1">
                <a:solidFill>
                  <a:srgbClr val="000000"/>
                </a:solidFill>
                <a:latin typeface="VRHQDK+2"/>
                <a:cs typeface="VRHQDK+2"/>
              </a:rPr>
              <a:t>Proses</a:t>
            </a:r>
            <a:r>
              <a:rPr dirty="0" sz="2200" spc="-33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200" spc="-147" b="1">
                <a:solidFill>
                  <a:srgbClr val="000000"/>
                </a:solidFill>
                <a:latin typeface="VRHQDK+2"/>
                <a:cs typeface="VRHQDK+2"/>
              </a:rPr>
              <a:t>Kognitif</a:t>
            </a:r>
            <a:r>
              <a:rPr dirty="0" sz="2200" spc="-33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200" spc="-112" b="1">
                <a:solidFill>
                  <a:srgbClr val="000000"/>
                </a:solidFill>
                <a:latin typeface="VRHQDK+2"/>
                <a:cs typeface="VRHQDK+2"/>
              </a:rPr>
              <a:t>dan</a:t>
            </a:r>
            <a:r>
              <a:rPr dirty="0" sz="2200" spc="-33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200" spc="-144" b="1">
                <a:solidFill>
                  <a:srgbClr val="000000"/>
                </a:solidFill>
                <a:latin typeface="VRHQDK+2"/>
                <a:cs typeface="VRHQDK+2"/>
              </a:rPr>
              <a:t>Dimensi</a:t>
            </a:r>
            <a:r>
              <a:rPr dirty="0" sz="2200" spc="-33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200" spc="-153" b="1">
                <a:solidFill>
                  <a:srgbClr val="000000"/>
                </a:solidFill>
                <a:latin typeface="VRHQDK+2"/>
                <a:cs typeface="VRHQDK+2"/>
              </a:rPr>
              <a:t>Pengetahuan:</a:t>
            </a:r>
            <a:r>
              <a:rPr dirty="0" sz="2200" spc="-167">
                <a:solidFill>
                  <a:srgbClr val="000000"/>
                </a:solidFill>
                <a:latin typeface="OESWNQ+ArialMT"/>
                <a:cs typeface="OESWNQ+ArialMT"/>
              </a:rPr>
              <a:t>Taksonomi</a:t>
            </a:r>
          </a:p>
          <a:p>
            <a:pPr marL="0" marR="0">
              <a:lnSpc>
                <a:spcPts val="2456"/>
              </a:lnSpc>
              <a:spcBef>
                <a:spcPts val="302"/>
              </a:spcBef>
              <a:spcAft>
                <a:spcPts val="0"/>
              </a:spcAft>
            </a:pPr>
            <a:r>
              <a:rPr dirty="0" sz="2200" spc="-139">
                <a:solidFill>
                  <a:srgbClr val="000000"/>
                </a:solidFill>
                <a:latin typeface="OESWNQ+ArialMT"/>
                <a:cs typeface="OESWNQ+ArialMT"/>
              </a:rPr>
              <a:t>revisi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39">
                <a:solidFill>
                  <a:srgbClr val="000000"/>
                </a:solidFill>
                <a:latin typeface="OESWNQ+ArialMT"/>
                <a:cs typeface="OESWNQ+ArialMT"/>
              </a:rPr>
              <a:t>secara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49">
                <a:solidFill>
                  <a:srgbClr val="000000"/>
                </a:solidFill>
                <a:latin typeface="OESWNQ+ArialMT"/>
                <a:cs typeface="OESWNQ+ArialMT"/>
              </a:rPr>
              <a:t>eksplisit</a:t>
            </a:r>
            <a:r>
              <a:rPr dirty="0" sz="2200" spc="-33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50">
                <a:solidFill>
                  <a:srgbClr val="000000"/>
                </a:solidFill>
                <a:latin typeface="OESWNQ+ArialMT"/>
                <a:cs typeface="OESWNQ+ArialMT"/>
              </a:rPr>
              <a:t>memisahkan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44">
                <a:solidFill>
                  <a:srgbClr val="000000"/>
                </a:solidFill>
                <a:latin typeface="OESWNQ+ArialMT"/>
                <a:cs typeface="OESWNQ+ArialMT"/>
              </a:rPr>
              <a:t>dimensi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52">
                <a:solidFill>
                  <a:srgbClr val="000000"/>
                </a:solidFill>
                <a:latin typeface="OESWNQ+ArialMT"/>
                <a:cs typeface="OESWNQ+ArialMT"/>
              </a:rPr>
              <a:t>pengetahuan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49">
                <a:solidFill>
                  <a:srgbClr val="000000"/>
                </a:solidFill>
                <a:latin typeface="OESWNQ+ArialMT"/>
                <a:cs typeface="OESWNQ+ArialMT"/>
              </a:rPr>
              <a:t>(faktual,</a:t>
            </a:r>
          </a:p>
          <a:p>
            <a:pPr marL="0" marR="0">
              <a:lnSpc>
                <a:spcPts val="2456"/>
              </a:lnSpc>
              <a:spcBef>
                <a:spcPts val="402"/>
              </a:spcBef>
              <a:spcAft>
                <a:spcPts val="0"/>
              </a:spcAft>
            </a:pPr>
            <a:r>
              <a:rPr dirty="0" sz="2200" spc="-152">
                <a:solidFill>
                  <a:srgbClr val="000000"/>
                </a:solidFill>
                <a:latin typeface="OESWNQ+ArialMT"/>
                <a:cs typeface="OESWNQ+ArialMT"/>
              </a:rPr>
              <a:t>konseptual,</a:t>
            </a:r>
            <a:r>
              <a:rPr dirty="0" sz="2200" spc="-33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51">
                <a:solidFill>
                  <a:srgbClr val="000000"/>
                </a:solidFill>
                <a:latin typeface="OESWNQ+ArialMT"/>
                <a:cs typeface="OESWNQ+ArialMT"/>
              </a:rPr>
              <a:t>prosedural,</a:t>
            </a:r>
            <a:r>
              <a:rPr dirty="0" sz="2200" spc="-33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54">
                <a:solidFill>
                  <a:srgbClr val="000000"/>
                </a:solidFill>
                <a:latin typeface="OESWNQ+ArialMT"/>
                <a:cs typeface="OESWNQ+ArialMT"/>
              </a:rPr>
              <a:t>metakognitif)</a:t>
            </a:r>
            <a:r>
              <a:rPr dirty="0" sz="2200" spc="-33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25">
                <a:solidFill>
                  <a:srgbClr val="000000"/>
                </a:solidFill>
                <a:latin typeface="OESWNQ+ArialMT"/>
                <a:cs typeface="OESWNQ+ArialMT"/>
              </a:rPr>
              <a:t>dari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44">
                <a:solidFill>
                  <a:srgbClr val="000000"/>
                </a:solidFill>
                <a:latin typeface="OESWNQ+ArialMT"/>
                <a:cs typeface="OESWNQ+ArialMT"/>
              </a:rPr>
              <a:t>dimensi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39">
                <a:solidFill>
                  <a:srgbClr val="000000"/>
                </a:solidFill>
                <a:latin typeface="OESWNQ+ArialMT"/>
                <a:cs typeface="OESWNQ+ArialMT"/>
              </a:rPr>
              <a:t>proses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47">
                <a:solidFill>
                  <a:srgbClr val="000000"/>
                </a:solidFill>
                <a:latin typeface="OESWNQ+ArialMT"/>
                <a:cs typeface="OESWNQ+ArialMT"/>
              </a:rPr>
              <a:t>kognitif</a:t>
            </a:r>
          </a:p>
          <a:p>
            <a:pPr marL="0" marR="0">
              <a:lnSpc>
                <a:spcPts val="2456"/>
              </a:lnSpc>
              <a:spcBef>
                <a:spcPts val="352"/>
              </a:spcBef>
              <a:spcAft>
                <a:spcPts val="0"/>
              </a:spcAft>
            </a:pPr>
            <a:r>
              <a:rPr dirty="0" sz="2200" spc="-152">
                <a:solidFill>
                  <a:srgbClr val="000000"/>
                </a:solidFill>
                <a:latin typeface="OESWNQ+ArialMT"/>
                <a:cs typeface="OESWNQ+ArialMT"/>
              </a:rPr>
              <a:t>(mengingat,</a:t>
            </a:r>
            <a:r>
              <a:rPr dirty="0" sz="2200" spc="-33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49">
                <a:solidFill>
                  <a:srgbClr val="000000"/>
                </a:solidFill>
                <a:latin typeface="OESWNQ+ArialMT"/>
                <a:cs typeface="OESWNQ+ArialMT"/>
              </a:rPr>
              <a:t>memahami,</a:t>
            </a:r>
            <a:r>
              <a:rPr dirty="0" sz="2200" spc="-33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57">
                <a:solidFill>
                  <a:srgbClr val="000000"/>
                </a:solidFill>
                <a:latin typeface="OESWNQ+ArialMT"/>
                <a:cs typeface="OESWNQ+ArialMT"/>
              </a:rPr>
              <a:t>mengaplikasikan,</a:t>
            </a:r>
            <a:r>
              <a:rPr dirty="0" sz="2200" spc="-33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54">
                <a:solidFill>
                  <a:srgbClr val="000000"/>
                </a:solidFill>
                <a:latin typeface="OESWNQ+ArialMT"/>
                <a:cs typeface="OESWNQ+ArialMT"/>
              </a:rPr>
              <a:t>menganalisis,</a:t>
            </a:r>
            <a:r>
              <a:rPr dirty="0" sz="2200" spc="-33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54">
                <a:solidFill>
                  <a:srgbClr val="000000"/>
                </a:solidFill>
                <a:latin typeface="OESWNQ+ArialMT"/>
                <a:cs typeface="OESWNQ+ArialMT"/>
              </a:rPr>
              <a:t>mengevaluasi,</a:t>
            </a:r>
          </a:p>
          <a:p>
            <a:pPr marL="0" marR="0">
              <a:lnSpc>
                <a:spcPts val="2456"/>
              </a:lnSpc>
              <a:spcBef>
                <a:spcPts val="402"/>
              </a:spcBef>
              <a:spcAft>
                <a:spcPts val="0"/>
              </a:spcAft>
            </a:pPr>
            <a:r>
              <a:rPr dirty="0" sz="2200" spc="-150">
                <a:solidFill>
                  <a:srgbClr val="000000"/>
                </a:solidFill>
                <a:latin typeface="OESWNQ+ArialMT"/>
                <a:cs typeface="OESWNQ+ArialMT"/>
              </a:rPr>
              <a:t>mencipta),</a:t>
            </a:r>
            <a:r>
              <a:rPr dirty="0" sz="2200" spc="-33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50">
                <a:solidFill>
                  <a:srgbClr val="000000"/>
                </a:solidFill>
                <a:latin typeface="OESWNQ+ArialMT"/>
                <a:cs typeface="OESWNQ+ArialMT"/>
              </a:rPr>
              <a:t>memberikan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47">
                <a:solidFill>
                  <a:srgbClr val="000000"/>
                </a:solidFill>
                <a:latin typeface="OESWNQ+ArialMT"/>
                <a:cs typeface="OESWNQ+ArialMT"/>
              </a:rPr>
              <a:t>kerangka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25">
                <a:solidFill>
                  <a:srgbClr val="000000"/>
                </a:solidFill>
                <a:latin typeface="OESWNQ+ArialMT"/>
                <a:cs typeface="OESWNQ+ArialMT"/>
              </a:rPr>
              <a:t>yang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34">
                <a:solidFill>
                  <a:srgbClr val="000000"/>
                </a:solidFill>
                <a:latin typeface="OESWNQ+ArialMT"/>
                <a:cs typeface="OESWNQ+ArialMT"/>
              </a:rPr>
              <a:t>lebih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25">
                <a:solidFill>
                  <a:srgbClr val="000000"/>
                </a:solidFill>
                <a:latin typeface="OESWNQ+ArialMT"/>
                <a:cs typeface="OESWNQ+ArialMT"/>
              </a:rPr>
              <a:t>kaya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35">
                <a:solidFill>
                  <a:srgbClr val="000000"/>
                </a:solidFill>
                <a:latin typeface="OESWNQ+ArialMT"/>
                <a:cs typeface="OESWNQ+ArialMT"/>
              </a:rPr>
              <a:t>untuk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55">
                <a:solidFill>
                  <a:srgbClr val="000000"/>
                </a:solidFill>
                <a:latin typeface="OESWNQ+ArialMT"/>
                <a:cs typeface="OESWNQ+ArialMT"/>
              </a:rPr>
              <a:t>mendefinisikan</a:t>
            </a:r>
          </a:p>
          <a:p>
            <a:pPr marL="0" marR="0">
              <a:lnSpc>
                <a:spcPts val="2456"/>
              </a:lnSpc>
              <a:spcBef>
                <a:spcPts val="352"/>
              </a:spcBef>
              <a:spcAft>
                <a:spcPts val="0"/>
              </a:spcAft>
            </a:pPr>
            <a:r>
              <a:rPr dirty="0" sz="2200" spc="-139">
                <a:solidFill>
                  <a:srgbClr val="000000"/>
                </a:solidFill>
                <a:latin typeface="OESWNQ+ArialMT"/>
                <a:cs typeface="OESWNQ+ArialMT"/>
              </a:rPr>
              <a:t>tujuan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54">
                <a:solidFill>
                  <a:srgbClr val="000000"/>
                </a:solidFill>
                <a:latin typeface="OESWNQ+ArialMT"/>
                <a:cs typeface="OESWNQ+ArialMT"/>
              </a:rPr>
              <a:t>pembelajaran.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330420" y="7357674"/>
            <a:ext cx="5833315" cy="71319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456"/>
              </a:lnSpc>
              <a:spcBef>
                <a:spcPts val="0"/>
              </a:spcBef>
              <a:spcAft>
                <a:spcPts val="0"/>
              </a:spcAft>
            </a:pPr>
            <a:r>
              <a:rPr dirty="0" sz="2200" spc="-125">
                <a:solidFill>
                  <a:srgbClr val="000000"/>
                </a:solidFill>
                <a:latin typeface="OESWNQ+ArialMT"/>
                <a:cs typeface="OESWNQ+ArialMT"/>
              </a:rPr>
              <a:t>Dari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54">
                <a:solidFill>
                  <a:srgbClr val="000000"/>
                </a:solidFill>
                <a:latin typeface="OESWNQ+ArialMT"/>
                <a:cs typeface="OESWNQ+ArialMT"/>
              </a:rPr>
              <a:t>“Pengetahuan”</a:t>
            </a:r>
            <a:r>
              <a:rPr dirty="0" sz="2200" spc="-33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44">
                <a:solidFill>
                  <a:srgbClr val="000000"/>
                </a:solidFill>
                <a:latin typeface="OESWNQ+ArialMT"/>
                <a:cs typeface="OESWNQ+ArialMT"/>
              </a:rPr>
              <a:t>menjadi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52">
                <a:solidFill>
                  <a:srgbClr val="000000"/>
                </a:solidFill>
                <a:latin typeface="OESWNQ+ArialMT"/>
                <a:cs typeface="OESWNQ+ArialMT"/>
              </a:rPr>
              <a:t>“Mengingat”</a:t>
            </a:r>
          </a:p>
          <a:p>
            <a:pPr marL="0" marR="0">
              <a:lnSpc>
                <a:spcPts val="2456"/>
              </a:lnSpc>
              <a:spcBef>
                <a:spcPts val="352"/>
              </a:spcBef>
              <a:spcAft>
                <a:spcPts val="0"/>
              </a:spcAft>
            </a:pPr>
            <a:r>
              <a:rPr dirty="0" sz="2200" spc="-125">
                <a:solidFill>
                  <a:srgbClr val="000000"/>
                </a:solidFill>
                <a:latin typeface="OESWNQ+ArialMT"/>
                <a:cs typeface="OESWNQ+ArialMT"/>
              </a:rPr>
              <a:t>Dari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44">
                <a:solidFill>
                  <a:srgbClr val="000000"/>
                </a:solidFill>
                <a:latin typeface="OESWNQ+ArialMT"/>
                <a:cs typeface="OESWNQ+ArialMT"/>
              </a:rPr>
              <a:t>“Sikap”</a:t>
            </a:r>
            <a:r>
              <a:rPr dirty="0" sz="2200" spc="-33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44">
                <a:solidFill>
                  <a:srgbClr val="000000"/>
                </a:solidFill>
                <a:latin typeface="OESWNQ+ArialMT"/>
                <a:cs typeface="OESWNQ+ArialMT"/>
              </a:rPr>
              <a:t>menjadi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53">
                <a:solidFill>
                  <a:srgbClr val="000000"/>
                </a:solidFill>
                <a:latin typeface="OESWNQ+ArialMT"/>
                <a:cs typeface="OESWNQ+ArialMT"/>
              </a:rPr>
              <a:t>“Menunjukkan</a:t>
            </a:r>
            <a:r>
              <a:rPr dirty="0" sz="2200" spc="-33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200" spc="-152">
                <a:solidFill>
                  <a:srgbClr val="000000"/>
                </a:solidFill>
                <a:latin typeface="OESWNQ+ArialMT"/>
                <a:cs typeface="OESWNQ+ArialMT"/>
              </a:rPr>
              <a:t>Antusiasme”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658822" y="578420"/>
            <a:ext cx="10298202" cy="140680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317"/>
              </a:lnSpc>
              <a:spcBef>
                <a:spcPts val="0"/>
              </a:spcBef>
              <a:spcAft>
                <a:spcPts val="0"/>
              </a:spcAft>
            </a:pPr>
            <a:r>
              <a:rPr dirty="0" sz="4200" spc="-319" b="1">
                <a:solidFill>
                  <a:srgbClr val="000000"/>
                </a:solidFill>
                <a:latin typeface="VRHQDK+2"/>
                <a:cs typeface="VRHQDK+2"/>
              </a:rPr>
              <a:t>Kesimpulan:</a:t>
            </a:r>
            <a:r>
              <a:rPr dirty="0" sz="4200" spc="43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4200" spc="-319" b="1">
                <a:solidFill>
                  <a:srgbClr val="000000"/>
                </a:solidFill>
                <a:latin typeface="VRHQDK+2"/>
                <a:cs typeface="VRHQDK+2"/>
              </a:rPr>
              <a:t>Membangun</a:t>
            </a:r>
            <a:r>
              <a:rPr dirty="0" sz="4200" spc="27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4200" spc="-319" b="1">
                <a:solidFill>
                  <a:srgbClr val="000000"/>
                </a:solidFill>
                <a:latin typeface="VRHQDK+2"/>
                <a:cs typeface="VRHQDK+2"/>
              </a:rPr>
              <a:t>Pembelajaran</a:t>
            </a:r>
          </a:p>
          <a:p>
            <a:pPr marL="0" marR="0">
              <a:lnSpc>
                <a:spcPts val="5317"/>
              </a:lnSpc>
              <a:spcBef>
                <a:spcPts val="192"/>
              </a:spcBef>
              <a:spcAft>
                <a:spcPts val="0"/>
              </a:spcAft>
            </a:pPr>
            <a:r>
              <a:rPr dirty="0" sz="4200" spc="-319" b="1">
                <a:solidFill>
                  <a:srgbClr val="000000"/>
                </a:solidFill>
                <a:latin typeface="VRHQDK+2"/>
                <a:cs typeface="VRHQDK+2"/>
              </a:rPr>
              <a:t>Holistik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77226" y="2371729"/>
            <a:ext cx="9613245" cy="209124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37"/>
              </a:lnSpc>
              <a:spcBef>
                <a:spcPts val="0"/>
              </a:spcBef>
              <a:spcAft>
                <a:spcPts val="0"/>
              </a:spcAft>
            </a:pPr>
            <a:r>
              <a:rPr dirty="0" sz="2450">
                <a:solidFill>
                  <a:srgbClr val="ffffff"/>
                </a:solidFill>
                <a:latin typeface="OESWNQ+ArialMT"/>
                <a:cs typeface="OESWNQ+ArialMT"/>
              </a:rPr>
              <a:t>•</a:t>
            </a:r>
            <a:r>
              <a:rPr dirty="0" sz="2450" spc="501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59">
                <a:solidFill>
                  <a:srgbClr val="ffffff"/>
                </a:solidFill>
                <a:latin typeface="OESWNQ+ArialMT"/>
                <a:cs typeface="OESWNQ+ArialMT"/>
              </a:rPr>
              <a:t>Memahami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22">
                <a:solidFill>
                  <a:srgbClr val="ffffff"/>
                </a:solidFill>
                <a:latin typeface="OESWNQ+ArialMT"/>
                <a:cs typeface="OESWNQ+ArialMT"/>
              </a:rPr>
              <a:t>dan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71">
                <a:solidFill>
                  <a:srgbClr val="ffffff"/>
                </a:solidFill>
                <a:latin typeface="OESWNQ+ArialMT"/>
                <a:cs typeface="OESWNQ+ArialMT"/>
              </a:rPr>
              <a:t>mengintegrasikan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51">
                <a:solidFill>
                  <a:srgbClr val="ffffff"/>
                </a:solidFill>
                <a:latin typeface="OESWNQ+ArialMT"/>
                <a:cs typeface="OESWNQ+ArialMT"/>
              </a:rPr>
              <a:t>faktor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62">
                <a:solidFill>
                  <a:srgbClr val="ffffff"/>
                </a:solidFill>
                <a:latin typeface="OESWNQ+ArialMT"/>
                <a:cs typeface="OESWNQ+ArialMT"/>
              </a:rPr>
              <a:t>kognitif,</a:t>
            </a:r>
            <a:r>
              <a:rPr dirty="0" sz="2400" spc="-368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60">
                <a:solidFill>
                  <a:srgbClr val="ffffff"/>
                </a:solidFill>
                <a:latin typeface="OESWNQ+ArialMT"/>
                <a:cs typeface="OESWNQ+ArialMT"/>
              </a:rPr>
              <a:t>afektif,</a:t>
            </a:r>
            <a:r>
              <a:rPr dirty="0" sz="2400" spc="-368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22">
                <a:solidFill>
                  <a:srgbClr val="ffffff"/>
                </a:solidFill>
                <a:latin typeface="OESWNQ+ArialMT"/>
                <a:cs typeface="OESWNQ+ArialMT"/>
              </a:rPr>
              <a:t>dan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66">
                <a:solidFill>
                  <a:srgbClr val="ffffff"/>
                </a:solidFill>
                <a:latin typeface="OESWNQ+ArialMT"/>
                <a:cs typeface="OESWNQ+ArialMT"/>
              </a:rPr>
              <a:t>psikomotorik</a:t>
            </a:r>
          </a:p>
          <a:p>
            <a:pPr marL="259080" marR="0">
              <a:lnSpc>
                <a:spcPts val="2681"/>
              </a:lnSpc>
              <a:spcBef>
                <a:spcPts val="668"/>
              </a:spcBef>
              <a:spcAft>
                <a:spcPts val="0"/>
              </a:spcAft>
            </a:pPr>
            <a:r>
              <a:rPr dirty="0" sz="2400" spc="-162">
                <a:solidFill>
                  <a:srgbClr val="ffffff"/>
                </a:solidFill>
                <a:latin typeface="OESWNQ+ArialMT"/>
                <a:cs typeface="OESWNQ+ArialMT"/>
              </a:rPr>
              <a:t>merupakan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59">
                <a:solidFill>
                  <a:srgbClr val="ffffff"/>
                </a:solidFill>
                <a:latin typeface="OESWNQ+ArialMT"/>
                <a:cs typeface="OESWNQ+ArialMT"/>
              </a:rPr>
              <a:t>esensial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ffffff"/>
                </a:solidFill>
                <a:latin typeface="OESWNQ+ArialMT"/>
                <a:cs typeface="OESWNQ+ArialMT"/>
              </a:rPr>
              <a:t>untuk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OESWNQ+ArialMT"/>
                <a:cs typeface="OESWNQ+ArialMT"/>
              </a:rPr>
              <a:t>menciptakan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51">
                <a:solidFill>
                  <a:srgbClr val="ffffff"/>
                </a:solidFill>
                <a:latin typeface="OESWNQ+ArialMT"/>
                <a:cs typeface="OESWNQ+ArialMT"/>
              </a:rPr>
              <a:t>sistem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63">
                <a:solidFill>
                  <a:srgbClr val="ffffff"/>
                </a:solidFill>
                <a:latin typeface="OESWNQ+ArialMT"/>
                <a:cs typeface="OESWNQ+ArialMT"/>
              </a:rPr>
              <a:t>pendidikan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37">
                <a:solidFill>
                  <a:srgbClr val="ffffff"/>
                </a:solidFill>
                <a:latin typeface="OESWNQ+ArialMT"/>
                <a:cs typeface="OESWNQ+ArialMT"/>
              </a:rPr>
              <a:t>yang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ffffff"/>
                </a:solidFill>
                <a:latin typeface="OESWNQ+ArialMT"/>
                <a:cs typeface="OESWNQ+ArialMT"/>
              </a:rPr>
              <a:t>truly</a:t>
            </a:r>
          </a:p>
          <a:p>
            <a:pPr marL="259080" marR="0">
              <a:lnSpc>
                <a:spcPts val="3038"/>
              </a:lnSpc>
              <a:spcBef>
                <a:spcPts val="375"/>
              </a:spcBef>
              <a:spcAft>
                <a:spcPts val="0"/>
              </a:spcAft>
            </a:pPr>
            <a:r>
              <a:rPr dirty="0" sz="2400" spc="-159" b="1">
                <a:solidFill>
                  <a:srgbClr val="ffffff"/>
                </a:solidFill>
                <a:latin typeface="VRHQDK+2"/>
                <a:cs typeface="VRHQDK+2"/>
              </a:rPr>
              <a:t>holistik</a:t>
            </a:r>
            <a:r>
              <a:rPr dirty="0" sz="2400" spc="-122">
                <a:solidFill>
                  <a:srgbClr val="ffffff"/>
                </a:solidFill>
                <a:latin typeface="OESWNQ+ArialMT"/>
                <a:cs typeface="OESWNQ+ArialMT"/>
              </a:rPr>
              <a:t>dan</a:t>
            </a:r>
            <a:r>
              <a:rPr dirty="0" sz="2400" spc="-186" b="1">
                <a:solidFill>
                  <a:srgbClr val="ffffff"/>
                </a:solidFill>
                <a:latin typeface="VRHQDK+2"/>
                <a:cs typeface="VRHQDK+2"/>
              </a:rPr>
              <a:t>bermakna</a:t>
            </a:r>
            <a:r>
              <a:rPr dirty="0" sz="2400">
                <a:solidFill>
                  <a:srgbClr val="ffffff"/>
                </a:solidFill>
                <a:latin typeface="OESWNQ+ArialMT"/>
                <a:cs typeface="OESWNQ+ArialMT"/>
              </a:rPr>
              <a:t>.</a:t>
            </a:r>
            <a:r>
              <a:rPr dirty="0" sz="2400" spc="-368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52">
                <a:solidFill>
                  <a:srgbClr val="ffffff"/>
                </a:solidFill>
                <a:latin typeface="OESWNQ+ArialMT"/>
                <a:cs typeface="OESWNQ+ArialMT"/>
              </a:rPr>
              <a:t>Ketiga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ffffff"/>
                </a:solidFill>
                <a:latin typeface="OESWNQ+ArialMT"/>
                <a:cs typeface="OESWNQ+ArialMT"/>
              </a:rPr>
              <a:t>ranah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22">
                <a:solidFill>
                  <a:srgbClr val="ffffff"/>
                </a:solidFill>
                <a:latin typeface="OESWNQ+ArialMT"/>
                <a:cs typeface="OESWNQ+ArialMT"/>
              </a:rPr>
              <a:t>ini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51">
                <a:solidFill>
                  <a:srgbClr val="ffffff"/>
                </a:solidFill>
                <a:latin typeface="OESWNQ+ArialMT"/>
                <a:cs typeface="OESWNQ+ArialMT"/>
              </a:rPr>
              <a:t>adalah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OESWNQ+ArialMT"/>
                <a:cs typeface="OESWNQ+ArialMT"/>
              </a:rPr>
              <a:t>fondasi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ffffff"/>
                </a:solidFill>
                <a:latin typeface="OESWNQ+ArialMT"/>
                <a:cs typeface="OESWNQ+ArialMT"/>
              </a:rPr>
              <a:t>nyata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37">
                <a:solidFill>
                  <a:srgbClr val="ffffff"/>
                </a:solidFill>
                <a:latin typeface="OESWNQ+ArialMT"/>
                <a:cs typeface="OESWNQ+ArialMT"/>
              </a:rPr>
              <a:t>yang</a:t>
            </a:r>
          </a:p>
          <a:p>
            <a:pPr marL="259080" marR="0">
              <a:lnSpc>
                <a:spcPts val="2681"/>
              </a:lnSpc>
              <a:spcBef>
                <a:spcPts val="624"/>
              </a:spcBef>
              <a:spcAft>
                <a:spcPts val="0"/>
              </a:spcAft>
            </a:pPr>
            <a:r>
              <a:rPr dirty="0" sz="2400" spc="-162">
                <a:solidFill>
                  <a:srgbClr val="ffffff"/>
                </a:solidFill>
                <a:latin typeface="OESWNQ+ArialMT"/>
                <a:cs typeface="OESWNQ+ArialMT"/>
              </a:rPr>
              <a:t>membentuk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OESWNQ+ArialMT"/>
                <a:cs typeface="OESWNQ+ArialMT"/>
              </a:rPr>
              <a:t>peserta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ffffff"/>
                </a:solidFill>
                <a:latin typeface="OESWNQ+ArialMT"/>
                <a:cs typeface="OESWNQ+ArialMT"/>
              </a:rPr>
              <a:t>didik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OESWNQ+ArialMT"/>
                <a:cs typeface="OESWNQ+ArialMT"/>
              </a:rPr>
              <a:t>menjadi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60">
                <a:solidFill>
                  <a:srgbClr val="ffffff"/>
                </a:solidFill>
                <a:latin typeface="OESWNQ+ArialMT"/>
                <a:cs typeface="OESWNQ+ArialMT"/>
              </a:rPr>
              <a:t>individu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37">
                <a:solidFill>
                  <a:srgbClr val="ffffff"/>
                </a:solidFill>
                <a:latin typeface="OESWNQ+ArialMT"/>
                <a:cs typeface="OESWNQ+ArialMT"/>
              </a:rPr>
              <a:t>yang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62">
                <a:solidFill>
                  <a:srgbClr val="ffffff"/>
                </a:solidFill>
                <a:latin typeface="OESWNQ+ArialMT"/>
                <a:cs typeface="OESWNQ+ArialMT"/>
              </a:rPr>
              <a:t>kompeten,</a:t>
            </a:r>
            <a:r>
              <a:rPr dirty="0" sz="2400" spc="-368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66">
                <a:solidFill>
                  <a:srgbClr val="ffffff"/>
                </a:solidFill>
                <a:latin typeface="OESWNQ+ArialMT"/>
                <a:cs typeface="OESWNQ+ArialMT"/>
              </a:rPr>
              <a:t>berkarakter,</a:t>
            </a:r>
          </a:p>
          <a:p>
            <a:pPr marL="259080" marR="0">
              <a:lnSpc>
                <a:spcPts val="2681"/>
              </a:lnSpc>
              <a:spcBef>
                <a:spcPts val="678"/>
              </a:spcBef>
              <a:spcAft>
                <a:spcPts val="0"/>
              </a:spcAft>
            </a:pPr>
            <a:r>
              <a:rPr dirty="0" sz="2400" spc="-122">
                <a:solidFill>
                  <a:srgbClr val="ffffff"/>
                </a:solidFill>
                <a:latin typeface="OESWNQ+ArialMT"/>
                <a:cs typeface="OESWNQ+ArialMT"/>
              </a:rPr>
              <a:t>dan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62">
                <a:solidFill>
                  <a:srgbClr val="ffffff"/>
                </a:solidFill>
                <a:latin typeface="OESWNQ+ArialMT"/>
                <a:cs typeface="OESWNQ+ArialMT"/>
              </a:rPr>
              <a:t>terampil.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3324076" y="3167894"/>
            <a:ext cx="2036045" cy="39583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816"/>
              </a:lnSpc>
              <a:spcBef>
                <a:spcPts val="0"/>
              </a:spcBef>
              <a:spcAft>
                <a:spcPts val="0"/>
              </a:spcAft>
            </a:pPr>
            <a:r>
              <a:rPr dirty="0" sz="2200" spc="-152" b="1">
                <a:solidFill>
                  <a:srgbClr val="000000"/>
                </a:solidFill>
                <a:latin typeface="VRHQDK+2"/>
                <a:cs typeface="VRHQDK+2"/>
              </a:rPr>
              <a:t>Psychomotor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2474376" y="4540891"/>
            <a:ext cx="1607749" cy="3599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534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 spc="-100" b="1">
                <a:solidFill>
                  <a:srgbClr val="000000"/>
                </a:solidFill>
                <a:latin typeface="VRHQDK+2"/>
                <a:cs typeface="VRHQDK+2"/>
              </a:rPr>
              <a:t>Cog</a:t>
            </a:r>
            <a:r>
              <a:rPr dirty="0" sz="2000" spc="-301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000" b="1">
                <a:solidFill>
                  <a:srgbClr val="000000"/>
                </a:solidFill>
                <a:latin typeface="VRHQDK+2"/>
                <a:cs typeface="VRHQDK+2"/>
              </a:rPr>
              <a:t>+</a:t>
            </a:r>
            <a:r>
              <a:rPr dirty="0" sz="2000" spc="-301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000" spc="-121" b="1">
                <a:solidFill>
                  <a:srgbClr val="000000"/>
                </a:solidFill>
                <a:latin typeface="VRHQDK+2"/>
                <a:cs typeface="VRHQDK+2"/>
              </a:rPr>
              <a:t>Psych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4557418" y="4540891"/>
            <a:ext cx="1450875" cy="3599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534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 spc="-100" b="1">
                <a:solidFill>
                  <a:srgbClr val="000000"/>
                </a:solidFill>
                <a:latin typeface="VRHQDK+2"/>
                <a:cs typeface="VRHQDK+2"/>
              </a:rPr>
              <a:t>Aff</a:t>
            </a:r>
            <a:r>
              <a:rPr dirty="0" sz="2000" spc="-302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000" b="1">
                <a:solidFill>
                  <a:srgbClr val="000000"/>
                </a:solidFill>
                <a:latin typeface="VRHQDK+2"/>
                <a:cs typeface="VRHQDK+2"/>
              </a:rPr>
              <a:t>+</a:t>
            </a:r>
            <a:r>
              <a:rPr dirty="0" sz="2000" spc="-301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000" spc="-121" b="1">
                <a:solidFill>
                  <a:srgbClr val="000000"/>
                </a:solidFill>
                <a:latin typeface="VRHQDK+2"/>
                <a:cs typeface="VRHQDK+2"/>
              </a:rPr>
              <a:t>Psych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77225" y="4787001"/>
            <a:ext cx="9545522" cy="160580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038"/>
              </a:lnSpc>
              <a:spcBef>
                <a:spcPts val="0"/>
              </a:spcBef>
              <a:spcAft>
                <a:spcPts val="0"/>
              </a:spcAft>
            </a:pPr>
            <a:r>
              <a:rPr dirty="0" sz="2450">
                <a:solidFill>
                  <a:srgbClr val="ffffff"/>
                </a:solidFill>
                <a:latin typeface="OESWNQ+ArialMT"/>
                <a:cs typeface="OESWNQ+ArialMT"/>
              </a:rPr>
              <a:t>•</a:t>
            </a:r>
            <a:r>
              <a:rPr dirty="0" sz="2450" spc="501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66" b="1">
                <a:solidFill>
                  <a:srgbClr val="ffffff"/>
                </a:solidFill>
                <a:latin typeface="VRHQDK+2"/>
                <a:cs typeface="VRHQDK+2"/>
              </a:rPr>
              <a:t>Pembelajaran</a:t>
            </a:r>
            <a:r>
              <a:rPr dirty="0" sz="2400" spc="-364" b="1">
                <a:solidFill>
                  <a:srgbClr val="ffffff"/>
                </a:solidFill>
                <a:latin typeface="VRHQDK+2"/>
                <a:cs typeface="VRHQDK+2"/>
              </a:rPr>
              <a:t> </a:t>
            </a:r>
            <a:r>
              <a:rPr dirty="0" sz="2400" spc="-159" b="1">
                <a:solidFill>
                  <a:srgbClr val="ffffff"/>
                </a:solidFill>
                <a:latin typeface="VRHQDK+2"/>
                <a:cs typeface="VRHQDK+2"/>
              </a:rPr>
              <a:t>kognitif</a:t>
            </a:r>
            <a:r>
              <a:rPr dirty="0" sz="2400" spc="-163">
                <a:solidFill>
                  <a:srgbClr val="ffffff"/>
                </a:solidFill>
                <a:latin typeface="OESWNQ+ArialMT"/>
                <a:cs typeface="OESWNQ+ArialMT"/>
              </a:rPr>
              <a:t>memberikan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ffffff"/>
                </a:solidFill>
                <a:latin typeface="OESWNQ+ArialMT"/>
                <a:cs typeface="OESWNQ+ArialMT"/>
              </a:rPr>
              <a:t>dasar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OESWNQ+ArialMT"/>
                <a:cs typeface="OESWNQ+ArialMT"/>
              </a:rPr>
              <a:t>pengetahuan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22">
                <a:solidFill>
                  <a:srgbClr val="ffffff"/>
                </a:solidFill>
                <a:latin typeface="OESWNQ+ArialMT"/>
                <a:cs typeface="OESWNQ+ArialMT"/>
              </a:rPr>
              <a:t>dan</a:t>
            </a:r>
          </a:p>
          <a:p>
            <a:pPr marL="259080" marR="0">
              <a:lnSpc>
                <a:spcPts val="3038"/>
              </a:lnSpc>
              <a:spcBef>
                <a:spcPts val="131"/>
              </a:spcBef>
              <a:spcAft>
                <a:spcPts val="0"/>
              </a:spcAft>
            </a:pPr>
            <a:r>
              <a:rPr dirty="0" sz="2400" spc="-162">
                <a:solidFill>
                  <a:srgbClr val="ffffff"/>
                </a:solidFill>
                <a:latin typeface="OESWNQ+ArialMT"/>
                <a:cs typeface="OESWNQ+ArialMT"/>
              </a:rPr>
              <a:t>kemampuan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59">
                <a:solidFill>
                  <a:srgbClr val="ffffff"/>
                </a:solidFill>
                <a:latin typeface="OESWNQ+ArialMT"/>
                <a:cs typeface="OESWNQ+ArialMT"/>
              </a:rPr>
              <a:t>berpikir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51">
                <a:solidFill>
                  <a:srgbClr val="ffffff"/>
                </a:solidFill>
                <a:latin typeface="OESWNQ+ArialMT"/>
                <a:cs typeface="OESWNQ+ArialMT"/>
              </a:rPr>
              <a:t>kritis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37">
                <a:solidFill>
                  <a:srgbClr val="ffffff"/>
                </a:solidFill>
                <a:latin typeface="OESWNQ+ArialMT"/>
                <a:cs typeface="OESWNQ+ArialMT"/>
              </a:rPr>
              <a:t>yang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63">
                <a:solidFill>
                  <a:srgbClr val="ffffff"/>
                </a:solidFill>
                <a:latin typeface="OESWNQ+ArialMT"/>
                <a:cs typeface="OESWNQ+ArialMT"/>
              </a:rPr>
              <a:t>diperlukan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ffffff"/>
                </a:solidFill>
                <a:latin typeface="OESWNQ+ArialMT"/>
                <a:cs typeface="OESWNQ+ArialMT"/>
              </a:rPr>
              <a:t>untuk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59">
                <a:solidFill>
                  <a:srgbClr val="ffffff"/>
                </a:solidFill>
                <a:latin typeface="OESWNQ+ArialMT"/>
                <a:cs typeface="OESWNQ+ArialMT"/>
              </a:rPr>
              <a:t>memahami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51">
                <a:solidFill>
                  <a:srgbClr val="ffffff"/>
                </a:solidFill>
                <a:latin typeface="OESWNQ+ArialMT"/>
                <a:cs typeface="OESWNQ+ArialMT"/>
              </a:rPr>
              <a:t>dunia.</a:t>
            </a:r>
            <a:r>
              <a:rPr dirty="0" sz="2400" spc="-107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82" b="1">
                <a:solidFill>
                  <a:srgbClr val="ffffff"/>
                </a:solidFill>
                <a:latin typeface="VRHQDK+2"/>
                <a:cs typeface="VRHQDK+2"/>
              </a:rPr>
              <a:t>Ranah</a:t>
            </a:r>
          </a:p>
          <a:p>
            <a:pPr marL="259080" marR="0">
              <a:lnSpc>
                <a:spcPts val="3038"/>
              </a:lnSpc>
              <a:spcBef>
                <a:spcPts val="81"/>
              </a:spcBef>
              <a:spcAft>
                <a:spcPts val="0"/>
              </a:spcAft>
            </a:pPr>
            <a:r>
              <a:rPr dirty="0" sz="2400" spc="-155" b="1">
                <a:solidFill>
                  <a:srgbClr val="ffffff"/>
                </a:solidFill>
                <a:latin typeface="VRHQDK+2"/>
                <a:cs typeface="VRHQDK+2"/>
              </a:rPr>
              <a:t>afektif</a:t>
            </a:r>
            <a:r>
              <a:rPr dirty="0" sz="2400" spc="-163">
                <a:solidFill>
                  <a:srgbClr val="ffffff"/>
                </a:solidFill>
                <a:latin typeface="OESWNQ+ArialMT"/>
                <a:cs typeface="OESWNQ+ArialMT"/>
              </a:rPr>
              <a:t>menanamkan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66">
                <a:solidFill>
                  <a:srgbClr val="ffffff"/>
                </a:solidFill>
                <a:latin typeface="OESWNQ+ArialMT"/>
                <a:cs typeface="OESWNQ+ArialMT"/>
              </a:rPr>
              <a:t>nilai-nilai,</a:t>
            </a:r>
            <a:r>
              <a:rPr dirty="0" sz="2400" spc="-368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62">
                <a:solidFill>
                  <a:srgbClr val="ffffff"/>
                </a:solidFill>
                <a:latin typeface="OESWNQ+ArialMT"/>
                <a:cs typeface="OESWNQ+ArialMT"/>
              </a:rPr>
              <a:t>membentuk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ffffff"/>
                </a:solidFill>
                <a:latin typeface="OESWNQ+ArialMT"/>
                <a:cs typeface="OESWNQ+ArialMT"/>
              </a:rPr>
              <a:t>sikap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60">
                <a:solidFill>
                  <a:srgbClr val="ffffff"/>
                </a:solidFill>
                <a:latin typeface="OESWNQ+ArialMT"/>
                <a:cs typeface="OESWNQ+ArialMT"/>
              </a:rPr>
              <a:t>positif,</a:t>
            </a:r>
            <a:r>
              <a:rPr dirty="0" sz="2400" spc="-368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22">
                <a:solidFill>
                  <a:srgbClr val="ffffff"/>
                </a:solidFill>
                <a:latin typeface="OESWNQ+ArialMT"/>
                <a:cs typeface="OESWNQ+ArialMT"/>
              </a:rPr>
              <a:t>dan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OESWNQ+ArialMT"/>
                <a:cs typeface="OESWNQ+ArialMT"/>
              </a:rPr>
              <a:t>memupuk</a:t>
            </a:r>
          </a:p>
          <a:p>
            <a:pPr marL="259080" marR="0">
              <a:lnSpc>
                <a:spcPts val="2681"/>
              </a:lnSpc>
              <a:spcBef>
                <a:spcPts val="334"/>
              </a:spcBef>
              <a:spcAft>
                <a:spcPts val="0"/>
              </a:spcAft>
            </a:pPr>
            <a:r>
              <a:rPr dirty="0" sz="2400" spc="-160">
                <a:solidFill>
                  <a:srgbClr val="ffffff"/>
                </a:solidFill>
                <a:latin typeface="OESWNQ+ArialMT"/>
                <a:cs typeface="OESWNQ+ArialMT"/>
              </a:rPr>
              <a:t>motivasi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62">
                <a:solidFill>
                  <a:srgbClr val="ffffff"/>
                </a:solidFill>
                <a:latin typeface="OESWNQ+ArialMT"/>
                <a:cs typeface="OESWNQ+ArialMT"/>
              </a:rPr>
              <a:t>intrinsik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37">
                <a:solidFill>
                  <a:srgbClr val="ffffff"/>
                </a:solidFill>
                <a:latin typeface="OESWNQ+ArialMT"/>
                <a:cs typeface="OESWNQ+ArialMT"/>
              </a:rPr>
              <a:t>yang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62">
                <a:solidFill>
                  <a:srgbClr val="ffffff"/>
                </a:solidFill>
                <a:latin typeface="OESWNQ+ArialMT"/>
                <a:cs typeface="OESWNQ+ArialMT"/>
              </a:rPr>
              <a:t>mendorong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OESWNQ+ArialMT"/>
                <a:cs typeface="OESWNQ+ArialMT"/>
              </a:rPr>
              <a:t>peserta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ffffff"/>
                </a:solidFill>
                <a:latin typeface="OESWNQ+ArialMT"/>
                <a:cs typeface="OESWNQ+ArialMT"/>
              </a:rPr>
              <a:t>didik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ffffff"/>
                </a:solidFill>
                <a:latin typeface="OESWNQ+ArialMT"/>
                <a:cs typeface="OESWNQ+ArialMT"/>
              </a:rPr>
              <a:t>untuk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OESWNQ+ArialMT"/>
                <a:cs typeface="OESWNQ+ArialMT"/>
              </a:rPr>
              <a:t>belajar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62">
                <a:solidFill>
                  <a:srgbClr val="ffffff"/>
                </a:solidFill>
                <a:latin typeface="OESWNQ+ArialMT"/>
                <a:cs typeface="OESWNQ+ArialMT"/>
              </a:rPr>
              <a:t>sepanjang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3813012" y="5502008"/>
            <a:ext cx="938387" cy="5093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42909" marR="0">
              <a:lnSpc>
                <a:spcPts val="1830"/>
              </a:lnSpc>
              <a:spcBef>
                <a:spcPts val="0"/>
              </a:spcBef>
              <a:spcAft>
                <a:spcPts val="0"/>
              </a:spcAft>
            </a:pPr>
            <a:r>
              <a:rPr dirty="0" sz="1450" spc="-111" b="1">
                <a:solidFill>
                  <a:srgbClr val="000000"/>
                </a:solidFill>
                <a:latin typeface="VRHQDK+2"/>
                <a:cs typeface="VRHQDK+2"/>
              </a:rPr>
              <a:t>Holistic</a:t>
            </a:r>
          </a:p>
          <a:p>
            <a:pPr marL="0" marR="0">
              <a:lnSpc>
                <a:spcPts val="1830"/>
              </a:lnSpc>
              <a:spcBef>
                <a:spcPts val="99"/>
              </a:spcBef>
              <a:spcAft>
                <a:spcPts val="0"/>
              </a:spcAft>
            </a:pPr>
            <a:r>
              <a:rPr dirty="0" sz="1450" spc="-111" b="1">
                <a:solidFill>
                  <a:srgbClr val="000000"/>
                </a:solidFill>
                <a:latin typeface="VRHQDK+2"/>
                <a:cs typeface="VRHQDK+2"/>
              </a:rPr>
              <a:t>Learning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2029054" y="6346882"/>
            <a:ext cx="1495478" cy="3958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816"/>
              </a:lnSpc>
              <a:spcBef>
                <a:spcPts val="0"/>
              </a:spcBef>
              <a:spcAft>
                <a:spcPts val="0"/>
              </a:spcAft>
            </a:pPr>
            <a:r>
              <a:rPr dirty="0" sz="2200" spc="-155" b="1">
                <a:solidFill>
                  <a:srgbClr val="000000"/>
                </a:solidFill>
                <a:latin typeface="VRHQDK+2"/>
                <a:cs typeface="VRHQDK+2"/>
              </a:rPr>
              <a:t>Cognitive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5176589" y="6346882"/>
            <a:ext cx="1433594" cy="3958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816"/>
              </a:lnSpc>
              <a:spcBef>
                <a:spcPts val="0"/>
              </a:spcBef>
              <a:spcAft>
                <a:spcPts val="0"/>
              </a:spcAft>
            </a:pPr>
            <a:r>
              <a:rPr dirty="0" sz="2200" spc="-157" b="1">
                <a:solidFill>
                  <a:srgbClr val="000000"/>
                </a:solidFill>
                <a:latin typeface="VRHQDK+2"/>
                <a:cs typeface="VRHQDK+2"/>
              </a:rPr>
              <a:t>Affective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036305" y="6409673"/>
            <a:ext cx="2880270" cy="37861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spc="-151">
                <a:solidFill>
                  <a:srgbClr val="ffffff"/>
                </a:solidFill>
                <a:latin typeface="OESWNQ+ArialMT"/>
                <a:cs typeface="OESWNQ+ArialMT"/>
              </a:rPr>
              <a:t>hayat.</a:t>
            </a:r>
            <a:r>
              <a:rPr dirty="0" sz="2400" spc="-368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62">
                <a:solidFill>
                  <a:srgbClr val="ffffff"/>
                </a:solidFill>
                <a:latin typeface="OESWNQ+ArialMT"/>
                <a:cs typeface="OESWNQ+ArialMT"/>
              </a:rPr>
              <a:t>Sementara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37">
                <a:solidFill>
                  <a:srgbClr val="ffffff"/>
                </a:solidFill>
                <a:latin typeface="OESWNQ+ArialMT"/>
                <a:cs typeface="OESWNQ+ArialMT"/>
              </a:rPr>
              <a:t>itu,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509123" y="6371962"/>
            <a:ext cx="5576063" cy="42397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038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spc="-146" b="1">
                <a:solidFill>
                  <a:srgbClr val="ffffff"/>
                </a:solidFill>
                <a:latin typeface="VRHQDK+2"/>
                <a:cs typeface="VRHQDK+2"/>
              </a:rPr>
              <a:t>ranah</a:t>
            </a:r>
            <a:r>
              <a:rPr dirty="0" sz="2400" spc="-364" b="1">
                <a:solidFill>
                  <a:srgbClr val="ffffff"/>
                </a:solidFill>
                <a:latin typeface="VRHQDK+2"/>
                <a:cs typeface="VRHQDK+2"/>
              </a:rPr>
              <a:t> </a:t>
            </a:r>
            <a:r>
              <a:rPr dirty="0" sz="2400" spc="-166" b="1">
                <a:solidFill>
                  <a:srgbClr val="ffffff"/>
                </a:solidFill>
                <a:latin typeface="VRHQDK+2"/>
                <a:cs typeface="VRHQDK+2"/>
              </a:rPr>
              <a:t>psikomotorik</a:t>
            </a:r>
            <a:r>
              <a:rPr dirty="0" sz="2400" spc="-163">
                <a:solidFill>
                  <a:srgbClr val="ffffff"/>
                </a:solidFill>
                <a:latin typeface="OESWNQ+ArialMT"/>
                <a:cs typeface="OESWNQ+ArialMT"/>
              </a:rPr>
              <a:t>melengkapi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51">
                <a:solidFill>
                  <a:srgbClr val="ffffff"/>
                </a:solidFill>
                <a:latin typeface="OESWNQ+ArialMT"/>
                <a:cs typeface="OESWNQ+ArialMT"/>
              </a:rPr>
              <a:t>dengan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3642082" y="6368174"/>
            <a:ext cx="1204248" cy="3599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534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 spc="-100" b="1">
                <a:solidFill>
                  <a:srgbClr val="000000"/>
                </a:solidFill>
                <a:latin typeface="VRHQDK+2"/>
                <a:cs typeface="VRHQDK+2"/>
              </a:rPr>
              <a:t>Cog</a:t>
            </a:r>
            <a:r>
              <a:rPr dirty="0" sz="2000" spc="-301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000" b="1">
                <a:solidFill>
                  <a:srgbClr val="000000"/>
                </a:solidFill>
                <a:latin typeface="VRHQDK+2"/>
                <a:cs typeface="VRHQDK+2"/>
              </a:rPr>
              <a:t>+</a:t>
            </a:r>
            <a:r>
              <a:rPr dirty="0" sz="2000" spc="-301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000" spc="-100" b="1">
                <a:solidFill>
                  <a:srgbClr val="000000"/>
                </a:solidFill>
                <a:latin typeface="VRHQDK+2"/>
                <a:cs typeface="VRHQDK+2"/>
              </a:rPr>
              <a:t>Aff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036305" y="6806669"/>
            <a:ext cx="9505801" cy="11710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spc="-166">
                <a:solidFill>
                  <a:srgbClr val="ffffff"/>
                </a:solidFill>
                <a:latin typeface="OESWNQ+ArialMT"/>
                <a:cs typeface="OESWNQ+ArialMT"/>
              </a:rPr>
              <a:t>keterampilan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OESWNQ+ArialMT"/>
                <a:cs typeface="OESWNQ+ArialMT"/>
              </a:rPr>
              <a:t>praktis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37">
                <a:solidFill>
                  <a:srgbClr val="ffffff"/>
                </a:solidFill>
                <a:latin typeface="OESWNQ+ArialMT"/>
                <a:cs typeface="OESWNQ+ArialMT"/>
              </a:rPr>
              <a:t>yang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66">
                <a:solidFill>
                  <a:srgbClr val="ffffff"/>
                </a:solidFill>
                <a:latin typeface="OESWNQ+ArialMT"/>
                <a:cs typeface="OESWNQ+ArialMT"/>
              </a:rPr>
              <a:t>memungkinkan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OESWNQ+ArialMT"/>
                <a:cs typeface="OESWNQ+ArialMT"/>
              </a:rPr>
              <a:t>peserta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ffffff"/>
                </a:solidFill>
                <a:latin typeface="OESWNQ+ArialMT"/>
                <a:cs typeface="OESWNQ+ArialMT"/>
              </a:rPr>
              <a:t>didik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ffffff"/>
                </a:solidFill>
                <a:latin typeface="OESWNQ+ArialMT"/>
                <a:cs typeface="OESWNQ+ArialMT"/>
              </a:rPr>
              <a:t>untuk</a:t>
            </a:r>
          </a:p>
          <a:p>
            <a:pPr marL="0" marR="0">
              <a:lnSpc>
                <a:spcPts val="2681"/>
              </a:lnSpc>
              <a:spcBef>
                <a:spcPts val="438"/>
              </a:spcBef>
              <a:spcAft>
                <a:spcPts val="0"/>
              </a:spcAft>
            </a:pPr>
            <a:r>
              <a:rPr dirty="0" sz="2400" spc="-170">
                <a:solidFill>
                  <a:srgbClr val="ffffff"/>
                </a:solidFill>
                <a:latin typeface="OESWNQ+ArialMT"/>
                <a:cs typeface="OESWNQ+ArialMT"/>
              </a:rPr>
              <a:t>mengaplikasikan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OESWNQ+ArialMT"/>
                <a:cs typeface="OESWNQ+ArialMT"/>
              </a:rPr>
              <a:t>pengetahuan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51">
                <a:solidFill>
                  <a:srgbClr val="ffffff"/>
                </a:solidFill>
                <a:latin typeface="OESWNQ+ArialMT"/>
                <a:cs typeface="OESWNQ+ArialMT"/>
              </a:rPr>
              <a:t>mereka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ffffff"/>
                </a:solidFill>
                <a:latin typeface="OESWNQ+ArialMT"/>
                <a:cs typeface="OESWNQ+ArialMT"/>
              </a:rPr>
              <a:t>dalam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60">
                <a:solidFill>
                  <a:srgbClr val="ffffff"/>
                </a:solidFill>
                <a:latin typeface="OESWNQ+ArialMT"/>
                <a:cs typeface="OESWNQ+ArialMT"/>
              </a:rPr>
              <a:t>tindakan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51">
                <a:solidFill>
                  <a:srgbClr val="ffffff"/>
                </a:solidFill>
                <a:latin typeface="OESWNQ+ArialMT"/>
                <a:cs typeface="OESWNQ+ArialMT"/>
              </a:rPr>
              <a:t>nyata,</a:t>
            </a:r>
            <a:r>
              <a:rPr dirty="0" sz="2400" spc="-368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OESWNQ+ArialMT"/>
                <a:cs typeface="OESWNQ+ArialMT"/>
              </a:rPr>
              <a:t>berinovasi,</a:t>
            </a:r>
          </a:p>
          <a:p>
            <a:pPr marL="0" marR="0">
              <a:lnSpc>
                <a:spcPts val="2681"/>
              </a:lnSpc>
              <a:spcBef>
                <a:spcPts val="438"/>
              </a:spcBef>
              <a:spcAft>
                <a:spcPts val="0"/>
              </a:spcAft>
            </a:pPr>
            <a:r>
              <a:rPr dirty="0" sz="2400" spc="-122">
                <a:solidFill>
                  <a:srgbClr val="ffffff"/>
                </a:solidFill>
                <a:latin typeface="OESWNQ+ArialMT"/>
                <a:cs typeface="OESWNQ+ArialMT"/>
              </a:rPr>
              <a:t>dan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67">
                <a:solidFill>
                  <a:srgbClr val="ffffff"/>
                </a:solidFill>
                <a:latin typeface="OESWNQ+ArialMT"/>
                <a:cs typeface="OESWNQ+ArialMT"/>
              </a:rPr>
              <a:t>berkontribusi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51">
                <a:solidFill>
                  <a:srgbClr val="ffffff"/>
                </a:solidFill>
                <a:latin typeface="OESWNQ+ArialMT"/>
                <a:cs typeface="OESWNQ+ArialMT"/>
              </a:rPr>
              <a:t>secara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57">
                <a:solidFill>
                  <a:srgbClr val="ffffff"/>
                </a:solidFill>
                <a:latin typeface="OESWNQ+ArialMT"/>
                <a:cs typeface="OESWNQ+ArialMT"/>
              </a:rPr>
              <a:t>efektif</a:t>
            </a:r>
            <a:r>
              <a:rPr dirty="0" sz="2400" spc="-368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91">
                <a:solidFill>
                  <a:srgbClr val="ffffff"/>
                </a:solidFill>
                <a:latin typeface="OESWNQ+ArialMT"/>
                <a:cs typeface="OESWNQ+ArialMT"/>
              </a:rPr>
              <a:t>di</a:t>
            </a:r>
            <a:r>
              <a:rPr dirty="0" sz="2400" spc="-366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OESWNQ+ArialMT"/>
                <a:cs typeface="OESWNQ+ArialMT"/>
              </a:rPr>
              <a:t>masyarakat.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1625618" y="3600609"/>
            <a:ext cx="6124686" cy="206093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27088" marR="0">
              <a:lnSpc>
                <a:spcPts val="3351"/>
              </a:lnSpc>
              <a:spcBef>
                <a:spcPts val="0"/>
              </a:spcBef>
              <a:spcAft>
                <a:spcPts val="0"/>
              </a:spcAft>
            </a:pPr>
            <a:r>
              <a:rPr dirty="0" sz="3000" spc="-195">
                <a:solidFill>
                  <a:srgbClr val="ffffff"/>
                </a:solidFill>
                <a:latin typeface="OESWNQ+ArialMT"/>
                <a:cs typeface="OESWNQ+ArialMT"/>
              </a:rPr>
              <a:t>Belajar</a:t>
            </a:r>
            <a:r>
              <a:rPr dirty="0" sz="3000" spc="-457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3000" spc="-199">
                <a:solidFill>
                  <a:srgbClr val="ffffff"/>
                </a:solidFill>
                <a:latin typeface="OESWNQ+ArialMT"/>
                <a:cs typeface="OESWNQ+ArialMT"/>
              </a:rPr>
              <a:t>pikiran,</a:t>
            </a:r>
            <a:r>
              <a:rPr dirty="0" sz="3000" spc="-459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3000" spc="-199">
                <a:solidFill>
                  <a:srgbClr val="ffffff"/>
                </a:solidFill>
                <a:latin typeface="OESWNQ+ArialMT"/>
                <a:cs typeface="OESWNQ+ArialMT"/>
              </a:rPr>
              <a:t>memahami</a:t>
            </a:r>
            <a:r>
              <a:rPr dirty="0" sz="3000" spc="-457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3000" spc="-182">
                <a:solidFill>
                  <a:srgbClr val="ffffff"/>
                </a:solidFill>
                <a:latin typeface="OESWNQ+ArialMT"/>
                <a:cs typeface="OESWNQ+ArialMT"/>
              </a:rPr>
              <a:t>rasa,</a:t>
            </a:r>
          </a:p>
          <a:p>
            <a:pPr marL="424433" marR="0">
              <a:lnSpc>
                <a:spcPts val="3351"/>
              </a:lnSpc>
              <a:spcBef>
                <a:spcPts val="774"/>
              </a:spcBef>
              <a:spcAft>
                <a:spcPts val="0"/>
              </a:spcAft>
            </a:pPr>
            <a:r>
              <a:rPr dirty="0" sz="3000" spc="-171">
                <a:solidFill>
                  <a:srgbClr val="ffffff"/>
                </a:solidFill>
                <a:latin typeface="OESWNQ+ArialMT"/>
                <a:cs typeface="OESWNQ+ArialMT"/>
              </a:rPr>
              <a:t>Ilmu</a:t>
            </a:r>
            <a:r>
              <a:rPr dirty="0" sz="3000" spc="-457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3000" spc="-170">
                <a:solidFill>
                  <a:srgbClr val="ffffff"/>
                </a:solidFill>
                <a:latin typeface="OESWNQ+ArialMT"/>
                <a:cs typeface="OESWNQ+ArialMT"/>
              </a:rPr>
              <a:t>hari</a:t>
            </a:r>
            <a:r>
              <a:rPr dirty="0" sz="3000" spc="-457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3000" spc="-151">
                <a:solidFill>
                  <a:srgbClr val="ffffff"/>
                </a:solidFill>
                <a:latin typeface="OESWNQ+ArialMT"/>
                <a:cs typeface="OESWNQ+ArialMT"/>
              </a:rPr>
              <a:t>ini</a:t>
            </a:r>
            <a:r>
              <a:rPr dirty="0" sz="3000" spc="-457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3000" spc="-188">
                <a:solidFill>
                  <a:srgbClr val="ffffff"/>
                </a:solidFill>
                <a:latin typeface="OESWNQ+ArialMT"/>
                <a:cs typeface="OESWNQ+ArialMT"/>
              </a:rPr>
              <a:t>semoga</a:t>
            </a:r>
            <a:r>
              <a:rPr dirty="0" sz="3000" spc="-457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3000" spc="-201">
                <a:solidFill>
                  <a:srgbClr val="ffffff"/>
                </a:solidFill>
                <a:latin typeface="OESWNQ+ArialMT"/>
                <a:cs typeface="OESWNQ+ArialMT"/>
              </a:rPr>
              <a:t>bermakna.</a:t>
            </a:r>
          </a:p>
          <a:p>
            <a:pPr marL="417417" marR="0">
              <a:lnSpc>
                <a:spcPts val="3351"/>
              </a:lnSpc>
              <a:spcBef>
                <a:spcPts val="848"/>
              </a:spcBef>
              <a:spcAft>
                <a:spcPts val="0"/>
              </a:spcAft>
            </a:pPr>
            <a:r>
              <a:rPr dirty="0" sz="3000" spc="-206">
                <a:solidFill>
                  <a:srgbClr val="ffffff"/>
                </a:solidFill>
                <a:latin typeface="OESWNQ+ArialMT"/>
                <a:cs typeface="OESWNQ+ArialMT"/>
              </a:rPr>
              <a:t>Perkuliahan</a:t>
            </a:r>
            <a:r>
              <a:rPr dirty="0" sz="3000" spc="-457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3000" spc="-171">
                <a:solidFill>
                  <a:srgbClr val="ffffff"/>
                </a:solidFill>
                <a:latin typeface="OESWNQ+ArialMT"/>
                <a:cs typeface="OESWNQ+ArialMT"/>
              </a:rPr>
              <a:t>kita</a:t>
            </a:r>
            <a:r>
              <a:rPr dirty="0" sz="3000" spc="-457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3000" spc="-183">
                <a:solidFill>
                  <a:srgbClr val="ffffff"/>
                </a:solidFill>
                <a:latin typeface="OESWNQ+ArialMT"/>
                <a:cs typeface="OESWNQ+ArialMT"/>
              </a:rPr>
              <a:t>tutup</a:t>
            </a:r>
            <a:r>
              <a:rPr dirty="0" sz="3000" spc="-457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3000" spc="-199">
                <a:solidFill>
                  <a:srgbClr val="ffffff"/>
                </a:solidFill>
                <a:latin typeface="OESWNQ+ArialMT"/>
                <a:cs typeface="OESWNQ+ArialMT"/>
              </a:rPr>
              <a:t>bersama,</a:t>
            </a:r>
          </a:p>
          <a:p>
            <a:pPr marL="0" marR="0">
              <a:lnSpc>
                <a:spcPts val="3351"/>
              </a:lnSpc>
              <a:spcBef>
                <a:spcPts val="848"/>
              </a:spcBef>
              <a:spcAft>
                <a:spcPts val="0"/>
              </a:spcAft>
            </a:pPr>
            <a:r>
              <a:rPr dirty="0" sz="3000" spc="-189">
                <a:solidFill>
                  <a:srgbClr val="ffffff"/>
                </a:solidFill>
                <a:latin typeface="OESWNQ+ArialMT"/>
                <a:cs typeface="OESWNQ+ArialMT"/>
              </a:rPr>
              <a:t>Sampai</a:t>
            </a:r>
            <a:r>
              <a:rPr dirty="0" sz="3000" spc="-457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3000" spc="-182">
                <a:solidFill>
                  <a:srgbClr val="ffffff"/>
                </a:solidFill>
                <a:latin typeface="OESWNQ+ArialMT"/>
                <a:cs typeface="OESWNQ+ArialMT"/>
              </a:rPr>
              <a:t>jumpa</a:t>
            </a:r>
            <a:r>
              <a:rPr dirty="0" sz="3000" spc="-457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3000" spc="-113">
                <a:solidFill>
                  <a:srgbClr val="ffffff"/>
                </a:solidFill>
                <a:latin typeface="OESWNQ+ArialMT"/>
                <a:cs typeface="OESWNQ+ArialMT"/>
              </a:rPr>
              <a:t>di</a:t>
            </a:r>
            <a:r>
              <a:rPr dirty="0" sz="3000" spc="-457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3000" spc="-182">
                <a:solidFill>
                  <a:srgbClr val="ffffff"/>
                </a:solidFill>
                <a:latin typeface="OESWNQ+ArialMT"/>
                <a:cs typeface="OESWNQ+ArialMT"/>
              </a:rPr>
              <a:t>kelas</a:t>
            </a:r>
            <a:r>
              <a:rPr dirty="0" sz="3000" spc="-455">
                <a:solidFill>
                  <a:srgbClr val="ffffff"/>
                </a:solidFill>
                <a:latin typeface="OESWNQ+ArialMT"/>
                <a:cs typeface="OESWNQ+ArialMT"/>
              </a:rPr>
              <a:t> </a:t>
            </a:r>
            <a:r>
              <a:rPr dirty="0" sz="3000" spc="-214">
                <a:solidFill>
                  <a:srgbClr val="ffffff"/>
                </a:solidFill>
                <a:latin typeface="OESWNQ+ArialMT"/>
                <a:cs typeface="OESWNQ+ArialMT"/>
              </a:rPr>
              <a:t>selanjutnya.....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7507034" y="3513793"/>
            <a:ext cx="11267742" cy="375980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5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Dalam</a:t>
            </a:r>
            <a:r>
              <a:rPr dirty="0" sz="2800" spc="2247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dunia</a:t>
            </a:r>
            <a:r>
              <a:rPr dirty="0" sz="2800" spc="2264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pendidikan,</a:t>
            </a:r>
            <a:r>
              <a:rPr dirty="0" sz="2800" spc="2268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pemahaman</a:t>
            </a:r>
            <a:r>
              <a:rPr dirty="0" sz="2800" spc="2244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mendalam</a:t>
            </a:r>
            <a:r>
              <a:rPr dirty="0" sz="2800" spc="2246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tentang</a:t>
            </a:r>
          </a:p>
          <a:p>
            <a:pPr marL="0" marR="0">
              <a:lnSpc>
                <a:spcPts val="3219"/>
              </a:lnSpc>
              <a:spcBef>
                <a:spcPts val="50"/>
              </a:spcBef>
              <a:spcAft>
                <a:spcPts val="0"/>
              </a:spcAft>
            </a:pP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bagaimana</a:t>
            </a:r>
            <a:r>
              <a:rPr dirty="0" sz="2800" spc="757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individu</a:t>
            </a:r>
            <a:r>
              <a:rPr dirty="0" sz="2800" spc="788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belajar</a:t>
            </a:r>
            <a:r>
              <a:rPr dirty="0" sz="2800" spc="773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merupakan</a:t>
            </a:r>
            <a:r>
              <a:rPr dirty="0" sz="2800" spc="780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kunci</a:t>
            </a:r>
            <a:r>
              <a:rPr dirty="0" sz="2800" spc="794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untuk</a:t>
            </a:r>
            <a:r>
              <a:rPr dirty="0" sz="2800" spc="798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merancang</a:t>
            </a:r>
          </a:p>
          <a:p>
            <a:pPr marL="0" marR="0">
              <a:lnSpc>
                <a:spcPts val="3220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pengalaman</a:t>
            </a:r>
            <a:r>
              <a:rPr dirty="0" sz="2800" spc="411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belajar</a:t>
            </a:r>
            <a:r>
              <a:rPr dirty="0" sz="2800" spc="419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yang</a:t>
            </a:r>
            <a:r>
              <a:rPr dirty="0" sz="2800" spc="426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efektif</a:t>
            </a:r>
            <a:r>
              <a:rPr dirty="0" sz="2800" spc="415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dan</a:t>
            </a:r>
            <a:r>
              <a:rPr dirty="0" sz="2800" spc="423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menyeluruh.</a:t>
            </a:r>
            <a:r>
              <a:rPr dirty="0" sz="2800" spc="448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Konsep</a:t>
            </a:r>
            <a:r>
              <a:rPr dirty="0" sz="2800" spc="423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dasar</a:t>
            </a:r>
          </a:p>
          <a:p>
            <a:pPr marL="0" marR="0">
              <a:lnSpc>
                <a:spcPts val="3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faktor</a:t>
            </a:r>
            <a:r>
              <a:rPr dirty="0" sz="2800" spc="538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kognitif,</a:t>
            </a:r>
            <a:r>
              <a:rPr dirty="0" sz="2800" spc="540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afektif,</a:t>
            </a:r>
            <a:r>
              <a:rPr dirty="0" sz="2800" spc="521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dan</a:t>
            </a:r>
            <a:r>
              <a:rPr dirty="0" sz="2800" spc="536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psikomotorik</a:t>
            </a:r>
            <a:r>
              <a:rPr dirty="0" sz="2800" spc="553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menyediakan</a:t>
            </a:r>
            <a:r>
              <a:rPr dirty="0" sz="2800" spc="538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kerangka</a:t>
            </a:r>
          </a:p>
          <a:p>
            <a:pPr marL="0" marR="0">
              <a:lnSpc>
                <a:spcPts val="3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kerja</a:t>
            </a:r>
            <a:r>
              <a:rPr dirty="0" sz="2800" spc="-31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yang</a:t>
            </a:r>
            <a:r>
              <a:rPr dirty="0" sz="2800" spc="-34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komprehensif</a:t>
            </a:r>
            <a:r>
              <a:rPr dirty="0" sz="2800" spc="-30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untuk</a:t>
            </a:r>
            <a:r>
              <a:rPr dirty="0" sz="2800" spc="-15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menganalisis</a:t>
            </a:r>
            <a:r>
              <a:rPr dirty="0" sz="2800" spc="-37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dan</a:t>
            </a:r>
            <a:r>
              <a:rPr dirty="0" sz="2800" spc="-36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mengoptimalkan</a:t>
            </a:r>
          </a:p>
          <a:p>
            <a:pPr marL="0" marR="0">
              <a:lnSpc>
                <a:spcPts val="3220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proses</a:t>
            </a:r>
            <a:r>
              <a:rPr dirty="0" sz="2800" spc="1523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pembelajaran.</a:t>
            </a:r>
            <a:r>
              <a:rPr dirty="0" sz="2800" spc="1518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Ketiga</a:t>
            </a:r>
            <a:r>
              <a:rPr dirty="0" sz="2800" spc="1515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ranah</a:t>
            </a:r>
            <a:r>
              <a:rPr dirty="0" sz="2800" spc="1531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ini</a:t>
            </a:r>
            <a:r>
              <a:rPr dirty="0" sz="2800" spc="1535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tidak</a:t>
            </a:r>
            <a:r>
              <a:rPr dirty="0" sz="2800" spc="1531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berdiri</a:t>
            </a:r>
            <a:r>
              <a:rPr dirty="0" sz="2800" spc="1535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sendiri,</a:t>
            </a:r>
          </a:p>
          <a:p>
            <a:pPr marL="0" marR="0">
              <a:lnSpc>
                <a:spcPts val="3220"/>
              </a:lnSpc>
              <a:spcBef>
                <a:spcPts val="50"/>
              </a:spcBef>
              <a:spcAft>
                <a:spcPts val="0"/>
              </a:spcAft>
            </a:pP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melainkan</a:t>
            </a:r>
            <a:r>
              <a:rPr dirty="0" sz="2800" spc="538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saling</a:t>
            </a:r>
            <a:r>
              <a:rPr dirty="0" sz="2800" spc="536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berinteraksi</a:t>
            </a:r>
            <a:r>
              <a:rPr dirty="0" sz="2800" spc="548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dan</a:t>
            </a:r>
            <a:r>
              <a:rPr dirty="0" sz="2800" spc="532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memengaruhi</a:t>
            </a:r>
            <a:r>
              <a:rPr dirty="0" sz="2800" spc="530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satu</a:t>
            </a:r>
            <a:r>
              <a:rPr dirty="0" sz="2800" spc="532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sama</a:t>
            </a:r>
            <a:r>
              <a:rPr dirty="0" sz="2800" spc="519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lain,</a:t>
            </a:r>
          </a:p>
          <a:p>
            <a:pPr marL="0" marR="0">
              <a:lnSpc>
                <a:spcPts val="3220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membentuk</a:t>
            </a:r>
            <a:r>
              <a:rPr dirty="0" sz="2800" spc="498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individu</a:t>
            </a:r>
            <a:r>
              <a:rPr dirty="0" sz="2800" spc="507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yang</a:t>
            </a:r>
            <a:r>
              <a:rPr dirty="0" sz="2800" spc="500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utuh</a:t>
            </a:r>
            <a:r>
              <a:rPr dirty="0" sz="2800" spc="511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dan</a:t>
            </a:r>
            <a:r>
              <a:rPr dirty="0" sz="2800" spc="498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siap</a:t>
            </a:r>
            <a:r>
              <a:rPr dirty="0" sz="2800" spc="494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menghadapi</a:t>
            </a:r>
            <a:r>
              <a:rPr dirty="0" sz="2800" spc="488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211" b="1">
                <a:solidFill>
                  <a:srgbClr val="297bbf"/>
                </a:solidFill>
                <a:latin typeface="VRHQDK+2"/>
                <a:cs typeface="VRHQDK+2"/>
              </a:rPr>
              <a:t>tantangan</a:t>
            </a:r>
          </a:p>
          <a:p>
            <a:pPr marL="0" marR="0">
              <a:lnSpc>
                <a:spcPts val="3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spc="-170" b="1">
                <a:solidFill>
                  <a:srgbClr val="297bbf"/>
                </a:solidFill>
                <a:latin typeface="VRHQDK+2"/>
                <a:cs typeface="VRHQDK+2"/>
              </a:rPr>
              <a:t>dunia</a:t>
            </a:r>
            <a:r>
              <a:rPr dirty="0" sz="2800" spc="-423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800" spc="-176" b="1">
                <a:solidFill>
                  <a:srgbClr val="297bbf"/>
                </a:solidFill>
                <a:latin typeface="VRHQDK+2"/>
                <a:cs typeface="VRHQDK+2"/>
              </a:rPr>
              <a:t>nyata.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028700" y="826684"/>
            <a:ext cx="10321777" cy="59504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385"/>
              </a:lnSpc>
              <a:spcBef>
                <a:spcPts val="0"/>
              </a:spcBef>
              <a:spcAft>
                <a:spcPts val="0"/>
              </a:spcAft>
            </a:pPr>
            <a:r>
              <a:rPr dirty="0" sz="3450" spc="-169" b="1">
                <a:solidFill>
                  <a:srgbClr val="13100f"/>
                </a:solidFill>
                <a:latin typeface="VRHQDK+2"/>
                <a:cs typeface="VRHQDK+2"/>
              </a:rPr>
              <a:t>Apa</a:t>
            </a:r>
            <a:r>
              <a:rPr dirty="0" sz="3450" spc="-513" b="1">
                <a:solidFill>
                  <a:srgbClr val="13100f"/>
                </a:solidFill>
                <a:latin typeface="VRHQDK+2"/>
                <a:cs typeface="VRHQDK+2"/>
              </a:rPr>
              <a:t> </a:t>
            </a:r>
            <a:r>
              <a:rPr dirty="0" sz="3450" spc="-172" b="1">
                <a:solidFill>
                  <a:srgbClr val="13100f"/>
                </a:solidFill>
                <a:latin typeface="VRHQDK+2"/>
                <a:cs typeface="VRHQDK+2"/>
              </a:rPr>
              <a:t>Itu</a:t>
            </a:r>
            <a:r>
              <a:rPr dirty="0" sz="3450" spc="-513" b="1">
                <a:solidFill>
                  <a:srgbClr val="13100f"/>
                </a:solidFill>
                <a:latin typeface="VRHQDK+2"/>
                <a:cs typeface="VRHQDK+2"/>
              </a:rPr>
              <a:t> </a:t>
            </a:r>
            <a:r>
              <a:rPr dirty="0" sz="3450" spc="-213" b="1">
                <a:solidFill>
                  <a:srgbClr val="13100f"/>
                </a:solidFill>
                <a:latin typeface="VRHQDK+2"/>
                <a:cs typeface="VRHQDK+2"/>
              </a:rPr>
              <a:t>Faktor</a:t>
            </a:r>
            <a:r>
              <a:rPr dirty="0" sz="3450" spc="-517" b="1">
                <a:solidFill>
                  <a:srgbClr val="13100f"/>
                </a:solidFill>
                <a:latin typeface="VRHQDK+2"/>
                <a:cs typeface="VRHQDK+2"/>
              </a:rPr>
              <a:t> </a:t>
            </a:r>
            <a:r>
              <a:rPr dirty="0" sz="3450" spc="-227" b="1">
                <a:solidFill>
                  <a:srgbClr val="13100f"/>
                </a:solidFill>
                <a:latin typeface="VRHQDK+2"/>
                <a:cs typeface="VRHQDK+2"/>
              </a:rPr>
              <a:t>Kognitif,</a:t>
            </a:r>
            <a:r>
              <a:rPr dirty="0" sz="3450" spc="-517" b="1">
                <a:solidFill>
                  <a:srgbClr val="13100f"/>
                </a:solidFill>
                <a:latin typeface="VRHQDK+2"/>
                <a:cs typeface="VRHQDK+2"/>
              </a:rPr>
              <a:t> </a:t>
            </a:r>
            <a:r>
              <a:rPr dirty="0" sz="3450" spc="-224" b="1">
                <a:solidFill>
                  <a:srgbClr val="13100f"/>
                </a:solidFill>
                <a:latin typeface="VRHQDK+2"/>
                <a:cs typeface="VRHQDK+2"/>
              </a:rPr>
              <a:t>Afektif,</a:t>
            </a:r>
            <a:r>
              <a:rPr dirty="0" sz="3450" spc="-517" b="1">
                <a:solidFill>
                  <a:srgbClr val="13100f"/>
                </a:solidFill>
                <a:latin typeface="VRHQDK+2"/>
                <a:cs typeface="VRHQDK+2"/>
              </a:rPr>
              <a:t> </a:t>
            </a:r>
            <a:r>
              <a:rPr dirty="0" sz="3450" spc="-170" b="1">
                <a:solidFill>
                  <a:srgbClr val="13100f"/>
                </a:solidFill>
                <a:latin typeface="VRHQDK+2"/>
                <a:cs typeface="VRHQDK+2"/>
              </a:rPr>
              <a:t>dan</a:t>
            </a:r>
            <a:r>
              <a:rPr dirty="0" sz="3450" spc="-513" b="1">
                <a:solidFill>
                  <a:srgbClr val="13100f"/>
                </a:solidFill>
                <a:latin typeface="VRHQDK+2"/>
                <a:cs typeface="VRHQDK+2"/>
              </a:rPr>
              <a:t> </a:t>
            </a:r>
            <a:r>
              <a:rPr dirty="0" sz="3450" spc="-235" b="1">
                <a:solidFill>
                  <a:srgbClr val="13100f"/>
                </a:solidFill>
                <a:latin typeface="VRHQDK+2"/>
                <a:cs typeface="VRHQDK+2"/>
              </a:rPr>
              <a:t>Psikomotorik?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296083" y="1978212"/>
            <a:ext cx="5998120" cy="11924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051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 spc="-243" b="1">
                <a:solidFill>
                  <a:srgbClr val="297bbf"/>
                </a:solidFill>
                <a:latin typeface="VRHQDK+2"/>
                <a:cs typeface="VRHQDK+2"/>
              </a:rPr>
              <a:t>Kognitif</a:t>
            </a:r>
          </a:p>
          <a:p>
            <a:pPr marL="0" marR="0">
              <a:lnSpc>
                <a:spcPts val="3038"/>
              </a:lnSpc>
              <a:spcBef>
                <a:spcPts val="98"/>
              </a:spcBef>
              <a:spcAft>
                <a:spcPts val="0"/>
              </a:spcAft>
            </a:pPr>
            <a:r>
              <a:rPr dirty="0" sz="2400" spc="-164" b="1">
                <a:solidFill>
                  <a:srgbClr val="000000"/>
                </a:solidFill>
                <a:latin typeface="VRHQDK+2"/>
                <a:cs typeface="VRHQDK+2"/>
              </a:rPr>
              <a:t>Pengetahuan</a:t>
            </a:r>
            <a:r>
              <a:rPr dirty="0" sz="2400" spc="-36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400" b="1">
                <a:solidFill>
                  <a:srgbClr val="000000"/>
                </a:solidFill>
                <a:latin typeface="VRHQDK+2"/>
                <a:cs typeface="VRHQDK+2"/>
              </a:rPr>
              <a:t>&amp;</a:t>
            </a:r>
            <a:r>
              <a:rPr dirty="0" sz="2400" spc="-36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400" spc="-151" b="1">
                <a:solidFill>
                  <a:srgbClr val="000000"/>
                </a:solidFill>
                <a:latin typeface="VRHQDK+2"/>
                <a:cs typeface="VRHQDK+2"/>
              </a:rPr>
              <a:t>Proses</a:t>
            </a:r>
            <a:r>
              <a:rPr dirty="0" sz="2400" spc="-36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400" spc="-159" b="1">
                <a:solidFill>
                  <a:srgbClr val="000000"/>
                </a:solidFill>
                <a:latin typeface="VRHQDK+2"/>
                <a:cs typeface="VRHQDK+2"/>
              </a:rPr>
              <a:t>Berpikir</a:t>
            </a:r>
          </a:p>
          <a:p>
            <a:pPr marL="19050" marR="0">
              <a:lnSpc>
                <a:spcPts val="2046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 spc="-122">
                <a:solidFill>
                  <a:srgbClr val="000000"/>
                </a:solidFill>
                <a:latin typeface="OESWNQ+ArialMT"/>
                <a:cs typeface="OESWNQ+ArialMT"/>
              </a:rPr>
              <a:t>Ranah</a:t>
            </a:r>
            <a:r>
              <a:rPr dirty="0" sz="2000" spc="-30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01">
                <a:solidFill>
                  <a:srgbClr val="000000"/>
                </a:solidFill>
                <a:latin typeface="OESWNQ+ArialMT"/>
                <a:cs typeface="OESWNQ+ArialMT"/>
              </a:rPr>
              <a:t>ini</a:t>
            </a:r>
            <a:r>
              <a:rPr dirty="0" sz="2000" spc="-30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33">
                <a:solidFill>
                  <a:srgbClr val="000000"/>
                </a:solidFill>
                <a:latin typeface="OESWNQ+ArialMT"/>
                <a:cs typeface="OESWNQ+ArialMT"/>
              </a:rPr>
              <a:t>berfokus</a:t>
            </a:r>
            <a:r>
              <a:rPr dirty="0" sz="2000" spc="-30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13">
                <a:solidFill>
                  <a:srgbClr val="000000"/>
                </a:solidFill>
                <a:latin typeface="OESWNQ+ArialMT"/>
                <a:cs typeface="OESWNQ+ArialMT"/>
              </a:rPr>
              <a:t>pada</a:t>
            </a:r>
            <a:r>
              <a:rPr dirty="0" sz="2000" spc="-30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35">
                <a:solidFill>
                  <a:srgbClr val="000000"/>
                </a:solidFill>
                <a:latin typeface="OESWNQ+ArialMT"/>
                <a:cs typeface="OESWNQ+ArialMT"/>
              </a:rPr>
              <a:t>kemampuan</a:t>
            </a:r>
            <a:r>
              <a:rPr dirty="0" sz="2000" spc="-30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38">
                <a:solidFill>
                  <a:srgbClr val="000000"/>
                </a:solidFill>
                <a:latin typeface="OESWNQ+ArialMT"/>
                <a:cs typeface="OESWNQ+ArialMT"/>
              </a:rPr>
              <a:t>intelektual</a:t>
            </a:r>
            <a:r>
              <a:rPr dirty="0" sz="2000" spc="-30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30">
                <a:solidFill>
                  <a:srgbClr val="000000"/>
                </a:solidFill>
                <a:latin typeface="OESWNQ+ArialMT"/>
                <a:cs typeface="OESWNQ+ArialMT"/>
              </a:rPr>
              <a:t>seperti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028700" y="3193908"/>
            <a:ext cx="7797303" cy="40582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568"/>
              </a:lnSpc>
              <a:spcBef>
                <a:spcPts val="0"/>
              </a:spcBef>
              <a:spcAft>
                <a:spcPts val="0"/>
              </a:spcAft>
            </a:pP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Proses</a:t>
            </a:r>
            <a:r>
              <a:rPr dirty="0" sz="2300" spc="114">
                <a:solidFill>
                  <a:srgbClr val="13100f"/>
                </a:solidFill>
                <a:latin typeface="OESWNQ+ArialMT"/>
                <a:cs typeface="OESWNQ+ArialMT"/>
              </a:rPr>
              <a:t> </a:t>
            </a: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pembelajaran</a:t>
            </a:r>
            <a:r>
              <a:rPr dirty="0" sz="2300" spc="89">
                <a:solidFill>
                  <a:srgbClr val="13100f"/>
                </a:solidFill>
                <a:latin typeface="OESWNQ+ArialMT"/>
                <a:cs typeface="OESWNQ+ArialMT"/>
              </a:rPr>
              <a:t> </a:t>
            </a: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yang</a:t>
            </a:r>
            <a:r>
              <a:rPr dirty="0" sz="2300" spc="108">
                <a:solidFill>
                  <a:srgbClr val="13100f"/>
                </a:solidFill>
                <a:latin typeface="OESWNQ+ArialMT"/>
                <a:cs typeface="OESWNQ+ArialMT"/>
              </a:rPr>
              <a:t> </a:t>
            </a: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holistik</a:t>
            </a:r>
            <a:r>
              <a:rPr dirty="0" sz="2300" spc="119">
                <a:solidFill>
                  <a:srgbClr val="13100f"/>
                </a:solidFill>
                <a:latin typeface="OESWNQ+ArialMT"/>
                <a:cs typeface="OESWNQ+ArialMT"/>
              </a:rPr>
              <a:t> </a:t>
            </a: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melibatkan</a:t>
            </a:r>
            <a:r>
              <a:rPr dirty="0" sz="2300" spc="103">
                <a:solidFill>
                  <a:srgbClr val="13100f"/>
                </a:solidFill>
                <a:latin typeface="OESWNQ+ArialMT"/>
                <a:cs typeface="OESWNQ+ArialMT"/>
              </a:rPr>
              <a:t> </a:t>
            </a: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pengembangan</a:t>
            </a:r>
          </a:p>
          <a:p>
            <a:pPr marL="0" marR="0">
              <a:lnSpc>
                <a:spcPts val="2916"/>
              </a:lnSpc>
              <a:spcBef>
                <a:spcPts val="311"/>
              </a:spcBef>
              <a:spcAft>
                <a:spcPts val="0"/>
              </a:spcAft>
            </a:pPr>
            <a:r>
              <a:rPr dirty="0" sz="2300" spc="-173" b="1">
                <a:solidFill>
                  <a:srgbClr val="13100f"/>
                </a:solidFill>
                <a:latin typeface="VRHQDK+2"/>
                <a:cs typeface="VRHQDK+2"/>
              </a:rPr>
              <a:t>tiga</a:t>
            </a:r>
            <a:r>
              <a:rPr dirty="0" sz="2300" spc="121" b="1">
                <a:solidFill>
                  <a:srgbClr val="13100f"/>
                </a:solidFill>
                <a:latin typeface="VRHQDK+2"/>
                <a:cs typeface="VRHQDK+2"/>
              </a:rPr>
              <a:t> </a:t>
            </a:r>
            <a:r>
              <a:rPr dirty="0" sz="2300" spc="-173" b="1">
                <a:solidFill>
                  <a:srgbClr val="13100f"/>
                </a:solidFill>
                <a:latin typeface="VRHQDK+2"/>
                <a:cs typeface="VRHQDK+2"/>
              </a:rPr>
              <a:t>ranah</a:t>
            </a:r>
            <a:r>
              <a:rPr dirty="0" sz="2300" spc="119" b="1">
                <a:solidFill>
                  <a:srgbClr val="13100f"/>
                </a:solidFill>
                <a:latin typeface="VRHQDK+2"/>
                <a:cs typeface="VRHQDK+2"/>
              </a:rPr>
              <a:t> </a:t>
            </a:r>
            <a:r>
              <a:rPr dirty="0" sz="2300" spc="-173" b="1">
                <a:solidFill>
                  <a:srgbClr val="13100f"/>
                </a:solidFill>
                <a:latin typeface="VRHQDK+2"/>
                <a:cs typeface="VRHQDK+2"/>
              </a:rPr>
              <a:t>utama</a:t>
            </a:r>
            <a:r>
              <a:rPr dirty="0" sz="2300" spc="135" b="1">
                <a:solidFill>
                  <a:srgbClr val="13100f"/>
                </a:solidFill>
                <a:latin typeface="VRHQDK+2"/>
                <a:cs typeface="VRHQDK+2"/>
              </a:rPr>
              <a:t> </a:t>
            </a: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yang</a:t>
            </a:r>
            <a:r>
              <a:rPr dirty="0" sz="2300" spc="100">
                <a:solidFill>
                  <a:srgbClr val="13100f"/>
                </a:solidFill>
                <a:latin typeface="OESWNQ+ArialMT"/>
                <a:cs typeface="OESWNQ+ArialMT"/>
              </a:rPr>
              <a:t> </a:t>
            </a: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saling</a:t>
            </a:r>
            <a:r>
              <a:rPr dirty="0" sz="2300" spc="103">
                <a:solidFill>
                  <a:srgbClr val="13100f"/>
                </a:solidFill>
                <a:latin typeface="OESWNQ+ArialMT"/>
                <a:cs typeface="OESWNQ+ArialMT"/>
              </a:rPr>
              <a:t> </a:t>
            </a: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terkait</a:t>
            </a:r>
            <a:r>
              <a:rPr dirty="0" sz="2300" spc="101">
                <a:solidFill>
                  <a:srgbClr val="13100f"/>
                </a:solidFill>
                <a:latin typeface="OESWNQ+ArialMT"/>
                <a:cs typeface="OESWNQ+ArialMT"/>
              </a:rPr>
              <a:t> </a:t>
            </a: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dan</a:t>
            </a:r>
            <a:r>
              <a:rPr dirty="0" sz="2300" spc="99">
                <a:solidFill>
                  <a:srgbClr val="13100f"/>
                </a:solidFill>
                <a:latin typeface="OESWNQ+ArialMT"/>
                <a:cs typeface="OESWNQ+ArialMT"/>
              </a:rPr>
              <a:t> </a:t>
            </a: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memengaruhi</a:t>
            </a:r>
            <a:r>
              <a:rPr dirty="0" sz="2300" spc="80">
                <a:solidFill>
                  <a:srgbClr val="13100f"/>
                </a:solidFill>
                <a:latin typeface="OESWNQ+ArialMT"/>
                <a:cs typeface="OESWNQ+ArialMT"/>
              </a:rPr>
              <a:t> </a:t>
            </a: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hasil</a:t>
            </a:r>
          </a:p>
          <a:p>
            <a:pPr marL="0" marR="0">
              <a:lnSpc>
                <a:spcPts val="2916"/>
              </a:lnSpc>
              <a:spcBef>
                <a:spcPts val="359"/>
              </a:spcBef>
              <a:spcAft>
                <a:spcPts val="0"/>
              </a:spcAft>
            </a:pP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belajar</a:t>
            </a:r>
            <a:r>
              <a:rPr dirty="0" sz="2300" spc="266">
                <a:solidFill>
                  <a:srgbClr val="13100f"/>
                </a:solidFill>
                <a:latin typeface="OESWNQ+ArialMT"/>
                <a:cs typeface="OESWNQ+ArialMT"/>
              </a:rPr>
              <a:t> </a:t>
            </a: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peserta</a:t>
            </a:r>
            <a:r>
              <a:rPr dirty="0" sz="2300" spc="263">
                <a:solidFill>
                  <a:srgbClr val="13100f"/>
                </a:solidFill>
                <a:latin typeface="OESWNQ+ArialMT"/>
                <a:cs typeface="OESWNQ+ArialMT"/>
              </a:rPr>
              <a:t> </a:t>
            </a: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didik.</a:t>
            </a:r>
            <a:r>
              <a:rPr dirty="0" sz="2300" spc="275">
                <a:solidFill>
                  <a:srgbClr val="13100f"/>
                </a:solidFill>
                <a:latin typeface="OESWNQ+ArialMT"/>
                <a:cs typeface="OESWNQ+ArialMT"/>
              </a:rPr>
              <a:t> </a:t>
            </a:r>
            <a:r>
              <a:rPr dirty="0" sz="2300" spc="-176">
                <a:solidFill>
                  <a:srgbClr val="13100f"/>
                </a:solidFill>
                <a:latin typeface="OESWNQ+ArialMT"/>
                <a:cs typeface="OESWNQ+ArialMT"/>
              </a:rPr>
              <a:t>Ketiga</a:t>
            </a:r>
            <a:r>
              <a:rPr dirty="0" sz="2300" spc="276">
                <a:solidFill>
                  <a:srgbClr val="13100f"/>
                </a:solidFill>
                <a:latin typeface="OESWNQ+ArialMT"/>
                <a:cs typeface="OESWNQ+ArialMT"/>
              </a:rPr>
              <a:t> </a:t>
            </a: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ranah</a:t>
            </a:r>
            <a:r>
              <a:rPr dirty="0" sz="2300" spc="260">
                <a:solidFill>
                  <a:srgbClr val="13100f"/>
                </a:solidFill>
                <a:latin typeface="OESWNQ+ArialMT"/>
                <a:cs typeface="OESWNQ+ArialMT"/>
              </a:rPr>
              <a:t> </a:t>
            </a: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ini,</a:t>
            </a:r>
            <a:r>
              <a:rPr dirty="0" sz="2300" spc="277">
                <a:solidFill>
                  <a:srgbClr val="13100f"/>
                </a:solidFill>
                <a:latin typeface="OESWNQ+ArialMT"/>
                <a:cs typeface="OESWNQ+ArialMT"/>
              </a:rPr>
              <a:t> </a:t>
            </a: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yaitu</a:t>
            </a:r>
            <a:r>
              <a:rPr dirty="0" sz="2300" spc="274">
                <a:solidFill>
                  <a:srgbClr val="13100f"/>
                </a:solidFill>
                <a:latin typeface="OESWNQ+ArialMT"/>
                <a:cs typeface="OESWNQ+ArialMT"/>
              </a:rPr>
              <a:t> </a:t>
            </a:r>
            <a:r>
              <a:rPr dirty="0" sz="2300" spc="-173" b="1">
                <a:solidFill>
                  <a:srgbClr val="13100f"/>
                </a:solidFill>
                <a:latin typeface="VRHQDK+2"/>
                <a:cs typeface="VRHQDK+2"/>
              </a:rPr>
              <a:t>kognitif,</a:t>
            </a:r>
            <a:r>
              <a:rPr dirty="0" sz="2300" spc="306" b="1">
                <a:solidFill>
                  <a:srgbClr val="13100f"/>
                </a:solidFill>
                <a:latin typeface="VRHQDK+2"/>
                <a:cs typeface="VRHQDK+2"/>
              </a:rPr>
              <a:t> </a:t>
            </a:r>
            <a:r>
              <a:rPr dirty="0" sz="2300" spc="-173" b="1">
                <a:solidFill>
                  <a:srgbClr val="13100f"/>
                </a:solidFill>
                <a:latin typeface="VRHQDK+2"/>
                <a:cs typeface="VRHQDK+2"/>
              </a:rPr>
              <a:t>afektif,</a:t>
            </a:r>
          </a:p>
          <a:p>
            <a:pPr marL="0" marR="0">
              <a:lnSpc>
                <a:spcPts val="2916"/>
              </a:lnSpc>
              <a:spcBef>
                <a:spcPts val="309"/>
              </a:spcBef>
              <a:spcAft>
                <a:spcPts val="0"/>
              </a:spcAft>
            </a:pPr>
            <a:r>
              <a:rPr dirty="0" sz="2300" spc="-173" b="1">
                <a:solidFill>
                  <a:srgbClr val="13100f"/>
                </a:solidFill>
                <a:latin typeface="VRHQDK+2"/>
                <a:cs typeface="VRHQDK+2"/>
              </a:rPr>
              <a:t>dan</a:t>
            </a:r>
            <a:r>
              <a:rPr dirty="0" sz="2300" spc="1494" b="1">
                <a:solidFill>
                  <a:srgbClr val="13100f"/>
                </a:solidFill>
                <a:latin typeface="VRHQDK+2"/>
                <a:cs typeface="VRHQDK+2"/>
              </a:rPr>
              <a:t> </a:t>
            </a:r>
            <a:r>
              <a:rPr dirty="0" sz="2300" spc="-172" b="1">
                <a:solidFill>
                  <a:srgbClr val="13100f"/>
                </a:solidFill>
                <a:latin typeface="VRHQDK+2"/>
                <a:cs typeface="VRHQDK+2"/>
              </a:rPr>
              <a:t>psikomotorik</a:t>
            </a:r>
            <a:r>
              <a:rPr dirty="0" sz="2300">
                <a:solidFill>
                  <a:srgbClr val="13100f"/>
                </a:solidFill>
                <a:latin typeface="OESWNQ+ArialMT"/>
                <a:cs typeface="OESWNQ+ArialMT"/>
              </a:rPr>
              <a:t>,</a:t>
            </a:r>
            <a:r>
              <a:rPr dirty="0" sz="2300" spc="1307">
                <a:solidFill>
                  <a:srgbClr val="13100f"/>
                </a:solidFill>
                <a:latin typeface="OESWNQ+ArialMT"/>
                <a:cs typeface="OESWNQ+ArialMT"/>
              </a:rPr>
              <a:t> </a:t>
            </a: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pertama</a:t>
            </a:r>
            <a:r>
              <a:rPr dirty="0" sz="2300" spc="1467">
                <a:solidFill>
                  <a:srgbClr val="13100f"/>
                </a:solidFill>
                <a:latin typeface="OESWNQ+ArialMT"/>
                <a:cs typeface="OESWNQ+ArialMT"/>
              </a:rPr>
              <a:t> </a:t>
            </a: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kali</a:t>
            </a:r>
            <a:r>
              <a:rPr dirty="0" sz="2300" spc="1485">
                <a:solidFill>
                  <a:srgbClr val="13100f"/>
                </a:solidFill>
                <a:latin typeface="OESWNQ+ArialMT"/>
                <a:cs typeface="OESWNQ+ArialMT"/>
              </a:rPr>
              <a:t> </a:t>
            </a: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dipopulerkan</a:t>
            </a:r>
            <a:r>
              <a:rPr dirty="0" sz="2300" spc="1460">
                <a:solidFill>
                  <a:srgbClr val="13100f"/>
                </a:solidFill>
                <a:latin typeface="OESWNQ+ArialMT"/>
                <a:cs typeface="OESWNQ+ArialMT"/>
              </a:rPr>
              <a:t> </a:t>
            </a: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melalui</a:t>
            </a:r>
          </a:p>
          <a:p>
            <a:pPr marL="0" marR="0">
              <a:lnSpc>
                <a:spcPts val="2916"/>
              </a:lnSpc>
              <a:spcBef>
                <a:spcPts val="309"/>
              </a:spcBef>
              <a:spcAft>
                <a:spcPts val="0"/>
              </a:spcAft>
            </a:pPr>
            <a:r>
              <a:rPr dirty="0" sz="2300" spc="-172" b="1">
                <a:solidFill>
                  <a:srgbClr val="13100f"/>
                </a:solidFill>
                <a:latin typeface="VRHQDK+2"/>
                <a:cs typeface="VRHQDK+2"/>
              </a:rPr>
              <a:t>Taksonomi</a:t>
            </a:r>
            <a:r>
              <a:rPr dirty="0" sz="2300" spc="2068" b="1">
                <a:solidFill>
                  <a:srgbClr val="13100f"/>
                </a:solidFill>
                <a:latin typeface="VRHQDK+2"/>
                <a:cs typeface="VRHQDK+2"/>
              </a:rPr>
              <a:t> </a:t>
            </a:r>
            <a:r>
              <a:rPr dirty="0" sz="2300" spc="-173" b="1">
                <a:solidFill>
                  <a:srgbClr val="13100f"/>
                </a:solidFill>
                <a:latin typeface="VRHQDK+2"/>
                <a:cs typeface="VRHQDK+2"/>
              </a:rPr>
              <a:t>Bloom</a:t>
            </a:r>
            <a:r>
              <a:rPr dirty="0" sz="2300">
                <a:solidFill>
                  <a:srgbClr val="13100f"/>
                </a:solidFill>
                <a:latin typeface="OESWNQ+ArialMT"/>
                <a:cs typeface="OESWNQ+ArialMT"/>
              </a:rPr>
              <a:t>,</a:t>
            </a:r>
            <a:r>
              <a:rPr dirty="0" sz="2300" spc="1895">
                <a:solidFill>
                  <a:srgbClr val="13100f"/>
                </a:solidFill>
                <a:latin typeface="OESWNQ+ArialMT"/>
                <a:cs typeface="OESWNQ+ArialMT"/>
              </a:rPr>
              <a:t> </a:t>
            </a: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yang</a:t>
            </a:r>
            <a:r>
              <a:rPr dirty="0" sz="2300" spc="2062">
                <a:solidFill>
                  <a:srgbClr val="13100f"/>
                </a:solidFill>
                <a:latin typeface="OESWNQ+ArialMT"/>
                <a:cs typeface="OESWNQ+ArialMT"/>
              </a:rPr>
              <a:t> </a:t>
            </a: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kemudian</a:t>
            </a:r>
            <a:r>
              <a:rPr dirty="0" sz="2300" spc="2055">
                <a:solidFill>
                  <a:srgbClr val="13100f"/>
                </a:solidFill>
                <a:latin typeface="OESWNQ+ArialMT"/>
                <a:cs typeface="OESWNQ+ArialMT"/>
              </a:rPr>
              <a:t> </a:t>
            </a: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direvisi</a:t>
            </a:r>
            <a:r>
              <a:rPr dirty="0" sz="2300" spc="2070">
                <a:solidFill>
                  <a:srgbClr val="13100f"/>
                </a:solidFill>
                <a:latin typeface="OESWNQ+ArialMT"/>
                <a:cs typeface="OESWNQ+ArialMT"/>
              </a:rPr>
              <a:t> </a:t>
            </a: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untuk</a:t>
            </a:r>
          </a:p>
          <a:p>
            <a:pPr marL="0" marR="0">
              <a:lnSpc>
                <a:spcPts val="2568"/>
              </a:lnSpc>
              <a:spcBef>
                <a:spcPts val="604"/>
              </a:spcBef>
              <a:spcAft>
                <a:spcPts val="0"/>
              </a:spcAft>
            </a:pP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menyesuaikan</a:t>
            </a:r>
            <a:r>
              <a:rPr dirty="0" sz="2300" spc="102">
                <a:solidFill>
                  <a:srgbClr val="13100f"/>
                </a:solidFill>
                <a:latin typeface="OESWNQ+ArialMT"/>
                <a:cs typeface="OESWNQ+ArialMT"/>
              </a:rPr>
              <a:t> </a:t>
            </a: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dengan</a:t>
            </a:r>
            <a:r>
              <a:rPr dirty="0" sz="2300" spc="104">
                <a:solidFill>
                  <a:srgbClr val="13100f"/>
                </a:solidFill>
                <a:latin typeface="OESWNQ+ArialMT"/>
                <a:cs typeface="OESWNQ+ArialMT"/>
              </a:rPr>
              <a:t> </a:t>
            </a: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perkembangan</a:t>
            </a:r>
            <a:r>
              <a:rPr dirty="0" sz="2300" spc="89">
                <a:solidFill>
                  <a:srgbClr val="13100f"/>
                </a:solidFill>
                <a:latin typeface="OESWNQ+ArialMT"/>
                <a:cs typeface="OESWNQ+ArialMT"/>
              </a:rPr>
              <a:t> </a:t>
            </a: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zaman</a:t>
            </a:r>
            <a:r>
              <a:rPr dirty="0" sz="2300" spc="112">
                <a:solidFill>
                  <a:srgbClr val="13100f"/>
                </a:solidFill>
                <a:latin typeface="OESWNQ+ArialMT"/>
                <a:cs typeface="OESWNQ+ArialMT"/>
              </a:rPr>
              <a:t> </a:t>
            </a: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dan</a:t>
            </a:r>
            <a:r>
              <a:rPr dirty="0" sz="2300" spc="114">
                <a:solidFill>
                  <a:srgbClr val="13100f"/>
                </a:solidFill>
                <a:latin typeface="OESWNQ+ArialMT"/>
                <a:cs typeface="OESWNQ+ArialMT"/>
              </a:rPr>
              <a:t> </a:t>
            </a: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kebutuhan</a:t>
            </a:r>
          </a:p>
          <a:p>
            <a:pPr marL="0" marR="0">
              <a:lnSpc>
                <a:spcPts val="2568"/>
              </a:lnSpc>
              <a:spcBef>
                <a:spcPts val="607"/>
              </a:spcBef>
              <a:spcAft>
                <a:spcPts val="0"/>
              </a:spcAft>
            </a:pP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pendidikan</a:t>
            </a:r>
            <a:r>
              <a:rPr dirty="0" sz="2300" spc="601">
                <a:solidFill>
                  <a:srgbClr val="13100f"/>
                </a:solidFill>
                <a:latin typeface="OESWNQ+ArialMT"/>
                <a:cs typeface="OESWNQ+ArialMT"/>
              </a:rPr>
              <a:t> </a:t>
            </a: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modern.</a:t>
            </a:r>
            <a:r>
              <a:rPr dirty="0" sz="2300" spc="600">
                <a:solidFill>
                  <a:srgbClr val="13100f"/>
                </a:solidFill>
                <a:latin typeface="OESWNQ+ArialMT"/>
                <a:cs typeface="OESWNQ+ArialMT"/>
              </a:rPr>
              <a:t> </a:t>
            </a: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Memahami</a:t>
            </a:r>
            <a:r>
              <a:rPr dirty="0" sz="2300" spc="601">
                <a:solidFill>
                  <a:srgbClr val="13100f"/>
                </a:solidFill>
                <a:latin typeface="OESWNQ+ArialMT"/>
                <a:cs typeface="OESWNQ+ArialMT"/>
              </a:rPr>
              <a:t> </a:t>
            </a: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perbedaan</a:t>
            </a:r>
            <a:r>
              <a:rPr dirty="0" sz="2300" spc="590">
                <a:solidFill>
                  <a:srgbClr val="13100f"/>
                </a:solidFill>
                <a:latin typeface="OESWNQ+ArialMT"/>
                <a:cs typeface="OESWNQ+ArialMT"/>
              </a:rPr>
              <a:t> </a:t>
            </a: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dan</a:t>
            </a:r>
            <a:r>
              <a:rPr dirty="0" sz="2300" spc="609">
                <a:solidFill>
                  <a:srgbClr val="13100f"/>
                </a:solidFill>
                <a:latin typeface="OESWNQ+ArialMT"/>
                <a:cs typeface="OESWNQ+ArialMT"/>
              </a:rPr>
              <a:t> </a:t>
            </a: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keterkaitan</a:t>
            </a:r>
          </a:p>
          <a:p>
            <a:pPr marL="0" marR="0">
              <a:lnSpc>
                <a:spcPts val="2568"/>
              </a:lnSpc>
              <a:spcBef>
                <a:spcPts val="657"/>
              </a:spcBef>
              <a:spcAft>
                <a:spcPts val="0"/>
              </a:spcAft>
            </a:pP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antara</a:t>
            </a:r>
            <a:r>
              <a:rPr dirty="0" sz="2300" spc="573">
                <a:solidFill>
                  <a:srgbClr val="13100f"/>
                </a:solidFill>
                <a:latin typeface="OESWNQ+ArialMT"/>
                <a:cs typeface="OESWNQ+ArialMT"/>
              </a:rPr>
              <a:t> </a:t>
            </a: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ketiga</a:t>
            </a:r>
            <a:r>
              <a:rPr dirty="0" sz="2300" spc="582">
                <a:solidFill>
                  <a:srgbClr val="13100f"/>
                </a:solidFill>
                <a:latin typeface="OESWNQ+ArialMT"/>
                <a:cs typeface="OESWNQ+ArialMT"/>
              </a:rPr>
              <a:t> </a:t>
            </a: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ranah</a:t>
            </a:r>
            <a:r>
              <a:rPr dirty="0" sz="2300" spc="571">
                <a:solidFill>
                  <a:srgbClr val="13100f"/>
                </a:solidFill>
                <a:latin typeface="OESWNQ+ArialMT"/>
                <a:cs typeface="OESWNQ+ArialMT"/>
              </a:rPr>
              <a:t> </a:t>
            </a: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ini</a:t>
            </a:r>
            <a:r>
              <a:rPr dirty="0" sz="2300" spc="588">
                <a:solidFill>
                  <a:srgbClr val="13100f"/>
                </a:solidFill>
                <a:latin typeface="OESWNQ+ArialMT"/>
                <a:cs typeface="OESWNQ+ArialMT"/>
              </a:rPr>
              <a:t> </a:t>
            </a: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sangat</a:t>
            </a:r>
            <a:r>
              <a:rPr dirty="0" sz="2300" spc="575">
                <a:solidFill>
                  <a:srgbClr val="13100f"/>
                </a:solidFill>
                <a:latin typeface="OESWNQ+ArialMT"/>
                <a:cs typeface="OESWNQ+ArialMT"/>
              </a:rPr>
              <a:t> </a:t>
            </a: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penting</a:t>
            </a:r>
            <a:r>
              <a:rPr dirty="0" sz="2300" spc="575">
                <a:solidFill>
                  <a:srgbClr val="13100f"/>
                </a:solidFill>
                <a:latin typeface="OESWNQ+ArialMT"/>
                <a:cs typeface="OESWNQ+ArialMT"/>
              </a:rPr>
              <a:t> </a:t>
            </a: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bagi</a:t>
            </a:r>
            <a:r>
              <a:rPr dirty="0" sz="2300" spc="580">
                <a:solidFill>
                  <a:srgbClr val="13100f"/>
                </a:solidFill>
                <a:latin typeface="OESWNQ+ArialMT"/>
                <a:cs typeface="OESWNQ+ArialMT"/>
              </a:rPr>
              <a:t> </a:t>
            </a: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pendidik</a:t>
            </a:r>
            <a:r>
              <a:rPr dirty="0" sz="2300" spc="576">
                <a:solidFill>
                  <a:srgbClr val="13100f"/>
                </a:solidFill>
                <a:latin typeface="OESWNQ+ArialMT"/>
                <a:cs typeface="OESWNQ+ArialMT"/>
              </a:rPr>
              <a:t> </a:t>
            </a: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untuk</a:t>
            </a:r>
          </a:p>
          <a:p>
            <a:pPr marL="0" marR="0">
              <a:lnSpc>
                <a:spcPts val="2916"/>
              </a:lnSpc>
              <a:spcBef>
                <a:spcPts val="311"/>
              </a:spcBef>
              <a:spcAft>
                <a:spcPts val="0"/>
              </a:spcAft>
            </a:pPr>
            <a:r>
              <a:rPr dirty="0" sz="2300" spc="-175">
                <a:solidFill>
                  <a:srgbClr val="13100f"/>
                </a:solidFill>
                <a:latin typeface="OESWNQ+ArialMT"/>
                <a:cs typeface="OESWNQ+ArialMT"/>
              </a:rPr>
              <a:t>merancang</a:t>
            </a:r>
            <a:r>
              <a:rPr dirty="0" sz="2300" spc="578">
                <a:solidFill>
                  <a:srgbClr val="13100f"/>
                </a:solidFill>
                <a:latin typeface="OESWNQ+ArialMT"/>
                <a:cs typeface="OESWNQ+ArialMT"/>
              </a:rPr>
              <a:t> </a:t>
            </a:r>
            <a:r>
              <a:rPr dirty="0" sz="2300" spc="-173" b="1">
                <a:solidFill>
                  <a:srgbClr val="13100f"/>
                </a:solidFill>
                <a:latin typeface="VRHQDK+2"/>
                <a:cs typeface="VRHQDK+2"/>
              </a:rPr>
              <a:t>tujuan</a:t>
            </a:r>
            <a:r>
              <a:rPr dirty="0" sz="2300" spc="651" b="1">
                <a:solidFill>
                  <a:srgbClr val="13100f"/>
                </a:solidFill>
                <a:latin typeface="VRHQDK+2"/>
                <a:cs typeface="VRHQDK+2"/>
              </a:rPr>
              <a:t> </a:t>
            </a:r>
            <a:r>
              <a:rPr dirty="0" sz="2300" spc="-173" b="1">
                <a:solidFill>
                  <a:srgbClr val="13100f"/>
                </a:solidFill>
                <a:latin typeface="VRHQDK+2"/>
                <a:cs typeface="VRHQDK+2"/>
              </a:rPr>
              <a:t>pembelajaran,</a:t>
            </a:r>
            <a:r>
              <a:rPr dirty="0" sz="2300" spc="655" b="1">
                <a:solidFill>
                  <a:srgbClr val="13100f"/>
                </a:solidFill>
                <a:latin typeface="VRHQDK+2"/>
                <a:cs typeface="VRHQDK+2"/>
              </a:rPr>
              <a:t> </a:t>
            </a:r>
            <a:r>
              <a:rPr dirty="0" sz="2300" spc="-173" b="1">
                <a:solidFill>
                  <a:srgbClr val="13100f"/>
                </a:solidFill>
                <a:latin typeface="VRHQDK+2"/>
                <a:cs typeface="VRHQDK+2"/>
              </a:rPr>
              <a:t>strategi</a:t>
            </a:r>
            <a:r>
              <a:rPr dirty="0" sz="2300" spc="642" b="1">
                <a:solidFill>
                  <a:srgbClr val="13100f"/>
                </a:solidFill>
                <a:latin typeface="VRHQDK+2"/>
                <a:cs typeface="VRHQDK+2"/>
              </a:rPr>
              <a:t> </a:t>
            </a:r>
            <a:r>
              <a:rPr dirty="0" sz="2300" spc="-173" b="1">
                <a:solidFill>
                  <a:srgbClr val="13100f"/>
                </a:solidFill>
                <a:latin typeface="VRHQDK+2"/>
                <a:cs typeface="VRHQDK+2"/>
              </a:rPr>
              <a:t>pengajaran,</a:t>
            </a:r>
          </a:p>
          <a:p>
            <a:pPr marL="0" marR="0">
              <a:lnSpc>
                <a:spcPts val="2916"/>
              </a:lnSpc>
              <a:spcBef>
                <a:spcPts val="359"/>
              </a:spcBef>
              <a:spcAft>
                <a:spcPts val="0"/>
              </a:spcAft>
            </a:pPr>
            <a:r>
              <a:rPr dirty="0" sz="2300" spc="-114" b="1">
                <a:solidFill>
                  <a:srgbClr val="13100f"/>
                </a:solidFill>
                <a:latin typeface="VRHQDK+2"/>
                <a:cs typeface="VRHQDK+2"/>
              </a:rPr>
              <a:t>dan</a:t>
            </a:r>
            <a:r>
              <a:rPr dirty="0" sz="2300" spc="-347" b="1">
                <a:solidFill>
                  <a:srgbClr val="13100f"/>
                </a:solidFill>
                <a:latin typeface="VRHQDK+2"/>
                <a:cs typeface="VRHQDK+2"/>
              </a:rPr>
              <a:t> </a:t>
            </a:r>
            <a:r>
              <a:rPr dirty="0" sz="2300" spc="-144" b="1">
                <a:solidFill>
                  <a:srgbClr val="13100f"/>
                </a:solidFill>
                <a:latin typeface="VRHQDK+2"/>
                <a:cs typeface="VRHQDK+2"/>
              </a:rPr>
              <a:t>metode</a:t>
            </a:r>
            <a:r>
              <a:rPr dirty="0" sz="2300" spc="-346" b="1">
                <a:solidFill>
                  <a:srgbClr val="13100f"/>
                </a:solidFill>
                <a:latin typeface="VRHQDK+2"/>
                <a:cs typeface="VRHQDK+2"/>
              </a:rPr>
              <a:t> </a:t>
            </a:r>
            <a:r>
              <a:rPr dirty="0" sz="2300" spc="-153" b="1">
                <a:solidFill>
                  <a:srgbClr val="13100f"/>
                </a:solidFill>
                <a:latin typeface="VRHQDK+2"/>
                <a:cs typeface="VRHQDK+2"/>
              </a:rPr>
              <a:t>penilaian</a:t>
            </a:r>
            <a:r>
              <a:rPr dirty="0" sz="2300" spc="-347" b="1">
                <a:solidFill>
                  <a:srgbClr val="13100f"/>
                </a:solidFill>
                <a:latin typeface="VRHQDK+2"/>
                <a:cs typeface="VRHQDK+2"/>
              </a:rPr>
              <a:t> </a:t>
            </a:r>
            <a:r>
              <a:rPr dirty="0" sz="2300" spc="-128" b="1">
                <a:solidFill>
                  <a:srgbClr val="13100f"/>
                </a:solidFill>
                <a:latin typeface="VRHQDK+2"/>
                <a:cs typeface="VRHQDK+2"/>
              </a:rPr>
              <a:t>yang</a:t>
            </a:r>
            <a:r>
              <a:rPr dirty="0" sz="2300" spc="-346" b="1">
                <a:solidFill>
                  <a:srgbClr val="13100f"/>
                </a:solidFill>
                <a:latin typeface="VRHQDK+2"/>
                <a:cs typeface="VRHQDK+2"/>
              </a:rPr>
              <a:t> </a:t>
            </a:r>
            <a:r>
              <a:rPr dirty="0" sz="2300" spc="-148" b="1">
                <a:solidFill>
                  <a:srgbClr val="13100f"/>
                </a:solidFill>
                <a:latin typeface="VRHQDK+2"/>
                <a:cs typeface="VRHQDK+2"/>
              </a:rPr>
              <a:t>efektif</a:t>
            </a:r>
            <a:r>
              <a:rPr dirty="0" sz="2300">
                <a:solidFill>
                  <a:srgbClr val="13100f"/>
                </a:solidFill>
                <a:latin typeface="OESWNQ+ArialMT"/>
                <a:cs typeface="OESWNQ+ArialMT"/>
              </a:rPr>
              <a:t>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1315134" y="3204417"/>
            <a:ext cx="6703814" cy="10330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34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 spc="-139">
                <a:solidFill>
                  <a:srgbClr val="000000"/>
                </a:solidFill>
                <a:latin typeface="OESWNQ+ArialMT"/>
                <a:cs typeface="OESWNQ+ArialMT"/>
              </a:rPr>
              <a:t>pengetahuan,</a:t>
            </a:r>
            <a:r>
              <a:rPr dirty="0" sz="2000" spc="-30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37">
                <a:solidFill>
                  <a:srgbClr val="000000"/>
                </a:solidFill>
                <a:latin typeface="OESWNQ+ArialMT"/>
                <a:cs typeface="OESWNQ+ArialMT"/>
              </a:rPr>
              <a:t>pemahaman,</a:t>
            </a:r>
            <a:r>
              <a:rPr dirty="0" sz="2000" spc="-30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35">
                <a:solidFill>
                  <a:srgbClr val="000000"/>
                </a:solidFill>
                <a:latin typeface="OESWNQ+ArialMT"/>
                <a:cs typeface="OESWNQ+ArialMT"/>
              </a:rPr>
              <a:t>aplikasi,</a:t>
            </a:r>
            <a:r>
              <a:rPr dirty="0" sz="2000" spc="-30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35">
                <a:solidFill>
                  <a:srgbClr val="000000"/>
                </a:solidFill>
                <a:latin typeface="OESWNQ+ArialMT"/>
                <a:cs typeface="OESWNQ+ArialMT"/>
              </a:rPr>
              <a:t>analisis,</a:t>
            </a:r>
            <a:r>
              <a:rPr dirty="0" sz="2000" spc="-30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35">
                <a:solidFill>
                  <a:srgbClr val="000000"/>
                </a:solidFill>
                <a:latin typeface="OESWNQ+ArialMT"/>
                <a:cs typeface="OESWNQ+ArialMT"/>
              </a:rPr>
              <a:t>sintesis,</a:t>
            </a:r>
            <a:r>
              <a:rPr dirty="0" sz="2000" spc="-30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01">
                <a:solidFill>
                  <a:srgbClr val="000000"/>
                </a:solidFill>
                <a:latin typeface="OESWNQ+ArialMT"/>
                <a:cs typeface="OESWNQ+ArialMT"/>
              </a:rPr>
              <a:t>dan</a:t>
            </a:r>
          </a:p>
          <a:p>
            <a:pPr marL="0" marR="0">
              <a:lnSpc>
                <a:spcPts val="2234"/>
              </a:lnSpc>
              <a:spcBef>
                <a:spcPts val="565"/>
              </a:spcBef>
              <a:spcAft>
                <a:spcPts val="0"/>
              </a:spcAft>
            </a:pPr>
            <a:r>
              <a:rPr dirty="0" sz="2000" spc="-135">
                <a:solidFill>
                  <a:srgbClr val="000000"/>
                </a:solidFill>
                <a:latin typeface="OESWNQ+ArialMT"/>
                <a:cs typeface="OESWNQ+ArialMT"/>
              </a:rPr>
              <a:t>evaluasi.</a:t>
            </a:r>
            <a:r>
              <a:rPr dirty="0" sz="2000" spc="-30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01">
                <a:solidFill>
                  <a:srgbClr val="000000"/>
                </a:solidFill>
                <a:latin typeface="OESWNQ+ArialMT"/>
                <a:cs typeface="OESWNQ+ArialMT"/>
              </a:rPr>
              <a:t>Ini</a:t>
            </a:r>
            <a:r>
              <a:rPr dirty="0" sz="2000" spc="-30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33">
                <a:solidFill>
                  <a:srgbClr val="000000"/>
                </a:solidFill>
                <a:latin typeface="OESWNQ+ArialMT"/>
                <a:cs typeface="OESWNQ+ArialMT"/>
              </a:rPr>
              <a:t>mencakup</a:t>
            </a:r>
            <a:r>
              <a:rPr dirty="0" sz="2000" spc="-30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35">
                <a:solidFill>
                  <a:srgbClr val="000000"/>
                </a:solidFill>
                <a:latin typeface="OESWNQ+ArialMT"/>
                <a:cs typeface="OESWNQ+ArialMT"/>
              </a:rPr>
              <a:t>bagaimana</a:t>
            </a:r>
            <a:r>
              <a:rPr dirty="0" sz="2000" spc="-30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30">
                <a:solidFill>
                  <a:srgbClr val="000000"/>
                </a:solidFill>
                <a:latin typeface="OESWNQ+ArialMT"/>
                <a:cs typeface="OESWNQ+ArialMT"/>
              </a:rPr>
              <a:t>peserta</a:t>
            </a:r>
            <a:r>
              <a:rPr dirty="0" sz="2000" spc="-30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22">
                <a:solidFill>
                  <a:srgbClr val="000000"/>
                </a:solidFill>
                <a:latin typeface="OESWNQ+ArialMT"/>
                <a:cs typeface="OESWNQ+ArialMT"/>
              </a:rPr>
              <a:t>didik</a:t>
            </a:r>
            <a:r>
              <a:rPr dirty="0" sz="2000" spc="-30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37">
                <a:solidFill>
                  <a:srgbClr val="000000"/>
                </a:solidFill>
                <a:latin typeface="OESWNQ+ArialMT"/>
                <a:cs typeface="OESWNQ+ArialMT"/>
              </a:rPr>
              <a:t>memperoleh,</a:t>
            </a:r>
          </a:p>
          <a:p>
            <a:pPr marL="0" marR="0">
              <a:lnSpc>
                <a:spcPts val="2234"/>
              </a:lnSpc>
              <a:spcBef>
                <a:spcPts val="565"/>
              </a:spcBef>
              <a:spcAft>
                <a:spcPts val="0"/>
              </a:spcAft>
            </a:pPr>
            <a:r>
              <a:rPr dirty="0" sz="2000" spc="-137">
                <a:solidFill>
                  <a:srgbClr val="000000"/>
                </a:solidFill>
                <a:latin typeface="OESWNQ+ArialMT"/>
                <a:cs typeface="OESWNQ+ArialMT"/>
              </a:rPr>
              <a:t>memproses,</a:t>
            </a:r>
            <a:r>
              <a:rPr dirty="0" sz="2000" spc="-30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01">
                <a:solidFill>
                  <a:srgbClr val="000000"/>
                </a:solidFill>
                <a:latin typeface="OESWNQ+ArialMT"/>
                <a:cs typeface="OESWNQ+ArialMT"/>
              </a:rPr>
              <a:t>dan</a:t>
            </a:r>
            <a:r>
              <a:rPr dirty="0" sz="2000" spc="-30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37">
                <a:solidFill>
                  <a:srgbClr val="000000"/>
                </a:solidFill>
                <a:latin typeface="OESWNQ+ArialMT"/>
                <a:cs typeface="OESWNQ+ArialMT"/>
              </a:rPr>
              <a:t>menggunakan</a:t>
            </a:r>
            <a:r>
              <a:rPr dirty="0" sz="2000" spc="-30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37">
                <a:solidFill>
                  <a:srgbClr val="000000"/>
                </a:solidFill>
                <a:latin typeface="OESWNQ+ArialMT"/>
                <a:cs typeface="OESWNQ+ArialMT"/>
              </a:rPr>
              <a:t>informasi.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324658" y="4544182"/>
            <a:ext cx="4007815" cy="91247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9525" marR="0">
              <a:lnSpc>
                <a:spcPts val="4051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 spc="-243" b="1">
                <a:solidFill>
                  <a:srgbClr val="297bbf"/>
                </a:solidFill>
                <a:latin typeface="VRHQDK+2"/>
                <a:cs typeface="VRHQDK+2"/>
              </a:rPr>
              <a:t>Afektif</a:t>
            </a:r>
          </a:p>
          <a:p>
            <a:pPr marL="0" marR="0">
              <a:lnSpc>
                <a:spcPts val="3023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spc="-162" b="1">
                <a:solidFill>
                  <a:srgbClr val="000000"/>
                </a:solidFill>
                <a:latin typeface="VRHQDK+2"/>
                <a:cs typeface="VRHQDK+2"/>
              </a:rPr>
              <a:t>Perasaan,</a:t>
            </a:r>
            <a:r>
              <a:rPr dirty="0" sz="2400" spc="-36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400" spc="-146" b="1">
                <a:solidFill>
                  <a:srgbClr val="000000"/>
                </a:solidFill>
                <a:latin typeface="VRHQDK+2"/>
                <a:cs typeface="VRHQDK+2"/>
              </a:rPr>
              <a:t>Sikap</a:t>
            </a:r>
            <a:r>
              <a:rPr dirty="0" sz="2400" spc="-36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400" b="1">
                <a:solidFill>
                  <a:srgbClr val="000000"/>
                </a:solidFill>
                <a:latin typeface="VRHQDK+2"/>
                <a:cs typeface="VRHQDK+2"/>
              </a:rPr>
              <a:t>&amp;</a:t>
            </a:r>
            <a:r>
              <a:rPr dirty="0" sz="2400" spc="-36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400" spc="-159" b="1">
                <a:solidFill>
                  <a:srgbClr val="000000"/>
                </a:solidFill>
                <a:latin typeface="VRHQDK+2"/>
                <a:cs typeface="VRHQDK+2"/>
              </a:rPr>
              <a:t>Motivasi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324659" y="5414850"/>
            <a:ext cx="6845696" cy="3218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34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 spc="-122">
                <a:solidFill>
                  <a:srgbClr val="000000"/>
                </a:solidFill>
                <a:latin typeface="OESWNQ+ArialMT"/>
                <a:cs typeface="OESWNQ+ArialMT"/>
              </a:rPr>
              <a:t>Ranah</a:t>
            </a:r>
            <a:r>
              <a:rPr dirty="0" sz="2000" spc="-30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01">
                <a:solidFill>
                  <a:srgbClr val="000000"/>
                </a:solidFill>
                <a:latin typeface="OESWNQ+ArialMT"/>
                <a:cs typeface="OESWNQ+ArialMT"/>
              </a:rPr>
              <a:t>ini</a:t>
            </a:r>
            <a:r>
              <a:rPr dirty="0" sz="2000" spc="-30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35">
                <a:solidFill>
                  <a:srgbClr val="000000"/>
                </a:solidFill>
                <a:latin typeface="OESWNQ+ArialMT"/>
                <a:cs typeface="OESWNQ+ArialMT"/>
              </a:rPr>
              <a:t>berkaitan</a:t>
            </a:r>
            <a:r>
              <a:rPr dirty="0" sz="2000" spc="-30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26">
                <a:solidFill>
                  <a:srgbClr val="000000"/>
                </a:solidFill>
                <a:latin typeface="OESWNQ+ArialMT"/>
                <a:cs typeface="OESWNQ+ArialMT"/>
              </a:rPr>
              <a:t>dengan</a:t>
            </a:r>
            <a:r>
              <a:rPr dirty="0" sz="2000" spc="-30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22">
                <a:solidFill>
                  <a:srgbClr val="000000"/>
                </a:solidFill>
                <a:latin typeface="OESWNQ+ArialMT"/>
                <a:cs typeface="OESWNQ+ArialMT"/>
              </a:rPr>
              <a:t>aspek</a:t>
            </a:r>
            <a:r>
              <a:rPr dirty="0" sz="2000" spc="-30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37">
                <a:solidFill>
                  <a:srgbClr val="000000"/>
                </a:solidFill>
                <a:latin typeface="OESWNQ+ArialMT"/>
                <a:cs typeface="OESWNQ+ArialMT"/>
              </a:rPr>
              <a:t>emosional,</a:t>
            </a:r>
            <a:r>
              <a:rPr dirty="0" sz="2000" spc="-30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30">
                <a:solidFill>
                  <a:srgbClr val="000000"/>
                </a:solidFill>
                <a:latin typeface="OESWNQ+ArialMT"/>
                <a:cs typeface="OESWNQ+ArialMT"/>
              </a:rPr>
              <a:t>seperti</a:t>
            </a:r>
            <a:r>
              <a:rPr dirty="0" sz="2000" spc="-30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35">
                <a:solidFill>
                  <a:srgbClr val="000000"/>
                </a:solidFill>
                <a:latin typeface="OESWNQ+ArialMT"/>
                <a:cs typeface="OESWNQ+ArialMT"/>
              </a:rPr>
              <a:t>perasaan,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1324659" y="5770450"/>
            <a:ext cx="7183164" cy="10330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34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 spc="-126">
                <a:solidFill>
                  <a:srgbClr val="000000"/>
                </a:solidFill>
                <a:latin typeface="OESWNQ+ArialMT"/>
                <a:cs typeface="OESWNQ+ArialMT"/>
              </a:rPr>
              <a:t>sikap,</a:t>
            </a:r>
            <a:r>
              <a:rPr dirty="0" sz="2000" spc="-30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39">
                <a:solidFill>
                  <a:srgbClr val="000000"/>
                </a:solidFill>
                <a:latin typeface="OESWNQ+ArialMT"/>
                <a:cs typeface="OESWNQ+ArialMT"/>
              </a:rPr>
              <a:t>nilai-nilai,</a:t>
            </a:r>
            <a:r>
              <a:rPr dirty="0" sz="2000" spc="-30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26">
                <a:solidFill>
                  <a:srgbClr val="000000"/>
                </a:solidFill>
                <a:latin typeface="OESWNQ+ArialMT"/>
                <a:cs typeface="OESWNQ+ArialMT"/>
              </a:rPr>
              <a:t>minat,</a:t>
            </a:r>
            <a:r>
              <a:rPr dirty="0" sz="2000" spc="-30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01">
                <a:solidFill>
                  <a:srgbClr val="000000"/>
                </a:solidFill>
                <a:latin typeface="OESWNQ+ArialMT"/>
                <a:cs typeface="OESWNQ+ArialMT"/>
              </a:rPr>
              <a:t>dan</a:t>
            </a:r>
            <a:r>
              <a:rPr dirty="0" sz="2000" spc="-30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35">
                <a:solidFill>
                  <a:srgbClr val="000000"/>
                </a:solidFill>
                <a:latin typeface="OESWNQ+ArialMT"/>
                <a:cs typeface="OESWNQ+ArialMT"/>
              </a:rPr>
              <a:t>motivasi.</a:t>
            </a:r>
            <a:r>
              <a:rPr dirty="0" sz="2000" spc="-30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01">
                <a:solidFill>
                  <a:srgbClr val="000000"/>
                </a:solidFill>
                <a:latin typeface="OESWNQ+ArialMT"/>
                <a:cs typeface="OESWNQ+ArialMT"/>
              </a:rPr>
              <a:t>Ini</a:t>
            </a:r>
            <a:r>
              <a:rPr dirty="0" sz="2000" spc="-30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38">
                <a:solidFill>
                  <a:srgbClr val="000000"/>
                </a:solidFill>
                <a:latin typeface="OESWNQ+ArialMT"/>
                <a:cs typeface="OESWNQ+ArialMT"/>
              </a:rPr>
              <a:t>mencerminkan</a:t>
            </a:r>
            <a:r>
              <a:rPr dirty="0" sz="2000" spc="-30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35">
                <a:solidFill>
                  <a:srgbClr val="000000"/>
                </a:solidFill>
                <a:latin typeface="OESWNQ+ArialMT"/>
                <a:cs typeface="OESWNQ+ArialMT"/>
              </a:rPr>
              <a:t>bagaimana</a:t>
            </a:r>
          </a:p>
          <a:p>
            <a:pPr marL="0" marR="0">
              <a:lnSpc>
                <a:spcPts val="2234"/>
              </a:lnSpc>
              <a:spcBef>
                <a:spcPts val="565"/>
              </a:spcBef>
              <a:spcAft>
                <a:spcPts val="0"/>
              </a:spcAft>
            </a:pPr>
            <a:r>
              <a:rPr dirty="0" sz="2000" spc="-130">
                <a:solidFill>
                  <a:srgbClr val="000000"/>
                </a:solidFill>
                <a:latin typeface="OESWNQ+ArialMT"/>
                <a:cs typeface="OESWNQ+ArialMT"/>
              </a:rPr>
              <a:t>peserta</a:t>
            </a:r>
            <a:r>
              <a:rPr dirty="0" sz="2000" spc="-30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22">
                <a:solidFill>
                  <a:srgbClr val="000000"/>
                </a:solidFill>
                <a:latin typeface="OESWNQ+ArialMT"/>
                <a:cs typeface="OESWNQ+ArialMT"/>
              </a:rPr>
              <a:t>didik</a:t>
            </a:r>
            <a:r>
              <a:rPr dirty="0" sz="2000" spc="-30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33">
                <a:solidFill>
                  <a:srgbClr val="000000"/>
                </a:solidFill>
                <a:latin typeface="OESWNQ+ArialMT"/>
                <a:cs typeface="OESWNQ+ArialMT"/>
              </a:rPr>
              <a:t>bereaksi</a:t>
            </a:r>
            <a:r>
              <a:rPr dirty="0" sz="2000" spc="-30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26">
                <a:solidFill>
                  <a:srgbClr val="000000"/>
                </a:solidFill>
                <a:latin typeface="OESWNQ+ArialMT"/>
                <a:cs typeface="OESWNQ+ArialMT"/>
              </a:rPr>
              <a:t>secara</a:t>
            </a:r>
            <a:r>
              <a:rPr dirty="0" sz="2000" spc="-30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35">
                <a:solidFill>
                  <a:srgbClr val="000000"/>
                </a:solidFill>
                <a:latin typeface="OESWNQ+ArialMT"/>
                <a:cs typeface="OESWNQ+ArialMT"/>
              </a:rPr>
              <a:t>emosional</a:t>
            </a:r>
            <a:r>
              <a:rPr dirty="0" sz="2000" spc="-30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33">
                <a:solidFill>
                  <a:srgbClr val="000000"/>
                </a:solidFill>
                <a:latin typeface="OESWNQ+ArialMT"/>
                <a:cs typeface="OESWNQ+ArialMT"/>
              </a:rPr>
              <a:t>terhadap</a:t>
            </a:r>
            <a:r>
              <a:rPr dirty="0" sz="2000" spc="-30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37">
                <a:solidFill>
                  <a:srgbClr val="000000"/>
                </a:solidFill>
                <a:latin typeface="OESWNQ+ArialMT"/>
                <a:cs typeface="OESWNQ+ArialMT"/>
              </a:rPr>
              <a:t>pengalaman</a:t>
            </a:r>
          </a:p>
          <a:p>
            <a:pPr marL="0" marR="0">
              <a:lnSpc>
                <a:spcPts val="2234"/>
              </a:lnSpc>
              <a:spcBef>
                <a:spcPts val="565"/>
              </a:spcBef>
              <a:spcAft>
                <a:spcPts val="0"/>
              </a:spcAft>
            </a:pPr>
            <a:r>
              <a:rPr dirty="0" sz="2000" spc="-151">
                <a:solidFill>
                  <a:srgbClr val="000000"/>
                </a:solidFill>
                <a:latin typeface="OESWNQ+ArialMT"/>
                <a:cs typeface="OESWNQ+ArialMT"/>
              </a:rPr>
              <a:t>belajar.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1334182" y="7005442"/>
            <a:ext cx="4272381" cy="91533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" marR="0">
              <a:lnSpc>
                <a:spcPts val="4051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 spc="-243" b="1">
                <a:solidFill>
                  <a:srgbClr val="297bbf"/>
                </a:solidFill>
                <a:latin typeface="VRHQDK+2"/>
                <a:cs typeface="VRHQDK+2"/>
              </a:rPr>
              <a:t>Psikomotor</a:t>
            </a:r>
          </a:p>
          <a:p>
            <a:pPr marL="0" marR="0">
              <a:lnSpc>
                <a:spcPts val="3038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spc="-166" b="1">
                <a:solidFill>
                  <a:srgbClr val="000000"/>
                </a:solidFill>
                <a:latin typeface="VRHQDK+2"/>
                <a:cs typeface="VRHQDK+2"/>
              </a:rPr>
              <a:t>Keterampilan</a:t>
            </a:r>
            <a:r>
              <a:rPr dirty="0" sz="2400" spc="-36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400" spc="-146" b="1">
                <a:solidFill>
                  <a:srgbClr val="000000"/>
                </a:solidFill>
                <a:latin typeface="VRHQDK+2"/>
                <a:cs typeface="VRHQDK+2"/>
              </a:rPr>
              <a:t>Fisik</a:t>
            </a:r>
            <a:r>
              <a:rPr dirty="0" sz="2400" spc="-36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400" b="1">
                <a:solidFill>
                  <a:srgbClr val="000000"/>
                </a:solidFill>
                <a:latin typeface="VRHQDK+2"/>
                <a:cs typeface="VRHQDK+2"/>
              </a:rPr>
              <a:t>&amp;</a:t>
            </a:r>
            <a:r>
              <a:rPr dirty="0" sz="2400" spc="-36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400" spc="-155" b="1">
                <a:solidFill>
                  <a:srgbClr val="000000"/>
                </a:solidFill>
                <a:latin typeface="VRHQDK+2"/>
                <a:cs typeface="VRHQDK+2"/>
              </a:rPr>
              <a:t>Motorik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1334184" y="7891350"/>
            <a:ext cx="6646515" cy="3218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34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 spc="-122">
                <a:solidFill>
                  <a:srgbClr val="000000"/>
                </a:solidFill>
                <a:latin typeface="OESWNQ+ArialMT"/>
                <a:cs typeface="OESWNQ+ArialMT"/>
              </a:rPr>
              <a:t>Ranah</a:t>
            </a:r>
            <a:r>
              <a:rPr dirty="0" sz="2000" spc="-30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01">
                <a:solidFill>
                  <a:srgbClr val="000000"/>
                </a:solidFill>
                <a:latin typeface="OESWNQ+ArialMT"/>
                <a:cs typeface="OESWNQ+ArialMT"/>
              </a:rPr>
              <a:t>ini</a:t>
            </a:r>
            <a:r>
              <a:rPr dirty="0" sz="2000" spc="-30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37">
                <a:solidFill>
                  <a:srgbClr val="000000"/>
                </a:solidFill>
                <a:latin typeface="OESWNQ+ArialMT"/>
                <a:cs typeface="OESWNQ+ArialMT"/>
              </a:rPr>
              <a:t>melibatkan</a:t>
            </a:r>
            <a:r>
              <a:rPr dirty="0" sz="2000" spc="-30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39">
                <a:solidFill>
                  <a:srgbClr val="000000"/>
                </a:solidFill>
                <a:latin typeface="OESWNQ+ArialMT"/>
                <a:cs typeface="OESWNQ+ArialMT"/>
              </a:rPr>
              <a:t>keterampilan</a:t>
            </a:r>
            <a:r>
              <a:rPr dirty="0" sz="2000" spc="-30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22">
                <a:solidFill>
                  <a:srgbClr val="000000"/>
                </a:solidFill>
                <a:latin typeface="OESWNQ+ArialMT"/>
                <a:cs typeface="OESWNQ+ArialMT"/>
              </a:rPr>
              <a:t>fisik</a:t>
            </a:r>
            <a:r>
              <a:rPr dirty="0" sz="2000" spc="-30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01">
                <a:solidFill>
                  <a:srgbClr val="000000"/>
                </a:solidFill>
                <a:latin typeface="OESWNQ+ArialMT"/>
                <a:cs typeface="OESWNQ+ArialMT"/>
              </a:rPr>
              <a:t>dan</a:t>
            </a:r>
            <a:r>
              <a:rPr dirty="0" sz="2000" spc="-30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33">
                <a:solidFill>
                  <a:srgbClr val="000000"/>
                </a:solidFill>
                <a:latin typeface="OESWNQ+ArialMT"/>
                <a:cs typeface="OESWNQ+ArialMT"/>
              </a:rPr>
              <a:t>motorik,</a:t>
            </a:r>
            <a:r>
              <a:rPr dirty="0" sz="2000" spc="-30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33">
                <a:solidFill>
                  <a:srgbClr val="000000"/>
                </a:solidFill>
                <a:latin typeface="OESWNQ+ArialMT"/>
                <a:cs typeface="OESWNQ+ArialMT"/>
              </a:rPr>
              <a:t>termasuk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1334184" y="8246950"/>
            <a:ext cx="7226572" cy="67746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34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 spc="-137">
                <a:solidFill>
                  <a:srgbClr val="000000"/>
                </a:solidFill>
                <a:latin typeface="OESWNQ+ArialMT"/>
                <a:cs typeface="OESWNQ+ArialMT"/>
              </a:rPr>
              <a:t>koordinasi,</a:t>
            </a:r>
            <a:r>
              <a:rPr dirty="0" sz="2000" spc="-30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39">
                <a:solidFill>
                  <a:srgbClr val="000000"/>
                </a:solidFill>
                <a:latin typeface="OESWNQ+ArialMT"/>
                <a:cs typeface="OESWNQ+ArialMT"/>
              </a:rPr>
              <a:t>ketangkasan,</a:t>
            </a:r>
            <a:r>
              <a:rPr dirty="0" sz="2000" spc="-30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37">
                <a:solidFill>
                  <a:srgbClr val="000000"/>
                </a:solidFill>
                <a:latin typeface="OESWNQ+ArialMT"/>
                <a:cs typeface="OESWNQ+ArialMT"/>
              </a:rPr>
              <a:t>manipulasi</a:t>
            </a:r>
            <a:r>
              <a:rPr dirty="0" sz="2000" spc="-30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26">
                <a:solidFill>
                  <a:srgbClr val="000000"/>
                </a:solidFill>
                <a:latin typeface="OESWNQ+ArialMT"/>
                <a:cs typeface="OESWNQ+ArialMT"/>
              </a:rPr>
              <a:t>objek,</a:t>
            </a:r>
            <a:r>
              <a:rPr dirty="0" sz="2000" spc="-30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01">
                <a:solidFill>
                  <a:srgbClr val="000000"/>
                </a:solidFill>
                <a:latin typeface="OESWNQ+ArialMT"/>
                <a:cs typeface="OESWNQ+ArialMT"/>
              </a:rPr>
              <a:t>dan</a:t>
            </a:r>
            <a:r>
              <a:rPr dirty="0" sz="2000" spc="-30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35">
                <a:solidFill>
                  <a:srgbClr val="000000"/>
                </a:solidFill>
                <a:latin typeface="OESWNQ+ArialMT"/>
                <a:cs typeface="OESWNQ+ArialMT"/>
              </a:rPr>
              <a:t>kemampuan</a:t>
            </a:r>
            <a:r>
              <a:rPr dirty="0" sz="2000" spc="-30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22">
                <a:solidFill>
                  <a:srgbClr val="000000"/>
                </a:solidFill>
                <a:latin typeface="OESWNQ+ArialMT"/>
                <a:cs typeface="OESWNQ+ArialMT"/>
              </a:rPr>
              <a:t>untuk</a:t>
            </a:r>
          </a:p>
          <a:p>
            <a:pPr marL="0" marR="0">
              <a:lnSpc>
                <a:spcPts val="2234"/>
              </a:lnSpc>
              <a:spcBef>
                <a:spcPts val="565"/>
              </a:spcBef>
              <a:spcAft>
                <a:spcPts val="0"/>
              </a:spcAft>
            </a:pPr>
            <a:r>
              <a:rPr dirty="0" sz="2000" spc="-135">
                <a:solidFill>
                  <a:srgbClr val="000000"/>
                </a:solidFill>
                <a:latin typeface="OESWNQ+ArialMT"/>
                <a:cs typeface="OESWNQ+ArialMT"/>
              </a:rPr>
              <a:t>melakukan</a:t>
            </a:r>
            <a:r>
              <a:rPr dirty="0" sz="2000" spc="-30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33">
                <a:solidFill>
                  <a:srgbClr val="000000"/>
                </a:solidFill>
                <a:latin typeface="OESWNQ+ArialMT"/>
                <a:cs typeface="OESWNQ+ArialMT"/>
              </a:rPr>
              <a:t>tindakan</a:t>
            </a:r>
            <a:r>
              <a:rPr dirty="0" sz="2000" spc="-30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22">
                <a:solidFill>
                  <a:srgbClr val="000000"/>
                </a:solidFill>
                <a:latin typeface="OESWNQ+ArialMT"/>
                <a:cs typeface="OESWNQ+ArialMT"/>
              </a:rPr>
              <a:t>fisik</a:t>
            </a:r>
            <a:r>
              <a:rPr dirty="0" sz="2000" spc="-30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26">
                <a:solidFill>
                  <a:srgbClr val="000000"/>
                </a:solidFill>
                <a:latin typeface="OESWNQ+ArialMT"/>
                <a:cs typeface="OESWNQ+ArialMT"/>
              </a:rPr>
              <a:t>dengan</a:t>
            </a:r>
            <a:r>
              <a:rPr dirty="0" sz="2000" spc="-30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29">
                <a:solidFill>
                  <a:srgbClr val="000000"/>
                </a:solidFill>
                <a:latin typeface="OESWNQ+ArialMT"/>
                <a:cs typeface="OESWNQ+ArialMT"/>
              </a:rPr>
              <a:t>presisi</a:t>
            </a:r>
            <a:r>
              <a:rPr dirty="0" sz="2000" spc="-30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01">
                <a:solidFill>
                  <a:srgbClr val="000000"/>
                </a:solidFill>
                <a:latin typeface="OESWNQ+ArialMT"/>
                <a:cs typeface="OESWNQ+ArialMT"/>
              </a:rPr>
              <a:t>dan</a:t>
            </a:r>
            <a:r>
              <a:rPr dirty="0" sz="2000" spc="-30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000" spc="-137">
                <a:solidFill>
                  <a:srgbClr val="000000"/>
                </a:solidFill>
                <a:latin typeface="OESWNQ+ArialMT"/>
                <a:cs typeface="OESWNQ+ArialMT"/>
              </a:rPr>
              <a:t>efisiensi.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006672" y="552736"/>
            <a:ext cx="17245333" cy="84201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6330"/>
              </a:lnSpc>
              <a:spcBef>
                <a:spcPts val="0"/>
              </a:spcBef>
              <a:spcAft>
                <a:spcPts val="0"/>
              </a:spcAft>
            </a:pPr>
            <a:r>
              <a:rPr dirty="0" sz="5000" spc="-303" b="1">
                <a:solidFill>
                  <a:srgbClr val="297bbf"/>
                </a:solidFill>
                <a:latin typeface="VRHQDK+2"/>
                <a:cs typeface="VRHQDK+2"/>
              </a:rPr>
              <a:t>Ranah</a:t>
            </a:r>
            <a:r>
              <a:rPr dirty="0" sz="5000" spc="-759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5000" spc="-338" b="1">
                <a:solidFill>
                  <a:srgbClr val="297bbf"/>
                </a:solidFill>
                <a:latin typeface="VRHQDK+2"/>
                <a:cs typeface="VRHQDK+2"/>
              </a:rPr>
              <a:t>Kognitif:</a:t>
            </a:r>
            <a:r>
              <a:rPr dirty="0" sz="5000" spc="-759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5000" spc="-325" b="1">
                <a:solidFill>
                  <a:srgbClr val="297bbf"/>
                </a:solidFill>
                <a:latin typeface="VRHQDK+2"/>
                <a:cs typeface="VRHQDK+2"/>
              </a:rPr>
              <a:t>Dimensi</a:t>
            </a:r>
            <a:r>
              <a:rPr dirty="0" sz="5000" spc="-759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5000" spc="-345" b="1">
                <a:solidFill>
                  <a:srgbClr val="297bbf"/>
                </a:solidFill>
                <a:latin typeface="VRHQDK+2"/>
                <a:cs typeface="VRHQDK+2"/>
              </a:rPr>
              <a:t>Pengetahuan</a:t>
            </a:r>
            <a:r>
              <a:rPr dirty="0" sz="5000" spc="-759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5000" spc="-252" b="1">
                <a:solidFill>
                  <a:srgbClr val="297bbf"/>
                </a:solidFill>
                <a:latin typeface="VRHQDK+2"/>
                <a:cs typeface="VRHQDK+2"/>
              </a:rPr>
              <a:t>dan</a:t>
            </a:r>
            <a:r>
              <a:rPr dirty="0" sz="5000" spc="-759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5000" spc="-317" b="1">
                <a:solidFill>
                  <a:srgbClr val="297bbf"/>
                </a:solidFill>
                <a:latin typeface="VRHQDK+2"/>
                <a:cs typeface="VRHQDK+2"/>
              </a:rPr>
              <a:t>Proses</a:t>
            </a:r>
            <a:r>
              <a:rPr dirty="0" sz="5000" spc="-759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5000" spc="-332" b="1">
                <a:solidFill>
                  <a:srgbClr val="297bbf"/>
                </a:solidFill>
                <a:latin typeface="VRHQDK+2"/>
                <a:cs typeface="VRHQDK+2"/>
              </a:rPr>
              <a:t>Berpikir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06672" y="1656194"/>
            <a:ext cx="15524050" cy="122642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916"/>
              </a:lnSpc>
              <a:spcBef>
                <a:spcPts val="0"/>
              </a:spcBef>
              <a:spcAft>
                <a:spcPts val="0"/>
              </a:spcAft>
            </a:pPr>
            <a:r>
              <a:rPr dirty="0" sz="2300" spc="-139">
                <a:solidFill>
                  <a:srgbClr val="000000"/>
                </a:solidFill>
                <a:latin typeface="OESWNQ+ArialMT"/>
                <a:cs typeface="OESWNQ+ArialMT"/>
              </a:rPr>
              <a:t>Ranah</a:t>
            </a:r>
            <a:r>
              <a:rPr dirty="0" sz="2300" spc="-350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300" spc="-152">
                <a:solidFill>
                  <a:srgbClr val="000000"/>
                </a:solidFill>
                <a:latin typeface="OESWNQ+ArialMT"/>
                <a:cs typeface="OESWNQ+ArialMT"/>
              </a:rPr>
              <a:t>kognitif</a:t>
            </a:r>
            <a:r>
              <a:rPr dirty="0" sz="2300" spc="-351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300" spc="-154">
                <a:solidFill>
                  <a:srgbClr val="000000"/>
                </a:solidFill>
                <a:latin typeface="OESWNQ+ArialMT"/>
                <a:cs typeface="OESWNQ+ArialMT"/>
              </a:rPr>
              <a:t>merupakan</a:t>
            </a:r>
            <a:r>
              <a:rPr dirty="0" sz="2300" spc="-350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300" spc="-130">
                <a:solidFill>
                  <a:srgbClr val="000000"/>
                </a:solidFill>
                <a:latin typeface="OESWNQ+ArialMT"/>
                <a:cs typeface="OESWNQ+ArialMT"/>
              </a:rPr>
              <a:t>inti</a:t>
            </a:r>
            <a:r>
              <a:rPr dirty="0" sz="2300" spc="-350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300" spc="-160">
                <a:solidFill>
                  <a:srgbClr val="000000"/>
                </a:solidFill>
                <a:latin typeface="OESWNQ+ArialMT"/>
                <a:cs typeface="OESWNQ+ArialMT"/>
              </a:rPr>
              <a:t>pembelajaran</a:t>
            </a:r>
            <a:r>
              <a:rPr dirty="0" sz="2300" spc="-350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300" spc="-154">
                <a:solidFill>
                  <a:srgbClr val="000000"/>
                </a:solidFill>
                <a:latin typeface="OESWNQ+ArialMT"/>
                <a:cs typeface="OESWNQ+ArialMT"/>
              </a:rPr>
              <a:t>akademik,</a:t>
            </a:r>
            <a:r>
              <a:rPr dirty="0" sz="2300" spc="-351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300" spc="-152">
                <a:solidFill>
                  <a:srgbClr val="000000"/>
                </a:solidFill>
                <a:latin typeface="OESWNQ+ArialMT"/>
                <a:cs typeface="OESWNQ+ArialMT"/>
              </a:rPr>
              <a:t>berfokus</a:t>
            </a:r>
            <a:r>
              <a:rPr dirty="0" sz="2300" spc="-350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300" spc="-130">
                <a:solidFill>
                  <a:srgbClr val="000000"/>
                </a:solidFill>
                <a:latin typeface="OESWNQ+ArialMT"/>
                <a:cs typeface="OESWNQ+ArialMT"/>
              </a:rPr>
              <a:t>pada</a:t>
            </a:r>
            <a:r>
              <a:rPr dirty="0" sz="2300" spc="-157" b="1">
                <a:solidFill>
                  <a:srgbClr val="000000"/>
                </a:solidFill>
                <a:latin typeface="VRHQDK+2"/>
                <a:cs typeface="VRHQDK+2"/>
              </a:rPr>
              <a:t>pengembangan</a:t>
            </a:r>
            <a:r>
              <a:rPr dirty="0" sz="2300" spc="-345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300" spc="-152" b="1">
                <a:solidFill>
                  <a:srgbClr val="000000"/>
                </a:solidFill>
                <a:latin typeface="VRHQDK+2"/>
                <a:cs typeface="VRHQDK+2"/>
              </a:rPr>
              <a:t>kapasitas</a:t>
            </a:r>
            <a:r>
              <a:rPr dirty="0" sz="2300" spc="-345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300" spc="-155" b="1">
                <a:solidFill>
                  <a:srgbClr val="000000"/>
                </a:solidFill>
                <a:latin typeface="VRHQDK+2"/>
                <a:cs typeface="VRHQDK+2"/>
              </a:rPr>
              <a:t>intelektual</a:t>
            </a:r>
            <a:r>
              <a:rPr dirty="0" sz="2300" spc="-150">
                <a:solidFill>
                  <a:srgbClr val="000000"/>
                </a:solidFill>
                <a:latin typeface="OESWNQ+ArialMT"/>
                <a:cs typeface="OESWNQ+ArialMT"/>
              </a:rPr>
              <a:t>peserta</a:t>
            </a:r>
            <a:r>
              <a:rPr dirty="0" sz="2300" spc="-350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300" spc="-146">
                <a:solidFill>
                  <a:srgbClr val="000000"/>
                </a:solidFill>
                <a:latin typeface="OESWNQ+ArialMT"/>
                <a:cs typeface="OESWNQ+ArialMT"/>
              </a:rPr>
              <a:t>didik.</a:t>
            </a:r>
          </a:p>
          <a:p>
            <a:pPr marL="0" marR="0">
              <a:lnSpc>
                <a:spcPts val="2916"/>
              </a:lnSpc>
              <a:spcBef>
                <a:spcPts val="303"/>
              </a:spcBef>
              <a:spcAft>
                <a:spcPts val="0"/>
              </a:spcAft>
            </a:pPr>
            <a:r>
              <a:rPr dirty="0" sz="2300" spc="-139">
                <a:solidFill>
                  <a:srgbClr val="000000"/>
                </a:solidFill>
                <a:latin typeface="OESWNQ+ArialMT"/>
                <a:cs typeface="OESWNQ+ArialMT"/>
              </a:rPr>
              <a:t>Ranah</a:t>
            </a:r>
            <a:r>
              <a:rPr dirty="0" sz="2300" spc="-350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300" spc="-116">
                <a:solidFill>
                  <a:srgbClr val="000000"/>
                </a:solidFill>
                <a:latin typeface="OESWNQ+ArialMT"/>
                <a:cs typeface="OESWNQ+ArialMT"/>
              </a:rPr>
              <a:t>ini</a:t>
            </a:r>
            <a:r>
              <a:rPr dirty="0" sz="2300" spc="-350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300" spc="-139">
                <a:solidFill>
                  <a:srgbClr val="000000"/>
                </a:solidFill>
                <a:latin typeface="OESWNQ+ArialMT"/>
                <a:cs typeface="OESWNQ+ArialMT"/>
              </a:rPr>
              <a:t>tidak</a:t>
            </a:r>
            <a:r>
              <a:rPr dirty="0" sz="2300" spc="-350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300" spc="-139">
                <a:solidFill>
                  <a:srgbClr val="000000"/>
                </a:solidFill>
                <a:latin typeface="OESWNQ+ArialMT"/>
                <a:cs typeface="OESWNQ+ArialMT"/>
              </a:rPr>
              <a:t>hanya</a:t>
            </a:r>
            <a:r>
              <a:rPr dirty="0" sz="2300" spc="-350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300" spc="-152">
                <a:solidFill>
                  <a:srgbClr val="000000"/>
                </a:solidFill>
                <a:latin typeface="OESWNQ+ArialMT"/>
                <a:cs typeface="OESWNQ+ArialMT"/>
              </a:rPr>
              <a:t>mencakup</a:t>
            </a:r>
            <a:r>
              <a:rPr dirty="0" sz="2300" spc="-350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300" spc="-154">
                <a:solidFill>
                  <a:srgbClr val="000000"/>
                </a:solidFill>
                <a:latin typeface="OESWNQ+ArialMT"/>
                <a:cs typeface="OESWNQ+ArialMT"/>
              </a:rPr>
              <a:t>perolehan</a:t>
            </a:r>
            <a:r>
              <a:rPr dirty="0" sz="2300" spc="-350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300" spc="-146">
                <a:solidFill>
                  <a:srgbClr val="000000"/>
                </a:solidFill>
                <a:latin typeface="OESWNQ+ArialMT"/>
                <a:cs typeface="OESWNQ+ArialMT"/>
              </a:rPr>
              <a:t>fakta,</a:t>
            </a:r>
            <a:r>
              <a:rPr dirty="0" sz="2300" spc="-351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300" spc="-146">
                <a:solidFill>
                  <a:srgbClr val="000000"/>
                </a:solidFill>
                <a:latin typeface="OESWNQ+ArialMT"/>
                <a:cs typeface="OESWNQ+ArialMT"/>
              </a:rPr>
              <a:t>tetapi</a:t>
            </a:r>
            <a:r>
              <a:rPr dirty="0" sz="2300" spc="-350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300" spc="-130">
                <a:solidFill>
                  <a:srgbClr val="000000"/>
                </a:solidFill>
                <a:latin typeface="OESWNQ+ArialMT"/>
                <a:cs typeface="OESWNQ+ArialMT"/>
              </a:rPr>
              <a:t>juga</a:t>
            </a:r>
            <a:r>
              <a:rPr dirty="0" sz="2300" spc="-350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300" spc="-154">
                <a:solidFill>
                  <a:srgbClr val="000000"/>
                </a:solidFill>
                <a:latin typeface="OESWNQ+ArialMT"/>
                <a:cs typeface="OESWNQ+ArialMT"/>
              </a:rPr>
              <a:t>bagaimana</a:t>
            </a:r>
            <a:r>
              <a:rPr dirty="0" sz="2300" spc="-350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300" spc="-152">
                <a:solidFill>
                  <a:srgbClr val="000000"/>
                </a:solidFill>
                <a:latin typeface="OESWNQ+ArialMT"/>
                <a:cs typeface="OESWNQ+ArialMT"/>
              </a:rPr>
              <a:t>individu</a:t>
            </a:r>
            <a:r>
              <a:rPr dirty="0" sz="2300" spc="-151" b="1">
                <a:solidFill>
                  <a:srgbClr val="000000"/>
                </a:solidFill>
                <a:latin typeface="VRHQDK+2"/>
                <a:cs typeface="VRHQDK+2"/>
              </a:rPr>
              <a:t>memproses</a:t>
            </a:r>
            <a:r>
              <a:rPr dirty="0" sz="2300" spc="-345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300" spc="-152" b="1">
                <a:solidFill>
                  <a:srgbClr val="000000"/>
                </a:solidFill>
                <a:latin typeface="VRHQDK+2"/>
                <a:cs typeface="VRHQDK+2"/>
              </a:rPr>
              <a:t>informasi</a:t>
            </a:r>
            <a:r>
              <a:rPr dirty="0" sz="2300" spc="-152">
                <a:solidFill>
                  <a:srgbClr val="000000"/>
                </a:solidFill>
                <a:latin typeface="OESWNQ+ArialMT"/>
                <a:cs typeface="OESWNQ+ArialMT"/>
              </a:rPr>
              <a:t>tersebut</a:t>
            </a:r>
            <a:r>
              <a:rPr dirty="0" sz="2300" spc="-351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300" spc="-116">
                <a:solidFill>
                  <a:srgbClr val="000000"/>
                </a:solidFill>
                <a:latin typeface="OESWNQ+ArialMT"/>
                <a:cs typeface="OESWNQ+ArialMT"/>
              </a:rPr>
              <a:t>dan</a:t>
            </a:r>
          </a:p>
          <a:p>
            <a:pPr marL="0" marR="0">
              <a:lnSpc>
                <a:spcPts val="2916"/>
              </a:lnSpc>
              <a:spcBef>
                <a:spcPts val="353"/>
              </a:spcBef>
              <a:spcAft>
                <a:spcPts val="0"/>
              </a:spcAft>
            </a:pPr>
            <a:r>
              <a:rPr dirty="0" sz="2300" spc="-158" b="1">
                <a:solidFill>
                  <a:srgbClr val="000000"/>
                </a:solidFill>
                <a:latin typeface="VRHQDK+2"/>
                <a:cs typeface="VRHQDK+2"/>
              </a:rPr>
              <a:t>menerapkannya</a:t>
            </a:r>
            <a:r>
              <a:rPr dirty="0" sz="2300" spc="-345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300" spc="-137" b="1">
                <a:solidFill>
                  <a:srgbClr val="000000"/>
                </a:solidFill>
                <a:latin typeface="VRHQDK+2"/>
                <a:cs typeface="VRHQDK+2"/>
              </a:rPr>
              <a:t>dalam</a:t>
            </a:r>
            <a:r>
              <a:rPr dirty="0" sz="2300" spc="-343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300" spc="-150" b="1">
                <a:solidFill>
                  <a:srgbClr val="000000"/>
                </a:solidFill>
                <a:latin typeface="VRHQDK+2"/>
                <a:cs typeface="VRHQDK+2"/>
              </a:rPr>
              <a:t>berbagai</a:t>
            </a:r>
            <a:r>
              <a:rPr dirty="0" sz="2300" spc="-346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300" spc="-147" b="1">
                <a:solidFill>
                  <a:srgbClr val="000000"/>
                </a:solidFill>
                <a:latin typeface="VRHQDK+2"/>
                <a:cs typeface="VRHQDK+2"/>
              </a:rPr>
              <a:t>situasi</a:t>
            </a:r>
            <a:r>
              <a:rPr dirty="0" sz="2300">
                <a:solidFill>
                  <a:srgbClr val="000000"/>
                </a:solidFill>
                <a:latin typeface="OESWNQ+ArialMT"/>
                <a:cs typeface="OESWNQ+ArialMT"/>
              </a:rPr>
              <a:t>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582997" y="3744243"/>
            <a:ext cx="3634028" cy="45613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291"/>
              </a:lnSpc>
              <a:spcBef>
                <a:spcPts val="0"/>
              </a:spcBef>
              <a:spcAft>
                <a:spcPts val="0"/>
              </a:spcAft>
            </a:pPr>
            <a:r>
              <a:rPr dirty="0" sz="2600" spc="-169" b="1">
                <a:solidFill>
                  <a:srgbClr val="000000"/>
                </a:solidFill>
                <a:latin typeface="VRHQDK+2"/>
                <a:cs typeface="VRHQDK+2"/>
              </a:rPr>
              <a:t>Dimensi</a:t>
            </a:r>
            <a:r>
              <a:rPr dirty="0" sz="2600" spc="-39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600" spc="-178" b="1">
                <a:solidFill>
                  <a:srgbClr val="000000"/>
                </a:solidFill>
                <a:latin typeface="VRHQDK+2"/>
                <a:cs typeface="VRHQDK+2"/>
              </a:rPr>
              <a:t>Pengetahuan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1785537" y="3779292"/>
            <a:ext cx="3885971" cy="45613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291"/>
              </a:lnSpc>
              <a:spcBef>
                <a:spcPts val="0"/>
              </a:spcBef>
              <a:spcAft>
                <a:spcPts val="0"/>
              </a:spcAft>
            </a:pPr>
            <a:r>
              <a:rPr dirty="0" sz="2600" spc="-169" b="1">
                <a:solidFill>
                  <a:srgbClr val="000000"/>
                </a:solidFill>
                <a:latin typeface="VRHQDK+2"/>
                <a:cs typeface="VRHQDK+2"/>
              </a:rPr>
              <a:t>Dimensi</a:t>
            </a:r>
            <a:r>
              <a:rPr dirty="0" sz="2600" spc="-39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600" spc="-163" b="1">
                <a:solidFill>
                  <a:srgbClr val="000000"/>
                </a:solidFill>
                <a:latin typeface="VRHQDK+2"/>
                <a:cs typeface="VRHQDK+2"/>
              </a:rPr>
              <a:t>Proses</a:t>
            </a:r>
            <a:r>
              <a:rPr dirty="0" sz="2600" spc="-39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600" spc="-172" b="1">
                <a:solidFill>
                  <a:srgbClr val="000000"/>
                </a:solidFill>
                <a:latin typeface="VRHQDK+2"/>
                <a:cs typeface="VRHQDK+2"/>
              </a:rPr>
              <a:t>Kognitif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598748" y="4121481"/>
            <a:ext cx="5832319" cy="37188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28"/>
              </a:lnSpc>
              <a:spcBef>
                <a:spcPts val="0"/>
              </a:spcBef>
              <a:spcAft>
                <a:spcPts val="0"/>
              </a:spcAft>
            </a:pPr>
            <a:r>
              <a:rPr dirty="0" sz="2150">
                <a:solidFill>
                  <a:srgbClr val="297bbf"/>
                </a:solidFill>
                <a:latin typeface="OESWNQ+ArialMT"/>
                <a:cs typeface="OESWNQ+ArialMT"/>
              </a:rPr>
              <a:t>•</a:t>
            </a:r>
            <a:r>
              <a:rPr dirty="0" sz="2150" spc="415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70" b="1">
                <a:solidFill>
                  <a:srgbClr val="297bbf"/>
                </a:solidFill>
                <a:latin typeface="VRHQDK+2"/>
                <a:cs typeface="VRHQDK+2"/>
              </a:rPr>
              <a:t>Faktual</a:t>
            </a:r>
            <a:r>
              <a:rPr dirty="0" sz="2100">
                <a:solidFill>
                  <a:srgbClr val="297bbf"/>
                </a:solidFill>
                <a:latin typeface="OESWNQ+ArialMT"/>
                <a:cs typeface="OESWNQ+ArialMT"/>
              </a:rPr>
              <a:t>:</a:t>
            </a:r>
            <a:r>
              <a:rPr dirty="0" sz="2100" spc="-330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54">
                <a:solidFill>
                  <a:srgbClr val="297bbf"/>
                </a:solidFill>
                <a:latin typeface="OESWNQ+ArialMT"/>
                <a:cs typeface="OESWNQ+ArialMT"/>
              </a:rPr>
              <a:t>Pengetahuan</a:t>
            </a:r>
            <a:r>
              <a:rPr dirty="0" sz="2100" spc="-335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36">
                <a:solidFill>
                  <a:srgbClr val="297bbf"/>
                </a:solidFill>
                <a:latin typeface="OESWNQ+ArialMT"/>
                <a:cs typeface="OESWNQ+ArialMT"/>
              </a:rPr>
              <a:t>dasar</a:t>
            </a:r>
            <a:r>
              <a:rPr dirty="0" sz="2100" spc="-329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27">
                <a:solidFill>
                  <a:srgbClr val="297bbf"/>
                </a:solidFill>
                <a:latin typeface="OESWNQ+ArialMT"/>
                <a:cs typeface="OESWNQ+ArialMT"/>
              </a:rPr>
              <a:t>yang</a:t>
            </a:r>
            <a:r>
              <a:rPr dirty="0" sz="2100" spc="-335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49">
                <a:solidFill>
                  <a:srgbClr val="297bbf"/>
                </a:solidFill>
                <a:latin typeface="OESWNQ+ArialMT"/>
                <a:cs typeface="OESWNQ+ArialMT"/>
              </a:rPr>
              <a:t>spesifik,</a:t>
            </a:r>
            <a:r>
              <a:rPr dirty="0" sz="2100" spc="-330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44">
                <a:solidFill>
                  <a:srgbClr val="297bbf"/>
                </a:solidFill>
                <a:latin typeface="OESWNQ+ArialMT"/>
                <a:cs typeface="OESWNQ+ArialMT"/>
              </a:rPr>
              <a:t>seperti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807109" y="4183812"/>
            <a:ext cx="246927" cy="255792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375"/>
              </a:lnSpc>
              <a:spcBef>
                <a:spcPts val="0"/>
              </a:spcBef>
              <a:spcAft>
                <a:spcPts val="0"/>
              </a:spcAft>
            </a:pPr>
            <a:r>
              <a:rPr dirty="0" sz="2150">
                <a:solidFill>
                  <a:srgbClr val="297bbf"/>
                </a:solidFill>
                <a:latin typeface="OESWNQ+ArialMT"/>
                <a:cs typeface="OESWNQ+ArialMT"/>
              </a:rPr>
              <a:t>•</a:t>
            </a:r>
          </a:p>
          <a:p>
            <a:pPr marL="0" marR="0">
              <a:lnSpc>
                <a:spcPts val="2375"/>
              </a:lnSpc>
              <a:spcBef>
                <a:spcPts val="3446"/>
              </a:spcBef>
              <a:spcAft>
                <a:spcPts val="0"/>
              </a:spcAft>
            </a:pPr>
            <a:r>
              <a:rPr dirty="0" sz="2150">
                <a:solidFill>
                  <a:srgbClr val="297bbf"/>
                </a:solidFill>
                <a:latin typeface="OESWNQ+ArialMT"/>
                <a:cs typeface="OESWNQ+ArialMT"/>
              </a:rPr>
              <a:t>•</a:t>
            </a:r>
          </a:p>
          <a:p>
            <a:pPr marL="0" marR="0">
              <a:lnSpc>
                <a:spcPts val="2375"/>
              </a:lnSpc>
              <a:spcBef>
                <a:spcPts val="3446"/>
              </a:spcBef>
              <a:spcAft>
                <a:spcPts val="0"/>
              </a:spcAft>
            </a:pPr>
            <a:r>
              <a:rPr dirty="0" sz="2150">
                <a:solidFill>
                  <a:srgbClr val="297bbf"/>
                </a:solidFill>
                <a:latin typeface="OESWNQ+ArialMT"/>
                <a:cs typeface="OESWNQ+ArialMT"/>
              </a:rPr>
              <a:t>•</a:t>
            </a:r>
          </a:p>
          <a:p>
            <a:pPr marL="0" marR="0">
              <a:lnSpc>
                <a:spcPts val="2375"/>
              </a:lnSpc>
              <a:spcBef>
                <a:spcPts val="3446"/>
              </a:spcBef>
              <a:spcAft>
                <a:spcPts val="0"/>
              </a:spcAft>
            </a:pPr>
            <a:r>
              <a:rPr dirty="0" sz="2150">
                <a:solidFill>
                  <a:srgbClr val="297bbf"/>
                </a:solidFill>
                <a:latin typeface="OESWNQ+ArialMT"/>
                <a:cs typeface="OESWNQ+ArialMT"/>
              </a:rPr>
              <a:t>•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031645" y="4156548"/>
            <a:ext cx="5273471" cy="3723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32"/>
              </a:lnSpc>
              <a:spcBef>
                <a:spcPts val="0"/>
              </a:spcBef>
              <a:spcAft>
                <a:spcPts val="0"/>
              </a:spcAft>
            </a:pPr>
            <a:r>
              <a:rPr dirty="0" sz="2100" spc="-153" b="1">
                <a:solidFill>
                  <a:srgbClr val="297bbf"/>
                </a:solidFill>
                <a:latin typeface="VRHQDK+2"/>
                <a:cs typeface="VRHQDK+2"/>
              </a:rPr>
              <a:t>Mengingat</a:t>
            </a:r>
            <a:r>
              <a:rPr dirty="0" sz="2100" spc="-331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100" b="1">
                <a:solidFill>
                  <a:srgbClr val="297bbf"/>
                </a:solidFill>
                <a:latin typeface="VRHQDK+2"/>
                <a:cs typeface="VRHQDK+2"/>
              </a:rPr>
              <a:t>(</a:t>
            </a:r>
            <a:r>
              <a:rPr dirty="0" sz="2100" spc="-172" b="1">
                <a:solidFill>
                  <a:srgbClr val="297bbf"/>
                </a:solidFill>
                <a:latin typeface="KLGMLK+4"/>
                <a:cs typeface="KLGMLK+4"/>
              </a:rPr>
              <a:t>Remembering</a:t>
            </a:r>
            <a:r>
              <a:rPr dirty="0" sz="2100" b="1">
                <a:solidFill>
                  <a:srgbClr val="297bbf"/>
                </a:solidFill>
                <a:latin typeface="VRHQDK+2"/>
                <a:cs typeface="VRHQDK+2"/>
              </a:rPr>
              <a:t>)</a:t>
            </a:r>
          </a:p>
          <a:p>
            <a:pPr marL="2999158" marR="0">
              <a:lnSpc>
                <a:spcPts val="2319"/>
              </a:lnSpc>
              <a:spcBef>
                <a:spcPts val="50"/>
              </a:spcBef>
              <a:spcAft>
                <a:spcPts val="0"/>
              </a:spcAft>
            </a:pPr>
            <a:r>
              <a:rPr dirty="0" sz="2100">
                <a:solidFill>
                  <a:srgbClr val="297bbf"/>
                </a:solidFill>
                <a:latin typeface="OESWNQ+ArialMT"/>
                <a:cs typeface="OESWNQ+ArialMT"/>
              </a:rPr>
              <a:t>:</a:t>
            </a:r>
            <a:r>
              <a:rPr dirty="0" sz="2100" spc="-332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51">
                <a:solidFill>
                  <a:srgbClr val="297bbf"/>
                </a:solidFill>
                <a:latin typeface="OESWNQ+ArialMT"/>
                <a:cs typeface="OESWNQ+ArialMT"/>
              </a:rPr>
              <a:t>Mengenali</a:t>
            </a:r>
            <a:r>
              <a:rPr dirty="0" sz="2100" spc="-329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13">
                <a:solidFill>
                  <a:srgbClr val="297bbf"/>
                </a:solidFill>
                <a:latin typeface="OESWNQ+ArialMT"/>
                <a:cs typeface="OESWNQ+ArialMT"/>
              </a:rPr>
              <a:t>dan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598748" y="4523995"/>
            <a:ext cx="6401689" cy="217859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24190" marR="0">
              <a:lnSpc>
                <a:spcPts val="2319"/>
              </a:lnSpc>
              <a:spcBef>
                <a:spcPts val="0"/>
              </a:spcBef>
              <a:spcAft>
                <a:spcPts val="0"/>
              </a:spcAft>
            </a:pPr>
            <a:r>
              <a:rPr dirty="0" sz="2100" spc="-152">
                <a:solidFill>
                  <a:srgbClr val="297bbf"/>
                </a:solidFill>
                <a:latin typeface="OESWNQ+ArialMT"/>
                <a:cs typeface="OESWNQ+ArialMT"/>
              </a:rPr>
              <a:t>terminologi</a:t>
            </a:r>
            <a:r>
              <a:rPr dirty="0" sz="2100" spc="-327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26">
                <a:solidFill>
                  <a:srgbClr val="297bbf"/>
                </a:solidFill>
                <a:latin typeface="OESWNQ+ArialMT"/>
                <a:cs typeface="OESWNQ+ArialMT"/>
              </a:rPr>
              <a:t>atau</a:t>
            </a:r>
            <a:r>
              <a:rPr dirty="0" sz="2100" spc="-335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39">
                <a:solidFill>
                  <a:srgbClr val="297bbf"/>
                </a:solidFill>
                <a:latin typeface="OESWNQ+ArialMT"/>
                <a:cs typeface="OESWNQ+ArialMT"/>
              </a:rPr>
              <a:t>detail</a:t>
            </a:r>
            <a:r>
              <a:rPr dirty="0" sz="2100" spc="-327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49">
                <a:solidFill>
                  <a:srgbClr val="297bbf"/>
                </a:solidFill>
                <a:latin typeface="OESWNQ+ArialMT"/>
                <a:cs typeface="OESWNQ+ArialMT"/>
              </a:rPr>
              <a:t>tertentu.</a:t>
            </a:r>
          </a:p>
          <a:p>
            <a:pPr marL="0" marR="0">
              <a:lnSpc>
                <a:spcPts val="2628"/>
              </a:lnSpc>
              <a:spcBef>
                <a:spcPts val="375"/>
              </a:spcBef>
              <a:spcAft>
                <a:spcPts val="0"/>
              </a:spcAft>
            </a:pPr>
            <a:r>
              <a:rPr dirty="0" sz="2150">
                <a:solidFill>
                  <a:srgbClr val="297bbf"/>
                </a:solidFill>
                <a:latin typeface="OESWNQ+ArialMT"/>
                <a:cs typeface="OESWNQ+ArialMT"/>
              </a:rPr>
              <a:t>•</a:t>
            </a:r>
            <a:r>
              <a:rPr dirty="0" sz="2150" spc="415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71" b="1">
                <a:solidFill>
                  <a:srgbClr val="297bbf"/>
                </a:solidFill>
                <a:latin typeface="VRHQDK+2"/>
                <a:cs typeface="VRHQDK+2"/>
              </a:rPr>
              <a:t>Konseptual</a:t>
            </a:r>
            <a:r>
              <a:rPr dirty="0" sz="2100">
                <a:solidFill>
                  <a:srgbClr val="297bbf"/>
                </a:solidFill>
                <a:latin typeface="OESWNQ+ArialMT"/>
                <a:cs typeface="OESWNQ+ArialMT"/>
              </a:rPr>
              <a:t>:</a:t>
            </a:r>
            <a:r>
              <a:rPr dirty="0" sz="2100" spc="-330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53">
                <a:solidFill>
                  <a:srgbClr val="297bbf"/>
                </a:solidFill>
                <a:latin typeface="OESWNQ+ArialMT"/>
                <a:cs typeface="OESWNQ+ArialMT"/>
              </a:rPr>
              <a:t>Pemahaman</a:t>
            </a:r>
            <a:r>
              <a:rPr dirty="0" sz="2100" spc="-335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45">
                <a:solidFill>
                  <a:srgbClr val="297bbf"/>
                </a:solidFill>
                <a:latin typeface="OESWNQ+ArialMT"/>
                <a:cs typeface="OESWNQ+ArialMT"/>
              </a:rPr>
              <a:t>tentang</a:t>
            </a:r>
            <a:r>
              <a:rPr dirty="0" sz="2100" spc="-335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52">
                <a:solidFill>
                  <a:srgbClr val="297bbf"/>
                </a:solidFill>
                <a:latin typeface="OESWNQ+ArialMT"/>
                <a:cs typeface="OESWNQ+ArialMT"/>
              </a:rPr>
              <a:t>klasifikasi,</a:t>
            </a:r>
            <a:r>
              <a:rPr dirty="0" sz="2100" spc="-330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49">
                <a:solidFill>
                  <a:srgbClr val="297bbf"/>
                </a:solidFill>
                <a:latin typeface="OESWNQ+ArialMT"/>
                <a:cs typeface="OESWNQ+ArialMT"/>
              </a:rPr>
              <a:t>kategori,</a:t>
            </a:r>
          </a:p>
          <a:p>
            <a:pPr marL="224190" marR="0">
              <a:lnSpc>
                <a:spcPts val="2319"/>
              </a:lnSpc>
              <a:spcBef>
                <a:spcPts val="541"/>
              </a:spcBef>
              <a:spcAft>
                <a:spcPts val="0"/>
              </a:spcAft>
            </a:pPr>
            <a:r>
              <a:rPr dirty="0" sz="2100" spc="-146">
                <a:solidFill>
                  <a:srgbClr val="297bbf"/>
                </a:solidFill>
                <a:latin typeface="OESWNQ+ArialMT"/>
                <a:cs typeface="OESWNQ+ArialMT"/>
              </a:rPr>
              <a:t>prinsip,</a:t>
            </a:r>
            <a:r>
              <a:rPr dirty="0" sz="2100" spc="-330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13">
                <a:solidFill>
                  <a:srgbClr val="297bbf"/>
                </a:solidFill>
                <a:latin typeface="OESWNQ+ArialMT"/>
                <a:cs typeface="OESWNQ+ArialMT"/>
              </a:rPr>
              <a:t>dan</a:t>
            </a:r>
            <a:r>
              <a:rPr dirty="0" sz="2100" spc="-335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54">
                <a:solidFill>
                  <a:srgbClr val="297bbf"/>
                </a:solidFill>
                <a:latin typeface="OESWNQ+ArialMT"/>
                <a:cs typeface="OESWNQ+ArialMT"/>
              </a:rPr>
              <a:t>generalisasi.</a:t>
            </a:r>
          </a:p>
          <a:p>
            <a:pPr marL="0" marR="0">
              <a:lnSpc>
                <a:spcPts val="2628"/>
              </a:lnSpc>
              <a:spcBef>
                <a:spcPts val="375"/>
              </a:spcBef>
              <a:spcAft>
                <a:spcPts val="0"/>
              </a:spcAft>
            </a:pPr>
            <a:r>
              <a:rPr dirty="0" sz="2150">
                <a:solidFill>
                  <a:srgbClr val="297bbf"/>
                </a:solidFill>
                <a:latin typeface="OESWNQ+ArialMT"/>
                <a:cs typeface="OESWNQ+ArialMT"/>
              </a:rPr>
              <a:t>•</a:t>
            </a:r>
            <a:r>
              <a:rPr dirty="0" sz="2150" spc="415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69" b="1">
                <a:solidFill>
                  <a:srgbClr val="297bbf"/>
                </a:solidFill>
                <a:latin typeface="VRHQDK+2"/>
                <a:cs typeface="VRHQDK+2"/>
              </a:rPr>
              <a:t>Prosedural</a:t>
            </a:r>
            <a:r>
              <a:rPr dirty="0" sz="2100">
                <a:solidFill>
                  <a:srgbClr val="297bbf"/>
                </a:solidFill>
                <a:latin typeface="OESWNQ+ArialMT"/>
                <a:cs typeface="OESWNQ+ArialMT"/>
              </a:rPr>
              <a:t>:</a:t>
            </a:r>
            <a:r>
              <a:rPr dirty="0" sz="2100" spc="-330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54">
                <a:solidFill>
                  <a:srgbClr val="297bbf"/>
                </a:solidFill>
                <a:latin typeface="OESWNQ+ArialMT"/>
                <a:cs typeface="OESWNQ+ArialMT"/>
              </a:rPr>
              <a:t>Pengetahuan</a:t>
            </a:r>
            <a:r>
              <a:rPr dirty="0" sz="2100" spc="-335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45">
                <a:solidFill>
                  <a:srgbClr val="297bbf"/>
                </a:solidFill>
                <a:latin typeface="OESWNQ+ArialMT"/>
                <a:cs typeface="OESWNQ+ArialMT"/>
              </a:rPr>
              <a:t>tentang</a:t>
            </a:r>
            <a:r>
              <a:rPr dirty="0" sz="2100" spc="-335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51">
                <a:solidFill>
                  <a:srgbClr val="297bbf"/>
                </a:solidFill>
                <a:latin typeface="OESWNQ+ArialMT"/>
                <a:cs typeface="OESWNQ+ArialMT"/>
              </a:rPr>
              <a:t>bagaimana</a:t>
            </a:r>
          </a:p>
          <a:p>
            <a:pPr marL="224190" marR="0">
              <a:lnSpc>
                <a:spcPts val="2319"/>
              </a:lnSpc>
              <a:spcBef>
                <a:spcPts val="541"/>
              </a:spcBef>
              <a:spcAft>
                <a:spcPts val="0"/>
              </a:spcAft>
            </a:pPr>
            <a:r>
              <a:rPr dirty="0" sz="2100" spc="-150">
                <a:solidFill>
                  <a:srgbClr val="297bbf"/>
                </a:solidFill>
                <a:latin typeface="OESWNQ+ArialMT"/>
                <a:cs typeface="OESWNQ+ArialMT"/>
              </a:rPr>
              <a:t>melakukan</a:t>
            </a:r>
            <a:r>
              <a:rPr dirty="0" sz="2100" spc="-335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48">
                <a:solidFill>
                  <a:srgbClr val="297bbf"/>
                </a:solidFill>
                <a:latin typeface="OESWNQ+ArialMT"/>
                <a:cs typeface="OESWNQ+ArialMT"/>
              </a:rPr>
              <a:t>sesuatu,</a:t>
            </a:r>
            <a:r>
              <a:rPr dirty="0" sz="2100" spc="-330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34">
                <a:solidFill>
                  <a:srgbClr val="297bbf"/>
                </a:solidFill>
                <a:latin typeface="OESWNQ+ArialMT"/>
                <a:cs typeface="OESWNQ+ArialMT"/>
              </a:rPr>
              <a:t>yaitu</a:t>
            </a:r>
            <a:r>
              <a:rPr dirty="0" sz="2100" spc="-335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46">
                <a:solidFill>
                  <a:srgbClr val="297bbf"/>
                </a:solidFill>
                <a:latin typeface="OESWNQ+ArialMT"/>
                <a:cs typeface="OESWNQ+ArialMT"/>
              </a:rPr>
              <a:t>metode,</a:t>
            </a:r>
            <a:r>
              <a:rPr dirty="0" sz="2100" spc="-330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51">
                <a:solidFill>
                  <a:srgbClr val="297bbf"/>
                </a:solidFill>
                <a:latin typeface="OESWNQ+ArialMT"/>
                <a:cs typeface="OESWNQ+ArialMT"/>
              </a:rPr>
              <a:t>algoritma,</a:t>
            </a:r>
            <a:r>
              <a:rPr dirty="0" sz="2100" spc="-330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26">
                <a:solidFill>
                  <a:srgbClr val="297bbf"/>
                </a:solidFill>
                <a:latin typeface="OESWNQ+ArialMT"/>
                <a:cs typeface="OESWNQ+ArialMT"/>
              </a:rPr>
              <a:t>atau</a:t>
            </a:r>
          </a:p>
          <a:p>
            <a:pPr marL="224190" marR="0">
              <a:lnSpc>
                <a:spcPts val="2319"/>
              </a:lnSpc>
              <a:spcBef>
                <a:spcPts val="637"/>
              </a:spcBef>
              <a:spcAft>
                <a:spcPts val="0"/>
              </a:spcAft>
            </a:pPr>
            <a:r>
              <a:rPr dirty="0" sz="2100" spc="-167">
                <a:solidFill>
                  <a:srgbClr val="297bbf"/>
                </a:solidFill>
                <a:latin typeface="OESWNQ+ArialMT"/>
                <a:cs typeface="OESWNQ+ArialMT"/>
              </a:rPr>
              <a:t>teknik.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2031645" y="4559963"/>
            <a:ext cx="3962866" cy="33264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319"/>
              </a:lnSpc>
              <a:spcBef>
                <a:spcPts val="0"/>
              </a:spcBef>
              <a:spcAft>
                <a:spcPts val="0"/>
              </a:spcAft>
            </a:pPr>
            <a:r>
              <a:rPr dirty="0" sz="2100" spc="-151">
                <a:solidFill>
                  <a:srgbClr val="297bbf"/>
                </a:solidFill>
                <a:latin typeface="OESWNQ+ArialMT"/>
                <a:cs typeface="OESWNQ+ArialMT"/>
              </a:rPr>
              <a:t>mengingat</a:t>
            </a:r>
            <a:r>
              <a:rPr dirty="0" sz="2100" spc="-332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50">
                <a:solidFill>
                  <a:srgbClr val="297bbf"/>
                </a:solidFill>
                <a:latin typeface="OESWNQ+ArialMT"/>
                <a:cs typeface="OESWNQ+ArialMT"/>
              </a:rPr>
              <a:t>informasi</a:t>
            </a:r>
            <a:r>
              <a:rPr dirty="0" sz="2100" spc="-329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27">
                <a:solidFill>
                  <a:srgbClr val="297bbf"/>
                </a:solidFill>
                <a:latin typeface="OESWNQ+ArialMT"/>
                <a:cs typeface="OESWNQ+ArialMT"/>
              </a:rPr>
              <a:t>yang</a:t>
            </a:r>
            <a:r>
              <a:rPr dirty="0" sz="2100" spc="-338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48">
                <a:solidFill>
                  <a:srgbClr val="297bbf"/>
                </a:solidFill>
                <a:latin typeface="OESWNQ+ArialMT"/>
                <a:cs typeface="OESWNQ+ArialMT"/>
              </a:rPr>
              <a:t>relevan.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2031645" y="4895942"/>
            <a:ext cx="6002299" cy="73606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32"/>
              </a:lnSpc>
              <a:spcBef>
                <a:spcPts val="0"/>
              </a:spcBef>
              <a:spcAft>
                <a:spcPts val="0"/>
              </a:spcAft>
            </a:pPr>
            <a:r>
              <a:rPr dirty="0" sz="2100" spc="-153" b="1">
                <a:solidFill>
                  <a:srgbClr val="297bbf"/>
                </a:solidFill>
                <a:latin typeface="VRHQDK+2"/>
                <a:cs typeface="VRHQDK+2"/>
              </a:rPr>
              <a:t>Memahami</a:t>
            </a:r>
            <a:r>
              <a:rPr dirty="0" sz="2100" spc="-328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100" b="1">
                <a:solidFill>
                  <a:srgbClr val="297bbf"/>
                </a:solidFill>
                <a:latin typeface="VRHQDK+2"/>
                <a:cs typeface="VRHQDK+2"/>
              </a:rPr>
              <a:t>(</a:t>
            </a:r>
            <a:r>
              <a:rPr dirty="0" sz="2100" spc="-169" b="1">
                <a:solidFill>
                  <a:srgbClr val="297bbf"/>
                </a:solidFill>
                <a:latin typeface="KLGMLK+4"/>
                <a:cs typeface="KLGMLK+4"/>
              </a:rPr>
              <a:t>Understanding</a:t>
            </a:r>
            <a:r>
              <a:rPr dirty="0" sz="2100" b="1">
                <a:solidFill>
                  <a:srgbClr val="297bbf"/>
                </a:solidFill>
                <a:latin typeface="VRHQDK+2"/>
                <a:cs typeface="VRHQDK+2"/>
              </a:rPr>
              <a:t>)</a:t>
            </a:r>
          </a:p>
          <a:p>
            <a:pPr marL="3110698" marR="0">
              <a:lnSpc>
                <a:spcPts val="2319"/>
              </a:lnSpc>
              <a:spcBef>
                <a:spcPts val="50"/>
              </a:spcBef>
              <a:spcAft>
                <a:spcPts val="0"/>
              </a:spcAft>
            </a:pPr>
            <a:r>
              <a:rPr dirty="0" sz="2100">
                <a:solidFill>
                  <a:srgbClr val="297bbf"/>
                </a:solidFill>
                <a:latin typeface="OESWNQ+ArialMT"/>
                <a:cs typeface="OESWNQ+ArialMT"/>
              </a:rPr>
              <a:t>:</a:t>
            </a:r>
            <a:r>
              <a:rPr dirty="0" sz="2100" spc="-332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53">
                <a:solidFill>
                  <a:srgbClr val="297bbf"/>
                </a:solidFill>
                <a:latin typeface="OESWNQ+ArialMT"/>
                <a:cs typeface="OESWNQ+ArialMT"/>
              </a:rPr>
              <a:t>Membangun</a:t>
            </a:r>
            <a:r>
              <a:rPr dirty="0" sz="2100" spc="-338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37">
                <a:solidFill>
                  <a:srgbClr val="297bbf"/>
                </a:solidFill>
                <a:latin typeface="OESWNQ+ArialMT"/>
                <a:cs typeface="OESWNQ+ArialMT"/>
              </a:rPr>
              <a:t>makna</a:t>
            </a:r>
          </a:p>
          <a:p>
            <a:pPr marL="0" marR="0">
              <a:lnSpc>
                <a:spcPts val="2319"/>
              </a:lnSpc>
              <a:spcBef>
                <a:spcPts val="597"/>
              </a:spcBef>
              <a:spcAft>
                <a:spcPts val="0"/>
              </a:spcAft>
            </a:pPr>
            <a:r>
              <a:rPr dirty="0" sz="2100" spc="-126">
                <a:solidFill>
                  <a:srgbClr val="297bbf"/>
                </a:solidFill>
                <a:latin typeface="OESWNQ+ArialMT"/>
                <a:cs typeface="OESWNQ+ArialMT"/>
              </a:rPr>
              <a:t>dari</a:t>
            </a:r>
            <a:r>
              <a:rPr dirty="0" sz="2100" spc="-329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41">
                <a:solidFill>
                  <a:srgbClr val="297bbf"/>
                </a:solidFill>
                <a:latin typeface="OESWNQ+ArialMT"/>
                <a:cs typeface="OESWNQ+ArialMT"/>
              </a:rPr>
              <a:t>materi</a:t>
            </a:r>
            <a:r>
              <a:rPr dirty="0" sz="2100" spc="-329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57">
                <a:solidFill>
                  <a:srgbClr val="297bbf"/>
                </a:solidFill>
                <a:latin typeface="OESWNQ+ArialMT"/>
                <a:cs typeface="OESWNQ+ArialMT"/>
              </a:rPr>
              <a:t>instruksional.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2031645" y="5635336"/>
            <a:ext cx="6470108" cy="3723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32"/>
              </a:lnSpc>
              <a:spcBef>
                <a:spcPts val="0"/>
              </a:spcBef>
              <a:spcAft>
                <a:spcPts val="0"/>
              </a:spcAft>
            </a:pPr>
            <a:r>
              <a:rPr dirty="0" sz="2100" spc="-160" b="1">
                <a:solidFill>
                  <a:srgbClr val="297bbf"/>
                </a:solidFill>
                <a:latin typeface="VRHQDK+2"/>
                <a:cs typeface="VRHQDK+2"/>
              </a:rPr>
              <a:t>Mengaplikasikan</a:t>
            </a:r>
            <a:r>
              <a:rPr dirty="0" sz="2100" spc="-336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100" b="1">
                <a:solidFill>
                  <a:srgbClr val="297bbf"/>
                </a:solidFill>
                <a:latin typeface="VRHQDK+2"/>
                <a:cs typeface="VRHQDK+2"/>
              </a:rPr>
              <a:t>(</a:t>
            </a:r>
            <a:r>
              <a:rPr dirty="0" sz="2100" spc="-169" b="1">
                <a:solidFill>
                  <a:srgbClr val="297bbf"/>
                </a:solidFill>
                <a:latin typeface="KLGMLK+4"/>
                <a:cs typeface="KLGMLK+4"/>
              </a:rPr>
              <a:t>Applying</a:t>
            </a:r>
            <a:r>
              <a:rPr dirty="0" sz="2100" b="1">
                <a:solidFill>
                  <a:srgbClr val="297bbf"/>
                </a:solidFill>
                <a:latin typeface="VRHQDK+2"/>
                <a:cs typeface="VRHQDK+2"/>
              </a:rPr>
              <a:t>)</a:t>
            </a:r>
          </a:p>
          <a:p>
            <a:pPr marL="3081731" marR="0">
              <a:lnSpc>
                <a:spcPts val="2319"/>
              </a:lnSpc>
              <a:spcBef>
                <a:spcPts val="50"/>
              </a:spcBef>
              <a:spcAft>
                <a:spcPts val="0"/>
              </a:spcAft>
            </a:pPr>
            <a:r>
              <a:rPr dirty="0" sz="2100">
                <a:solidFill>
                  <a:srgbClr val="297bbf"/>
                </a:solidFill>
                <a:latin typeface="OESWNQ+ArialMT"/>
                <a:cs typeface="OESWNQ+ArialMT"/>
              </a:rPr>
              <a:t>:</a:t>
            </a:r>
            <a:r>
              <a:rPr dirty="0" sz="2100" spc="-332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55">
                <a:solidFill>
                  <a:srgbClr val="297bbf"/>
                </a:solidFill>
                <a:latin typeface="OESWNQ+ArialMT"/>
                <a:cs typeface="OESWNQ+ArialMT"/>
              </a:rPr>
              <a:t>Menggunakan</a:t>
            </a:r>
            <a:r>
              <a:rPr dirty="0" sz="2100" spc="-338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49">
                <a:solidFill>
                  <a:srgbClr val="297bbf"/>
                </a:solidFill>
                <a:latin typeface="OESWNQ+ArialMT"/>
                <a:cs typeface="OESWNQ+ArialMT"/>
              </a:rPr>
              <a:t>prosedur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2031645" y="6038751"/>
            <a:ext cx="4842521" cy="7083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319"/>
              </a:lnSpc>
              <a:spcBef>
                <a:spcPts val="0"/>
              </a:spcBef>
              <a:spcAft>
                <a:spcPts val="0"/>
              </a:spcAft>
            </a:pPr>
            <a:r>
              <a:rPr dirty="0" sz="2100" spc="-136">
                <a:solidFill>
                  <a:srgbClr val="297bbf"/>
                </a:solidFill>
                <a:latin typeface="OESWNQ+ArialMT"/>
                <a:cs typeface="OESWNQ+ArialMT"/>
              </a:rPr>
              <a:t>untuk</a:t>
            </a:r>
            <a:r>
              <a:rPr dirty="0" sz="2100" spc="-335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57">
                <a:solidFill>
                  <a:srgbClr val="297bbf"/>
                </a:solidFill>
                <a:latin typeface="OESWNQ+ArialMT"/>
                <a:cs typeface="OESWNQ+ArialMT"/>
              </a:rPr>
              <a:t>melaksanakan</a:t>
            </a:r>
            <a:r>
              <a:rPr dirty="0" sz="2100" spc="-338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26">
                <a:solidFill>
                  <a:srgbClr val="297bbf"/>
                </a:solidFill>
                <a:latin typeface="OESWNQ+ArialMT"/>
                <a:cs typeface="OESWNQ+ArialMT"/>
              </a:rPr>
              <a:t>atau</a:t>
            </a:r>
            <a:r>
              <a:rPr dirty="0" sz="2100" spc="-338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58">
                <a:solidFill>
                  <a:srgbClr val="297bbf"/>
                </a:solidFill>
                <a:latin typeface="OESWNQ+ArialMT"/>
                <a:cs typeface="OESWNQ+ArialMT"/>
              </a:rPr>
              <a:t>menyelesaikan.</a:t>
            </a:r>
          </a:p>
          <a:p>
            <a:pPr marL="0" marR="0">
              <a:lnSpc>
                <a:spcPts val="2632"/>
              </a:lnSpc>
              <a:spcBef>
                <a:spcPts val="376"/>
              </a:spcBef>
              <a:spcAft>
                <a:spcPts val="0"/>
              </a:spcAft>
            </a:pPr>
            <a:r>
              <a:rPr dirty="0" sz="2100" spc="-154" b="1">
                <a:solidFill>
                  <a:srgbClr val="297bbf"/>
                </a:solidFill>
                <a:latin typeface="KLGMLK+4"/>
                <a:cs typeface="KLGMLK+4"/>
              </a:rPr>
              <a:t>Menganalisis</a:t>
            </a:r>
            <a:r>
              <a:rPr dirty="0" sz="2100" spc="-333" b="1">
                <a:solidFill>
                  <a:srgbClr val="297bbf"/>
                </a:solidFill>
                <a:latin typeface="KLGMLK+4"/>
                <a:cs typeface="KLGMLK+4"/>
              </a:rPr>
              <a:t> </a:t>
            </a:r>
            <a:r>
              <a:rPr dirty="0" sz="2100" spc="-152" b="1">
                <a:solidFill>
                  <a:srgbClr val="297bbf"/>
                </a:solidFill>
                <a:latin typeface="KLGMLK+4"/>
                <a:cs typeface="KLGMLK+4"/>
              </a:rPr>
              <a:t>(Analyzing)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4793033" y="6407743"/>
            <a:ext cx="3039054" cy="33264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319"/>
              </a:lnSpc>
              <a:spcBef>
                <a:spcPts val="0"/>
              </a:spcBef>
              <a:spcAft>
                <a:spcPts val="0"/>
              </a:spcAft>
            </a:pPr>
            <a:r>
              <a:rPr dirty="0" sz="2100">
                <a:solidFill>
                  <a:srgbClr val="297bbf"/>
                </a:solidFill>
                <a:latin typeface="OESWNQ+ArialMT"/>
                <a:cs typeface="OESWNQ+ArialMT"/>
              </a:rPr>
              <a:t>:</a:t>
            </a:r>
            <a:r>
              <a:rPr dirty="0" sz="2100" spc="-332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49">
                <a:solidFill>
                  <a:srgbClr val="297bbf"/>
                </a:solidFill>
                <a:latin typeface="OESWNQ+ArialMT"/>
                <a:cs typeface="OESWNQ+ArialMT"/>
              </a:rPr>
              <a:t>Memecah</a:t>
            </a:r>
            <a:r>
              <a:rPr dirty="0" sz="2100" spc="-338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41">
                <a:solidFill>
                  <a:srgbClr val="297bbf"/>
                </a:solidFill>
                <a:latin typeface="OESWNQ+ArialMT"/>
                <a:cs typeface="OESWNQ+ArialMT"/>
              </a:rPr>
              <a:t>materi</a:t>
            </a:r>
            <a:r>
              <a:rPr dirty="0" sz="2100" spc="-329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47">
                <a:solidFill>
                  <a:srgbClr val="297bbf"/>
                </a:solidFill>
                <a:latin typeface="OESWNQ+ArialMT"/>
                <a:cs typeface="OESWNQ+ArialMT"/>
              </a:rPr>
              <a:t>menjadi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3598748" y="6705804"/>
            <a:ext cx="5165005" cy="110435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28"/>
              </a:lnSpc>
              <a:spcBef>
                <a:spcPts val="0"/>
              </a:spcBef>
              <a:spcAft>
                <a:spcPts val="0"/>
              </a:spcAft>
            </a:pPr>
            <a:r>
              <a:rPr dirty="0" sz="2150">
                <a:solidFill>
                  <a:srgbClr val="297bbf"/>
                </a:solidFill>
                <a:latin typeface="OESWNQ+ArialMT"/>
                <a:cs typeface="OESWNQ+ArialMT"/>
              </a:rPr>
              <a:t>•</a:t>
            </a:r>
            <a:r>
              <a:rPr dirty="0" sz="2150" spc="415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71" b="1">
                <a:solidFill>
                  <a:srgbClr val="297bbf"/>
                </a:solidFill>
                <a:latin typeface="VRHQDK+2"/>
                <a:cs typeface="VRHQDK+2"/>
              </a:rPr>
              <a:t>Metakognisi</a:t>
            </a:r>
            <a:r>
              <a:rPr dirty="0" sz="2100">
                <a:solidFill>
                  <a:srgbClr val="297bbf"/>
                </a:solidFill>
                <a:latin typeface="OESWNQ+ArialMT"/>
                <a:cs typeface="OESWNQ+ArialMT"/>
              </a:rPr>
              <a:t>:</a:t>
            </a:r>
            <a:r>
              <a:rPr dirty="0" sz="2100" spc="-330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50">
                <a:solidFill>
                  <a:srgbClr val="297bbf"/>
                </a:solidFill>
                <a:latin typeface="OESWNQ+ArialMT"/>
                <a:cs typeface="OESWNQ+ArialMT"/>
              </a:rPr>
              <a:t>Kesadaran</a:t>
            </a:r>
            <a:r>
              <a:rPr dirty="0" sz="2100" spc="-335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13">
                <a:solidFill>
                  <a:srgbClr val="297bbf"/>
                </a:solidFill>
                <a:latin typeface="OESWNQ+ArialMT"/>
                <a:cs typeface="OESWNQ+ArialMT"/>
              </a:rPr>
              <a:t>dan</a:t>
            </a:r>
            <a:r>
              <a:rPr dirty="0" sz="2100" spc="-335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52">
                <a:solidFill>
                  <a:srgbClr val="297bbf"/>
                </a:solidFill>
                <a:latin typeface="OESWNQ+ArialMT"/>
                <a:cs typeface="OESWNQ+ArialMT"/>
              </a:rPr>
              <a:t>pemahaman</a:t>
            </a:r>
          </a:p>
          <a:p>
            <a:pPr marL="224190" marR="0">
              <a:lnSpc>
                <a:spcPts val="2319"/>
              </a:lnSpc>
              <a:spcBef>
                <a:spcPts val="591"/>
              </a:spcBef>
              <a:spcAft>
                <a:spcPts val="0"/>
              </a:spcAft>
            </a:pPr>
            <a:r>
              <a:rPr dirty="0" sz="2100" spc="-150">
                <a:solidFill>
                  <a:srgbClr val="297bbf"/>
                </a:solidFill>
                <a:latin typeface="OESWNQ+ArialMT"/>
                <a:cs typeface="OESWNQ+ArialMT"/>
              </a:rPr>
              <a:t>seseorang</a:t>
            </a:r>
            <a:r>
              <a:rPr dirty="0" sz="2100" spc="-335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45">
                <a:solidFill>
                  <a:srgbClr val="297bbf"/>
                </a:solidFill>
                <a:latin typeface="OESWNQ+ArialMT"/>
                <a:cs typeface="OESWNQ+ArialMT"/>
              </a:rPr>
              <a:t>tentang</a:t>
            </a:r>
            <a:r>
              <a:rPr dirty="0" sz="2100" spc="-335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40">
                <a:solidFill>
                  <a:srgbClr val="297bbf"/>
                </a:solidFill>
                <a:latin typeface="OESWNQ+ArialMT"/>
                <a:cs typeface="OESWNQ+ArialMT"/>
              </a:rPr>
              <a:t>proses</a:t>
            </a:r>
            <a:r>
              <a:rPr dirty="0" sz="2100" spc="-333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51">
                <a:solidFill>
                  <a:srgbClr val="297bbf"/>
                </a:solidFill>
                <a:latin typeface="OESWNQ+ArialMT"/>
                <a:cs typeface="OESWNQ+ArialMT"/>
              </a:rPr>
              <a:t>kognitifnya</a:t>
            </a:r>
            <a:r>
              <a:rPr dirty="0" sz="2100" spc="-335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46">
                <a:solidFill>
                  <a:srgbClr val="297bbf"/>
                </a:solidFill>
                <a:latin typeface="OESWNQ+ArialMT"/>
                <a:cs typeface="OESWNQ+ArialMT"/>
              </a:rPr>
              <a:t>sendiri;</a:t>
            </a:r>
          </a:p>
          <a:p>
            <a:pPr marL="224190" marR="0">
              <a:lnSpc>
                <a:spcPts val="2319"/>
              </a:lnSpc>
              <a:spcBef>
                <a:spcPts val="587"/>
              </a:spcBef>
              <a:spcAft>
                <a:spcPts val="0"/>
              </a:spcAft>
            </a:pPr>
            <a:r>
              <a:rPr dirty="0" sz="2100" spc="-152">
                <a:solidFill>
                  <a:srgbClr val="297bbf"/>
                </a:solidFill>
                <a:latin typeface="OESWNQ+ArialMT"/>
                <a:cs typeface="OESWNQ+ArialMT"/>
              </a:rPr>
              <a:t>kemampuan</a:t>
            </a:r>
            <a:r>
              <a:rPr dirty="0" sz="2100" spc="-335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35">
                <a:solidFill>
                  <a:srgbClr val="297bbf"/>
                </a:solidFill>
                <a:latin typeface="OESWNQ+ArialMT"/>
                <a:cs typeface="OESWNQ+ArialMT"/>
              </a:rPr>
              <a:t>untuk</a:t>
            </a:r>
            <a:r>
              <a:rPr dirty="0" sz="2100" spc="-333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46">
                <a:solidFill>
                  <a:srgbClr val="297bbf"/>
                </a:solidFill>
                <a:latin typeface="OESWNQ+ArialMT"/>
                <a:cs typeface="OESWNQ+ArialMT"/>
              </a:rPr>
              <a:t>berpikir</a:t>
            </a:r>
            <a:r>
              <a:rPr dirty="0" sz="2100" spc="-329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45">
                <a:solidFill>
                  <a:srgbClr val="297bbf"/>
                </a:solidFill>
                <a:latin typeface="OESWNQ+ArialMT"/>
                <a:cs typeface="OESWNQ+ArialMT"/>
              </a:rPr>
              <a:t>tentang</a:t>
            </a:r>
            <a:r>
              <a:rPr dirty="0" sz="2100" spc="-335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48">
                <a:solidFill>
                  <a:srgbClr val="297bbf"/>
                </a:solidFill>
                <a:latin typeface="OESWNQ+ArialMT"/>
                <a:cs typeface="OESWNQ+ArialMT"/>
              </a:rPr>
              <a:t>berpikir.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12031645" y="6778145"/>
            <a:ext cx="6221157" cy="10780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319"/>
              </a:lnSpc>
              <a:spcBef>
                <a:spcPts val="0"/>
              </a:spcBef>
              <a:spcAft>
                <a:spcPts val="0"/>
              </a:spcAft>
            </a:pPr>
            <a:r>
              <a:rPr dirty="0" sz="2100" spc="-157">
                <a:solidFill>
                  <a:srgbClr val="297bbf"/>
                </a:solidFill>
                <a:latin typeface="OESWNQ+ArialMT"/>
                <a:cs typeface="OESWNQ+ArialMT"/>
              </a:rPr>
              <a:t>bagian-bagian</a:t>
            </a:r>
            <a:r>
              <a:rPr dirty="0" sz="2100" spc="-338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51">
                <a:solidFill>
                  <a:srgbClr val="297bbf"/>
                </a:solidFill>
                <a:latin typeface="OESWNQ+ArialMT"/>
                <a:cs typeface="OESWNQ+ArialMT"/>
              </a:rPr>
              <a:t>konstituen</a:t>
            </a:r>
            <a:r>
              <a:rPr dirty="0" sz="2100" spc="-338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13">
                <a:solidFill>
                  <a:srgbClr val="297bbf"/>
                </a:solidFill>
                <a:latin typeface="OESWNQ+ArialMT"/>
                <a:cs typeface="OESWNQ+ArialMT"/>
              </a:rPr>
              <a:t>dan</a:t>
            </a:r>
            <a:r>
              <a:rPr dirty="0" sz="2100" spc="-338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53">
                <a:solidFill>
                  <a:srgbClr val="297bbf"/>
                </a:solidFill>
                <a:latin typeface="OESWNQ+ArialMT"/>
                <a:cs typeface="OESWNQ+ArialMT"/>
              </a:rPr>
              <a:t>menentukan</a:t>
            </a:r>
            <a:r>
              <a:rPr dirty="0" sz="2100" spc="-338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51">
                <a:solidFill>
                  <a:srgbClr val="297bbf"/>
                </a:solidFill>
                <a:latin typeface="OESWNQ+ArialMT"/>
                <a:cs typeface="OESWNQ+ArialMT"/>
              </a:rPr>
              <a:t>bagaimana</a:t>
            </a:r>
          </a:p>
          <a:p>
            <a:pPr marL="0" marR="0">
              <a:lnSpc>
                <a:spcPts val="2319"/>
              </a:lnSpc>
              <a:spcBef>
                <a:spcPts val="591"/>
              </a:spcBef>
              <a:spcAft>
                <a:spcPts val="0"/>
              </a:spcAft>
            </a:pPr>
            <a:r>
              <a:rPr dirty="0" sz="2100" spc="-157">
                <a:solidFill>
                  <a:srgbClr val="297bbf"/>
                </a:solidFill>
                <a:latin typeface="OESWNQ+ArialMT"/>
                <a:cs typeface="OESWNQ+ArialMT"/>
              </a:rPr>
              <a:t>bagian-bagian</a:t>
            </a:r>
            <a:r>
              <a:rPr dirty="0" sz="2100" spc="-338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10">
                <a:solidFill>
                  <a:srgbClr val="297bbf"/>
                </a:solidFill>
                <a:latin typeface="OESWNQ+ArialMT"/>
                <a:cs typeface="OESWNQ+ArialMT"/>
              </a:rPr>
              <a:t>itu</a:t>
            </a:r>
            <a:r>
              <a:rPr dirty="0" sz="2100" spc="-338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57">
                <a:solidFill>
                  <a:srgbClr val="297bbf"/>
                </a:solidFill>
                <a:latin typeface="OESWNQ+ArialMT"/>
                <a:cs typeface="OESWNQ+ArialMT"/>
              </a:rPr>
              <a:t>berhubungan.</a:t>
            </a:r>
          </a:p>
          <a:p>
            <a:pPr marL="0" marR="0">
              <a:lnSpc>
                <a:spcPts val="2632"/>
              </a:lnSpc>
              <a:spcBef>
                <a:spcPts val="376"/>
              </a:spcBef>
              <a:spcAft>
                <a:spcPts val="0"/>
              </a:spcAft>
            </a:pPr>
            <a:r>
              <a:rPr dirty="0" sz="2100" spc="-158" b="1">
                <a:solidFill>
                  <a:srgbClr val="297bbf"/>
                </a:solidFill>
                <a:latin typeface="VRHQDK+2"/>
                <a:cs typeface="VRHQDK+2"/>
              </a:rPr>
              <a:t>Mengevaluasi</a:t>
            </a:r>
            <a:r>
              <a:rPr dirty="0" sz="2100" spc="-328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100" b="1">
                <a:solidFill>
                  <a:srgbClr val="297bbf"/>
                </a:solidFill>
                <a:latin typeface="VRHQDK+2"/>
                <a:cs typeface="VRHQDK+2"/>
              </a:rPr>
              <a:t>(</a:t>
            </a:r>
            <a:r>
              <a:rPr dirty="0" sz="2100" spc="-169" b="1">
                <a:solidFill>
                  <a:srgbClr val="297bbf"/>
                </a:solidFill>
                <a:latin typeface="KLGMLK+4"/>
                <a:cs typeface="KLGMLK+4"/>
              </a:rPr>
              <a:t>Evaluating</a:t>
            </a:r>
            <a:r>
              <a:rPr dirty="0" sz="2100" b="1">
                <a:solidFill>
                  <a:srgbClr val="297bbf"/>
                </a:solidFill>
                <a:latin typeface="VRHQDK+2"/>
                <a:cs typeface="VRHQDK+2"/>
              </a:rPr>
              <a:t>)</a:t>
            </a:r>
          </a:p>
          <a:p>
            <a:pPr marL="2912699" marR="0">
              <a:lnSpc>
                <a:spcPts val="2319"/>
              </a:lnSpc>
              <a:spcBef>
                <a:spcPts val="0"/>
              </a:spcBef>
              <a:spcAft>
                <a:spcPts val="0"/>
              </a:spcAft>
            </a:pPr>
            <a:r>
              <a:rPr dirty="0" sz="2100">
                <a:solidFill>
                  <a:srgbClr val="297bbf"/>
                </a:solidFill>
                <a:latin typeface="OESWNQ+ArialMT"/>
                <a:cs typeface="OESWNQ+ArialMT"/>
              </a:rPr>
              <a:t>:</a:t>
            </a:r>
            <a:r>
              <a:rPr dirty="0" sz="2100" spc="-332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49">
                <a:solidFill>
                  <a:srgbClr val="297bbf"/>
                </a:solidFill>
                <a:latin typeface="OESWNQ+ArialMT"/>
                <a:cs typeface="OESWNQ+ArialMT"/>
              </a:rPr>
              <a:t>Membuat</a:t>
            </a:r>
            <a:r>
              <a:rPr dirty="0" sz="2100" spc="-332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50">
                <a:solidFill>
                  <a:srgbClr val="297bbf"/>
                </a:solidFill>
                <a:latin typeface="OESWNQ+ArialMT"/>
                <a:cs typeface="OESWNQ+ArialMT"/>
              </a:rPr>
              <a:t>penilaian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1807109" y="7511085"/>
            <a:ext cx="246927" cy="33974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375"/>
              </a:lnSpc>
              <a:spcBef>
                <a:spcPts val="0"/>
              </a:spcBef>
              <a:spcAft>
                <a:spcPts val="0"/>
              </a:spcAft>
            </a:pPr>
            <a:r>
              <a:rPr dirty="0" sz="2150">
                <a:solidFill>
                  <a:srgbClr val="297bbf"/>
                </a:solidFill>
                <a:latin typeface="OESWNQ+ArialMT"/>
                <a:cs typeface="OESWNQ+ArialMT"/>
              </a:rPr>
              <a:t>•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12031645" y="7887236"/>
            <a:ext cx="3801688" cy="33264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319"/>
              </a:lnSpc>
              <a:spcBef>
                <a:spcPts val="0"/>
              </a:spcBef>
              <a:spcAft>
                <a:spcPts val="0"/>
              </a:spcAft>
            </a:pPr>
            <a:r>
              <a:rPr dirty="0" sz="2100" spc="-154">
                <a:solidFill>
                  <a:srgbClr val="297bbf"/>
                </a:solidFill>
                <a:latin typeface="OESWNQ+ArialMT"/>
                <a:cs typeface="OESWNQ+ArialMT"/>
              </a:rPr>
              <a:t>berdasarkan</a:t>
            </a:r>
            <a:r>
              <a:rPr dirty="0" sz="2100" spc="-338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46">
                <a:solidFill>
                  <a:srgbClr val="297bbf"/>
                </a:solidFill>
                <a:latin typeface="OESWNQ+ArialMT"/>
                <a:cs typeface="OESWNQ+ArialMT"/>
              </a:rPr>
              <a:t>kriteria</a:t>
            </a:r>
            <a:r>
              <a:rPr dirty="0" sz="2100" spc="-338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13">
                <a:solidFill>
                  <a:srgbClr val="297bbf"/>
                </a:solidFill>
                <a:latin typeface="OESWNQ+ArialMT"/>
                <a:cs typeface="OESWNQ+ArialMT"/>
              </a:rPr>
              <a:t>dan</a:t>
            </a:r>
            <a:r>
              <a:rPr dirty="0" sz="2100" spc="-338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49">
                <a:solidFill>
                  <a:srgbClr val="297bbf"/>
                </a:solidFill>
                <a:latin typeface="OESWNQ+ArialMT"/>
                <a:cs typeface="OESWNQ+ArialMT"/>
              </a:rPr>
              <a:t>standar.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11807109" y="8223215"/>
            <a:ext cx="6279217" cy="11057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32"/>
              </a:lnSpc>
              <a:spcBef>
                <a:spcPts val="0"/>
              </a:spcBef>
              <a:spcAft>
                <a:spcPts val="0"/>
              </a:spcAft>
            </a:pPr>
            <a:r>
              <a:rPr dirty="0" sz="2150">
                <a:solidFill>
                  <a:srgbClr val="297bbf"/>
                </a:solidFill>
                <a:latin typeface="OESWNQ+ArialMT"/>
                <a:cs typeface="OESWNQ+ArialMT"/>
              </a:rPr>
              <a:t>•</a:t>
            </a:r>
            <a:r>
              <a:rPr dirty="0" sz="2150" spc="417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50" b="1">
                <a:solidFill>
                  <a:srgbClr val="297bbf"/>
                </a:solidFill>
                <a:latin typeface="VRHQDK+2"/>
                <a:cs typeface="VRHQDK+2"/>
              </a:rPr>
              <a:t>Mencipta</a:t>
            </a:r>
            <a:r>
              <a:rPr dirty="0" sz="2100" spc="-336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100" b="1">
                <a:solidFill>
                  <a:srgbClr val="297bbf"/>
                </a:solidFill>
                <a:latin typeface="VRHQDK+2"/>
                <a:cs typeface="VRHQDK+2"/>
              </a:rPr>
              <a:t>(</a:t>
            </a:r>
            <a:r>
              <a:rPr dirty="0" sz="2100" spc="-169" b="1">
                <a:solidFill>
                  <a:srgbClr val="297bbf"/>
                </a:solidFill>
                <a:latin typeface="KLGMLK+4"/>
                <a:cs typeface="KLGMLK+4"/>
              </a:rPr>
              <a:t>Creating</a:t>
            </a:r>
            <a:r>
              <a:rPr dirty="0" sz="2100" spc="-161" b="1">
                <a:solidFill>
                  <a:srgbClr val="297bbf"/>
                </a:solidFill>
                <a:latin typeface="VRHQDK+2"/>
                <a:cs typeface="VRHQDK+2"/>
              </a:rPr>
              <a:t>)</a:t>
            </a:r>
            <a:r>
              <a:rPr dirty="0" sz="2100">
                <a:solidFill>
                  <a:srgbClr val="297bbf"/>
                </a:solidFill>
                <a:latin typeface="OESWNQ+ArialMT"/>
                <a:cs typeface="OESWNQ+ArialMT"/>
              </a:rPr>
              <a:t>:</a:t>
            </a:r>
            <a:r>
              <a:rPr dirty="0" sz="2100" spc="-332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53">
                <a:solidFill>
                  <a:srgbClr val="297bbf"/>
                </a:solidFill>
                <a:latin typeface="OESWNQ+ArialMT"/>
                <a:cs typeface="OESWNQ+ArialMT"/>
              </a:rPr>
              <a:t>Menyatukan</a:t>
            </a:r>
            <a:r>
              <a:rPr dirty="0" sz="2100" spc="-338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42">
                <a:solidFill>
                  <a:srgbClr val="297bbf"/>
                </a:solidFill>
                <a:latin typeface="OESWNQ+ArialMT"/>
                <a:cs typeface="OESWNQ+ArialMT"/>
              </a:rPr>
              <a:t>elemen</a:t>
            </a:r>
            <a:r>
              <a:rPr dirty="0" sz="2100" spc="-338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36">
                <a:solidFill>
                  <a:srgbClr val="297bbf"/>
                </a:solidFill>
                <a:latin typeface="OESWNQ+ArialMT"/>
                <a:cs typeface="OESWNQ+ArialMT"/>
              </a:rPr>
              <a:t>untuk</a:t>
            </a:r>
          </a:p>
          <a:p>
            <a:pPr marL="224535" marR="0">
              <a:lnSpc>
                <a:spcPts val="2319"/>
              </a:lnSpc>
              <a:spcBef>
                <a:spcPts val="594"/>
              </a:spcBef>
              <a:spcAft>
                <a:spcPts val="0"/>
              </a:spcAft>
            </a:pPr>
            <a:r>
              <a:rPr dirty="0" sz="2100" spc="-152">
                <a:solidFill>
                  <a:srgbClr val="297bbf"/>
                </a:solidFill>
                <a:latin typeface="OESWNQ+ArialMT"/>
                <a:cs typeface="OESWNQ+ArialMT"/>
              </a:rPr>
              <a:t>membentuk</a:t>
            </a:r>
            <a:r>
              <a:rPr dirty="0" sz="2100" spc="-335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54">
                <a:solidFill>
                  <a:srgbClr val="297bbf"/>
                </a:solidFill>
                <a:latin typeface="OESWNQ+ArialMT"/>
                <a:cs typeface="OESWNQ+ArialMT"/>
              </a:rPr>
              <a:t>keseluruhan</a:t>
            </a:r>
            <a:r>
              <a:rPr dirty="0" sz="2100" spc="-338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27">
                <a:solidFill>
                  <a:srgbClr val="297bbf"/>
                </a:solidFill>
                <a:latin typeface="OESWNQ+ArialMT"/>
                <a:cs typeface="OESWNQ+ArialMT"/>
              </a:rPr>
              <a:t>yang</a:t>
            </a:r>
            <a:r>
              <a:rPr dirty="0" sz="2100" spc="-338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46">
                <a:solidFill>
                  <a:srgbClr val="297bbf"/>
                </a:solidFill>
                <a:latin typeface="OESWNQ+ArialMT"/>
                <a:cs typeface="OESWNQ+ArialMT"/>
              </a:rPr>
              <a:t>koheren</a:t>
            </a:r>
            <a:r>
              <a:rPr dirty="0" sz="2100" spc="-338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26">
                <a:solidFill>
                  <a:srgbClr val="297bbf"/>
                </a:solidFill>
                <a:latin typeface="OESWNQ+ArialMT"/>
                <a:cs typeface="OESWNQ+ArialMT"/>
              </a:rPr>
              <a:t>atau</a:t>
            </a:r>
            <a:r>
              <a:rPr dirty="0" sz="2100" spc="-338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53">
                <a:solidFill>
                  <a:srgbClr val="297bbf"/>
                </a:solidFill>
                <a:latin typeface="OESWNQ+ArialMT"/>
                <a:cs typeface="OESWNQ+ArialMT"/>
              </a:rPr>
              <a:t>fungsional;</a:t>
            </a:r>
          </a:p>
          <a:p>
            <a:pPr marL="224535" marR="0">
              <a:lnSpc>
                <a:spcPts val="2319"/>
              </a:lnSpc>
              <a:spcBef>
                <a:spcPts val="591"/>
              </a:spcBef>
              <a:spcAft>
                <a:spcPts val="0"/>
              </a:spcAft>
            </a:pPr>
            <a:r>
              <a:rPr dirty="0" sz="2100" spc="-142">
                <a:solidFill>
                  <a:srgbClr val="297bbf"/>
                </a:solidFill>
                <a:latin typeface="OESWNQ+ArialMT"/>
                <a:cs typeface="OESWNQ+ArialMT"/>
              </a:rPr>
              <a:t>menata</a:t>
            </a:r>
            <a:r>
              <a:rPr dirty="0" sz="2100" spc="-338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36">
                <a:solidFill>
                  <a:srgbClr val="297bbf"/>
                </a:solidFill>
                <a:latin typeface="OESWNQ+ArialMT"/>
                <a:cs typeface="OESWNQ+ArialMT"/>
              </a:rPr>
              <a:t>ulang</a:t>
            </a:r>
            <a:r>
              <a:rPr dirty="0" sz="2100" spc="-338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42">
                <a:solidFill>
                  <a:srgbClr val="297bbf"/>
                </a:solidFill>
                <a:latin typeface="OESWNQ+ArialMT"/>
                <a:cs typeface="OESWNQ+ArialMT"/>
              </a:rPr>
              <a:t>elemen</a:t>
            </a:r>
            <a:r>
              <a:rPr dirty="0" sz="2100" spc="-338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47">
                <a:solidFill>
                  <a:srgbClr val="297bbf"/>
                </a:solidFill>
                <a:latin typeface="OESWNQ+ArialMT"/>
                <a:cs typeface="OESWNQ+ArialMT"/>
              </a:rPr>
              <a:t>menjadi</a:t>
            </a:r>
            <a:r>
              <a:rPr dirty="0" sz="2100" spc="-329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26">
                <a:solidFill>
                  <a:srgbClr val="297bbf"/>
                </a:solidFill>
                <a:latin typeface="OESWNQ+ArialMT"/>
                <a:cs typeface="OESWNQ+ArialMT"/>
              </a:rPr>
              <a:t>pola</a:t>
            </a:r>
            <a:r>
              <a:rPr dirty="0" sz="2100" spc="-338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26">
                <a:solidFill>
                  <a:srgbClr val="297bbf"/>
                </a:solidFill>
                <a:latin typeface="OESWNQ+ArialMT"/>
                <a:cs typeface="OESWNQ+ArialMT"/>
              </a:rPr>
              <a:t>atau</a:t>
            </a:r>
            <a:r>
              <a:rPr dirty="0" sz="2100" spc="-338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48">
                <a:solidFill>
                  <a:srgbClr val="297bbf"/>
                </a:solidFill>
                <a:latin typeface="OESWNQ+ArialMT"/>
                <a:cs typeface="OESWNQ+ArialMT"/>
              </a:rPr>
              <a:t>struktur</a:t>
            </a:r>
            <a:r>
              <a:rPr dirty="0" sz="2100" spc="-331">
                <a:solidFill>
                  <a:srgbClr val="297bbf"/>
                </a:solidFill>
                <a:latin typeface="OESWNQ+ArialMT"/>
                <a:cs typeface="OESWNQ+ArialMT"/>
              </a:rPr>
              <a:t> </a:t>
            </a:r>
            <a:r>
              <a:rPr dirty="0" sz="2100" spc="-136">
                <a:solidFill>
                  <a:srgbClr val="297bbf"/>
                </a:solidFill>
                <a:latin typeface="OESWNQ+ArialMT"/>
                <a:cs typeface="OESWNQ+ArialMT"/>
              </a:rPr>
              <a:t>baru.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006672" y="552736"/>
            <a:ext cx="17245333" cy="84201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6330"/>
              </a:lnSpc>
              <a:spcBef>
                <a:spcPts val="0"/>
              </a:spcBef>
              <a:spcAft>
                <a:spcPts val="0"/>
              </a:spcAft>
            </a:pPr>
            <a:r>
              <a:rPr dirty="0" sz="5000" spc="-303" b="1">
                <a:solidFill>
                  <a:srgbClr val="297bbf"/>
                </a:solidFill>
                <a:latin typeface="VRHQDK+2"/>
                <a:cs typeface="VRHQDK+2"/>
              </a:rPr>
              <a:t>Ranah</a:t>
            </a:r>
            <a:r>
              <a:rPr dirty="0" sz="5000" spc="-759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5000" spc="-338" b="1">
                <a:solidFill>
                  <a:srgbClr val="297bbf"/>
                </a:solidFill>
                <a:latin typeface="VRHQDK+2"/>
                <a:cs typeface="VRHQDK+2"/>
              </a:rPr>
              <a:t>Kognitif:</a:t>
            </a:r>
            <a:r>
              <a:rPr dirty="0" sz="5000" spc="-759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5000" spc="-325" b="1">
                <a:solidFill>
                  <a:srgbClr val="297bbf"/>
                </a:solidFill>
                <a:latin typeface="VRHQDK+2"/>
                <a:cs typeface="VRHQDK+2"/>
              </a:rPr>
              <a:t>Dimensi</a:t>
            </a:r>
            <a:r>
              <a:rPr dirty="0" sz="5000" spc="-759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5000" spc="-345" b="1">
                <a:solidFill>
                  <a:srgbClr val="297bbf"/>
                </a:solidFill>
                <a:latin typeface="VRHQDK+2"/>
                <a:cs typeface="VRHQDK+2"/>
              </a:rPr>
              <a:t>Pengetahuan</a:t>
            </a:r>
            <a:r>
              <a:rPr dirty="0" sz="5000" spc="-759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5000" spc="-252" b="1">
                <a:solidFill>
                  <a:srgbClr val="297bbf"/>
                </a:solidFill>
                <a:latin typeface="VRHQDK+2"/>
                <a:cs typeface="VRHQDK+2"/>
              </a:rPr>
              <a:t>dan</a:t>
            </a:r>
            <a:r>
              <a:rPr dirty="0" sz="5000" spc="-759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5000" spc="-317" b="1">
                <a:solidFill>
                  <a:srgbClr val="297bbf"/>
                </a:solidFill>
                <a:latin typeface="VRHQDK+2"/>
                <a:cs typeface="VRHQDK+2"/>
              </a:rPr>
              <a:t>Proses</a:t>
            </a:r>
            <a:r>
              <a:rPr dirty="0" sz="5000" spc="-759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5000" spc="-332" b="1">
                <a:solidFill>
                  <a:srgbClr val="297bbf"/>
                </a:solidFill>
                <a:latin typeface="VRHQDK+2"/>
                <a:cs typeface="VRHQDK+2"/>
              </a:rPr>
              <a:t>Berpikir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72224" y="671194"/>
            <a:ext cx="11691619" cy="84201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6330"/>
              </a:lnSpc>
              <a:spcBef>
                <a:spcPts val="0"/>
              </a:spcBef>
              <a:spcAft>
                <a:spcPts val="0"/>
              </a:spcAft>
            </a:pPr>
            <a:r>
              <a:rPr dirty="0" sz="5000" spc="-303" b="1">
                <a:solidFill>
                  <a:srgbClr val="297bbf"/>
                </a:solidFill>
                <a:latin typeface="VRHQDK+2"/>
                <a:cs typeface="VRHQDK+2"/>
              </a:rPr>
              <a:t>Ranah</a:t>
            </a:r>
            <a:r>
              <a:rPr dirty="0" sz="5000" spc="-759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5000" spc="-331" b="1">
                <a:solidFill>
                  <a:srgbClr val="297bbf"/>
                </a:solidFill>
                <a:latin typeface="VRHQDK+2"/>
                <a:cs typeface="VRHQDK+2"/>
              </a:rPr>
              <a:t>Afektif:</a:t>
            </a:r>
            <a:r>
              <a:rPr dirty="0" sz="5000" spc="-759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5000" spc="-317" b="1">
                <a:solidFill>
                  <a:srgbClr val="297bbf"/>
                </a:solidFill>
                <a:latin typeface="VRHQDK+2"/>
                <a:cs typeface="VRHQDK+2"/>
              </a:rPr>
              <a:t>Sikap,</a:t>
            </a:r>
            <a:r>
              <a:rPr dirty="0" sz="5000" spc="-759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5000" spc="-338" b="1">
                <a:solidFill>
                  <a:srgbClr val="297bbf"/>
                </a:solidFill>
                <a:latin typeface="VRHQDK+2"/>
                <a:cs typeface="VRHQDK+2"/>
              </a:rPr>
              <a:t>Motivasi,</a:t>
            </a:r>
            <a:r>
              <a:rPr dirty="0" sz="5000" spc="-759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5000" spc="-252" b="1">
                <a:solidFill>
                  <a:srgbClr val="297bbf"/>
                </a:solidFill>
                <a:latin typeface="VRHQDK+2"/>
                <a:cs typeface="VRHQDK+2"/>
              </a:rPr>
              <a:t>dan</a:t>
            </a:r>
            <a:r>
              <a:rPr dirty="0" sz="5000" spc="-759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5000" spc="-303" b="1">
                <a:solidFill>
                  <a:srgbClr val="297bbf"/>
                </a:solidFill>
                <a:latin typeface="VRHQDK+2"/>
                <a:cs typeface="VRHQDK+2"/>
              </a:rPr>
              <a:t>Nilai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931460" y="2420370"/>
            <a:ext cx="2151360" cy="27477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63"/>
              </a:lnSpc>
              <a:spcBef>
                <a:spcPts val="0"/>
              </a:spcBef>
              <a:spcAft>
                <a:spcPts val="0"/>
              </a:spcAft>
            </a:pPr>
            <a:r>
              <a:rPr dirty="0" sz="1450" spc="14" b="1">
                <a:solidFill>
                  <a:srgbClr val="13100f"/>
                </a:solidFill>
                <a:latin typeface="VRHQDK+2"/>
                <a:cs typeface="VRHQDK+2"/>
              </a:rPr>
              <a:t>Menerima</a:t>
            </a:r>
            <a:r>
              <a:rPr dirty="0" sz="1450" b="1">
                <a:solidFill>
                  <a:srgbClr val="13100f"/>
                </a:solidFill>
                <a:latin typeface="VRHQDK+2"/>
                <a:cs typeface="VRHQDK+2"/>
              </a:rPr>
              <a:t> </a:t>
            </a:r>
            <a:r>
              <a:rPr dirty="0" sz="1450" spc="-11" b="1">
                <a:solidFill>
                  <a:srgbClr val="13100f"/>
                </a:solidFill>
                <a:latin typeface="VRHQDK+2"/>
                <a:cs typeface="VRHQDK+2"/>
              </a:rPr>
              <a:t>(</a:t>
            </a:r>
            <a:r>
              <a:rPr dirty="0" sz="1450" b="1">
                <a:solidFill>
                  <a:srgbClr val="13100f"/>
                </a:solidFill>
                <a:latin typeface="KLGMLK+4"/>
                <a:cs typeface="KLGMLK+4"/>
              </a:rPr>
              <a:t>Receiving</a:t>
            </a:r>
            <a:r>
              <a:rPr dirty="0" sz="1450" b="1">
                <a:solidFill>
                  <a:srgbClr val="13100f"/>
                </a:solidFill>
                <a:latin typeface="VRHQDK+2"/>
                <a:cs typeface="VRHQDK+2"/>
              </a:rPr>
              <a:t>)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72224" y="2605769"/>
            <a:ext cx="5218955" cy="379237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Ranah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7">
                <a:solidFill>
                  <a:srgbClr val="000000"/>
                </a:solidFill>
                <a:latin typeface="OESWNQ+ArialMT"/>
                <a:cs typeface="OESWNQ+ArialMT"/>
              </a:rPr>
              <a:t>afektif</a:t>
            </a:r>
            <a:r>
              <a:rPr dirty="0" sz="2400" spc="-36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5">
                <a:solidFill>
                  <a:srgbClr val="000000"/>
                </a:solidFill>
                <a:latin typeface="OESWNQ+ArialMT"/>
                <a:cs typeface="OESWNQ+ArialMT"/>
              </a:rPr>
              <a:t>merujuk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37">
                <a:solidFill>
                  <a:srgbClr val="000000"/>
                </a:solidFill>
                <a:latin typeface="OESWNQ+ArialMT"/>
                <a:cs typeface="OESWNQ+ArialMT"/>
              </a:rPr>
              <a:t>pada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1">
                <a:solidFill>
                  <a:srgbClr val="000000"/>
                </a:solidFill>
                <a:latin typeface="OESWNQ+ArialMT"/>
                <a:cs typeface="OESWNQ+ArialMT"/>
              </a:rPr>
              <a:t>domain</a:t>
            </a:r>
          </a:p>
          <a:p>
            <a:pPr marL="0" marR="0">
              <a:lnSpc>
                <a:spcPts val="2681"/>
              </a:lnSpc>
              <a:spcBef>
                <a:spcPts val="628"/>
              </a:spcBef>
              <a:spcAft>
                <a:spcPts val="0"/>
              </a:spcAft>
            </a:pPr>
            <a:r>
              <a:rPr dirty="0" sz="2400" spc="-166">
                <a:solidFill>
                  <a:srgbClr val="000000"/>
                </a:solidFill>
                <a:latin typeface="OESWNQ+ArialMT"/>
                <a:cs typeface="OESWNQ+ArialMT"/>
              </a:rPr>
              <a:t>pembelajaran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37">
                <a:solidFill>
                  <a:srgbClr val="000000"/>
                </a:solidFill>
                <a:latin typeface="OESWNQ+ArialMT"/>
                <a:cs typeface="OESWNQ+ArialMT"/>
              </a:rPr>
              <a:t>yang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2">
                <a:solidFill>
                  <a:srgbClr val="000000"/>
                </a:solidFill>
                <a:latin typeface="OESWNQ+ArialMT"/>
                <a:cs typeface="OESWNQ+ArialMT"/>
              </a:rPr>
              <a:t>berkaitan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1">
                <a:solidFill>
                  <a:srgbClr val="000000"/>
                </a:solidFill>
                <a:latin typeface="OESWNQ+ArialMT"/>
                <a:cs typeface="OESWNQ+ArialMT"/>
              </a:rPr>
              <a:t>dengan</a:t>
            </a:r>
          </a:p>
          <a:p>
            <a:pPr marL="0" marR="0">
              <a:lnSpc>
                <a:spcPts val="3038"/>
              </a:lnSpc>
              <a:spcBef>
                <a:spcPts val="425"/>
              </a:spcBef>
              <a:spcAft>
                <a:spcPts val="0"/>
              </a:spcAft>
            </a:pPr>
            <a:r>
              <a:rPr dirty="0" sz="2400" spc="-151" b="1">
                <a:solidFill>
                  <a:srgbClr val="000000"/>
                </a:solidFill>
                <a:latin typeface="VRHQDK+2"/>
                <a:cs typeface="VRHQDK+2"/>
              </a:rPr>
              <a:t>emosi,</a:t>
            </a:r>
            <a:r>
              <a:rPr dirty="0" sz="2400" spc="-36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400" spc="-162" b="1">
                <a:solidFill>
                  <a:srgbClr val="000000"/>
                </a:solidFill>
                <a:latin typeface="VRHQDK+2"/>
                <a:cs typeface="VRHQDK+2"/>
              </a:rPr>
              <a:t>perasaan,</a:t>
            </a:r>
            <a:r>
              <a:rPr dirty="0" sz="2400" spc="-36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400" spc="-151" b="1">
                <a:solidFill>
                  <a:srgbClr val="000000"/>
                </a:solidFill>
                <a:latin typeface="VRHQDK+2"/>
                <a:cs typeface="VRHQDK+2"/>
              </a:rPr>
              <a:t>nilai,</a:t>
            </a:r>
            <a:r>
              <a:rPr dirty="0" sz="2400" spc="-36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400" spc="-163" b="1">
                <a:solidFill>
                  <a:srgbClr val="000000"/>
                </a:solidFill>
                <a:latin typeface="VRHQDK+2"/>
                <a:cs typeface="VRHQDK+2"/>
              </a:rPr>
              <a:t>apresiasi,</a:t>
            </a:r>
          </a:p>
          <a:p>
            <a:pPr marL="0" marR="0">
              <a:lnSpc>
                <a:spcPts val="3038"/>
              </a:lnSpc>
              <a:spcBef>
                <a:spcPts val="321"/>
              </a:spcBef>
              <a:spcAft>
                <a:spcPts val="0"/>
              </a:spcAft>
            </a:pPr>
            <a:r>
              <a:rPr dirty="0" sz="2400" spc="-164" b="1">
                <a:solidFill>
                  <a:srgbClr val="000000"/>
                </a:solidFill>
                <a:latin typeface="VRHQDK+2"/>
                <a:cs typeface="VRHQDK+2"/>
              </a:rPr>
              <a:t>antusiasme,</a:t>
            </a:r>
            <a:r>
              <a:rPr dirty="0" sz="2400" spc="-36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400" spc="-162" b="1">
                <a:solidFill>
                  <a:srgbClr val="000000"/>
                </a:solidFill>
                <a:latin typeface="VRHQDK+2"/>
                <a:cs typeface="VRHQDK+2"/>
              </a:rPr>
              <a:t>motivasi,</a:t>
            </a:r>
            <a:r>
              <a:rPr dirty="0" sz="2400" spc="-36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400" spc="-121" b="1">
                <a:solidFill>
                  <a:srgbClr val="000000"/>
                </a:solidFill>
                <a:latin typeface="VRHQDK+2"/>
                <a:cs typeface="VRHQDK+2"/>
              </a:rPr>
              <a:t>dan</a:t>
            </a:r>
            <a:r>
              <a:rPr dirty="0" sz="2400" spc="-36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400" spc="-146" b="1">
                <a:solidFill>
                  <a:srgbClr val="000000"/>
                </a:solidFill>
                <a:latin typeface="VRHQDK+2"/>
                <a:cs typeface="VRHQDK+2"/>
              </a:rPr>
              <a:t>sikap</a:t>
            </a:r>
            <a:r>
              <a:rPr dirty="0" sz="2400">
                <a:solidFill>
                  <a:srgbClr val="000000"/>
                </a:solidFill>
                <a:latin typeface="OESWNQ+ArialMT"/>
                <a:cs typeface="OESWNQ+ArialMT"/>
              </a:rPr>
              <a:t>.</a:t>
            </a:r>
          </a:p>
          <a:p>
            <a:pPr marL="0" marR="0">
              <a:lnSpc>
                <a:spcPts val="2681"/>
              </a:lnSpc>
              <a:spcBef>
                <a:spcPts val="624"/>
              </a:spcBef>
              <a:spcAft>
                <a:spcPts val="0"/>
              </a:spcAft>
            </a:pP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Ranah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22">
                <a:solidFill>
                  <a:srgbClr val="000000"/>
                </a:solidFill>
                <a:latin typeface="OESWNQ+ArialMT"/>
                <a:cs typeface="OESWNQ+ArialMT"/>
              </a:rPr>
              <a:t>ini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1">
                <a:solidFill>
                  <a:srgbClr val="000000"/>
                </a:solidFill>
                <a:latin typeface="OESWNQ+ArialMT"/>
                <a:cs typeface="OESWNQ+ArialMT"/>
              </a:rPr>
              <a:t>sangat</a:t>
            </a:r>
            <a:r>
              <a:rPr dirty="0" sz="2400" spc="-36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7">
                <a:solidFill>
                  <a:srgbClr val="000000"/>
                </a:solidFill>
                <a:latin typeface="OESWNQ+ArialMT"/>
                <a:cs typeface="OESWNQ+ArialMT"/>
              </a:rPr>
              <a:t>penting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1">
                <a:solidFill>
                  <a:srgbClr val="000000"/>
                </a:solidFill>
                <a:latin typeface="OESWNQ+ArialMT"/>
                <a:cs typeface="OESWNQ+ArialMT"/>
              </a:rPr>
              <a:t>karena</a:t>
            </a:r>
          </a:p>
          <a:p>
            <a:pPr marL="0" marR="0">
              <a:lnSpc>
                <a:spcPts val="2681"/>
              </a:lnSpc>
              <a:spcBef>
                <a:spcPts val="678"/>
              </a:spcBef>
              <a:spcAft>
                <a:spcPts val="0"/>
              </a:spcAft>
            </a:pPr>
            <a:r>
              <a:rPr dirty="0" sz="2400" spc="-165">
                <a:solidFill>
                  <a:srgbClr val="000000"/>
                </a:solidFill>
                <a:latin typeface="OESWNQ+ArialMT"/>
                <a:cs typeface="OESWNQ+ArialMT"/>
              </a:rPr>
              <a:t>memengaruhi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2">
                <a:solidFill>
                  <a:srgbClr val="000000"/>
                </a:solidFill>
                <a:latin typeface="OESWNQ+ArialMT"/>
                <a:cs typeface="OESWNQ+ArialMT"/>
              </a:rPr>
              <a:t>bagaimana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5">
                <a:solidFill>
                  <a:srgbClr val="000000"/>
                </a:solidFill>
                <a:latin typeface="OESWNQ+ArialMT"/>
                <a:cs typeface="OESWNQ+ArialMT"/>
              </a:rPr>
              <a:t>peserta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didik</a:t>
            </a:r>
          </a:p>
          <a:p>
            <a:pPr marL="0" marR="0">
              <a:lnSpc>
                <a:spcPts val="2681"/>
              </a:lnSpc>
              <a:spcBef>
                <a:spcPts val="628"/>
              </a:spcBef>
              <a:spcAft>
                <a:spcPts val="0"/>
              </a:spcAft>
            </a:pPr>
            <a:r>
              <a:rPr dirty="0" sz="2400" spc="-162">
                <a:solidFill>
                  <a:srgbClr val="000000"/>
                </a:solidFill>
                <a:latin typeface="OESWNQ+ArialMT"/>
                <a:cs typeface="OESWNQ+ArialMT"/>
              </a:rPr>
              <a:t>mendekati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7">
                <a:solidFill>
                  <a:srgbClr val="000000"/>
                </a:solidFill>
                <a:latin typeface="OESWNQ+ArialMT"/>
                <a:cs typeface="OESWNQ+ArialMT"/>
              </a:rPr>
              <a:t>pembelajaran,</a:t>
            </a:r>
            <a:r>
              <a:rPr dirty="0" sz="2400" spc="-36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6">
                <a:solidFill>
                  <a:srgbClr val="000000"/>
                </a:solidFill>
                <a:latin typeface="OESWNQ+ArialMT"/>
                <a:cs typeface="OESWNQ+ArialMT"/>
              </a:rPr>
              <a:t>berinteraksi</a:t>
            </a:r>
          </a:p>
          <a:p>
            <a:pPr marL="0" marR="0">
              <a:lnSpc>
                <a:spcPts val="2681"/>
              </a:lnSpc>
              <a:spcBef>
                <a:spcPts val="678"/>
              </a:spcBef>
              <a:spcAft>
                <a:spcPts val="0"/>
              </a:spcAft>
            </a:pPr>
            <a:r>
              <a:rPr dirty="0" sz="2400" spc="-151">
                <a:solidFill>
                  <a:srgbClr val="000000"/>
                </a:solidFill>
                <a:latin typeface="OESWNQ+ArialMT"/>
                <a:cs typeface="OESWNQ+ArialMT"/>
              </a:rPr>
              <a:t>dengan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5">
                <a:solidFill>
                  <a:srgbClr val="000000"/>
                </a:solidFill>
                <a:latin typeface="OESWNQ+ArialMT"/>
                <a:cs typeface="OESWNQ+ArialMT"/>
              </a:rPr>
              <a:t>materi,</a:t>
            </a:r>
            <a:r>
              <a:rPr dirty="0" sz="2400" spc="-36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guru,</a:t>
            </a:r>
            <a:r>
              <a:rPr dirty="0" sz="2400" spc="-36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22">
                <a:solidFill>
                  <a:srgbClr val="000000"/>
                </a:solidFill>
                <a:latin typeface="OESWNQ+ArialMT"/>
                <a:cs typeface="OESWNQ+ArialMT"/>
              </a:rPr>
              <a:t>dan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teman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5">
                <a:solidFill>
                  <a:srgbClr val="000000"/>
                </a:solidFill>
                <a:latin typeface="OESWNQ+ArialMT"/>
                <a:cs typeface="OESWNQ+ArialMT"/>
              </a:rPr>
              <a:t>sebaya,</a:t>
            </a:r>
          </a:p>
          <a:p>
            <a:pPr marL="0" marR="0">
              <a:lnSpc>
                <a:spcPts val="2681"/>
              </a:lnSpc>
              <a:spcBef>
                <a:spcPts val="678"/>
              </a:spcBef>
              <a:spcAft>
                <a:spcPts val="0"/>
              </a:spcAft>
            </a:pP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serta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2">
                <a:solidFill>
                  <a:srgbClr val="000000"/>
                </a:solidFill>
                <a:latin typeface="OESWNQ+ArialMT"/>
                <a:cs typeface="OESWNQ+ArialMT"/>
              </a:rPr>
              <a:t>bagaimana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1">
                <a:solidFill>
                  <a:srgbClr val="000000"/>
                </a:solidFill>
                <a:latin typeface="OESWNQ+ArialMT"/>
                <a:cs typeface="OESWNQ+ArialMT"/>
              </a:rPr>
              <a:t>mereka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931460" y="2682118"/>
            <a:ext cx="4469498" cy="158350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63"/>
              </a:lnSpc>
              <a:spcBef>
                <a:spcPts val="0"/>
              </a:spcBef>
              <a:spcAft>
                <a:spcPts val="0"/>
              </a:spcAft>
            </a:pPr>
            <a:r>
              <a:rPr dirty="0" sz="1450" spc="12" b="1">
                <a:solidFill>
                  <a:srgbClr val="13100f"/>
                </a:solidFill>
                <a:latin typeface="VRHQDK+2"/>
                <a:cs typeface="VRHQDK+2"/>
              </a:rPr>
              <a:t>Kesediaan</a:t>
            </a:r>
            <a:r>
              <a:rPr dirty="0" sz="1450" b="1">
                <a:solidFill>
                  <a:srgbClr val="13100f"/>
                </a:solidFill>
                <a:latin typeface="VRHQDK+2"/>
                <a:cs typeface="VRHQDK+2"/>
              </a:rPr>
              <a:t> </a:t>
            </a:r>
            <a:r>
              <a:rPr dirty="0" sz="1450" spc="11" b="1">
                <a:solidFill>
                  <a:srgbClr val="13100f"/>
                </a:solidFill>
                <a:latin typeface="VRHQDK+2"/>
                <a:cs typeface="VRHQDK+2"/>
              </a:rPr>
              <a:t>peserta</a:t>
            </a:r>
            <a:r>
              <a:rPr dirty="0" sz="1450" b="1">
                <a:solidFill>
                  <a:srgbClr val="13100f"/>
                </a:solidFill>
                <a:latin typeface="VRHQDK+2"/>
                <a:cs typeface="VRHQDK+2"/>
              </a:rPr>
              <a:t> </a:t>
            </a:r>
            <a:r>
              <a:rPr dirty="0" sz="1450" spc="10" b="1">
                <a:solidFill>
                  <a:srgbClr val="13100f"/>
                </a:solidFill>
                <a:latin typeface="VRHQDK+2"/>
                <a:cs typeface="VRHQDK+2"/>
              </a:rPr>
              <a:t>didik</a:t>
            </a:r>
            <a:r>
              <a:rPr dirty="0" sz="1450" b="1">
                <a:solidFill>
                  <a:srgbClr val="13100f"/>
                </a:solidFill>
                <a:latin typeface="VRHQDK+2"/>
                <a:cs typeface="VRHQDK+2"/>
              </a:rPr>
              <a:t> </a:t>
            </a:r>
            <a:r>
              <a:rPr dirty="0" sz="1450" spc="11" b="1">
                <a:solidFill>
                  <a:srgbClr val="13100f"/>
                </a:solidFill>
                <a:latin typeface="VRHQDK+2"/>
                <a:cs typeface="VRHQDK+2"/>
              </a:rPr>
              <a:t>untuk</a:t>
            </a:r>
            <a:r>
              <a:rPr dirty="0" sz="1450" b="1">
                <a:solidFill>
                  <a:srgbClr val="13100f"/>
                </a:solidFill>
                <a:latin typeface="VRHQDK+2"/>
                <a:cs typeface="VRHQDK+2"/>
              </a:rPr>
              <a:t> </a:t>
            </a:r>
            <a:r>
              <a:rPr dirty="0" sz="1450" spc="12" b="1">
                <a:solidFill>
                  <a:srgbClr val="13100f"/>
                </a:solidFill>
                <a:latin typeface="VRHQDK+2"/>
                <a:cs typeface="VRHQDK+2"/>
              </a:rPr>
              <a:t>memperhatikan</a:t>
            </a:r>
          </a:p>
          <a:p>
            <a:pPr marL="0" marR="0">
              <a:lnSpc>
                <a:spcPts val="1863"/>
              </a:lnSpc>
              <a:spcBef>
                <a:spcPts val="147"/>
              </a:spcBef>
              <a:spcAft>
                <a:spcPts val="0"/>
              </a:spcAft>
            </a:pPr>
            <a:r>
              <a:rPr dirty="0" sz="1450" spc="14" b="1">
                <a:solidFill>
                  <a:srgbClr val="13100f"/>
                </a:solidFill>
                <a:latin typeface="VRHQDK+2"/>
                <a:cs typeface="VRHQDK+2"/>
              </a:rPr>
              <a:t>fenomena</a:t>
            </a:r>
            <a:r>
              <a:rPr dirty="0" sz="1450" b="1">
                <a:solidFill>
                  <a:srgbClr val="13100f"/>
                </a:solidFill>
                <a:latin typeface="VRHQDK+2"/>
                <a:cs typeface="VRHQDK+2"/>
              </a:rPr>
              <a:t> </a:t>
            </a:r>
            <a:r>
              <a:rPr dirty="0" sz="1450" spc="10" b="1">
                <a:solidFill>
                  <a:srgbClr val="13100f"/>
                </a:solidFill>
                <a:latin typeface="VRHQDK+2"/>
                <a:cs typeface="VRHQDK+2"/>
              </a:rPr>
              <a:t>atau</a:t>
            </a:r>
            <a:r>
              <a:rPr dirty="0" sz="1450" b="1">
                <a:solidFill>
                  <a:srgbClr val="13100f"/>
                </a:solidFill>
                <a:latin typeface="VRHQDK+2"/>
                <a:cs typeface="VRHQDK+2"/>
              </a:rPr>
              <a:t> </a:t>
            </a:r>
            <a:r>
              <a:rPr dirty="0" sz="1450" spc="10" b="1">
                <a:solidFill>
                  <a:srgbClr val="13100f"/>
                </a:solidFill>
                <a:latin typeface="VRHQDK+2"/>
                <a:cs typeface="VRHQDK+2"/>
              </a:rPr>
              <a:t>stimuli</a:t>
            </a:r>
            <a:r>
              <a:rPr dirty="0" sz="1450" b="1">
                <a:solidFill>
                  <a:srgbClr val="13100f"/>
                </a:solidFill>
                <a:latin typeface="VRHQDK+2"/>
                <a:cs typeface="VRHQDK+2"/>
              </a:rPr>
              <a:t> </a:t>
            </a:r>
            <a:r>
              <a:rPr dirty="0" sz="1450" spc="10" b="1">
                <a:solidFill>
                  <a:srgbClr val="13100f"/>
                </a:solidFill>
                <a:latin typeface="VRHQDK+2"/>
                <a:cs typeface="VRHQDK+2"/>
              </a:rPr>
              <a:t>tertentu,</a:t>
            </a:r>
            <a:r>
              <a:rPr dirty="0" sz="1450" b="1">
                <a:solidFill>
                  <a:srgbClr val="13100f"/>
                </a:solidFill>
                <a:latin typeface="VRHQDK+2"/>
                <a:cs typeface="VRHQDK+2"/>
              </a:rPr>
              <a:t> </a:t>
            </a:r>
            <a:r>
              <a:rPr dirty="0" sz="1450" spc="11" b="1">
                <a:solidFill>
                  <a:srgbClr val="13100f"/>
                </a:solidFill>
                <a:latin typeface="VRHQDK+2"/>
                <a:cs typeface="VRHQDK+2"/>
              </a:rPr>
              <a:t>seperti</a:t>
            </a:r>
            <a:r>
              <a:rPr dirty="0" sz="1450" b="1">
                <a:solidFill>
                  <a:srgbClr val="13100f"/>
                </a:solidFill>
                <a:latin typeface="VRHQDK+2"/>
                <a:cs typeface="VRHQDK+2"/>
              </a:rPr>
              <a:t> </a:t>
            </a:r>
            <a:r>
              <a:rPr dirty="0" sz="1450" spc="12" b="1">
                <a:solidFill>
                  <a:srgbClr val="13100f"/>
                </a:solidFill>
                <a:latin typeface="VRHQDK+2"/>
                <a:cs typeface="VRHQDK+2"/>
              </a:rPr>
              <a:t>materi</a:t>
            </a:r>
          </a:p>
          <a:p>
            <a:pPr marL="0" marR="0">
              <a:lnSpc>
                <a:spcPts val="1863"/>
              </a:lnSpc>
              <a:spcBef>
                <a:spcPts val="197"/>
              </a:spcBef>
              <a:spcAft>
                <a:spcPts val="0"/>
              </a:spcAft>
            </a:pPr>
            <a:r>
              <a:rPr dirty="0" sz="1450" spc="10" b="1">
                <a:solidFill>
                  <a:srgbClr val="13100f"/>
                </a:solidFill>
                <a:latin typeface="VRHQDK+2"/>
                <a:cs typeface="VRHQDK+2"/>
              </a:rPr>
              <a:t>pelajaran.</a:t>
            </a:r>
            <a:r>
              <a:rPr dirty="0" sz="1450" b="1">
                <a:solidFill>
                  <a:srgbClr val="13100f"/>
                </a:solidFill>
                <a:latin typeface="VRHQDK+2"/>
                <a:cs typeface="VRHQDK+2"/>
              </a:rPr>
              <a:t> </a:t>
            </a:r>
            <a:r>
              <a:rPr dirty="0" sz="1450" spc="10" b="1">
                <a:solidFill>
                  <a:srgbClr val="13100f"/>
                </a:solidFill>
                <a:latin typeface="VRHQDK+2"/>
                <a:cs typeface="VRHQDK+2"/>
              </a:rPr>
              <a:t>Ini</a:t>
            </a:r>
            <a:r>
              <a:rPr dirty="0" sz="1450" b="1">
                <a:solidFill>
                  <a:srgbClr val="13100f"/>
                </a:solidFill>
                <a:latin typeface="VRHQDK+2"/>
                <a:cs typeface="VRHQDK+2"/>
              </a:rPr>
              <a:t> </a:t>
            </a:r>
            <a:r>
              <a:rPr dirty="0" sz="1450" spc="11" b="1">
                <a:solidFill>
                  <a:srgbClr val="13100f"/>
                </a:solidFill>
                <a:latin typeface="VRHQDK+2"/>
                <a:cs typeface="VRHQDK+2"/>
              </a:rPr>
              <a:t>adalah</a:t>
            </a:r>
            <a:r>
              <a:rPr dirty="0" sz="1450" b="1">
                <a:solidFill>
                  <a:srgbClr val="13100f"/>
                </a:solidFill>
                <a:latin typeface="VRHQDK+2"/>
                <a:cs typeface="VRHQDK+2"/>
              </a:rPr>
              <a:t> </a:t>
            </a:r>
            <a:r>
              <a:rPr dirty="0" sz="1450" spc="10" b="1">
                <a:solidFill>
                  <a:srgbClr val="13100f"/>
                </a:solidFill>
                <a:latin typeface="VRHQDK+2"/>
                <a:cs typeface="VRHQDK+2"/>
              </a:rPr>
              <a:t>tingkat</a:t>
            </a:r>
            <a:r>
              <a:rPr dirty="0" sz="1450" b="1">
                <a:solidFill>
                  <a:srgbClr val="13100f"/>
                </a:solidFill>
                <a:latin typeface="VRHQDK+2"/>
                <a:cs typeface="VRHQDK+2"/>
              </a:rPr>
              <a:t> </a:t>
            </a:r>
            <a:r>
              <a:rPr dirty="0" sz="1450" spc="10" b="1">
                <a:solidFill>
                  <a:srgbClr val="13100f"/>
                </a:solidFill>
                <a:latin typeface="VRHQDK+2"/>
                <a:cs typeface="VRHQDK+2"/>
              </a:rPr>
              <a:t>paling</a:t>
            </a:r>
            <a:r>
              <a:rPr dirty="0" sz="1450" spc="10" b="1">
                <a:solidFill>
                  <a:srgbClr val="13100f"/>
                </a:solidFill>
                <a:latin typeface="VRHQDK+2"/>
                <a:cs typeface="VRHQDK+2"/>
              </a:rPr>
              <a:t> </a:t>
            </a:r>
            <a:r>
              <a:rPr dirty="0" sz="1450" spc="12" b="1">
                <a:solidFill>
                  <a:srgbClr val="13100f"/>
                </a:solidFill>
                <a:latin typeface="VRHQDK+2"/>
                <a:cs typeface="VRHQDK+2"/>
              </a:rPr>
              <a:t>rendah</a:t>
            </a:r>
          </a:p>
          <a:p>
            <a:pPr marL="0" marR="0">
              <a:lnSpc>
                <a:spcPts val="1863"/>
              </a:lnSpc>
              <a:spcBef>
                <a:spcPts val="147"/>
              </a:spcBef>
              <a:spcAft>
                <a:spcPts val="0"/>
              </a:spcAft>
            </a:pPr>
            <a:r>
              <a:rPr dirty="0" sz="1450" spc="11" b="1">
                <a:solidFill>
                  <a:srgbClr val="13100f"/>
                </a:solidFill>
                <a:latin typeface="VRHQDK+2"/>
                <a:cs typeface="VRHQDK+2"/>
              </a:rPr>
              <a:t>dalam</a:t>
            </a:r>
            <a:r>
              <a:rPr dirty="0" sz="1450" spc="14" b="1">
                <a:solidFill>
                  <a:srgbClr val="13100f"/>
                </a:solidFill>
                <a:latin typeface="VRHQDK+2"/>
                <a:cs typeface="VRHQDK+2"/>
              </a:rPr>
              <a:t> </a:t>
            </a:r>
            <a:r>
              <a:rPr dirty="0" sz="1450" spc="11" b="1">
                <a:solidFill>
                  <a:srgbClr val="13100f"/>
                </a:solidFill>
                <a:latin typeface="VRHQDK+2"/>
                <a:cs typeface="VRHQDK+2"/>
              </a:rPr>
              <a:t>ranah</a:t>
            </a:r>
            <a:r>
              <a:rPr dirty="0" sz="1450" b="1">
                <a:solidFill>
                  <a:srgbClr val="13100f"/>
                </a:solidFill>
                <a:latin typeface="VRHQDK+2"/>
                <a:cs typeface="VRHQDK+2"/>
              </a:rPr>
              <a:t> </a:t>
            </a:r>
            <a:r>
              <a:rPr dirty="0" sz="1450" spc="10" b="1">
                <a:solidFill>
                  <a:srgbClr val="13100f"/>
                </a:solidFill>
                <a:latin typeface="VRHQDK+2"/>
                <a:cs typeface="VRHQDK+2"/>
              </a:rPr>
              <a:t>afektif,</a:t>
            </a:r>
            <a:r>
              <a:rPr dirty="0" sz="1450" b="1">
                <a:solidFill>
                  <a:srgbClr val="13100f"/>
                </a:solidFill>
                <a:latin typeface="VRHQDK+2"/>
                <a:cs typeface="VRHQDK+2"/>
              </a:rPr>
              <a:t> </a:t>
            </a:r>
            <a:r>
              <a:rPr dirty="0" sz="1450" spc="14" b="1">
                <a:solidFill>
                  <a:srgbClr val="13100f"/>
                </a:solidFill>
                <a:latin typeface="VRHQDK+2"/>
                <a:cs typeface="VRHQDK+2"/>
              </a:rPr>
              <a:t>di</a:t>
            </a:r>
            <a:r>
              <a:rPr dirty="0" sz="1450" b="1">
                <a:solidFill>
                  <a:srgbClr val="13100f"/>
                </a:solidFill>
                <a:latin typeface="VRHQDK+2"/>
                <a:cs typeface="VRHQDK+2"/>
              </a:rPr>
              <a:t> </a:t>
            </a:r>
            <a:r>
              <a:rPr dirty="0" sz="1450" spc="15" b="1">
                <a:solidFill>
                  <a:srgbClr val="13100f"/>
                </a:solidFill>
                <a:latin typeface="VRHQDK+2"/>
                <a:cs typeface="VRHQDK+2"/>
              </a:rPr>
              <a:t>mana</a:t>
            </a:r>
            <a:r>
              <a:rPr dirty="0" sz="1450" b="1">
                <a:solidFill>
                  <a:srgbClr val="13100f"/>
                </a:solidFill>
                <a:latin typeface="VRHQDK+2"/>
                <a:cs typeface="VRHQDK+2"/>
              </a:rPr>
              <a:t> </a:t>
            </a:r>
            <a:r>
              <a:rPr dirty="0" sz="1450" spc="11" b="1">
                <a:solidFill>
                  <a:srgbClr val="13100f"/>
                </a:solidFill>
                <a:latin typeface="VRHQDK+2"/>
                <a:cs typeface="VRHQDK+2"/>
              </a:rPr>
              <a:t>peserta</a:t>
            </a:r>
            <a:r>
              <a:rPr dirty="0" sz="1450" b="1">
                <a:solidFill>
                  <a:srgbClr val="13100f"/>
                </a:solidFill>
                <a:latin typeface="VRHQDK+2"/>
                <a:cs typeface="VRHQDK+2"/>
              </a:rPr>
              <a:t> </a:t>
            </a:r>
            <a:r>
              <a:rPr dirty="0" sz="1450" spc="10" b="1">
                <a:solidFill>
                  <a:srgbClr val="13100f"/>
                </a:solidFill>
                <a:latin typeface="VRHQDK+2"/>
                <a:cs typeface="VRHQDK+2"/>
              </a:rPr>
              <a:t>didik</a:t>
            </a:r>
          </a:p>
          <a:p>
            <a:pPr marL="0" marR="0">
              <a:lnSpc>
                <a:spcPts val="1863"/>
              </a:lnSpc>
              <a:spcBef>
                <a:spcPts val="197"/>
              </a:spcBef>
              <a:spcAft>
                <a:spcPts val="0"/>
              </a:spcAft>
            </a:pPr>
            <a:r>
              <a:rPr dirty="0" sz="1450" spc="12" b="1">
                <a:solidFill>
                  <a:srgbClr val="13100f"/>
                </a:solidFill>
                <a:latin typeface="VRHQDK+2"/>
                <a:cs typeface="VRHQDK+2"/>
              </a:rPr>
              <a:t>hanya</a:t>
            </a:r>
            <a:r>
              <a:rPr dirty="0" sz="1450" b="1">
                <a:solidFill>
                  <a:srgbClr val="13100f"/>
                </a:solidFill>
                <a:latin typeface="VRHQDK+2"/>
                <a:cs typeface="VRHQDK+2"/>
              </a:rPr>
              <a:t> </a:t>
            </a:r>
            <a:r>
              <a:rPr dirty="0" sz="1450" spc="14" b="1">
                <a:solidFill>
                  <a:srgbClr val="13100f"/>
                </a:solidFill>
                <a:latin typeface="VRHQDK+2"/>
                <a:cs typeface="VRHQDK+2"/>
              </a:rPr>
              <a:t>menyadari</a:t>
            </a:r>
            <a:r>
              <a:rPr dirty="0" sz="1450" b="1">
                <a:solidFill>
                  <a:srgbClr val="13100f"/>
                </a:solidFill>
                <a:latin typeface="VRHQDK+2"/>
                <a:cs typeface="VRHQDK+2"/>
              </a:rPr>
              <a:t> </a:t>
            </a:r>
            <a:r>
              <a:rPr dirty="0" sz="1450" spc="14" b="1">
                <a:solidFill>
                  <a:srgbClr val="13100f"/>
                </a:solidFill>
                <a:latin typeface="VRHQDK+2"/>
                <a:cs typeface="VRHQDK+2"/>
              </a:rPr>
              <a:t>dan</a:t>
            </a:r>
            <a:r>
              <a:rPr dirty="0" sz="1450" b="1">
                <a:solidFill>
                  <a:srgbClr val="13100f"/>
                </a:solidFill>
                <a:latin typeface="VRHQDK+2"/>
                <a:cs typeface="VRHQDK+2"/>
              </a:rPr>
              <a:t> </a:t>
            </a:r>
            <a:r>
              <a:rPr dirty="0" sz="1450" spc="12" b="1">
                <a:solidFill>
                  <a:srgbClr val="13100f"/>
                </a:solidFill>
                <a:latin typeface="VRHQDK+2"/>
                <a:cs typeface="VRHQDK+2"/>
              </a:rPr>
              <a:t>memperhatikan</a:t>
            </a:r>
            <a:r>
              <a:rPr dirty="0" sz="1450" b="1">
                <a:solidFill>
                  <a:srgbClr val="13100f"/>
                </a:solidFill>
                <a:latin typeface="VRHQDK+2"/>
                <a:cs typeface="VRHQDK+2"/>
              </a:rPr>
              <a:t> </a:t>
            </a:r>
            <a:r>
              <a:rPr dirty="0" sz="1450" spc="12" b="1">
                <a:solidFill>
                  <a:srgbClr val="13100f"/>
                </a:solidFill>
                <a:latin typeface="VRHQDK+2"/>
                <a:cs typeface="VRHQDK+2"/>
              </a:rPr>
              <a:t>adanya</a:t>
            </a:r>
          </a:p>
          <a:p>
            <a:pPr marL="0" marR="0">
              <a:lnSpc>
                <a:spcPts val="1863"/>
              </a:lnSpc>
              <a:spcBef>
                <a:spcPts val="197"/>
              </a:spcBef>
              <a:spcAft>
                <a:spcPts val="0"/>
              </a:spcAft>
            </a:pPr>
            <a:r>
              <a:rPr dirty="0" sz="1450" spc="12" b="1">
                <a:solidFill>
                  <a:srgbClr val="13100f"/>
                </a:solidFill>
                <a:latin typeface="VRHQDK+2"/>
                <a:cs typeface="VRHQDK+2"/>
              </a:rPr>
              <a:t>sesuatu.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3507817" y="3700824"/>
            <a:ext cx="2806444" cy="27477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63"/>
              </a:lnSpc>
              <a:spcBef>
                <a:spcPts val="0"/>
              </a:spcBef>
              <a:spcAft>
                <a:spcPts val="0"/>
              </a:spcAft>
            </a:pPr>
            <a:r>
              <a:rPr dirty="0" sz="1450" spc="12" b="1">
                <a:solidFill>
                  <a:srgbClr val="000000"/>
                </a:solidFill>
                <a:latin typeface="VRHQDK+2"/>
                <a:cs typeface="VRHQDK+2"/>
              </a:rPr>
              <a:t>Mengorganisasi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0" b="1">
                <a:solidFill>
                  <a:srgbClr val="000000"/>
                </a:solidFill>
                <a:latin typeface="VRHQDK+2"/>
                <a:cs typeface="VRHQDK+2"/>
              </a:rPr>
              <a:t>(Organizing)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3507817" y="3962190"/>
            <a:ext cx="4050555" cy="13202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63"/>
              </a:lnSpc>
              <a:spcBef>
                <a:spcPts val="0"/>
              </a:spcBef>
              <a:spcAft>
                <a:spcPts val="0"/>
              </a:spcAft>
            </a:pPr>
            <a:r>
              <a:rPr dirty="0" sz="1450" spc="15" b="1">
                <a:solidFill>
                  <a:srgbClr val="000000"/>
                </a:solidFill>
                <a:latin typeface="VRHQDK+2"/>
                <a:cs typeface="VRHQDK+2"/>
              </a:rPr>
              <a:t>Membangun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0" b="1">
                <a:solidFill>
                  <a:srgbClr val="000000"/>
                </a:solidFill>
                <a:latin typeface="VRHQDK+2"/>
                <a:cs typeface="VRHQDK+2"/>
              </a:rPr>
              <a:t>sistem</a:t>
            </a:r>
            <a:r>
              <a:rPr dirty="0" sz="1450" spc="15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0" b="1">
                <a:solidFill>
                  <a:srgbClr val="000000"/>
                </a:solidFill>
                <a:latin typeface="VRHQDK+2"/>
                <a:cs typeface="VRHQDK+2"/>
              </a:rPr>
              <a:t>nilai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4" b="1">
                <a:solidFill>
                  <a:srgbClr val="000000"/>
                </a:solidFill>
                <a:latin typeface="VRHQDK+2"/>
                <a:cs typeface="VRHQDK+2"/>
              </a:rPr>
              <a:t>dengan</a:t>
            </a:r>
          </a:p>
          <a:p>
            <a:pPr marL="0" marR="0">
              <a:lnSpc>
                <a:spcPts val="1863"/>
              </a:lnSpc>
              <a:spcBef>
                <a:spcPts val="144"/>
              </a:spcBef>
              <a:spcAft>
                <a:spcPts val="0"/>
              </a:spcAft>
            </a:pPr>
            <a:r>
              <a:rPr dirty="0" sz="1450" spc="14" b="1">
                <a:solidFill>
                  <a:srgbClr val="000000"/>
                </a:solidFill>
                <a:latin typeface="VRHQDK+2"/>
                <a:cs typeface="VRHQDK+2"/>
              </a:rPr>
              <a:t>menempatkan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nilai-nilai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2" b="1">
                <a:solidFill>
                  <a:srgbClr val="000000"/>
                </a:solidFill>
                <a:latin typeface="VRHQDK+2"/>
                <a:cs typeface="VRHQDK+2"/>
              </a:rPr>
              <a:t>yang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2" b="1">
                <a:solidFill>
                  <a:srgbClr val="000000"/>
                </a:solidFill>
                <a:latin typeface="VRHQDK+2"/>
                <a:cs typeface="VRHQDK+2"/>
              </a:rPr>
              <a:t>berbeda</a:t>
            </a:r>
          </a:p>
          <a:p>
            <a:pPr marL="0" marR="0">
              <a:lnSpc>
                <a:spcPts val="1863"/>
              </a:lnSpc>
              <a:spcBef>
                <a:spcPts val="194"/>
              </a:spcBef>
              <a:spcAft>
                <a:spcPts val="0"/>
              </a:spcAft>
            </a:pPr>
            <a:r>
              <a:rPr dirty="0" sz="1450" spc="11" b="1">
                <a:solidFill>
                  <a:srgbClr val="000000"/>
                </a:solidFill>
                <a:latin typeface="VRHQDK+2"/>
                <a:cs typeface="VRHQDK+2"/>
              </a:rPr>
              <a:t>secara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0" b="1">
                <a:solidFill>
                  <a:srgbClr val="000000"/>
                </a:solidFill>
                <a:latin typeface="VRHQDK+2"/>
                <a:cs typeface="VRHQDK+2"/>
              </a:rPr>
              <a:t>hierarkis,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2" b="1">
                <a:solidFill>
                  <a:srgbClr val="000000"/>
                </a:solidFill>
                <a:latin typeface="VRHQDK+2"/>
                <a:cs typeface="VRHQDK+2"/>
              </a:rPr>
              <a:t>menyelesaikan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0" b="1">
                <a:solidFill>
                  <a:srgbClr val="000000"/>
                </a:solidFill>
                <a:latin typeface="VRHQDK+2"/>
                <a:cs typeface="VRHQDK+2"/>
              </a:rPr>
              <a:t>konflik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4" b="1">
                <a:solidFill>
                  <a:srgbClr val="000000"/>
                </a:solidFill>
                <a:latin typeface="VRHQDK+2"/>
                <a:cs typeface="VRHQDK+2"/>
              </a:rPr>
              <a:t>di</a:t>
            </a:r>
          </a:p>
          <a:p>
            <a:pPr marL="0" marR="0">
              <a:lnSpc>
                <a:spcPts val="1863"/>
              </a:lnSpc>
              <a:spcBef>
                <a:spcPts val="144"/>
              </a:spcBef>
              <a:spcAft>
                <a:spcPts val="0"/>
              </a:spcAft>
            </a:pPr>
            <a:r>
              <a:rPr dirty="0" sz="1450" spc="11" b="1">
                <a:solidFill>
                  <a:srgbClr val="000000"/>
                </a:solidFill>
                <a:latin typeface="VRHQDK+2"/>
                <a:cs typeface="VRHQDK+2"/>
              </a:rPr>
              <a:t>antaranya,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4" b="1">
                <a:solidFill>
                  <a:srgbClr val="000000"/>
                </a:solidFill>
                <a:latin typeface="VRHQDK+2"/>
                <a:cs typeface="VRHQDK+2"/>
              </a:rPr>
              <a:t>dan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5" b="1">
                <a:solidFill>
                  <a:srgbClr val="000000"/>
                </a:solidFill>
                <a:latin typeface="VRHQDK+2"/>
                <a:cs typeface="VRHQDK+2"/>
              </a:rPr>
              <a:t>membangun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0" b="1">
                <a:solidFill>
                  <a:srgbClr val="000000"/>
                </a:solidFill>
                <a:latin typeface="VRHQDK+2"/>
                <a:cs typeface="VRHQDK+2"/>
              </a:rPr>
              <a:t>sistem</a:t>
            </a:r>
            <a:r>
              <a:rPr dirty="0" sz="1450" spc="15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0" b="1">
                <a:solidFill>
                  <a:srgbClr val="000000"/>
                </a:solidFill>
                <a:latin typeface="VRHQDK+2"/>
                <a:cs typeface="VRHQDK+2"/>
              </a:rPr>
              <a:t>nilai</a:t>
            </a:r>
          </a:p>
          <a:p>
            <a:pPr marL="0" marR="0">
              <a:lnSpc>
                <a:spcPts val="1863"/>
              </a:lnSpc>
              <a:spcBef>
                <a:spcPts val="194"/>
              </a:spcBef>
              <a:spcAft>
                <a:spcPts val="0"/>
              </a:spcAft>
            </a:pPr>
            <a:r>
              <a:rPr dirty="0" sz="1450" spc="10" b="1">
                <a:solidFill>
                  <a:srgbClr val="000000"/>
                </a:solidFill>
                <a:latin typeface="VRHQDK+2"/>
                <a:cs typeface="VRHQDK+2"/>
              </a:rPr>
              <a:t>internal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2" b="1">
                <a:solidFill>
                  <a:srgbClr val="000000"/>
                </a:solidFill>
                <a:latin typeface="VRHQDK+2"/>
                <a:cs typeface="VRHQDK+2"/>
              </a:rPr>
              <a:t>yang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1" b="1">
                <a:solidFill>
                  <a:srgbClr val="000000"/>
                </a:solidFill>
                <a:latin typeface="VRHQDK+2"/>
                <a:cs typeface="VRHQDK+2"/>
              </a:rPr>
              <a:t>konsisten.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931460" y="5137918"/>
            <a:ext cx="2576808" cy="27477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63"/>
              </a:lnSpc>
              <a:spcBef>
                <a:spcPts val="0"/>
              </a:spcBef>
              <a:spcAft>
                <a:spcPts val="0"/>
              </a:spcAft>
            </a:pPr>
            <a:r>
              <a:rPr dirty="0" sz="1450" spc="14" b="1">
                <a:solidFill>
                  <a:srgbClr val="000000"/>
                </a:solidFill>
                <a:latin typeface="VRHQDK+2"/>
                <a:cs typeface="VRHQDK+2"/>
              </a:rPr>
              <a:t>Menanggapi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(</a:t>
            </a:r>
            <a:r>
              <a:rPr dirty="0" sz="1450" spc="12" b="1">
                <a:solidFill>
                  <a:srgbClr val="000000"/>
                </a:solidFill>
                <a:latin typeface="KLGMLK+4"/>
                <a:cs typeface="KLGMLK+4"/>
              </a:rPr>
              <a:t>Responding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)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6931460" y="5399284"/>
            <a:ext cx="4318821" cy="13202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63"/>
              </a:lnSpc>
              <a:spcBef>
                <a:spcPts val="0"/>
              </a:spcBef>
              <a:spcAft>
                <a:spcPts val="0"/>
              </a:spcAft>
            </a:pPr>
            <a:r>
              <a:rPr dirty="0" sz="1450" spc="10" b="1">
                <a:solidFill>
                  <a:srgbClr val="000000"/>
                </a:solidFill>
                <a:latin typeface="VRHQDK+2"/>
                <a:cs typeface="VRHQDK+2"/>
              </a:rPr>
              <a:t>Keterlibatan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0" b="1">
                <a:solidFill>
                  <a:srgbClr val="000000"/>
                </a:solidFill>
                <a:latin typeface="VRHQDK+2"/>
                <a:cs typeface="VRHQDK+2"/>
              </a:rPr>
              <a:t>aktif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1" b="1">
                <a:solidFill>
                  <a:srgbClr val="000000"/>
                </a:solidFill>
                <a:latin typeface="VRHQDK+2"/>
                <a:cs typeface="VRHQDK+2"/>
              </a:rPr>
              <a:t>peserta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0" b="1">
                <a:solidFill>
                  <a:srgbClr val="000000"/>
                </a:solidFill>
                <a:latin typeface="VRHQDK+2"/>
                <a:cs typeface="VRHQDK+2"/>
              </a:rPr>
              <a:t>didik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1" b="1">
                <a:solidFill>
                  <a:srgbClr val="000000"/>
                </a:solidFill>
                <a:latin typeface="VRHQDK+2"/>
                <a:cs typeface="VRHQDK+2"/>
              </a:rPr>
              <a:t>dalam</a:t>
            </a:r>
          </a:p>
          <a:p>
            <a:pPr marL="0" marR="0">
              <a:lnSpc>
                <a:spcPts val="1863"/>
              </a:lnSpc>
              <a:spcBef>
                <a:spcPts val="144"/>
              </a:spcBef>
              <a:spcAft>
                <a:spcPts val="0"/>
              </a:spcAft>
            </a:pPr>
            <a:r>
              <a:rPr dirty="0" sz="1450" spc="14" b="1">
                <a:solidFill>
                  <a:srgbClr val="000000"/>
                </a:solidFill>
                <a:latin typeface="VRHQDK+2"/>
                <a:cs typeface="VRHQDK+2"/>
              </a:rPr>
              <a:t>fenomena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1" b="1">
                <a:solidFill>
                  <a:srgbClr val="000000"/>
                </a:solidFill>
                <a:latin typeface="VRHQDK+2"/>
                <a:cs typeface="VRHQDK+2"/>
              </a:rPr>
              <a:t>tersebut.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4" b="1">
                <a:solidFill>
                  <a:srgbClr val="000000"/>
                </a:solidFill>
                <a:latin typeface="VRHQDK+2"/>
                <a:cs typeface="VRHQDK+2"/>
              </a:rPr>
              <a:t>Mereka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0" b="1">
                <a:solidFill>
                  <a:srgbClr val="000000"/>
                </a:solidFill>
                <a:latin typeface="VRHQDK+2"/>
                <a:cs typeface="VRHQDK+2"/>
              </a:rPr>
              <a:t>tidak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2" b="1">
                <a:solidFill>
                  <a:srgbClr val="000000"/>
                </a:solidFill>
                <a:latin typeface="VRHQDK+2"/>
                <a:cs typeface="VRHQDK+2"/>
              </a:rPr>
              <a:t>hanya</a:t>
            </a:r>
          </a:p>
          <a:p>
            <a:pPr marL="0" marR="0">
              <a:lnSpc>
                <a:spcPts val="1863"/>
              </a:lnSpc>
              <a:spcBef>
                <a:spcPts val="194"/>
              </a:spcBef>
              <a:spcAft>
                <a:spcPts val="0"/>
              </a:spcAft>
            </a:pPr>
            <a:r>
              <a:rPr dirty="0" sz="1450" spc="12" b="1">
                <a:solidFill>
                  <a:srgbClr val="000000"/>
                </a:solidFill>
                <a:latin typeface="VRHQDK+2"/>
                <a:cs typeface="VRHQDK+2"/>
              </a:rPr>
              <a:t>memperhatikan,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1" b="1">
                <a:solidFill>
                  <a:srgbClr val="000000"/>
                </a:solidFill>
                <a:latin typeface="VRHQDK+2"/>
                <a:cs typeface="VRHQDK+2"/>
              </a:rPr>
              <a:t>tetapi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0" b="1">
                <a:solidFill>
                  <a:srgbClr val="000000"/>
                </a:solidFill>
                <a:latin typeface="VRHQDK+2"/>
                <a:cs typeface="VRHQDK+2"/>
              </a:rPr>
              <a:t>juga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2" b="1">
                <a:solidFill>
                  <a:srgbClr val="000000"/>
                </a:solidFill>
                <a:latin typeface="VRHQDK+2"/>
                <a:cs typeface="VRHQDK+2"/>
              </a:rPr>
              <a:t>bereaksi</a:t>
            </a:r>
          </a:p>
          <a:p>
            <a:pPr marL="0" marR="0">
              <a:lnSpc>
                <a:spcPts val="1863"/>
              </a:lnSpc>
              <a:spcBef>
                <a:spcPts val="144"/>
              </a:spcBef>
              <a:spcAft>
                <a:spcPts val="0"/>
              </a:spcAft>
            </a:pPr>
            <a:r>
              <a:rPr dirty="0" sz="1450" spc="11" b="1">
                <a:solidFill>
                  <a:srgbClr val="000000"/>
                </a:solidFill>
                <a:latin typeface="VRHQDK+2"/>
                <a:cs typeface="VRHQDK+2"/>
              </a:rPr>
              <a:t>terhadapnya,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1" b="1">
                <a:solidFill>
                  <a:srgbClr val="000000"/>
                </a:solidFill>
                <a:latin typeface="VRHQDK+2"/>
                <a:cs typeface="VRHQDK+2"/>
              </a:rPr>
              <a:t>misalnya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4" b="1">
                <a:solidFill>
                  <a:srgbClr val="000000"/>
                </a:solidFill>
                <a:latin typeface="VRHQDK+2"/>
                <a:cs typeface="VRHQDK+2"/>
              </a:rPr>
              <a:t>dengan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0" b="1">
                <a:solidFill>
                  <a:srgbClr val="000000"/>
                </a:solidFill>
                <a:latin typeface="VRHQDK+2"/>
                <a:cs typeface="VRHQDK+2"/>
              </a:rPr>
              <a:t>berpartisipasi</a:t>
            </a:r>
          </a:p>
          <a:p>
            <a:pPr marL="0" marR="0">
              <a:lnSpc>
                <a:spcPts val="1863"/>
              </a:lnSpc>
              <a:spcBef>
                <a:spcPts val="194"/>
              </a:spcBef>
              <a:spcAft>
                <a:spcPts val="0"/>
              </a:spcAft>
            </a:pPr>
            <a:r>
              <a:rPr dirty="0" sz="1450" spc="11" b="1">
                <a:solidFill>
                  <a:srgbClr val="000000"/>
                </a:solidFill>
                <a:latin typeface="VRHQDK+2"/>
                <a:cs typeface="VRHQDK+2"/>
              </a:rPr>
              <a:t>dalam</a:t>
            </a:r>
            <a:r>
              <a:rPr dirty="0" sz="1450" spc="1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1" b="1">
                <a:solidFill>
                  <a:srgbClr val="000000"/>
                </a:solidFill>
                <a:latin typeface="VRHQDK+2"/>
                <a:cs typeface="VRHQDK+2"/>
              </a:rPr>
              <a:t>diskusi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0" b="1">
                <a:solidFill>
                  <a:srgbClr val="000000"/>
                </a:solidFill>
                <a:latin typeface="VRHQDK+2"/>
                <a:cs typeface="VRHQDK+2"/>
              </a:rPr>
              <a:t>atau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2" b="1">
                <a:solidFill>
                  <a:srgbClr val="000000"/>
                </a:solidFill>
                <a:latin typeface="VRHQDK+2"/>
                <a:cs typeface="VRHQDK+2"/>
              </a:rPr>
              <a:t>menyelesaikan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1" b="1">
                <a:solidFill>
                  <a:srgbClr val="000000"/>
                </a:solidFill>
                <a:latin typeface="VRHQDK+2"/>
                <a:cs typeface="VRHQDK+2"/>
              </a:rPr>
              <a:t>tugas.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272224" y="6446249"/>
            <a:ext cx="5219104" cy="208549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spc="-172">
                <a:solidFill>
                  <a:srgbClr val="000000"/>
                </a:solidFill>
                <a:latin typeface="OESWNQ+ArialMT"/>
                <a:cs typeface="OESWNQ+ArialMT"/>
              </a:rPr>
              <a:t>menginternalisasi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5">
                <a:solidFill>
                  <a:srgbClr val="000000"/>
                </a:solidFill>
                <a:latin typeface="OESWNQ+ArialMT"/>
                <a:cs typeface="OESWNQ+ArialMT"/>
              </a:rPr>
              <a:t>nilai-nilai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37">
                <a:solidFill>
                  <a:srgbClr val="000000"/>
                </a:solidFill>
                <a:latin typeface="OESWNQ+ArialMT"/>
                <a:cs typeface="OESWNQ+ArialMT"/>
              </a:rPr>
              <a:t>yang</a:t>
            </a:r>
          </a:p>
          <a:p>
            <a:pPr marL="0" marR="0">
              <a:lnSpc>
                <a:spcPts val="2681"/>
              </a:lnSpc>
              <a:spcBef>
                <a:spcPts val="628"/>
              </a:spcBef>
              <a:spcAft>
                <a:spcPts val="0"/>
              </a:spcAft>
            </a:pPr>
            <a:r>
              <a:rPr dirty="0" sz="2400" spc="-163">
                <a:solidFill>
                  <a:srgbClr val="000000"/>
                </a:solidFill>
                <a:latin typeface="OESWNQ+ArialMT"/>
                <a:cs typeface="OESWNQ+ArialMT"/>
              </a:rPr>
              <a:t>diajarkan.</a:t>
            </a:r>
            <a:r>
              <a:rPr dirty="0" sz="2400" spc="-36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6">
                <a:solidFill>
                  <a:srgbClr val="000000"/>
                </a:solidFill>
                <a:latin typeface="OESWNQ+ArialMT"/>
                <a:cs typeface="OESWNQ+ArialMT"/>
              </a:rPr>
              <a:t>Pengembangan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ranah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7">
                <a:solidFill>
                  <a:srgbClr val="000000"/>
                </a:solidFill>
                <a:latin typeface="OESWNQ+ArialMT"/>
                <a:cs typeface="OESWNQ+ArialMT"/>
              </a:rPr>
              <a:t>afektif</a:t>
            </a:r>
          </a:p>
          <a:p>
            <a:pPr marL="0" marR="0">
              <a:lnSpc>
                <a:spcPts val="2681"/>
              </a:lnSpc>
              <a:spcBef>
                <a:spcPts val="678"/>
              </a:spcBef>
              <a:spcAft>
                <a:spcPts val="0"/>
              </a:spcAft>
            </a:pPr>
            <a:r>
              <a:rPr dirty="0" sz="2400" spc="-160">
                <a:solidFill>
                  <a:srgbClr val="000000"/>
                </a:solidFill>
                <a:latin typeface="OESWNQ+ArialMT"/>
                <a:cs typeface="OESWNQ+ArialMT"/>
              </a:rPr>
              <a:t>membantu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2">
                <a:solidFill>
                  <a:srgbClr val="000000"/>
                </a:solidFill>
                <a:latin typeface="OESWNQ+ArialMT"/>
                <a:cs typeface="OESWNQ+ArialMT"/>
              </a:rPr>
              <a:t>membentuk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0">
                <a:solidFill>
                  <a:srgbClr val="000000"/>
                </a:solidFill>
                <a:latin typeface="OESWNQ+ArialMT"/>
                <a:cs typeface="OESWNQ+ArialMT"/>
              </a:rPr>
              <a:t>karakter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22">
                <a:solidFill>
                  <a:srgbClr val="000000"/>
                </a:solidFill>
                <a:latin typeface="OESWNQ+ArialMT"/>
                <a:cs typeface="OESWNQ+ArialMT"/>
              </a:rPr>
              <a:t>dan</a:t>
            </a:r>
          </a:p>
          <a:p>
            <a:pPr marL="0" marR="0">
              <a:lnSpc>
                <a:spcPts val="2681"/>
              </a:lnSpc>
              <a:spcBef>
                <a:spcPts val="678"/>
              </a:spcBef>
              <a:spcAft>
                <a:spcPts val="0"/>
              </a:spcAft>
            </a:pPr>
            <a:r>
              <a:rPr dirty="0" sz="2400" spc="-165">
                <a:solidFill>
                  <a:srgbClr val="000000"/>
                </a:solidFill>
                <a:latin typeface="OESWNQ+ArialMT"/>
                <a:cs typeface="OESWNQ+ArialMT"/>
              </a:rPr>
              <a:t>kepribadian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5">
                <a:solidFill>
                  <a:srgbClr val="000000"/>
                </a:solidFill>
                <a:latin typeface="OESWNQ+ArialMT"/>
                <a:cs typeface="OESWNQ+ArialMT"/>
              </a:rPr>
              <a:t>peserta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didik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1">
                <a:solidFill>
                  <a:srgbClr val="000000"/>
                </a:solidFill>
                <a:latin typeface="OESWNQ+ArialMT"/>
                <a:cs typeface="OESWNQ+ArialMT"/>
              </a:rPr>
              <a:t>secara</a:t>
            </a:r>
          </a:p>
          <a:p>
            <a:pPr marL="0" marR="0">
              <a:lnSpc>
                <a:spcPts val="2681"/>
              </a:lnSpc>
              <a:spcBef>
                <a:spcPts val="628"/>
              </a:spcBef>
              <a:spcAft>
                <a:spcPts val="0"/>
              </a:spcAft>
            </a:pPr>
            <a:r>
              <a:rPr dirty="0" sz="2400" spc="-182">
                <a:solidFill>
                  <a:srgbClr val="000000"/>
                </a:solidFill>
                <a:latin typeface="OESWNQ+ArialMT"/>
                <a:cs typeface="OESWNQ+ArialMT"/>
              </a:rPr>
              <a:t>menyeluruh.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3605394" y="6435921"/>
            <a:ext cx="2894235" cy="27477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63"/>
              </a:lnSpc>
              <a:spcBef>
                <a:spcPts val="0"/>
              </a:spcBef>
              <a:spcAft>
                <a:spcPts val="0"/>
              </a:spcAft>
            </a:pPr>
            <a:r>
              <a:rPr dirty="0" sz="1450" spc="10" b="1">
                <a:solidFill>
                  <a:srgbClr val="000000"/>
                </a:solidFill>
                <a:latin typeface="VRHQDK+2"/>
                <a:cs typeface="VRHQDK+2"/>
              </a:rPr>
              <a:t>Karakterisasi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0" b="1">
                <a:solidFill>
                  <a:srgbClr val="000000"/>
                </a:solidFill>
                <a:latin typeface="VRHQDK+2"/>
                <a:cs typeface="VRHQDK+2"/>
              </a:rPr>
              <a:t>(</a:t>
            </a:r>
            <a:r>
              <a:rPr dirty="0" sz="1450" spc="10" b="1">
                <a:solidFill>
                  <a:srgbClr val="000000"/>
                </a:solidFill>
                <a:latin typeface="KLGMLK+4"/>
                <a:cs typeface="KLGMLK+4"/>
              </a:rPr>
              <a:t>Characterizing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)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3605394" y="6697288"/>
            <a:ext cx="4009801" cy="132023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63"/>
              </a:lnSpc>
              <a:spcBef>
                <a:spcPts val="0"/>
              </a:spcBef>
              <a:spcAft>
                <a:spcPts val="0"/>
              </a:spcAft>
            </a:pPr>
            <a:r>
              <a:rPr dirty="0" sz="1450" spc="10" b="1">
                <a:solidFill>
                  <a:srgbClr val="000000"/>
                </a:solidFill>
                <a:latin typeface="VRHQDK+2"/>
                <a:cs typeface="VRHQDK+2"/>
              </a:rPr>
              <a:t>Internalisasi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nilai-nilai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2" b="1">
                <a:solidFill>
                  <a:srgbClr val="000000"/>
                </a:solidFill>
                <a:latin typeface="VRHQDK+2"/>
                <a:cs typeface="VRHQDK+2"/>
              </a:rPr>
              <a:t>menjadi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1" b="1">
                <a:solidFill>
                  <a:srgbClr val="000000"/>
                </a:solidFill>
                <a:latin typeface="VRHQDK+2"/>
                <a:cs typeface="VRHQDK+2"/>
              </a:rPr>
              <a:t>bagian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1" b="1">
                <a:solidFill>
                  <a:srgbClr val="000000"/>
                </a:solidFill>
                <a:latin typeface="VRHQDK+2"/>
                <a:cs typeface="VRHQDK+2"/>
              </a:rPr>
              <a:t>dari</a:t>
            </a:r>
          </a:p>
          <a:p>
            <a:pPr marL="0" marR="0">
              <a:lnSpc>
                <a:spcPts val="1863"/>
              </a:lnSpc>
              <a:spcBef>
                <a:spcPts val="144"/>
              </a:spcBef>
              <a:spcAft>
                <a:spcPts val="0"/>
              </a:spcAft>
            </a:pPr>
            <a:r>
              <a:rPr dirty="0" sz="1450" spc="12" b="1">
                <a:solidFill>
                  <a:srgbClr val="000000"/>
                </a:solidFill>
                <a:latin typeface="VRHQDK+2"/>
                <a:cs typeface="VRHQDK+2"/>
              </a:rPr>
              <a:t>gaya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1" b="1">
                <a:solidFill>
                  <a:srgbClr val="000000"/>
                </a:solidFill>
                <a:latin typeface="VRHQDK+2"/>
                <a:cs typeface="VRHQDK+2"/>
              </a:rPr>
              <a:t>hidup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1" b="1">
                <a:solidFill>
                  <a:srgbClr val="000000"/>
                </a:solidFill>
                <a:latin typeface="VRHQDK+2"/>
                <a:cs typeface="VRHQDK+2"/>
              </a:rPr>
              <a:t>peserta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0" b="1">
                <a:solidFill>
                  <a:srgbClr val="000000"/>
                </a:solidFill>
                <a:latin typeface="VRHQDK+2"/>
                <a:cs typeface="VRHQDK+2"/>
              </a:rPr>
              <a:t>didik.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Nilai-nilai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ini</a:t>
            </a:r>
          </a:p>
          <a:p>
            <a:pPr marL="0" marR="0">
              <a:lnSpc>
                <a:spcPts val="1863"/>
              </a:lnSpc>
              <a:spcBef>
                <a:spcPts val="194"/>
              </a:spcBef>
              <a:spcAft>
                <a:spcPts val="0"/>
              </a:spcAft>
            </a:pPr>
            <a:r>
              <a:rPr dirty="0" sz="1450" spc="12" b="1">
                <a:solidFill>
                  <a:srgbClr val="000000"/>
                </a:solidFill>
                <a:latin typeface="VRHQDK+2"/>
                <a:cs typeface="VRHQDK+2"/>
              </a:rPr>
              <a:t>menjadi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2" b="1">
                <a:solidFill>
                  <a:srgbClr val="000000"/>
                </a:solidFill>
                <a:latin typeface="VRHQDK+2"/>
                <a:cs typeface="VRHQDK+2"/>
              </a:rPr>
              <a:t>panduan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0" b="1">
                <a:solidFill>
                  <a:srgbClr val="000000"/>
                </a:solidFill>
                <a:latin typeface="VRHQDK+2"/>
                <a:cs typeface="VRHQDK+2"/>
              </a:rPr>
              <a:t>perilaku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2" b="1">
                <a:solidFill>
                  <a:srgbClr val="000000"/>
                </a:solidFill>
                <a:latin typeface="VRHQDK+2"/>
                <a:cs typeface="VRHQDK+2"/>
              </a:rPr>
              <a:t>yang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1" b="1">
                <a:solidFill>
                  <a:srgbClr val="000000"/>
                </a:solidFill>
                <a:latin typeface="VRHQDK+2"/>
                <a:cs typeface="VRHQDK+2"/>
              </a:rPr>
              <a:t>konsisten</a:t>
            </a:r>
          </a:p>
          <a:p>
            <a:pPr marL="0" marR="0">
              <a:lnSpc>
                <a:spcPts val="1863"/>
              </a:lnSpc>
              <a:spcBef>
                <a:spcPts val="144"/>
              </a:spcBef>
              <a:spcAft>
                <a:spcPts val="0"/>
              </a:spcAft>
            </a:pPr>
            <a:r>
              <a:rPr dirty="0" sz="1450" spc="14" b="1">
                <a:solidFill>
                  <a:srgbClr val="000000"/>
                </a:solidFill>
                <a:latin typeface="VRHQDK+2"/>
                <a:cs typeface="VRHQDK+2"/>
              </a:rPr>
              <a:t>dan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4" b="1">
                <a:solidFill>
                  <a:srgbClr val="000000"/>
                </a:solidFill>
                <a:latin typeface="VRHQDK+2"/>
                <a:cs typeface="VRHQDK+2"/>
              </a:rPr>
              <a:t>dapat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0" b="1">
                <a:solidFill>
                  <a:srgbClr val="000000"/>
                </a:solidFill>
                <a:latin typeface="VRHQDK+2"/>
                <a:cs typeface="VRHQDK+2"/>
              </a:rPr>
              <a:t>diprediksi,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5" b="1">
                <a:solidFill>
                  <a:srgbClr val="000000"/>
                </a:solidFill>
                <a:latin typeface="VRHQDK+2"/>
                <a:cs typeface="VRHQDK+2"/>
              </a:rPr>
              <a:t>membentuk</a:t>
            </a:r>
          </a:p>
          <a:p>
            <a:pPr marL="0" marR="0">
              <a:lnSpc>
                <a:spcPts val="1863"/>
              </a:lnSpc>
              <a:spcBef>
                <a:spcPts val="194"/>
              </a:spcBef>
              <a:spcAft>
                <a:spcPts val="0"/>
              </a:spcAft>
            </a:pPr>
            <a:r>
              <a:rPr dirty="0" sz="1450" spc="11" b="1">
                <a:solidFill>
                  <a:srgbClr val="000000"/>
                </a:solidFill>
                <a:latin typeface="VRHQDK+2"/>
                <a:cs typeface="VRHQDK+2"/>
              </a:rPr>
              <a:t>karakter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4" b="1">
                <a:solidFill>
                  <a:srgbClr val="000000"/>
                </a:solidFill>
                <a:latin typeface="VRHQDK+2"/>
                <a:cs typeface="VRHQDK+2"/>
              </a:rPr>
              <a:t>mereka.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6928311" y="7647006"/>
            <a:ext cx="1676534" cy="27477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63"/>
              </a:lnSpc>
              <a:spcBef>
                <a:spcPts val="0"/>
              </a:spcBef>
              <a:spcAft>
                <a:spcPts val="0"/>
              </a:spcAft>
            </a:pPr>
            <a:r>
              <a:rPr dirty="0" sz="1450" spc="11" b="1">
                <a:solidFill>
                  <a:srgbClr val="000000"/>
                </a:solidFill>
                <a:latin typeface="VRHQDK+2"/>
                <a:cs typeface="VRHQDK+2"/>
              </a:rPr>
              <a:t>Menilai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(</a:t>
            </a:r>
            <a:r>
              <a:rPr dirty="0" sz="1450" spc="11" b="1">
                <a:solidFill>
                  <a:srgbClr val="000000"/>
                </a:solidFill>
                <a:latin typeface="KLGMLK+4"/>
                <a:cs typeface="KLGMLK+4"/>
              </a:rPr>
              <a:t>Valuing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6928311" y="7908373"/>
            <a:ext cx="3745650" cy="132023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63"/>
              </a:lnSpc>
              <a:spcBef>
                <a:spcPts val="0"/>
              </a:spcBef>
              <a:spcAft>
                <a:spcPts val="0"/>
              </a:spcAft>
            </a:pPr>
            <a:r>
              <a:rPr dirty="0" sz="1450" spc="12" b="1">
                <a:solidFill>
                  <a:srgbClr val="000000"/>
                </a:solidFill>
                <a:latin typeface="VRHQDK+2"/>
                <a:cs typeface="VRHQDK+2"/>
              </a:rPr>
              <a:t>Pemberian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0" b="1">
                <a:solidFill>
                  <a:srgbClr val="000000"/>
                </a:solidFill>
                <a:latin typeface="VRHQDK+2"/>
                <a:cs typeface="VRHQDK+2"/>
              </a:rPr>
              <a:t>nilai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0" b="1">
                <a:solidFill>
                  <a:srgbClr val="000000"/>
                </a:solidFill>
                <a:latin typeface="VRHQDK+2"/>
                <a:cs typeface="VRHQDK+2"/>
              </a:rPr>
              <a:t>atau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1" b="1">
                <a:solidFill>
                  <a:srgbClr val="000000"/>
                </a:solidFill>
                <a:latin typeface="VRHQDK+2"/>
                <a:cs typeface="VRHQDK+2"/>
              </a:rPr>
              <a:t>harga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4" b="1">
                <a:solidFill>
                  <a:srgbClr val="000000"/>
                </a:solidFill>
                <a:latin typeface="VRHQDK+2"/>
                <a:cs typeface="VRHQDK+2"/>
              </a:rPr>
              <a:t>pada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1" b="1">
                <a:solidFill>
                  <a:srgbClr val="000000"/>
                </a:solidFill>
                <a:latin typeface="VRHQDK+2"/>
                <a:cs typeface="VRHQDK+2"/>
              </a:rPr>
              <a:t>suatu</a:t>
            </a:r>
          </a:p>
          <a:p>
            <a:pPr marL="0" marR="0">
              <a:lnSpc>
                <a:spcPts val="1863"/>
              </a:lnSpc>
              <a:spcBef>
                <a:spcPts val="144"/>
              </a:spcBef>
              <a:spcAft>
                <a:spcPts val="0"/>
              </a:spcAft>
            </a:pPr>
            <a:r>
              <a:rPr dirty="0" sz="1450" spc="14" b="1">
                <a:solidFill>
                  <a:srgbClr val="000000"/>
                </a:solidFill>
                <a:latin typeface="VRHQDK+2"/>
                <a:cs typeface="VRHQDK+2"/>
              </a:rPr>
              <a:t>fenomena.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1" b="1">
                <a:solidFill>
                  <a:srgbClr val="000000"/>
                </a:solidFill>
                <a:latin typeface="VRHQDK+2"/>
                <a:cs typeface="VRHQDK+2"/>
              </a:rPr>
              <a:t>Peserta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0" b="1">
                <a:solidFill>
                  <a:srgbClr val="000000"/>
                </a:solidFill>
                <a:latin typeface="VRHQDK+2"/>
                <a:cs typeface="VRHQDK+2"/>
              </a:rPr>
              <a:t>didik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2" b="1">
                <a:solidFill>
                  <a:srgbClr val="000000"/>
                </a:solidFill>
                <a:latin typeface="VRHQDK+2"/>
                <a:cs typeface="VRHQDK+2"/>
              </a:rPr>
              <a:t>mulai</a:t>
            </a:r>
          </a:p>
          <a:p>
            <a:pPr marL="0" marR="0">
              <a:lnSpc>
                <a:spcPts val="1863"/>
              </a:lnSpc>
              <a:spcBef>
                <a:spcPts val="194"/>
              </a:spcBef>
              <a:spcAft>
                <a:spcPts val="0"/>
              </a:spcAft>
            </a:pPr>
            <a:r>
              <a:rPr dirty="0" sz="1450" spc="15" b="1">
                <a:solidFill>
                  <a:srgbClr val="000000"/>
                </a:solidFill>
                <a:latin typeface="VRHQDK+2"/>
                <a:cs typeface="VRHQDK+2"/>
              </a:rPr>
              <a:t>mengembangkan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1" b="1">
                <a:solidFill>
                  <a:srgbClr val="000000"/>
                </a:solidFill>
                <a:latin typeface="VRHQDK+2"/>
                <a:cs typeface="VRHQDK+2"/>
              </a:rPr>
              <a:t>preferensi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4" b="1">
                <a:solidFill>
                  <a:srgbClr val="000000"/>
                </a:solidFill>
                <a:latin typeface="VRHQDK+2"/>
                <a:cs typeface="VRHQDK+2"/>
              </a:rPr>
              <a:t>dan</a:t>
            </a:r>
          </a:p>
          <a:p>
            <a:pPr marL="0" marR="0">
              <a:lnSpc>
                <a:spcPts val="1863"/>
              </a:lnSpc>
              <a:spcBef>
                <a:spcPts val="144"/>
              </a:spcBef>
              <a:spcAft>
                <a:spcPts val="0"/>
              </a:spcAft>
            </a:pPr>
            <a:r>
              <a:rPr dirty="0" sz="1450" spc="12" b="1">
                <a:solidFill>
                  <a:srgbClr val="000000"/>
                </a:solidFill>
                <a:latin typeface="VRHQDK+2"/>
                <a:cs typeface="VRHQDK+2"/>
              </a:rPr>
              <a:t>menunjukkan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4" b="1">
                <a:solidFill>
                  <a:srgbClr val="000000"/>
                </a:solidFill>
                <a:latin typeface="VRHQDK+2"/>
                <a:cs typeface="VRHQDK+2"/>
              </a:rPr>
              <a:t>komitmen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1" b="1">
                <a:solidFill>
                  <a:srgbClr val="000000"/>
                </a:solidFill>
                <a:latin typeface="VRHQDK+2"/>
                <a:cs typeface="VRHQDK+2"/>
              </a:rPr>
              <a:t>terhadap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nilai-</a:t>
            </a:r>
          </a:p>
          <a:p>
            <a:pPr marL="0" marR="0">
              <a:lnSpc>
                <a:spcPts val="1863"/>
              </a:lnSpc>
              <a:spcBef>
                <a:spcPts val="194"/>
              </a:spcBef>
              <a:spcAft>
                <a:spcPts val="0"/>
              </a:spcAft>
            </a:pPr>
            <a:r>
              <a:rPr dirty="0" sz="1450" spc="10" b="1">
                <a:solidFill>
                  <a:srgbClr val="000000"/>
                </a:solidFill>
                <a:latin typeface="VRHQDK+2"/>
                <a:cs typeface="VRHQDK+2"/>
              </a:rPr>
              <a:t>nilai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0" b="1">
                <a:solidFill>
                  <a:srgbClr val="000000"/>
                </a:solidFill>
                <a:latin typeface="VRHQDK+2"/>
                <a:cs typeface="VRHQDK+2"/>
              </a:rPr>
              <a:t>tertentu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2" b="1">
                <a:solidFill>
                  <a:srgbClr val="000000"/>
                </a:solidFill>
                <a:latin typeface="VRHQDK+2"/>
                <a:cs typeface="VRHQDK+2"/>
              </a:rPr>
              <a:t>yang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1" b="1">
                <a:solidFill>
                  <a:srgbClr val="000000"/>
                </a:solidFill>
                <a:latin typeface="VRHQDK+2"/>
                <a:cs typeface="VRHQDK+2"/>
              </a:rPr>
              <a:t>dianggap</a:t>
            </a:r>
            <a:r>
              <a:rPr dirty="0" sz="1450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1450" spc="11" b="1">
                <a:solidFill>
                  <a:srgbClr val="000000"/>
                </a:solidFill>
                <a:latin typeface="VRHQDK+2"/>
                <a:cs typeface="VRHQDK+2"/>
              </a:rPr>
              <a:t>penting.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028700" y="913201"/>
            <a:ext cx="16460474" cy="84201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6330"/>
              </a:lnSpc>
              <a:spcBef>
                <a:spcPts val="0"/>
              </a:spcBef>
              <a:spcAft>
                <a:spcPts val="0"/>
              </a:spcAft>
            </a:pPr>
            <a:r>
              <a:rPr dirty="0" sz="5000" spc="-303" b="1">
                <a:solidFill>
                  <a:srgbClr val="297bbf"/>
                </a:solidFill>
                <a:latin typeface="VRHQDK+2"/>
                <a:cs typeface="VRHQDK+2"/>
              </a:rPr>
              <a:t>Ranah</a:t>
            </a:r>
            <a:r>
              <a:rPr dirty="0" sz="5000" spc="-759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5000" spc="-350" b="1">
                <a:solidFill>
                  <a:srgbClr val="297bbf"/>
                </a:solidFill>
                <a:latin typeface="VRHQDK+2"/>
                <a:cs typeface="VRHQDK+2"/>
              </a:rPr>
              <a:t>Psikomotorik:</a:t>
            </a:r>
            <a:r>
              <a:rPr dirty="0" sz="5000" spc="-759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5000" spc="-348" b="1">
                <a:solidFill>
                  <a:srgbClr val="297bbf"/>
                </a:solidFill>
                <a:latin typeface="VRHQDK+2"/>
                <a:cs typeface="VRHQDK+2"/>
              </a:rPr>
              <a:t>Keterampilan</a:t>
            </a:r>
            <a:r>
              <a:rPr dirty="0" sz="5000" spc="-759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5000" spc="-325" b="1">
                <a:solidFill>
                  <a:srgbClr val="297bbf"/>
                </a:solidFill>
                <a:latin typeface="VRHQDK+2"/>
                <a:cs typeface="VRHQDK+2"/>
              </a:rPr>
              <a:t>Motorik</a:t>
            </a:r>
            <a:r>
              <a:rPr dirty="0" sz="5000" spc="-759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5000" spc="-252" b="1">
                <a:solidFill>
                  <a:srgbClr val="297bbf"/>
                </a:solidFill>
                <a:latin typeface="VRHQDK+2"/>
                <a:cs typeface="VRHQDK+2"/>
              </a:rPr>
              <a:t>dan</a:t>
            </a:r>
            <a:r>
              <a:rPr dirty="0" sz="5000" spc="-759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5000" spc="-325" b="1">
                <a:solidFill>
                  <a:srgbClr val="297bbf"/>
                </a:solidFill>
                <a:latin typeface="VRHQDK+2"/>
                <a:cs typeface="VRHQDK+2"/>
              </a:rPr>
              <a:t>Praktis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28700" y="2176856"/>
            <a:ext cx="16063168" cy="165877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Ranah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6">
                <a:solidFill>
                  <a:srgbClr val="000000"/>
                </a:solidFill>
                <a:latin typeface="OESWNQ+ArialMT"/>
                <a:cs typeface="OESWNQ+ArialMT"/>
              </a:rPr>
              <a:t>psikomotorik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2">
                <a:solidFill>
                  <a:srgbClr val="000000"/>
                </a:solidFill>
                <a:latin typeface="OESWNQ+ArialMT"/>
                <a:cs typeface="OESWNQ+ArialMT"/>
              </a:rPr>
              <a:t>berkaitan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1">
                <a:solidFill>
                  <a:srgbClr val="000000"/>
                </a:solidFill>
                <a:latin typeface="OESWNQ+ArialMT"/>
                <a:cs typeface="OESWNQ+ArialMT"/>
              </a:rPr>
              <a:t>dengan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2">
                <a:solidFill>
                  <a:srgbClr val="000000"/>
                </a:solidFill>
                <a:latin typeface="OESWNQ+ArialMT"/>
                <a:cs typeface="OESWNQ+ArialMT"/>
              </a:rPr>
              <a:t>kemampuan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untuk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2">
                <a:solidFill>
                  <a:srgbClr val="000000"/>
                </a:solidFill>
                <a:latin typeface="OESWNQ+ArialMT"/>
                <a:cs typeface="OESWNQ+ArialMT"/>
              </a:rPr>
              <a:t>melakukan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0">
                <a:solidFill>
                  <a:srgbClr val="000000"/>
                </a:solidFill>
                <a:latin typeface="OESWNQ+ArialMT"/>
                <a:cs typeface="OESWNQ+ArialMT"/>
              </a:rPr>
              <a:t>tindakan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1">
                <a:solidFill>
                  <a:srgbClr val="000000"/>
                </a:solidFill>
                <a:latin typeface="OESWNQ+ArialMT"/>
                <a:cs typeface="OESWNQ+ArialMT"/>
              </a:rPr>
              <a:t>fisik,</a:t>
            </a:r>
            <a:r>
              <a:rPr dirty="0" sz="2400" spc="-36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5">
                <a:solidFill>
                  <a:srgbClr val="000000"/>
                </a:solidFill>
                <a:latin typeface="OESWNQ+ArialMT"/>
                <a:cs typeface="OESWNQ+ArialMT"/>
              </a:rPr>
              <a:t>menggunakan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alat,</a:t>
            </a:r>
            <a:r>
              <a:rPr dirty="0" sz="2400" spc="-36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22">
                <a:solidFill>
                  <a:srgbClr val="000000"/>
                </a:solidFill>
                <a:latin typeface="OESWNQ+ArialMT"/>
                <a:cs typeface="OESWNQ+ArialMT"/>
              </a:rPr>
              <a:t>dan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7">
                <a:solidFill>
                  <a:srgbClr val="000000"/>
                </a:solidFill>
                <a:latin typeface="OESWNQ+ArialMT"/>
                <a:cs typeface="OESWNQ+ArialMT"/>
              </a:rPr>
              <a:t>mengembangkan</a:t>
            </a:r>
          </a:p>
          <a:p>
            <a:pPr marL="0" marR="0">
              <a:lnSpc>
                <a:spcPts val="2681"/>
              </a:lnSpc>
              <a:spcBef>
                <a:spcPts val="628"/>
              </a:spcBef>
              <a:spcAft>
                <a:spcPts val="0"/>
              </a:spcAft>
            </a:pPr>
            <a:r>
              <a:rPr dirty="0" sz="2400" spc="-163">
                <a:solidFill>
                  <a:srgbClr val="000000"/>
                </a:solidFill>
                <a:latin typeface="OESWNQ+ArialMT"/>
                <a:cs typeface="OESWNQ+ArialMT"/>
              </a:rPr>
              <a:t>koordinasi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serta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6">
                <a:solidFill>
                  <a:srgbClr val="000000"/>
                </a:solidFill>
                <a:latin typeface="OESWNQ+ArialMT"/>
                <a:cs typeface="OESWNQ+ArialMT"/>
              </a:rPr>
              <a:t>ketangkasan.</a:t>
            </a:r>
            <a:r>
              <a:rPr dirty="0" sz="2400" spc="-36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22">
                <a:solidFill>
                  <a:srgbClr val="000000"/>
                </a:solidFill>
                <a:latin typeface="OESWNQ+ArialMT"/>
                <a:cs typeface="OESWNQ+ArialMT"/>
              </a:rPr>
              <a:t>Ini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1">
                <a:solidFill>
                  <a:srgbClr val="000000"/>
                </a:solidFill>
                <a:latin typeface="OESWNQ+ArialMT"/>
                <a:cs typeface="OESWNQ+ArialMT"/>
              </a:rPr>
              <a:t>adalah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ranah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91">
                <a:solidFill>
                  <a:srgbClr val="000000"/>
                </a:solidFill>
                <a:latin typeface="OESWNQ+ArialMT"/>
                <a:cs typeface="OESWNQ+ArialMT"/>
              </a:rPr>
              <a:t>di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37">
                <a:solidFill>
                  <a:srgbClr val="000000"/>
                </a:solidFill>
                <a:latin typeface="OESWNQ+ArialMT"/>
                <a:cs typeface="OESWNQ+ArialMT"/>
              </a:rPr>
              <a:t>mana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6">
                <a:solidFill>
                  <a:srgbClr val="000000"/>
                </a:solidFill>
                <a:latin typeface="OESWNQ+ArialMT"/>
                <a:cs typeface="OESWNQ+ArialMT"/>
              </a:rPr>
              <a:t>pembelajaran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5">
                <a:solidFill>
                  <a:srgbClr val="000000"/>
                </a:solidFill>
                <a:latin typeface="OESWNQ+ArialMT"/>
                <a:cs typeface="OESWNQ+ArialMT"/>
              </a:rPr>
              <a:t>menjadi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nyata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5">
                <a:solidFill>
                  <a:srgbClr val="000000"/>
                </a:solidFill>
                <a:latin typeface="OESWNQ+ArialMT"/>
                <a:cs typeface="OESWNQ+ArialMT"/>
              </a:rPr>
              <a:t>melalui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5">
                <a:solidFill>
                  <a:srgbClr val="000000"/>
                </a:solidFill>
                <a:latin typeface="OESWNQ+ArialMT"/>
                <a:cs typeface="OESWNQ+ArialMT"/>
              </a:rPr>
              <a:t>praktik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22">
                <a:solidFill>
                  <a:srgbClr val="000000"/>
                </a:solidFill>
                <a:latin typeface="OESWNQ+ArialMT"/>
                <a:cs typeface="OESWNQ+ArialMT"/>
              </a:rPr>
              <a:t>dan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9">
                <a:solidFill>
                  <a:srgbClr val="000000"/>
                </a:solidFill>
                <a:latin typeface="OESWNQ+ArialMT"/>
                <a:cs typeface="OESWNQ+ArialMT"/>
              </a:rPr>
              <a:t>aplikasi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2">
                <a:solidFill>
                  <a:srgbClr val="000000"/>
                </a:solidFill>
                <a:latin typeface="OESWNQ+ArialMT"/>
                <a:cs typeface="OESWNQ+ArialMT"/>
              </a:rPr>
              <a:t>langsung.</a:t>
            </a:r>
          </a:p>
          <a:p>
            <a:pPr marL="0" marR="0">
              <a:lnSpc>
                <a:spcPts val="2681"/>
              </a:lnSpc>
              <a:spcBef>
                <a:spcPts val="678"/>
              </a:spcBef>
              <a:spcAft>
                <a:spcPts val="0"/>
              </a:spcAft>
            </a:pPr>
            <a:r>
              <a:rPr dirty="0" sz="2400" spc="-166">
                <a:solidFill>
                  <a:srgbClr val="000000"/>
                </a:solidFill>
                <a:latin typeface="OESWNQ+ArialMT"/>
                <a:cs typeface="OESWNQ+ArialMT"/>
              </a:rPr>
              <a:t>Keterampilan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6">
                <a:solidFill>
                  <a:srgbClr val="000000"/>
                </a:solidFill>
                <a:latin typeface="OESWNQ+ArialMT"/>
                <a:cs typeface="OESWNQ+ArialMT"/>
              </a:rPr>
              <a:t>psikomotorik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1">
                <a:solidFill>
                  <a:srgbClr val="000000"/>
                </a:solidFill>
                <a:latin typeface="OESWNQ+ArialMT"/>
                <a:cs typeface="OESWNQ+ArialMT"/>
              </a:rPr>
              <a:t>sangat</a:t>
            </a:r>
            <a:r>
              <a:rPr dirty="0" sz="2400" spc="-36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7">
                <a:solidFill>
                  <a:srgbClr val="000000"/>
                </a:solidFill>
                <a:latin typeface="OESWNQ+ArialMT"/>
                <a:cs typeface="OESWNQ+ArialMT"/>
              </a:rPr>
              <a:t>penting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dalam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1">
                <a:solidFill>
                  <a:srgbClr val="000000"/>
                </a:solidFill>
                <a:latin typeface="OESWNQ+ArialMT"/>
                <a:cs typeface="OESWNQ+ArialMT"/>
              </a:rPr>
              <a:t>banyak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5">
                <a:solidFill>
                  <a:srgbClr val="000000"/>
                </a:solidFill>
                <a:latin typeface="OESWNQ+ArialMT"/>
                <a:cs typeface="OESWNQ+ArialMT"/>
              </a:rPr>
              <a:t>bidang,</a:t>
            </a:r>
            <a:r>
              <a:rPr dirty="0" sz="2400" spc="-36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mulai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37">
                <a:solidFill>
                  <a:srgbClr val="000000"/>
                </a:solidFill>
                <a:latin typeface="OESWNQ+ArialMT"/>
                <a:cs typeface="OESWNQ+ArialMT"/>
              </a:rPr>
              <a:t>dari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37">
                <a:solidFill>
                  <a:srgbClr val="000000"/>
                </a:solidFill>
                <a:latin typeface="OESWNQ+ArialMT"/>
                <a:cs typeface="OESWNQ+ArialMT"/>
              </a:rPr>
              <a:t>seni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22">
                <a:solidFill>
                  <a:srgbClr val="000000"/>
                </a:solidFill>
                <a:latin typeface="OESWNQ+ArialMT"/>
                <a:cs typeface="OESWNQ+ArialMT"/>
              </a:rPr>
              <a:t>dan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0">
                <a:solidFill>
                  <a:srgbClr val="000000"/>
                </a:solidFill>
                <a:latin typeface="OESWNQ+ArialMT"/>
                <a:cs typeface="OESWNQ+ArialMT"/>
              </a:rPr>
              <a:t>olahraga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1">
                <a:solidFill>
                  <a:srgbClr val="000000"/>
                </a:solidFill>
                <a:latin typeface="OESWNQ+ArialMT"/>
                <a:cs typeface="OESWNQ+ArialMT"/>
              </a:rPr>
              <a:t>hingga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37">
                <a:solidFill>
                  <a:srgbClr val="000000"/>
                </a:solidFill>
                <a:latin typeface="OESWNQ+ArialMT"/>
                <a:cs typeface="OESWNQ+ArialMT"/>
              </a:rPr>
              <a:t>ilmu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5">
                <a:solidFill>
                  <a:srgbClr val="000000"/>
                </a:solidFill>
                <a:latin typeface="OESWNQ+ArialMT"/>
                <a:cs typeface="OESWNQ+ArialMT"/>
              </a:rPr>
              <a:t>pengetahuan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22">
                <a:solidFill>
                  <a:srgbClr val="000000"/>
                </a:solidFill>
                <a:latin typeface="OESWNQ+ArialMT"/>
                <a:cs typeface="OESWNQ+ArialMT"/>
              </a:rPr>
              <a:t>dan</a:t>
            </a:r>
          </a:p>
          <a:p>
            <a:pPr marL="0" marR="0">
              <a:lnSpc>
                <a:spcPts val="2681"/>
              </a:lnSpc>
              <a:spcBef>
                <a:spcPts val="678"/>
              </a:spcBef>
              <a:spcAft>
                <a:spcPts val="0"/>
              </a:spcAft>
            </a:pPr>
            <a:r>
              <a:rPr dirty="0" sz="2400" spc="-183">
                <a:solidFill>
                  <a:srgbClr val="000000"/>
                </a:solidFill>
                <a:latin typeface="OESWNQ+ArialMT"/>
                <a:cs typeface="OESWNQ+ArialMT"/>
              </a:rPr>
              <a:t>teknologi.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716665" y="4242051"/>
            <a:ext cx="2978810" cy="42397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038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spc="-159" b="1">
                <a:solidFill>
                  <a:srgbClr val="000000"/>
                </a:solidFill>
                <a:latin typeface="VRHQDK+2"/>
                <a:cs typeface="VRHQDK+2"/>
              </a:rPr>
              <a:t>Peniruan</a:t>
            </a:r>
            <a:r>
              <a:rPr dirty="0" sz="2400" spc="-36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400" b="1">
                <a:solidFill>
                  <a:srgbClr val="000000"/>
                </a:solidFill>
                <a:latin typeface="VRHQDK+2"/>
                <a:cs typeface="VRHQDK+2"/>
              </a:rPr>
              <a:t>(</a:t>
            </a:r>
            <a:r>
              <a:rPr dirty="0" sz="2400" spc="-180" b="1">
                <a:solidFill>
                  <a:srgbClr val="000000"/>
                </a:solidFill>
                <a:latin typeface="KLGMLK+4"/>
                <a:cs typeface="KLGMLK+4"/>
              </a:rPr>
              <a:t>Imitation</a:t>
            </a:r>
            <a:r>
              <a:rPr dirty="0" sz="2400" b="1">
                <a:solidFill>
                  <a:srgbClr val="000000"/>
                </a:solidFill>
                <a:latin typeface="VRHQDK+2"/>
                <a:cs typeface="VRHQDK+2"/>
              </a:rPr>
              <a:t>)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664630" y="4242051"/>
            <a:ext cx="3514039" cy="42397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038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spc="-163" b="1">
                <a:solidFill>
                  <a:srgbClr val="000000"/>
                </a:solidFill>
                <a:latin typeface="VRHQDK+2"/>
                <a:cs typeface="VRHQDK+2"/>
              </a:rPr>
              <a:t>Artikulasi</a:t>
            </a:r>
            <a:r>
              <a:rPr dirty="0" sz="2400" spc="-36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400" b="1">
                <a:solidFill>
                  <a:srgbClr val="000000"/>
                </a:solidFill>
                <a:latin typeface="VRHQDK+2"/>
                <a:cs typeface="VRHQDK+2"/>
              </a:rPr>
              <a:t>(</a:t>
            </a:r>
            <a:r>
              <a:rPr dirty="0" sz="2400" spc="-182" b="1">
                <a:solidFill>
                  <a:srgbClr val="000000"/>
                </a:solidFill>
                <a:latin typeface="KLGMLK+4"/>
                <a:cs typeface="KLGMLK+4"/>
              </a:rPr>
              <a:t>Articulation</a:t>
            </a:r>
            <a:r>
              <a:rPr dirty="0" sz="2400" b="1">
                <a:solidFill>
                  <a:srgbClr val="000000"/>
                </a:solidFill>
                <a:latin typeface="VRHQDK+2"/>
                <a:cs typeface="VRHQDK+2"/>
              </a:rPr>
              <a:t>)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716665" y="4708191"/>
            <a:ext cx="6845498" cy="117109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spc="-157">
                <a:solidFill>
                  <a:srgbClr val="000000"/>
                </a:solidFill>
                <a:latin typeface="OESWNQ+ArialMT"/>
                <a:cs typeface="OESWNQ+ArialMT"/>
              </a:rPr>
              <a:t>Peserta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didik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2">
                <a:solidFill>
                  <a:srgbClr val="000000"/>
                </a:solidFill>
                <a:latin typeface="OESWNQ+ArialMT"/>
                <a:cs typeface="OESWNQ+ArialMT"/>
              </a:rPr>
              <a:t>mengamati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22">
                <a:solidFill>
                  <a:srgbClr val="000000"/>
                </a:solidFill>
                <a:latin typeface="OESWNQ+ArialMT"/>
                <a:cs typeface="OESWNQ+ArialMT"/>
              </a:rPr>
              <a:t>dan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1">
                <a:solidFill>
                  <a:srgbClr val="000000"/>
                </a:solidFill>
                <a:latin typeface="OESWNQ+ArialMT"/>
                <a:cs typeface="OESWNQ+ArialMT"/>
              </a:rPr>
              <a:t>meniru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0">
                <a:solidFill>
                  <a:srgbClr val="000000"/>
                </a:solidFill>
                <a:latin typeface="OESWNQ+ArialMT"/>
                <a:cs typeface="OESWNQ+ArialMT"/>
              </a:rPr>
              <a:t>tindakan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orang</a:t>
            </a:r>
          </a:p>
          <a:p>
            <a:pPr marL="0" marR="0">
              <a:lnSpc>
                <a:spcPts val="2681"/>
              </a:lnSpc>
              <a:spcBef>
                <a:spcPts val="438"/>
              </a:spcBef>
              <a:spcAft>
                <a:spcPts val="0"/>
              </a:spcAft>
            </a:pP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lain.</a:t>
            </a:r>
            <a:r>
              <a:rPr dirty="0" sz="2400" spc="-36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22">
                <a:solidFill>
                  <a:srgbClr val="000000"/>
                </a:solidFill>
                <a:latin typeface="OESWNQ+ArialMT"/>
                <a:cs typeface="OESWNQ+ArialMT"/>
              </a:rPr>
              <a:t>Ini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1">
                <a:solidFill>
                  <a:srgbClr val="000000"/>
                </a:solidFill>
                <a:latin typeface="OESWNQ+ArialMT"/>
                <a:cs typeface="OESWNQ+ArialMT"/>
              </a:rPr>
              <a:t>adalah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tahap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37">
                <a:solidFill>
                  <a:srgbClr val="000000"/>
                </a:solidFill>
                <a:latin typeface="OESWNQ+ArialMT"/>
                <a:cs typeface="OESWNQ+ArialMT"/>
              </a:rPr>
              <a:t>awal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91">
                <a:solidFill>
                  <a:srgbClr val="000000"/>
                </a:solidFill>
                <a:latin typeface="OESWNQ+ArialMT"/>
                <a:cs typeface="OESWNQ+ArialMT"/>
              </a:rPr>
              <a:t>di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37">
                <a:solidFill>
                  <a:srgbClr val="000000"/>
                </a:solidFill>
                <a:latin typeface="OESWNQ+ArialMT"/>
                <a:cs typeface="OESWNQ+ArialMT"/>
              </a:rPr>
              <a:t>mana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6">
                <a:solidFill>
                  <a:srgbClr val="000000"/>
                </a:solidFill>
                <a:latin typeface="OESWNQ+ArialMT"/>
                <a:cs typeface="OESWNQ+ArialMT"/>
              </a:rPr>
              <a:t>keterampilan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dasar</a:t>
            </a:r>
          </a:p>
          <a:p>
            <a:pPr marL="0" marR="0">
              <a:lnSpc>
                <a:spcPts val="2681"/>
              </a:lnSpc>
              <a:spcBef>
                <a:spcPts val="438"/>
              </a:spcBef>
              <a:spcAft>
                <a:spcPts val="0"/>
              </a:spcAft>
            </a:pPr>
            <a:r>
              <a:rPr dirty="0" sz="2400" spc="-162">
                <a:solidFill>
                  <a:srgbClr val="000000"/>
                </a:solidFill>
                <a:latin typeface="OESWNQ+ArialMT"/>
                <a:cs typeface="OESWNQ+ArialMT"/>
              </a:rPr>
              <a:t>diperoleh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5">
                <a:solidFill>
                  <a:srgbClr val="000000"/>
                </a:solidFill>
                <a:latin typeface="OESWNQ+ArialMT"/>
                <a:cs typeface="OESWNQ+ArialMT"/>
              </a:rPr>
              <a:t>melalui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3">
                <a:solidFill>
                  <a:srgbClr val="000000"/>
                </a:solidFill>
                <a:latin typeface="OESWNQ+ArialMT"/>
                <a:cs typeface="OESWNQ+ArialMT"/>
              </a:rPr>
              <a:t>observasi.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667719" y="4707239"/>
            <a:ext cx="8947100" cy="117109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spc="-157">
                <a:solidFill>
                  <a:srgbClr val="000000"/>
                </a:solidFill>
                <a:latin typeface="OESWNQ+ArialMT"/>
                <a:cs typeface="OESWNQ+ArialMT"/>
              </a:rPr>
              <a:t>Peserta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didik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dapat</a:t>
            </a:r>
            <a:r>
              <a:rPr dirty="0" sz="2400" spc="-36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6">
                <a:solidFill>
                  <a:srgbClr val="000000"/>
                </a:solidFill>
                <a:latin typeface="OESWNQ+ArialMT"/>
                <a:cs typeface="OESWNQ+ArialMT"/>
              </a:rPr>
              <a:t>mengadaptasi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22">
                <a:solidFill>
                  <a:srgbClr val="000000"/>
                </a:solidFill>
                <a:latin typeface="OESWNQ+ArialMT"/>
                <a:cs typeface="OESWNQ+ArialMT"/>
              </a:rPr>
              <a:t>dan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72">
                <a:solidFill>
                  <a:srgbClr val="000000"/>
                </a:solidFill>
                <a:latin typeface="OESWNQ+ArialMT"/>
                <a:cs typeface="OESWNQ+ArialMT"/>
              </a:rPr>
              <a:t>mengkoordinasikan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0">
                <a:solidFill>
                  <a:srgbClr val="000000"/>
                </a:solidFill>
                <a:latin typeface="OESWNQ+ArialMT"/>
                <a:cs typeface="OESWNQ+ArialMT"/>
              </a:rPr>
              <a:t>beberapa</a:t>
            </a:r>
          </a:p>
          <a:p>
            <a:pPr marL="0" marR="0">
              <a:lnSpc>
                <a:spcPts val="2681"/>
              </a:lnSpc>
              <a:spcBef>
                <a:spcPts val="438"/>
              </a:spcBef>
              <a:spcAft>
                <a:spcPts val="0"/>
              </a:spcAft>
            </a:pPr>
            <a:r>
              <a:rPr dirty="0" sz="2400" spc="-166">
                <a:solidFill>
                  <a:srgbClr val="000000"/>
                </a:solidFill>
                <a:latin typeface="OESWNQ+ArialMT"/>
                <a:cs typeface="OESWNQ+ArialMT"/>
              </a:rPr>
              <a:t>keterampilan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1">
                <a:solidFill>
                  <a:srgbClr val="000000"/>
                </a:solidFill>
                <a:latin typeface="OESWNQ+ArialMT"/>
                <a:cs typeface="OESWNQ+ArialMT"/>
              </a:rPr>
              <a:t>secara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0">
                <a:solidFill>
                  <a:srgbClr val="000000"/>
                </a:solidFill>
                <a:latin typeface="OESWNQ+ArialMT"/>
                <a:cs typeface="OESWNQ+ArialMT"/>
              </a:rPr>
              <a:t>efektif,</a:t>
            </a:r>
            <a:r>
              <a:rPr dirty="0" sz="2400" spc="-36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1">
                <a:solidFill>
                  <a:srgbClr val="000000"/>
                </a:solidFill>
                <a:latin typeface="OESWNQ+ArialMT"/>
                <a:cs typeface="OESWNQ+ArialMT"/>
              </a:rPr>
              <a:t>bahkan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dalam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5">
                <a:solidFill>
                  <a:srgbClr val="000000"/>
                </a:solidFill>
                <a:latin typeface="OESWNQ+ArialMT"/>
                <a:cs typeface="OESWNQ+ArialMT"/>
              </a:rPr>
              <a:t>situasi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37">
                <a:solidFill>
                  <a:srgbClr val="000000"/>
                </a:solidFill>
                <a:latin typeface="OESWNQ+ArialMT"/>
                <a:cs typeface="OESWNQ+ArialMT"/>
              </a:rPr>
              <a:t>yang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0">
                <a:solidFill>
                  <a:srgbClr val="000000"/>
                </a:solidFill>
                <a:latin typeface="OESWNQ+ArialMT"/>
                <a:cs typeface="OESWNQ+ArialMT"/>
              </a:rPr>
              <a:t>berbeda.</a:t>
            </a:r>
          </a:p>
          <a:p>
            <a:pPr marL="0" marR="0">
              <a:lnSpc>
                <a:spcPts val="2681"/>
              </a:lnSpc>
              <a:spcBef>
                <a:spcPts val="438"/>
              </a:spcBef>
              <a:spcAft>
                <a:spcPts val="0"/>
              </a:spcAft>
            </a:pPr>
            <a:r>
              <a:rPr dirty="0" sz="2400" spc="-151">
                <a:solidFill>
                  <a:srgbClr val="000000"/>
                </a:solidFill>
                <a:latin typeface="OESWNQ+ArialMT"/>
                <a:cs typeface="OESWNQ+ArialMT"/>
              </a:rPr>
              <a:t>Mereka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5">
                <a:solidFill>
                  <a:srgbClr val="000000"/>
                </a:solidFill>
                <a:latin typeface="OESWNQ+ArialMT"/>
                <a:cs typeface="OESWNQ+ArialMT"/>
              </a:rPr>
              <a:t>menjadi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2">
                <a:solidFill>
                  <a:srgbClr val="000000"/>
                </a:solidFill>
                <a:latin typeface="OESWNQ+ArialMT"/>
                <a:cs typeface="OESWNQ+ArialMT"/>
              </a:rPr>
              <a:t>fleksibel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dalam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7">
                <a:solidFill>
                  <a:srgbClr val="000000"/>
                </a:solidFill>
                <a:latin typeface="OESWNQ+ArialMT"/>
                <a:cs typeface="OESWNQ+ArialMT"/>
              </a:rPr>
              <a:t>penerapannya.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719139" y="6128632"/>
            <a:ext cx="3925824" cy="42397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038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spc="-163" b="1">
                <a:solidFill>
                  <a:srgbClr val="000000"/>
                </a:solidFill>
                <a:latin typeface="VRHQDK+2"/>
                <a:cs typeface="VRHQDK+2"/>
              </a:rPr>
              <a:t>Manipulasi</a:t>
            </a:r>
            <a:r>
              <a:rPr dirty="0" sz="2400" spc="-36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400" b="1">
                <a:solidFill>
                  <a:srgbClr val="000000"/>
                </a:solidFill>
                <a:latin typeface="VRHQDK+2"/>
                <a:cs typeface="VRHQDK+2"/>
              </a:rPr>
              <a:t>(</a:t>
            </a:r>
            <a:r>
              <a:rPr dirty="0" sz="2400" spc="-183" b="1">
                <a:solidFill>
                  <a:srgbClr val="000000"/>
                </a:solidFill>
                <a:latin typeface="KLGMLK+4"/>
                <a:cs typeface="KLGMLK+4"/>
              </a:rPr>
              <a:t>Manipulation</a:t>
            </a:r>
            <a:r>
              <a:rPr dirty="0" sz="2400" b="1">
                <a:solidFill>
                  <a:srgbClr val="000000"/>
                </a:solidFill>
                <a:latin typeface="VRHQDK+2"/>
                <a:cs typeface="VRHQDK+2"/>
              </a:rPr>
              <a:t>)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9664668" y="6147682"/>
            <a:ext cx="4235805" cy="42397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038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spc="-166" b="1">
                <a:solidFill>
                  <a:srgbClr val="000000"/>
                </a:solidFill>
                <a:latin typeface="VRHQDK+2"/>
                <a:cs typeface="VRHQDK+2"/>
              </a:rPr>
              <a:t>Naturalisasi</a:t>
            </a:r>
            <a:r>
              <a:rPr dirty="0" sz="2400" spc="-36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400" b="1">
                <a:solidFill>
                  <a:srgbClr val="000000"/>
                </a:solidFill>
                <a:latin typeface="VRHQDK+2"/>
                <a:cs typeface="VRHQDK+2"/>
              </a:rPr>
              <a:t>(</a:t>
            </a:r>
            <a:r>
              <a:rPr dirty="0" sz="2400" spc="-182" b="1">
                <a:solidFill>
                  <a:srgbClr val="000000"/>
                </a:solidFill>
                <a:latin typeface="KLGMLK+4"/>
                <a:cs typeface="KLGMLK+4"/>
              </a:rPr>
              <a:t>Naturalization</a:t>
            </a:r>
            <a:r>
              <a:rPr dirty="0" sz="2400" b="1">
                <a:solidFill>
                  <a:srgbClr val="000000"/>
                </a:solidFill>
                <a:latin typeface="VRHQDK+2"/>
                <a:cs typeface="VRHQDK+2"/>
              </a:rPr>
              <a:t>)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716665" y="6593819"/>
            <a:ext cx="7268021" cy="11710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spc="-157">
                <a:solidFill>
                  <a:srgbClr val="000000"/>
                </a:solidFill>
                <a:latin typeface="OESWNQ+ArialMT"/>
                <a:cs typeface="OESWNQ+ArialMT"/>
              </a:rPr>
              <a:t>Peserta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didik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2">
                <a:solidFill>
                  <a:srgbClr val="000000"/>
                </a:solidFill>
                <a:latin typeface="OESWNQ+ArialMT"/>
                <a:cs typeface="OESWNQ+ArialMT"/>
              </a:rPr>
              <a:t>melakukan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6">
                <a:solidFill>
                  <a:srgbClr val="000000"/>
                </a:solidFill>
                <a:latin typeface="OESWNQ+ArialMT"/>
                <a:cs typeface="OESWNQ+ArialMT"/>
              </a:rPr>
              <a:t>keterampilan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37">
                <a:solidFill>
                  <a:srgbClr val="000000"/>
                </a:solidFill>
                <a:latin typeface="OESWNQ+ArialMT"/>
                <a:cs typeface="OESWNQ+ArialMT"/>
              </a:rPr>
              <a:t>dari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2">
                <a:solidFill>
                  <a:srgbClr val="000000"/>
                </a:solidFill>
                <a:latin typeface="OESWNQ+ArialMT"/>
                <a:cs typeface="OESWNQ+ArialMT"/>
              </a:rPr>
              <a:t>instruksi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37">
                <a:solidFill>
                  <a:srgbClr val="000000"/>
                </a:solidFill>
                <a:latin typeface="OESWNQ+ArialMT"/>
                <a:cs typeface="OESWNQ+ArialMT"/>
              </a:rPr>
              <a:t>atau</a:t>
            </a:r>
          </a:p>
          <a:p>
            <a:pPr marL="0" marR="0">
              <a:lnSpc>
                <a:spcPts val="2681"/>
              </a:lnSpc>
              <a:spcBef>
                <a:spcPts val="438"/>
              </a:spcBef>
              <a:spcAft>
                <a:spcPts val="0"/>
              </a:spcAft>
            </a:pPr>
            <a:r>
              <a:rPr dirty="0" sz="2400" spc="-155">
                <a:solidFill>
                  <a:srgbClr val="000000"/>
                </a:solidFill>
                <a:latin typeface="OESWNQ+ArialMT"/>
                <a:cs typeface="OESWNQ+ArialMT"/>
              </a:rPr>
              <a:t>memori,</a:t>
            </a:r>
            <a:r>
              <a:rPr dirty="0" sz="2400" spc="-36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tanpa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perlu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6">
                <a:solidFill>
                  <a:srgbClr val="000000"/>
                </a:solidFill>
                <a:latin typeface="OESWNQ+ArialMT"/>
                <a:cs typeface="OESWNQ+ArialMT"/>
              </a:rPr>
              <a:t>demonstrasi.</a:t>
            </a:r>
            <a:r>
              <a:rPr dirty="0" sz="2400" spc="-36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1">
                <a:solidFill>
                  <a:srgbClr val="000000"/>
                </a:solidFill>
                <a:latin typeface="OESWNQ+ArialMT"/>
                <a:cs typeface="OESWNQ+ArialMT"/>
              </a:rPr>
              <a:t>Mereka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mulai</a:t>
            </a:r>
          </a:p>
          <a:p>
            <a:pPr marL="0" marR="0">
              <a:lnSpc>
                <a:spcPts val="2681"/>
              </a:lnSpc>
              <a:spcBef>
                <a:spcPts val="438"/>
              </a:spcBef>
              <a:spcAft>
                <a:spcPts val="0"/>
              </a:spcAft>
            </a:pPr>
            <a:r>
              <a:rPr dirty="0" sz="2400" spc="-163">
                <a:solidFill>
                  <a:srgbClr val="000000"/>
                </a:solidFill>
                <a:latin typeface="OESWNQ+ArialMT"/>
                <a:cs typeface="OESWNQ+ArialMT"/>
              </a:rPr>
              <a:t>menerapkan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1">
                <a:solidFill>
                  <a:srgbClr val="000000"/>
                </a:solidFill>
                <a:latin typeface="OESWNQ+ArialMT"/>
                <a:cs typeface="OESWNQ+ArialMT"/>
              </a:rPr>
              <a:t>aturan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37">
                <a:solidFill>
                  <a:srgbClr val="000000"/>
                </a:solidFill>
                <a:latin typeface="OESWNQ+ArialMT"/>
                <a:cs typeface="OESWNQ+ArialMT"/>
              </a:rPr>
              <a:t>atau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2">
                <a:solidFill>
                  <a:srgbClr val="000000"/>
                </a:solidFill>
                <a:latin typeface="OESWNQ+ArialMT"/>
                <a:cs typeface="OESWNQ+ArialMT"/>
              </a:rPr>
              <a:t>petunjuk.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9667719" y="6593819"/>
            <a:ext cx="8947100" cy="11710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spc="-157">
                <a:solidFill>
                  <a:srgbClr val="000000"/>
                </a:solidFill>
                <a:latin typeface="OESWNQ+ArialMT"/>
                <a:cs typeface="OESWNQ+ArialMT"/>
              </a:rPr>
              <a:t>Peserta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didik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dapat</a:t>
            </a:r>
            <a:r>
              <a:rPr dirty="0" sz="2400" spc="-36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6">
                <a:solidFill>
                  <a:srgbClr val="000000"/>
                </a:solidFill>
                <a:latin typeface="OESWNQ+ArialMT"/>
                <a:cs typeface="OESWNQ+ArialMT"/>
              </a:rPr>
              <a:t>mengadaptasi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22">
                <a:solidFill>
                  <a:srgbClr val="000000"/>
                </a:solidFill>
                <a:latin typeface="OESWNQ+ArialMT"/>
                <a:cs typeface="OESWNQ+ArialMT"/>
              </a:rPr>
              <a:t>dan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72">
                <a:solidFill>
                  <a:srgbClr val="000000"/>
                </a:solidFill>
                <a:latin typeface="OESWNQ+ArialMT"/>
                <a:cs typeface="OESWNQ+ArialMT"/>
              </a:rPr>
              <a:t>mengkoordinasikan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0">
                <a:solidFill>
                  <a:srgbClr val="000000"/>
                </a:solidFill>
                <a:latin typeface="OESWNQ+ArialMT"/>
                <a:cs typeface="OESWNQ+ArialMT"/>
              </a:rPr>
              <a:t>beberapa</a:t>
            </a:r>
          </a:p>
          <a:p>
            <a:pPr marL="0" marR="0">
              <a:lnSpc>
                <a:spcPts val="2681"/>
              </a:lnSpc>
              <a:spcBef>
                <a:spcPts val="438"/>
              </a:spcBef>
              <a:spcAft>
                <a:spcPts val="0"/>
              </a:spcAft>
            </a:pPr>
            <a:r>
              <a:rPr dirty="0" sz="2400" spc="-166">
                <a:solidFill>
                  <a:srgbClr val="000000"/>
                </a:solidFill>
                <a:latin typeface="OESWNQ+ArialMT"/>
                <a:cs typeface="OESWNQ+ArialMT"/>
              </a:rPr>
              <a:t>keterampilan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1">
                <a:solidFill>
                  <a:srgbClr val="000000"/>
                </a:solidFill>
                <a:latin typeface="OESWNQ+ArialMT"/>
                <a:cs typeface="OESWNQ+ArialMT"/>
              </a:rPr>
              <a:t>secara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0">
                <a:solidFill>
                  <a:srgbClr val="000000"/>
                </a:solidFill>
                <a:latin typeface="OESWNQ+ArialMT"/>
                <a:cs typeface="OESWNQ+ArialMT"/>
              </a:rPr>
              <a:t>efektif,</a:t>
            </a:r>
            <a:r>
              <a:rPr dirty="0" sz="2400" spc="-36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1">
                <a:solidFill>
                  <a:srgbClr val="000000"/>
                </a:solidFill>
                <a:latin typeface="OESWNQ+ArialMT"/>
                <a:cs typeface="OESWNQ+ArialMT"/>
              </a:rPr>
              <a:t>bahkan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dalam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5">
                <a:solidFill>
                  <a:srgbClr val="000000"/>
                </a:solidFill>
                <a:latin typeface="OESWNQ+ArialMT"/>
                <a:cs typeface="OESWNQ+ArialMT"/>
              </a:rPr>
              <a:t>situasi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37">
                <a:solidFill>
                  <a:srgbClr val="000000"/>
                </a:solidFill>
                <a:latin typeface="OESWNQ+ArialMT"/>
                <a:cs typeface="OESWNQ+ArialMT"/>
              </a:rPr>
              <a:t>yang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0">
                <a:solidFill>
                  <a:srgbClr val="000000"/>
                </a:solidFill>
                <a:latin typeface="OESWNQ+ArialMT"/>
                <a:cs typeface="OESWNQ+ArialMT"/>
              </a:rPr>
              <a:t>berbeda.</a:t>
            </a:r>
          </a:p>
          <a:p>
            <a:pPr marL="0" marR="0">
              <a:lnSpc>
                <a:spcPts val="2681"/>
              </a:lnSpc>
              <a:spcBef>
                <a:spcPts val="438"/>
              </a:spcBef>
              <a:spcAft>
                <a:spcPts val="0"/>
              </a:spcAft>
            </a:pPr>
            <a:r>
              <a:rPr dirty="0" sz="2400" spc="-151">
                <a:solidFill>
                  <a:srgbClr val="000000"/>
                </a:solidFill>
                <a:latin typeface="OESWNQ+ArialMT"/>
                <a:cs typeface="OESWNQ+ArialMT"/>
              </a:rPr>
              <a:t>Mereka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5">
                <a:solidFill>
                  <a:srgbClr val="000000"/>
                </a:solidFill>
                <a:latin typeface="OESWNQ+ArialMT"/>
                <a:cs typeface="OESWNQ+ArialMT"/>
              </a:rPr>
              <a:t>menjadi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2">
                <a:solidFill>
                  <a:srgbClr val="000000"/>
                </a:solidFill>
                <a:latin typeface="OESWNQ+ArialMT"/>
                <a:cs typeface="OESWNQ+ArialMT"/>
              </a:rPr>
              <a:t>fleksibel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dalam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7">
                <a:solidFill>
                  <a:srgbClr val="000000"/>
                </a:solidFill>
                <a:latin typeface="OESWNQ+ArialMT"/>
                <a:cs typeface="OESWNQ+ArialMT"/>
              </a:rPr>
              <a:t>penerapannya.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716665" y="8086972"/>
            <a:ext cx="2782824" cy="42397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038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spc="-155" b="1">
                <a:solidFill>
                  <a:srgbClr val="000000"/>
                </a:solidFill>
                <a:latin typeface="VRHQDK+2"/>
                <a:cs typeface="VRHQDK+2"/>
              </a:rPr>
              <a:t>Presisi</a:t>
            </a:r>
            <a:r>
              <a:rPr dirty="0" sz="2400" spc="-36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400" b="1">
                <a:solidFill>
                  <a:srgbClr val="000000"/>
                </a:solidFill>
                <a:latin typeface="VRHQDK+2"/>
                <a:cs typeface="VRHQDK+2"/>
              </a:rPr>
              <a:t>(</a:t>
            </a:r>
            <a:r>
              <a:rPr dirty="0" sz="2400" spc="-180" b="1">
                <a:solidFill>
                  <a:srgbClr val="000000"/>
                </a:solidFill>
                <a:latin typeface="KLGMLK+4"/>
                <a:cs typeface="KLGMLK+4"/>
              </a:rPr>
              <a:t>Precision</a:t>
            </a:r>
            <a:r>
              <a:rPr dirty="0" sz="2400" b="1">
                <a:solidFill>
                  <a:srgbClr val="000000"/>
                </a:solidFill>
                <a:latin typeface="VRHQDK+2"/>
                <a:cs typeface="VRHQDK+2"/>
              </a:rPr>
              <a:t>)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716665" y="8553112"/>
            <a:ext cx="7268021" cy="11710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spc="-157">
                <a:solidFill>
                  <a:srgbClr val="000000"/>
                </a:solidFill>
                <a:latin typeface="OESWNQ+ArialMT"/>
                <a:cs typeface="OESWNQ+ArialMT"/>
              </a:rPr>
              <a:t>Peserta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didik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2">
                <a:solidFill>
                  <a:srgbClr val="000000"/>
                </a:solidFill>
                <a:latin typeface="OESWNQ+ArialMT"/>
                <a:cs typeface="OESWNQ+ArialMT"/>
              </a:rPr>
              <a:t>melakukan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6">
                <a:solidFill>
                  <a:srgbClr val="000000"/>
                </a:solidFill>
                <a:latin typeface="OESWNQ+ArialMT"/>
                <a:cs typeface="OESWNQ+ArialMT"/>
              </a:rPr>
              <a:t>keterampilan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37">
                <a:solidFill>
                  <a:srgbClr val="000000"/>
                </a:solidFill>
                <a:latin typeface="OESWNQ+ArialMT"/>
                <a:cs typeface="OESWNQ+ArialMT"/>
              </a:rPr>
              <a:t>dari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2">
                <a:solidFill>
                  <a:srgbClr val="000000"/>
                </a:solidFill>
                <a:latin typeface="OESWNQ+ArialMT"/>
                <a:cs typeface="OESWNQ+ArialMT"/>
              </a:rPr>
              <a:t>instruksi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37">
                <a:solidFill>
                  <a:srgbClr val="000000"/>
                </a:solidFill>
                <a:latin typeface="OESWNQ+ArialMT"/>
                <a:cs typeface="OESWNQ+ArialMT"/>
              </a:rPr>
              <a:t>atau</a:t>
            </a:r>
          </a:p>
          <a:p>
            <a:pPr marL="0" marR="0">
              <a:lnSpc>
                <a:spcPts val="2681"/>
              </a:lnSpc>
              <a:spcBef>
                <a:spcPts val="438"/>
              </a:spcBef>
              <a:spcAft>
                <a:spcPts val="0"/>
              </a:spcAft>
            </a:pPr>
            <a:r>
              <a:rPr dirty="0" sz="2400" spc="-155">
                <a:solidFill>
                  <a:srgbClr val="000000"/>
                </a:solidFill>
                <a:latin typeface="OESWNQ+ArialMT"/>
                <a:cs typeface="OESWNQ+ArialMT"/>
              </a:rPr>
              <a:t>memori,</a:t>
            </a:r>
            <a:r>
              <a:rPr dirty="0" sz="2400" spc="-36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tanpa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perlu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6">
                <a:solidFill>
                  <a:srgbClr val="000000"/>
                </a:solidFill>
                <a:latin typeface="OESWNQ+ArialMT"/>
                <a:cs typeface="OESWNQ+ArialMT"/>
              </a:rPr>
              <a:t>demonstrasi.</a:t>
            </a:r>
            <a:r>
              <a:rPr dirty="0" sz="2400" spc="-36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1">
                <a:solidFill>
                  <a:srgbClr val="000000"/>
                </a:solidFill>
                <a:latin typeface="OESWNQ+ArialMT"/>
                <a:cs typeface="OESWNQ+ArialMT"/>
              </a:rPr>
              <a:t>Mereka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mulai</a:t>
            </a:r>
          </a:p>
          <a:p>
            <a:pPr marL="0" marR="0">
              <a:lnSpc>
                <a:spcPts val="2681"/>
              </a:lnSpc>
              <a:spcBef>
                <a:spcPts val="438"/>
              </a:spcBef>
              <a:spcAft>
                <a:spcPts val="0"/>
              </a:spcAft>
            </a:pPr>
            <a:r>
              <a:rPr dirty="0" sz="2400" spc="-163">
                <a:solidFill>
                  <a:srgbClr val="000000"/>
                </a:solidFill>
                <a:latin typeface="OESWNQ+ArialMT"/>
                <a:cs typeface="OESWNQ+ArialMT"/>
              </a:rPr>
              <a:t>menerapkan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1">
                <a:solidFill>
                  <a:srgbClr val="000000"/>
                </a:solidFill>
                <a:latin typeface="OESWNQ+ArialMT"/>
                <a:cs typeface="OESWNQ+ArialMT"/>
              </a:rPr>
              <a:t>aturan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37">
                <a:solidFill>
                  <a:srgbClr val="000000"/>
                </a:solidFill>
                <a:latin typeface="OESWNQ+ArialMT"/>
                <a:cs typeface="OESWNQ+ArialMT"/>
              </a:rPr>
              <a:t>atau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2">
                <a:solidFill>
                  <a:srgbClr val="000000"/>
                </a:solidFill>
                <a:latin typeface="OESWNQ+ArialMT"/>
                <a:cs typeface="OESWNQ+ArialMT"/>
              </a:rPr>
              <a:t>petunjuk.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028700" y="913201"/>
            <a:ext cx="16460474" cy="84201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6330"/>
              </a:lnSpc>
              <a:spcBef>
                <a:spcPts val="0"/>
              </a:spcBef>
              <a:spcAft>
                <a:spcPts val="0"/>
              </a:spcAft>
            </a:pPr>
            <a:r>
              <a:rPr dirty="0" sz="5000" spc="-303" b="1">
                <a:solidFill>
                  <a:srgbClr val="297bbf"/>
                </a:solidFill>
                <a:latin typeface="VRHQDK+2"/>
                <a:cs typeface="VRHQDK+2"/>
              </a:rPr>
              <a:t>Ranah</a:t>
            </a:r>
            <a:r>
              <a:rPr dirty="0" sz="5000" spc="-759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5000" spc="-350" b="1">
                <a:solidFill>
                  <a:srgbClr val="297bbf"/>
                </a:solidFill>
                <a:latin typeface="VRHQDK+2"/>
                <a:cs typeface="VRHQDK+2"/>
              </a:rPr>
              <a:t>Psikomotorik:</a:t>
            </a:r>
            <a:r>
              <a:rPr dirty="0" sz="5000" spc="-759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5000" spc="-348" b="1">
                <a:solidFill>
                  <a:srgbClr val="297bbf"/>
                </a:solidFill>
                <a:latin typeface="VRHQDK+2"/>
                <a:cs typeface="VRHQDK+2"/>
              </a:rPr>
              <a:t>Keterampilan</a:t>
            </a:r>
            <a:r>
              <a:rPr dirty="0" sz="5000" spc="-759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5000" spc="-325" b="1">
                <a:solidFill>
                  <a:srgbClr val="297bbf"/>
                </a:solidFill>
                <a:latin typeface="VRHQDK+2"/>
                <a:cs typeface="VRHQDK+2"/>
              </a:rPr>
              <a:t>Motorik</a:t>
            </a:r>
            <a:r>
              <a:rPr dirty="0" sz="5000" spc="-759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5000" spc="-252" b="1">
                <a:solidFill>
                  <a:srgbClr val="297bbf"/>
                </a:solidFill>
                <a:latin typeface="VRHQDK+2"/>
                <a:cs typeface="VRHQDK+2"/>
              </a:rPr>
              <a:t>dan</a:t>
            </a:r>
            <a:r>
              <a:rPr dirty="0" sz="5000" spc="-759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5000" spc="-325" b="1">
                <a:solidFill>
                  <a:srgbClr val="297bbf"/>
                </a:solidFill>
                <a:latin typeface="VRHQDK+2"/>
                <a:cs typeface="VRHQDK+2"/>
              </a:rPr>
              <a:t>Praktis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028700" y="906460"/>
            <a:ext cx="16672560" cy="100279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595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0" spc="-409" b="1">
                <a:solidFill>
                  <a:srgbClr val="297bbf"/>
                </a:solidFill>
                <a:latin typeface="VRHQDK+2"/>
                <a:cs typeface="VRHQDK+2"/>
              </a:rPr>
              <a:t>Pentingnya</a:t>
            </a:r>
            <a:r>
              <a:rPr dirty="0" sz="6000" spc="-910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6000" spc="-378" b="1">
                <a:solidFill>
                  <a:srgbClr val="297bbf"/>
                </a:solidFill>
                <a:latin typeface="VRHQDK+2"/>
                <a:cs typeface="VRHQDK+2"/>
              </a:rPr>
              <a:t>Ketiga</a:t>
            </a:r>
            <a:r>
              <a:rPr dirty="0" sz="6000" spc="-910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6000" spc="-364" b="1">
                <a:solidFill>
                  <a:srgbClr val="297bbf"/>
                </a:solidFill>
                <a:latin typeface="VRHQDK+2"/>
                <a:cs typeface="VRHQDK+2"/>
              </a:rPr>
              <a:t>Ranah</a:t>
            </a:r>
            <a:r>
              <a:rPr dirty="0" sz="6000" spc="-910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6000" spc="-364" b="1">
                <a:solidFill>
                  <a:srgbClr val="297bbf"/>
                </a:solidFill>
                <a:latin typeface="VRHQDK+2"/>
                <a:cs typeface="VRHQDK+2"/>
              </a:rPr>
              <a:t>dalam</a:t>
            </a:r>
            <a:r>
              <a:rPr dirty="0" sz="6000" spc="-910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6000" spc="-417" b="1">
                <a:solidFill>
                  <a:srgbClr val="297bbf"/>
                </a:solidFill>
                <a:latin typeface="VRHQDK+2"/>
                <a:cs typeface="VRHQDK+2"/>
              </a:rPr>
              <a:t>Pembelajaran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426081" y="3119894"/>
            <a:ext cx="4459528" cy="82021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038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spc="-159" b="1">
                <a:solidFill>
                  <a:srgbClr val="297bbf"/>
                </a:solidFill>
                <a:latin typeface="VRHQDK+2"/>
                <a:cs typeface="VRHQDK+2"/>
              </a:rPr>
              <a:t>Afektif:</a:t>
            </a:r>
            <a:r>
              <a:rPr dirty="0" sz="2400" spc="-364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400" spc="-162" b="1">
                <a:solidFill>
                  <a:srgbClr val="297bbf"/>
                </a:solidFill>
                <a:latin typeface="VRHQDK+2"/>
                <a:cs typeface="VRHQDK+2"/>
              </a:rPr>
              <a:t>Membentuk</a:t>
            </a:r>
            <a:r>
              <a:rPr dirty="0" sz="2400" spc="-364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400" spc="-146" b="1">
                <a:solidFill>
                  <a:srgbClr val="297bbf"/>
                </a:solidFill>
                <a:latin typeface="VRHQDK+2"/>
                <a:cs typeface="VRHQDK+2"/>
              </a:rPr>
              <a:t>Sikap</a:t>
            </a:r>
            <a:r>
              <a:rPr dirty="0" sz="2400" spc="-364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400" spc="-121" b="1">
                <a:solidFill>
                  <a:srgbClr val="297bbf"/>
                </a:solidFill>
                <a:latin typeface="VRHQDK+2"/>
                <a:cs typeface="VRHQDK+2"/>
              </a:rPr>
              <a:t>dan</a:t>
            </a:r>
          </a:p>
          <a:p>
            <a:pPr marL="0" marR="0">
              <a:lnSpc>
                <a:spcPts val="3038"/>
              </a:lnSpc>
              <a:spcBef>
                <a:spcPts val="131"/>
              </a:spcBef>
              <a:spcAft>
                <a:spcPts val="0"/>
              </a:spcAft>
            </a:pPr>
            <a:r>
              <a:rPr dirty="0" sz="2400" spc="-182" b="1">
                <a:solidFill>
                  <a:srgbClr val="297bbf"/>
                </a:solidFill>
                <a:latin typeface="VRHQDK+2"/>
                <a:cs typeface="VRHQDK+2"/>
              </a:rPr>
              <a:t>Motivasi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3092185" y="3104654"/>
            <a:ext cx="4864302" cy="82021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038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spc="-167" b="1">
                <a:solidFill>
                  <a:srgbClr val="297bbf"/>
                </a:solidFill>
                <a:latin typeface="VRHQDK+2"/>
                <a:cs typeface="VRHQDK+2"/>
              </a:rPr>
              <a:t>Psikomotorik:</a:t>
            </a:r>
            <a:r>
              <a:rPr dirty="0" sz="2400" spc="-364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400" spc="-167" b="1">
                <a:solidFill>
                  <a:srgbClr val="297bbf"/>
                </a:solidFill>
                <a:latin typeface="VRHQDK+2"/>
                <a:cs typeface="VRHQDK+2"/>
              </a:rPr>
              <a:t>Mengembangkan</a:t>
            </a:r>
          </a:p>
          <a:p>
            <a:pPr marL="0" marR="0">
              <a:lnSpc>
                <a:spcPts val="3038"/>
              </a:lnSpc>
              <a:spcBef>
                <a:spcPts val="131"/>
              </a:spcBef>
              <a:spcAft>
                <a:spcPts val="0"/>
              </a:spcAft>
            </a:pPr>
            <a:r>
              <a:rPr dirty="0" sz="2400" spc="-166" b="1">
                <a:solidFill>
                  <a:srgbClr val="297bbf"/>
                </a:solidFill>
                <a:latin typeface="VRHQDK+2"/>
                <a:cs typeface="VRHQDK+2"/>
              </a:rPr>
              <a:t>Keterampilan</a:t>
            </a:r>
            <a:r>
              <a:rPr dirty="0" sz="2400" spc="-364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400" spc="-155" b="1">
                <a:solidFill>
                  <a:srgbClr val="297bbf"/>
                </a:solidFill>
                <a:latin typeface="VRHQDK+2"/>
                <a:cs typeface="VRHQDK+2"/>
              </a:rPr>
              <a:t>Praktis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28700" y="3160132"/>
            <a:ext cx="6357822" cy="82021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038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spc="-162" b="1">
                <a:solidFill>
                  <a:srgbClr val="297bbf"/>
                </a:solidFill>
                <a:latin typeface="VRHQDK+2"/>
                <a:cs typeface="VRHQDK+2"/>
              </a:rPr>
              <a:t>Kognitif:</a:t>
            </a:r>
            <a:r>
              <a:rPr dirty="0" sz="2400" spc="-364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400" spc="-155" b="1">
                <a:solidFill>
                  <a:srgbClr val="297bbf"/>
                </a:solidFill>
                <a:latin typeface="VRHQDK+2"/>
                <a:cs typeface="VRHQDK+2"/>
              </a:rPr>
              <a:t>Pondasi</a:t>
            </a:r>
            <a:r>
              <a:rPr dirty="0" sz="2400" spc="-364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400" spc="-164" b="1">
                <a:solidFill>
                  <a:srgbClr val="297bbf"/>
                </a:solidFill>
                <a:latin typeface="VRHQDK+2"/>
                <a:cs typeface="VRHQDK+2"/>
              </a:rPr>
              <a:t>Pengetahuan</a:t>
            </a:r>
            <a:r>
              <a:rPr dirty="0" sz="2400" spc="-364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400" spc="-121" b="1">
                <a:solidFill>
                  <a:srgbClr val="297bbf"/>
                </a:solidFill>
                <a:latin typeface="VRHQDK+2"/>
                <a:cs typeface="VRHQDK+2"/>
              </a:rPr>
              <a:t>dan</a:t>
            </a:r>
            <a:r>
              <a:rPr dirty="0" sz="2400" spc="-364" b="1">
                <a:solidFill>
                  <a:srgbClr val="297bbf"/>
                </a:solidFill>
                <a:latin typeface="VRHQDK+2"/>
                <a:cs typeface="VRHQDK+2"/>
              </a:rPr>
              <a:t> </a:t>
            </a:r>
            <a:r>
              <a:rPr dirty="0" sz="2400" spc="-159" b="1">
                <a:solidFill>
                  <a:srgbClr val="297bbf"/>
                </a:solidFill>
                <a:latin typeface="VRHQDK+2"/>
                <a:cs typeface="VRHQDK+2"/>
              </a:rPr>
              <a:t>Berpikir</a:t>
            </a:r>
          </a:p>
          <a:p>
            <a:pPr marL="0" marR="0">
              <a:lnSpc>
                <a:spcPts val="3038"/>
              </a:lnSpc>
              <a:spcBef>
                <a:spcPts val="131"/>
              </a:spcBef>
              <a:spcAft>
                <a:spcPts val="0"/>
              </a:spcAft>
            </a:pPr>
            <a:r>
              <a:rPr dirty="0" sz="2400" spc="-182" b="1">
                <a:solidFill>
                  <a:srgbClr val="297bbf"/>
                </a:solidFill>
                <a:latin typeface="VRHQDK+2"/>
                <a:cs typeface="VRHQDK+2"/>
              </a:rPr>
              <a:t>Kritis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028700" y="4029747"/>
            <a:ext cx="17181314" cy="117109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Ranah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0">
                <a:solidFill>
                  <a:srgbClr val="000000"/>
                </a:solidFill>
                <a:latin typeface="OESWNQ+ArialMT"/>
                <a:cs typeface="OESWNQ+ArialMT"/>
              </a:rPr>
              <a:t>kognitif</a:t>
            </a:r>
            <a:r>
              <a:rPr dirty="0" sz="2400" spc="-36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2">
                <a:solidFill>
                  <a:srgbClr val="000000"/>
                </a:solidFill>
                <a:latin typeface="OESWNQ+ArialMT"/>
                <a:cs typeface="OESWNQ+ArialMT"/>
              </a:rPr>
              <a:t>membangun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2">
                <a:solidFill>
                  <a:srgbClr val="000000"/>
                </a:solidFill>
                <a:latin typeface="OESWNQ+ArialMT"/>
                <a:cs typeface="OESWNQ+ArialMT"/>
              </a:rPr>
              <a:t>pemahaman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5">
                <a:solidFill>
                  <a:srgbClr val="000000"/>
                </a:solidFill>
                <a:latin typeface="OESWNQ+ArialMT"/>
                <a:cs typeface="OESWNQ+ArialMT"/>
              </a:rPr>
              <a:t>konsep,</a:t>
            </a:r>
            <a:r>
              <a:rPr dirty="0" sz="2400" spc="4913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Ranah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7">
                <a:solidFill>
                  <a:srgbClr val="000000"/>
                </a:solidFill>
                <a:latin typeface="OESWNQ+ArialMT"/>
                <a:cs typeface="OESWNQ+ArialMT"/>
              </a:rPr>
              <a:t>afektif</a:t>
            </a:r>
            <a:r>
              <a:rPr dirty="0" sz="2400" spc="-36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5">
                <a:solidFill>
                  <a:srgbClr val="000000"/>
                </a:solidFill>
                <a:latin typeface="OESWNQ+ArialMT"/>
                <a:cs typeface="OESWNQ+ArialMT"/>
              </a:rPr>
              <a:t>menumbuhkan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1">
                <a:solidFill>
                  <a:srgbClr val="000000"/>
                </a:solidFill>
                <a:latin typeface="OESWNQ+ArialMT"/>
                <a:cs typeface="OESWNQ+ArialMT"/>
              </a:rPr>
              <a:t>minat,</a:t>
            </a:r>
            <a:r>
              <a:rPr dirty="0" sz="2400" spc="-36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2">
                <a:solidFill>
                  <a:srgbClr val="000000"/>
                </a:solidFill>
                <a:latin typeface="OESWNQ+ArialMT"/>
                <a:cs typeface="OESWNQ+ArialMT"/>
              </a:rPr>
              <a:t>motivasi,</a:t>
            </a:r>
            <a:r>
              <a:rPr dirty="0" sz="2400" spc="3577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Ranah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6">
                <a:solidFill>
                  <a:srgbClr val="000000"/>
                </a:solidFill>
                <a:latin typeface="OESWNQ+ArialMT"/>
                <a:cs typeface="OESWNQ+ArialMT"/>
              </a:rPr>
              <a:t>psikomotorik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3">
                <a:solidFill>
                  <a:srgbClr val="000000"/>
                </a:solidFill>
                <a:latin typeface="OESWNQ+ArialMT"/>
                <a:cs typeface="OESWNQ+ArialMT"/>
              </a:rPr>
              <a:t>memastikan</a:t>
            </a:r>
          </a:p>
          <a:p>
            <a:pPr marL="0" marR="0">
              <a:lnSpc>
                <a:spcPts val="2681"/>
              </a:lnSpc>
              <a:spcBef>
                <a:spcPts val="438"/>
              </a:spcBef>
              <a:spcAft>
                <a:spcPts val="0"/>
              </a:spcAft>
            </a:pPr>
            <a:r>
              <a:rPr dirty="0" sz="2400" spc="-162">
                <a:solidFill>
                  <a:srgbClr val="000000"/>
                </a:solidFill>
                <a:latin typeface="OESWNQ+ArialMT"/>
                <a:cs typeface="OESWNQ+ArialMT"/>
              </a:rPr>
              <a:t>kemampuan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3">
                <a:solidFill>
                  <a:srgbClr val="000000"/>
                </a:solidFill>
                <a:latin typeface="OESWNQ+ArialMT"/>
                <a:cs typeface="OESWNQ+ArialMT"/>
              </a:rPr>
              <a:t>memecahkan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9">
                <a:solidFill>
                  <a:srgbClr val="000000"/>
                </a:solidFill>
                <a:latin typeface="OESWNQ+ArialMT"/>
                <a:cs typeface="OESWNQ+ArialMT"/>
              </a:rPr>
              <a:t>masalah,</a:t>
            </a:r>
            <a:r>
              <a:rPr dirty="0" sz="2400" spc="-36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22">
                <a:solidFill>
                  <a:srgbClr val="000000"/>
                </a:solidFill>
                <a:latin typeface="OESWNQ+ArialMT"/>
                <a:cs typeface="OESWNQ+ArialMT"/>
              </a:rPr>
              <a:t>dan</a:t>
            </a:r>
            <a:r>
              <a:rPr dirty="0" sz="2400" spc="12309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22">
                <a:solidFill>
                  <a:srgbClr val="000000"/>
                </a:solidFill>
                <a:latin typeface="OESWNQ+ArialMT"/>
                <a:cs typeface="OESWNQ+ArialMT"/>
              </a:rPr>
              <a:t>dan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sikap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7">
                <a:solidFill>
                  <a:srgbClr val="000000"/>
                </a:solidFill>
                <a:latin typeface="OESWNQ+ArialMT"/>
                <a:cs typeface="OESWNQ+ArialMT"/>
              </a:rPr>
              <a:t>positif</a:t>
            </a:r>
            <a:r>
              <a:rPr dirty="0" sz="2400" spc="-36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0">
                <a:solidFill>
                  <a:srgbClr val="000000"/>
                </a:solidFill>
                <a:latin typeface="OESWNQ+ArialMT"/>
                <a:cs typeface="OESWNQ+ArialMT"/>
              </a:rPr>
              <a:t>terhadap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7">
                <a:solidFill>
                  <a:srgbClr val="000000"/>
                </a:solidFill>
                <a:latin typeface="OESWNQ+ArialMT"/>
                <a:cs typeface="OESWNQ+ArialMT"/>
              </a:rPr>
              <a:t>pembelajaran.</a:t>
            </a:r>
            <a:r>
              <a:rPr dirty="0" sz="2400" spc="-36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Sikap</a:t>
            </a:r>
            <a:r>
              <a:rPr dirty="0" sz="2400" spc="2417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5">
                <a:solidFill>
                  <a:srgbClr val="000000"/>
                </a:solidFill>
                <a:latin typeface="OESWNQ+ArialMT"/>
                <a:cs typeface="OESWNQ+ArialMT"/>
              </a:rPr>
              <a:t>peserta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didik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dapat</a:t>
            </a:r>
            <a:r>
              <a:rPr dirty="0" sz="2400" spc="-36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3">
                <a:solidFill>
                  <a:srgbClr val="000000"/>
                </a:solidFill>
                <a:latin typeface="OESWNQ+ArialMT"/>
                <a:cs typeface="OESWNQ+ArialMT"/>
              </a:rPr>
              <a:t>menerapkan</a:t>
            </a:r>
          </a:p>
          <a:p>
            <a:pPr marL="0" marR="0">
              <a:lnSpc>
                <a:spcPts val="2681"/>
              </a:lnSpc>
              <a:spcBef>
                <a:spcPts val="438"/>
              </a:spcBef>
              <a:spcAft>
                <a:spcPts val="0"/>
              </a:spcAft>
            </a:pPr>
            <a:r>
              <a:rPr dirty="0" sz="2400" spc="-166">
                <a:solidFill>
                  <a:srgbClr val="000000"/>
                </a:solidFill>
                <a:latin typeface="OESWNQ+ArialMT"/>
                <a:cs typeface="OESWNQ+ArialMT"/>
              </a:rPr>
              <a:t>keterampilan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9">
                <a:solidFill>
                  <a:srgbClr val="000000"/>
                </a:solidFill>
                <a:latin typeface="OESWNQ+ArialMT"/>
                <a:cs typeface="OESWNQ+ArialMT"/>
              </a:rPr>
              <a:t>berpikir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5">
                <a:solidFill>
                  <a:srgbClr val="000000"/>
                </a:solidFill>
                <a:latin typeface="OESWNQ+ArialMT"/>
                <a:cs typeface="OESWNQ+ArialMT"/>
              </a:rPr>
              <a:t>kritis.</a:t>
            </a:r>
            <a:r>
              <a:rPr dirty="0" sz="2400" spc="-36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Tanpa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dasar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0">
                <a:solidFill>
                  <a:srgbClr val="000000"/>
                </a:solidFill>
                <a:latin typeface="OESWNQ+ArialMT"/>
                <a:cs typeface="OESWNQ+ArialMT"/>
              </a:rPr>
              <a:t>kognitif</a:t>
            </a:r>
            <a:r>
              <a:rPr dirty="0" sz="2400" spc="-36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37">
                <a:solidFill>
                  <a:srgbClr val="000000"/>
                </a:solidFill>
                <a:latin typeface="OESWNQ+ArialMT"/>
                <a:cs typeface="OESWNQ+ArialMT"/>
              </a:rPr>
              <a:t>yang</a:t>
            </a:r>
            <a:r>
              <a:rPr dirty="0" sz="2400" spc="2879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37">
                <a:solidFill>
                  <a:srgbClr val="000000"/>
                </a:solidFill>
                <a:latin typeface="OESWNQ+ArialMT"/>
                <a:cs typeface="OESWNQ+ArialMT"/>
              </a:rPr>
              <a:t>yang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37">
                <a:solidFill>
                  <a:srgbClr val="000000"/>
                </a:solidFill>
                <a:latin typeface="OESWNQ+ArialMT"/>
                <a:cs typeface="OESWNQ+ArialMT"/>
              </a:rPr>
              <a:t>baik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0">
                <a:solidFill>
                  <a:srgbClr val="000000"/>
                </a:solidFill>
                <a:latin typeface="OESWNQ+ArialMT"/>
                <a:cs typeface="OESWNQ+ArialMT"/>
              </a:rPr>
              <a:t>terhadap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5">
                <a:solidFill>
                  <a:srgbClr val="000000"/>
                </a:solidFill>
                <a:latin typeface="OESWNQ+ArialMT"/>
                <a:cs typeface="OESWNQ+ArialMT"/>
              </a:rPr>
              <a:t>belajar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37">
                <a:solidFill>
                  <a:srgbClr val="000000"/>
                </a:solidFill>
                <a:latin typeface="OESWNQ+ArialMT"/>
                <a:cs typeface="OESWNQ+ArialMT"/>
              </a:rPr>
              <a:t>akan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2">
                <a:solidFill>
                  <a:srgbClr val="000000"/>
                </a:solidFill>
                <a:latin typeface="OESWNQ+ArialMT"/>
                <a:cs typeface="OESWNQ+ArialMT"/>
              </a:rPr>
              <a:t>mendorong</a:t>
            </a:r>
            <a:r>
              <a:rPr dirty="0" sz="2400" spc="4445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5">
                <a:solidFill>
                  <a:srgbClr val="000000"/>
                </a:solidFill>
                <a:latin typeface="OESWNQ+ArialMT"/>
                <a:cs typeface="OESWNQ+ArialMT"/>
              </a:rPr>
              <a:t>pengetahuan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1">
                <a:solidFill>
                  <a:srgbClr val="000000"/>
                </a:solidFill>
                <a:latin typeface="OESWNQ+ArialMT"/>
                <a:cs typeface="OESWNQ+ArialMT"/>
              </a:rPr>
              <a:t>mereka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dalam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0">
                <a:solidFill>
                  <a:srgbClr val="000000"/>
                </a:solidFill>
                <a:latin typeface="OESWNQ+ArialMT"/>
                <a:cs typeface="OESWNQ+ArialMT"/>
              </a:rPr>
              <a:t>tindakan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028700" y="5218467"/>
            <a:ext cx="6133653" cy="77485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kuat,</a:t>
            </a:r>
            <a:r>
              <a:rPr dirty="0" sz="2400" spc="-36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5">
                <a:solidFill>
                  <a:srgbClr val="000000"/>
                </a:solidFill>
                <a:latin typeface="OESWNQ+ArialMT"/>
                <a:cs typeface="OESWNQ+ArialMT"/>
              </a:rPr>
              <a:t>peserta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didik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5">
                <a:solidFill>
                  <a:srgbClr val="000000"/>
                </a:solidFill>
                <a:latin typeface="OESWNQ+ArialMT"/>
                <a:cs typeface="OESWNQ+ArialMT"/>
              </a:rPr>
              <a:t>mungkin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hanya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1">
                <a:solidFill>
                  <a:srgbClr val="000000"/>
                </a:solidFill>
                <a:latin typeface="OESWNQ+ArialMT"/>
                <a:cs typeface="OESWNQ+ArialMT"/>
              </a:rPr>
              <a:t>meniru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tanpa</a:t>
            </a:r>
          </a:p>
          <a:p>
            <a:pPr marL="0" marR="0">
              <a:lnSpc>
                <a:spcPts val="2681"/>
              </a:lnSpc>
              <a:spcBef>
                <a:spcPts val="438"/>
              </a:spcBef>
              <a:spcAft>
                <a:spcPts val="0"/>
              </a:spcAft>
            </a:pPr>
            <a:r>
              <a:rPr dirty="0" sz="2400" spc="-159">
                <a:solidFill>
                  <a:srgbClr val="000000"/>
                </a:solidFill>
                <a:latin typeface="OESWNQ+ArialMT"/>
                <a:cs typeface="OESWNQ+ArialMT"/>
              </a:rPr>
              <a:t>memahami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5">
                <a:solidFill>
                  <a:srgbClr val="000000"/>
                </a:solidFill>
                <a:latin typeface="OESWNQ+ArialMT"/>
                <a:cs typeface="OESWNQ+ArialMT"/>
              </a:rPr>
              <a:t>esensi.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426080" y="5218467"/>
            <a:ext cx="9776817" cy="37861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spc="-155">
                <a:solidFill>
                  <a:srgbClr val="000000"/>
                </a:solidFill>
                <a:latin typeface="OESWNQ+ArialMT"/>
                <a:cs typeface="OESWNQ+ArialMT"/>
              </a:rPr>
              <a:t>peserta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didik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untuk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terus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5">
                <a:solidFill>
                  <a:srgbClr val="000000"/>
                </a:solidFill>
                <a:latin typeface="OESWNQ+ArialMT"/>
                <a:cs typeface="OESWNQ+ArialMT"/>
              </a:rPr>
              <a:t>mencari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5">
                <a:solidFill>
                  <a:srgbClr val="000000"/>
                </a:solidFill>
                <a:latin typeface="OESWNQ+ArialMT"/>
                <a:cs typeface="OESWNQ+ArialMT"/>
              </a:rPr>
              <a:t>pengetahuan</a:t>
            </a:r>
            <a:r>
              <a:rPr dirty="0" sz="2400" spc="211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1">
                <a:solidFill>
                  <a:srgbClr val="000000"/>
                </a:solidFill>
                <a:latin typeface="OESWNQ+ArialMT"/>
                <a:cs typeface="OESWNQ+ArialMT"/>
              </a:rPr>
              <a:t>nyata.</a:t>
            </a:r>
            <a:r>
              <a:rPr dirty="0" sz="2400" spc="-36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22">
                <a:solidFill>
                  <a:srgbClr val="000000"/>
                </a:solidFill>
                <a:latin typeface="OESWNQ+ArialMT"/>
                <a:cs typeface="OESWNQ+ArialMT"/>
              </a:rPr>
              <a:t>Ini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1">
                <a:solidFill>
                  <a:srgbClr val="000000"/>
                </a:solidFill>
                <a:latin typeface="OESWNQ+ArialMT"/>
                <a:cs typeface="OESWNQ+ArialMT"/>
              </a:rPr>
              <a:t>sangat</a:t>
            </a:r>
            <a:r>
              <a:rPr dirty="0" sz="2400" spc="-36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5">
                <a:solidFill>
                  <a:srgbClr val="000000"/>
                </a:solidFill>
                <a:latin typeface="OESWNQ+ArialMT"/>
                <a:cs typeface="OESWNQ+ArialMT"/>
              </a:rPr>
              <a:t>krusial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untuk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7426080" y="5614707"/>
            <a:ext cx="3507432" cy="37861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spc="-122">
                <a:solidFill>
                  <a:srgbClr val="000000"/>
                </a:solidFill>
                <a:latin typeface="OESWNQ+ArialMT"/>
                <a:cs typeface="OESWNQ+ArialMT"/>
              </a:rPr>
              <a:t>dan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7">
                <a:solidFill>
                  <a:srgbClr val="000000"/>
                </a:solidFill>
                <a:latin typeface="OESWNQ+ArialMT"/>
                <a:cs typeface="OESWNQ+ArialMT"/>
              </a:rPr>
              <a:t>mengembangkan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diri.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3092185" y="5614707"/>
            <a:ext cx="3846165" cy="37861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spc="-166">
                <a:solidFill>
                  <a:srgbClr val="000000"/>
                </a:solidFill>
                <a:latin typeface="OESWNQ+ArialMT"/>
                <a:cs typeface="OESWNQ+ArialMT"/>
              </a:rPr>
              <a:t>keterampilan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3">
                <a:solidFill>
                  <a:srgbClr val="000000"/>
                </a:solidFill>
                <a:latin typeface="OESWNQ+ArialMT"/>
                <a:cs typeface="OESWNQ+ArialMT"/>
              </a:rPr>
              <a:t>vokasional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22">
                <a:solidFill>
                  <a:srgbClr val="000000"/>
                </a:solidFill>
                <a:latin typeface="OESWNQ+ArialMT"/>
                <a:cs typeface="OESWNQ+ArialMT"/>
              </a:rPr>
              <a:t>dan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3092185" y="6010947"/>
            <a:ext cx="4845992" cy="77485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spc="-166">
                <a:solidFill>
                  <a:srgbClr val="000000"/>
                </a:solidFill>
                <a:latin typeface="OESWNQ+ArialMT"/>
                <a:cs typeface="OESWNQ+ArialMT"/>
              </a:rPr>
              <a:t>pengembangan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2">
                <a:solidFill>
                  <a:srgbClr val="000000"/>
                </a:solidFill>
                <a:latin typeface="OESWNQ+ArialMT"/>
                <a:cs typeface="OESWNQ+ArialMT"/>
              </a:rPr>
              <a:t>kemampuan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5">
                <a:solidFill>
                  <a:srgbClr val="000000"/>
                </a:solidFill>
                <a:latin typeface="OESWNQ+ArialMT"/>
                <a:cs typeface="OESWNQ+ArialMT"/>
              </a:rPr>
              <a:t>praktis</a:t>
            </a:r>
          </a:p>
          <a:p>
            <a:pPr marL="0" marR="0">
              <a:lnSpc>
                <a:spcPts val="2681"/>
              </a:lnSpc>
              <a:spcBef>
                <a:spcPts val="438"/>
              </a:spcBef>
              <a:spcAft>
                <a:spcPts val="0"/>
              </a:spcAft>
            </a:pPr>
            <a:r>
              <a:rPr dirty="0" sz="2400" spc="-137">
                <a:solidFill>
                  <a:srgbClr val="000000"/>
                </a:solidFill>
                <a:latin typeface="OESWNQ+ArialMT"/>
                <a:cs typeface="OESWNQ+ArialMT"/>
              </a:rPr>
              <a:t>yang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3">
                <a:solidFill>
                  <a:srgbClr val="000000"/>
                </a:solidFill>
                <a:latin typeface="OESWNQ+ArialMT"/>
                <a:cs typeface="OESWNQ+ArialMT"/>
              </a:rPr>
              <a:t>dibutuhkan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91">
                <a:solidFill>
                  <a:srgbClr val="000000"/>
                </a:solidFill>
                <a:latin typeface="OESWNQ+ArialMT"/>
                <a:cs typeface="OESWNQ+ArialMT"/>
              </a:rPr>
              <a:t>di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dunia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1">
                <a:solidFill>
                  <a:srgbClr val="000000"/>
                </a:solidFill>
                <a:latin typeface="OESWNQ+ArialMT"/>
                <a:cs typeface="OESWNQ+ArialMT"/>
              </a:rPr>
              <a:t>kerja.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028700" y="7635897"/>
            <a:ext cx="14609233" cy="127058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038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spc="-166">
                <a:solidFill>
                  <a:srgbClr val="000000"/>
                </a:solidFill>
                <a:latin typeface="OESWNQ+ArialMT"/>
                <a:cs typeface="OESWNQ+ArialMT"/>
              </a:rPr>
              <a:t>Pembelajaran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37">
                <a:solidFill>
                  <a:srgbClr val="000000"/>
                </a:solidFill>
                <a:latin typeface="OESWNQ+ArialMT"/>
                <a:cs typeface="OESWNQ+ArialMT"/>
              </a:rPr>
              <a:t>yang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7">
                <a:solidFill>
                  <a:srgbClr val="000000"/>
                </a:solidFill>
                <a:latin typeface="OESWNQ+ArialMT"/>
                <a:cs typeface="OESWNQ+ArialMT"/>
              </a:rPr>
              <a:t>efektif</a:t>
            </a:r>
            <a:r>
              <a:rPr dirty="0" sz="2400" spc="-36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22">
                <a:solidFill>
                  <a:srgbClr val="000000"/>
                </a:solidFill>
                <a:latin typeface="OESWNQ+ArialMT"/>
                <a:cs typeface="OESWNQ+ArialMT"/>
              </a:rPr>
              <a:t>dan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71">
                <a:solidFill>
                  <a:srgbClr val="000000"/>
                </a:solidFill>
                <a:latin typeface="OESWNQ+ArialMT"/>
                <a:cs typeface="OESWNQ+ArialMT"/>
              </a:rPr>
              <a:t>berkesinambungan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3">
                <a:solidFill>
                  <a:srgbClr val="000000"/>
                </a:solidFill>
                <a:latin typeface="OESWNQ+ArialMT"/>
                <a:cs typeface="OESWNQ+ArialMT"/>
              </a:rPr>
              <a:t>memerlukan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2">
                <a:solidFill>
                  <a:srgbClr val="000000"/>
                </a:solidFill>
                <a:latin typeface="OESWNQ+ArialMT"/>
                <a:cs typeface="OESWNQ+ArialMT"/>
              </a:rPr>
              <a:t>integrasi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37">
                <a:solidFill>
                  <a:srgbClr val="000000"/>
                </a:solidFill>
                <a:latin typeface="OESWNQ+ArialMT"/>
                <a:cs typeface="OESWNQ+ArialMT"/>
              </a:rPr>
              <a:t>yang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37">
                <a:solidFill>
                  <a:srgbClr val="000000"/>
                </a:solidFill>
                <a:latin typeface="OESWNQ+ArialMT"/>
                <a:cs typeface="OESWNQ+ArialMT"/>
              </a:rPr>
              <a:t>kuat</a:t>
            </a:r>
            <a:r>
              <a:rPr dirty="0" sz="2400" spc="-36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1">
                <a:solidFill>
                  <a:srgbClr val="000000"/>
                </a:solidFill>
                <a:latin typeface="OESWNQ+ArialMT"/>
                <a:cs typeface="OESWNQ+ArialMT"/>
              </a:rPr>
              <a:t>antara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ranah</a:t>
            </a:r>
            <a:r>
              <a:rPr dirty="0" sz="2400" spc="-6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2" b="1">
                <a:solidFill>
                  <a:srgbClr val="000000"/>
                </a:solidFill>
                <a:latin typeface="VRHQDK+2"/>
                <a:cs typeface="VRHQDK+2"/>
              </a:rPr>
              <a:t>kognitif,</a:t>
            </a:r>
            <a:r>
              <a:rPr dirty="0" sz="2400" spc="-364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400" spc="-159" b="1">
                <a:solidFill>
                  <a:srgbClr val="000000"/>
                </a:solidFill>
                <a:latin typeface="VRHQDK+2"/>
                <a:cs typeface="VRHQDK+2"/>
              </a:rPr>
              <a:t>afektif,</a:t>
            </a:r>
          </a:p>
          <a:p>
            <a:pPr marL="0" marR="0">
              <a:lnSpc>
                <a:spcPts val="3038"/>
              </a:lnSpc>
              <a:spcBef>
                <a:spcPts val="371"/>
              </a:spcBef>
              <a:spcAft>
                <a:spcPts val="0"/>
              </a:spcAft>
            </a:pPr>
            <a:r>
              <a:rPr dirty="0" sz="2400" spc="-121" b="1">
                <a:solidFill>
                  <a:srgbClr val="000000"/>
                </a:solidFill>
                <a:latin typeface="VRHQDK+2"/>
                <a:cs typeface="VRHQDK+2"/>
              </a:rPr>
              <a:t>dan</a:t>
            </a:r>
            <a:r>
              <a:rPr dirty="0" sz="2400" spc="-358" b="1">
                <a:solidFill>
                  <a:srgbClr val="000000"/>
                </a:solidFill>
                <a:latin typeface="VRHQDK+2"/>
                <a:cs typeface="VRHQDK+2"/>
              </a:rPr>
              <a:t> </a:t>
            </a:r>
            <a:r>
              <a:rPr dirty="0" sz="2400" spc="-166" b="1">
                <a:solidFill>
                  <a:srgbClr val="000000"/>
                </a:solidFill>
                <a:latin typeface="VRHQDK+2"/>
                <a:cs typeface="VRHQDK+2"/>
              </a:rPr>
              <a:t>psikomotorik</a:t>
            </a:r>
            <a:r>
              <a:rPr dirty="0" sz="2400">
                <a:solidFill>
                  <a:srgbClr val="000000"/>
                </a:solidFill>
                <a:latin typeface="OESWNQ+ArialMT"/>
                <a:cs typeface="OESWNQ+ArialMT"/>
              </a:rPr>
              <a:t>.</a:t>
            </a:r>
            <a:r>
              <a:rPr dirty="0" sz="2400" spc="-36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5">
                <a:solidFill>
                  <a:srgbClr val="000000"/>
                </a:solidFill>
                <a:latin typeface="OESWNQ+ArialMT"/>
                <a:cs typeface="OESWNQ+ArialMT"/>
              </a:rPr>
              <a:t>Mengabaikan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salah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37">
                <a:solidFill>
                  <a:srgbClr val="000000"/>
                </a:solidFill>
                <a:latin typeface="OESWNQ+ArialMT"/>
                <a:cs typeface="OESWNQ+ArialMT"/>
              </a:rPr>
              <a:t>satu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ranah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dapat</a:t>
            </a:r>
            <a:r>
              <a:rPr dirty="0" sz="2400" spc="-368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6">
                <a:solidFill>
                  <a:srgbClr val="000000"/>
                </a:solidFill>
                <a:latin typeface="OESWNQ+ArialMT"/>
                <a:cs typeface="OESWNQ+ArialMT"/>
              </a:rPr>
              <a:t>menghasilkan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1">
                <a:solidFill>
                  <a:srgbClr val="000000"/>
                </a:solidFill>
                <a:latin typeface="OESWNQ+ArialMT"/>
                <a:cs typeface="OESWNQ+ArialMT"/>
              </a:rPr>
              <a:t>proses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5">
                <a:solidFill>
                  <a:srgbClr val="000000"/>
                </a:solidFill>
                <a:latin typeface="OESWNQ+ArialMT"/>
                <a:cs typeface="OESWNQ+ArialMT"/>
              </a:rPr>
              <a:t>belajar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37">
                <a:solidFill>
                  <a:srgbClr val="000000"/>
                </a:solidFill>
                <a:latin typeface="OESWNQ+ArialMT"/>
                <a:cs typeface="OESWNQ+ArialMT"/>
              </a:rPr>
              <a:t>yang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tidak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9">
                <a:solidFill>
                  <a:srgbClr val="000000"/>
                </a:solidFill>
                <a:latin typeface="OESWNQ+ArialMT"/>
                <a:cs typeface="OESWNQ+ArialMT"/>
              </a:rPr>
              <a:t>seimbang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22">
                <a:solidFill>
                  <a:srgbClr val="000000"/>
                </a:solidFill>
                <a:latin typeface="OESWNQ+ArialMT"/>
                <a:cs typeface="OESWNQ+ArialMT"/>
              </a:rPr>
              <a:t>dan</a:t>
            </a:r>
          </a:p>
          <a:p>
            <a:pPr marL="0" marR="0">
              <a:lnSpc>
                <a:spcPts val="2681"/>
              </a:lnSpc>
              <a:spcBef>
                <a:spcPts val="624"/>
              </a:spcBef>
              <a:spcAft>
                <a:spcPts val="0"/>
              </a:spcAft>
            </a:pPr>
            <a:r>
              <a:rPr dirty="0" sz="2400" spc="-155">
                <a:solidFill>
                  <a:srgbClr val="000000"/>
                </a:solidFill>
                <a:latin typeface="OESWNQ+ArialMT"/>
                <a:cs typeface="OESWNQ+ArialMT"/>
              </a:rPr>
              <a:t>peserta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didik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37">
                <a:solidFill>
                  <a:srgbClr val="000000"/>
                </a:solidFill>
                <a:latin typeface="OESWNQ+ArialMT"/>
                <a:cs typeface="OESWNQ+ArialMT"/>
              </a:rPr>
              <a:t>yang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tidak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59">
                <a:solidFill>
                  <a:srgbClr val="000000"/>
                </a:solidFill>
                <a:latin typeface="OESWNQ+ArialMT"/>
                <a:cs typeface="OESWNQ+ArialMT"/>
              </a:rPr>
              <a:t>memiliki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63">
                <a:solidFill>
                  <a:srgbClr val="000000"/>
                </a:solidFill>
                <a:latin typeface="OESWNQ+ArialMT"/>
                <a:cs typeface="OESWNQ+ArialMT"/>
              </a:rPr>
              <a:t>kompetensi</a:t>
            </a:r>
            <a:r>
              <a:rPr dirty="0" sz="2400" spc="-366">
                <a:solidFill>
                  <a:srgbClr val="000000"/>
                </a:solidFill>
                <a:latin typeface="OESWNQ+ArialMT"/>
                <a:cs typeface="OESWNQ+ArialMT"/>
              </a:rPr>
              <a:t> </a:t>
            </a:r>
            <a:r>
              <a:rPr dirty="0" sz="2400" spc="-146">
                <a:solidFill>
                  <a:srgbClr val="000000"/>
                </a:solidFill>
                <a:latin typeface="OESWNQ+ArialMT"/>
                <a:cs typeface="OESWNQ+ArialMT"/>
              </a:rPr>
              <a:t>utuh.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dc:creator>Administrator</dc:creator>
  <cp:lastModifiedBy>Administrator</cp:lastModifiedBy>
  <cp:revision>1</cp:revision>
  <dcterms:modified xsi:type="dcterms:W3CDTF">2026-02-09T22:33:16-06:00</dcterms:modified>
</cp:coreProperties>
</file>