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17A37-E797-471E-9B8D-780623410C08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9DE99-4A69-42F6-BDEA-6A7D49431D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2242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*Segera menemui dosen untuk ujian susulan maksimal 2 minggu setelah ujian dilaksanakan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A34DA-06D4-4F69-A461-E1DFBB9D4A8E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0666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129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957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434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6313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751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465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809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741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217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954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4131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334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Kontrak Perkuliahan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Kapita Selekta Kawasan</a:t>
            </a:r>
            <a:endParaRPr lang="id-ID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27368"/>
            <a:ext cx="7776863" cy="18373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6894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1143000"/>
          </a:xfrm>
        </p:spPr>
        <p:txBody>
          <a:bodyPr/>
          <a:lstStyle/>
          <a:p>
            <a:r>
              <a:rPr lang="id-ID" dirty="0" smtClean="0"/>
              <a:t>Rule of the Game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525963"/>
          </a:xfrm>
        </p:spPr>
        <p:txBody>
          <a:bodyPr/>
          <a:lstStyle/>
          <a:p>
            <a:r>
              <a:rPr lang="id-ID" dirty="0" smtClean="0"/>
              <a:t>Berpenampilan Rapih dan Sopan (tidak menggunakan kaos oblong, sandal, atau celana sobek)</a:t>
            </a:r>
          </a:p>
          <a:p>
            <a:r>
              <a:rPr lang="id-ID" dirty="0" smtClean="0"/>
              <a:t>Masuk kelas </a:t>
            </a:r>
            <a:r>
              <a:rPr lang="id-ID" smtClean="0"/>
              <a:t>pukul 13.02</a:t>
            </a:r>
            <a:endParaRPr lang="id-ID" dirty="0" smtClean="0"/>
          </a:p>
          <a:p>
            <a:r>
              <a:rPr lang="id-ID" dirty="0" smtClean="0"/>
              <a:t>Selain sakit (surat dokter), izin tidak berlaku</a:t>
            </a:r>
          </a:p>
        </p:txBody>
      </p:sp>
    </p:spTree>
    <p:extLst>
      <p:ext uri="{BB962C8B-B14F-4D97-AF65-F5344CB8AC3E}">
        <p14:creationId xmlns:p14="http://schemas.microsoft.com/office/powerpoint/2010/main" val="286976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Boleh tidak hadir max 3x selama perkuliahan</a:t>
            </a:r>
          </a:p>
          <a:p>
            <a:pPr>
              <a:lnSpc>
                <a:spcPct val="200000"/>
              </a:lnSpc>
            </a:pPr>
            <a:r>
              <a:rPr lang="id-ID" dirty="0" smtClean="0"/>
              <a:t>Copy paste = bunuh diri</a:t>
            </a:r>
          </a:p>
          <a:p>
            <a:r>
              <a:rPr lang="id-ID" dirty="0" smtClean="0"/>
              <a:t>Tidak menggunakan hand phone selama perkuliahan kecuali diizinkan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319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Cooper Black" pitchFamily="18" charset="0"/>
              </a:rPr>
              <a:t>Indikator Penilaian </a:t>
            </a:r>
            <a:endParaRPr lang="id-ID" dirty="0">
              <a:latin typeface="Cooper Black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924608"/>
              </p:ext>
            </p:extLst>
          </p:nvPr>
        </p:nvGraphicFramePr>
        <p:xfrm>
          <a:off x="1128457" y="1556792"/>
          <a:ext cx="6840760" cy="31683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06598"/>
                <a:gridCol w="2483495"/>
                <a:gridCol w="2250667"/>
              </a:tblGrid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Tugas dan Ujian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Keterangan</a:t>
                      </a:r>
                      <a:r>
                        <a:rPr lang="id-ID" sz="2000" baseline="0" dirty="0" smtClean="0"/>
                        <a:t> Waktu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Persentase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Review</a:t>
                      </a:r>
                      <a:r>
                        <a:rPr lang="id-ID" sz="2000" baseline="0" dirty="0" smtClean="0"/>
                        <a:t> 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Minggu ke-4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Kuis 1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Minggu ke-6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UTS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Minggu ke-8</a:t>
                      </a:r>
                      <a:endParaRPr lang="id-ID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20%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Kuis 2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Minggu ke-9</a:t>
                      </a:r>
                      <a:endParaRPr lang="id-ID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Presentasi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Minggu ke-9-15</a:t>
                      </a:r>
                      <a:endParaRPr lang="id-ID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15%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UAS 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Minggu ke-16</a:t>
                      </a:r>
                      <a:endParaRPr lang="id-ID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25%</a:t>
                      </a:r>
                      <a:endParaRPr lang="id-ID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0491" y="5113526"/>
            <a:ext cx="361669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id-ID" dirty="0">
                <a:latin typeface="Bernard MT Condensed" pitchFamily="18" charset="0"/>
              </a:rPr>
              <a:t>Keaktifan dan kesopanan </a:t>
            </a:r>
            <a:r>
              <a:rPr lang="id-ID" dirty="0" smtClean="0">
                <a:latin typeface="Bernard MT Condensed" pitchFamily="18" charset="0"/>
              </a:rPr>
              <a:t>(</a:t>
            </a:r>
            <a:r>
              <a:rPr lang="id-ID" dirty="0">
                <a:latin typeface="Bernard MT Condensed" pitchFamily="18" charset="0"/>
              </a:rPr>
              <a:t>sikap</a:t>
            </a:r>
            <a:r>
              <a:rPr lang="id-ID" dirty="0" smtClean="0">
                <a:latin typeface="Bernard MT Condensed" pitchFamily="18" charset="0"/>
              </a:rPr>
              <a:t>); 10%</a:t>
            </a:r>
            <a:endParaRPr lang="id-ID" dirty="0"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39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id-ID" dirty="0" smtClean="0">
                <a:latin typeface="Algerian" pitchFamily="82" charset="0"/>
              </a:rPr>
              <a:t>Ketentuan Perbaikan Nilai</a:t>
            </a:r>
            <a:endParaRPr lang="id-ID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Perbaikan nilai atau remedi diadakan ketika mahasiswa yang remedi mencapai 50%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ada perbaikan nilai UTS dan UAS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ada tugas atau ujian susulan kecuali sakit (surat izin dokter) dan tugas negara*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ada perbaikan setelah nilai di siakad keluar. Tanya perbaikan = nilai turun</a:t>
            </a:r>
            <a:endParaRPr lang="id-ID" sz="1200" dirty="0" smtClean="0"/>
          </a:p>
          <a:p>
            <a:pPr marL="0" indent="0">
              <a:buNone/>
            </a:pPr>
            <a:endParaRPr lang="id-ID" sz="1400" dirty="0" smtClean="0"/>
          </a:p>
          <a:p>
            <a:pPr marL="0" indent="0">
              <a:buNone/>
            </a:pPr>
            <a:r>
              <a:rPr lang="id-ID" sz="1400" dirty="0" smtClean="0"/>
              <a:t>*</a:t>
            </a:r>
            <a:r>
              <a:rPr lang="id-ID" sz="1400" dirty="0"/>
              <a:t>Segera menemui dosen untuk ujian susulan maksimal 2 minggu setelah ujian dilaksanakan</a:t>
            </a:r>
          </a:p>
          <a:p>
            <a:pPr marL="0" indent="0">
              <a:buNone/>
            </a:pP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77679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id-ID" dirty="0" smtClean="0">
                <a:latin typeface="Bernard MT Condensed" pitchFamily="18" charset="0"/>
              </a:rPr>
              <a:t>Ketentuan Tugas</a:t>
            </a:r>
            <a:endParaRPr lang="id-ID" dirty="0">
              <a:latin typeface="Bernard MT Condensed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9809743"/>
              </p:ext>
            </p:extLst>
          </p:nvPr>
        </p:nvGraphicFramePr>
        <p:xfrm>
          <a:off x="971600" y="1124744"/>
          <a:ext cx="7460028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1929814"/>
                <a:gridCol w="1756995"/>
                <a:gridCol w="1756995"/>
              </a:tblGrid>
              <a:tr h="339972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Review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Kuis  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Kuis 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Presentasi</a:t>
                      </a:r>
                      <a:endParaRPr lang="id-ID" dirty="0"/>
                    </a:p>
                  </a:txBody>
                  <a:tcPr/>
                </a:tc>
              </a:tr>
              <a:tr h="478003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Review dikerjakan berkelompok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Tugas</a:t>
                      </a:r>
                      <a:r>
                        <a:rPr lang="id-ID" sz="1600" baseline="0" dirty="0" smtClean="0"/>
                        <a:t> review  kawasan; letak geografis, negara, budaya, regionalisme, isu terkini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Hasil </a:t>
                      </a:r>
                      <a:r>
                        <a:rPr lang="id-ID" sz="1600" baseline="0" smtClean="0"/>
                        <a:t>review </a:t>
                      </a:r>
                      <a:r>
                        <a:rPr lang="id-ID" sz="1600" baseline="0" smtClean="0"/>
                        <a:t>dipresentasikan </a:t>
                      </a:r>
                      <a:r>
                        <a:rPr lang="id-ID" sz="1600" baseline="0" dirty="0" smtClean="0"/>
                        <a:t>di depan kelas dengan PPT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Penilaian pada kelengkapan penjelasan , presentasi dan keunikan PPT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Kuis singkat berupa pilihan ganda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Kuis diakses melalui socrative.com atau aplikasi socrative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Kuis</a:t>
                      </a:r>
                      <a:r>
                        <a:rPr lang="id-ID" sz="1600" baseline="0" dirty="0" smtClean="0"/>
                        <a:t> dilaksanakan di dalam kelas selama 20 menit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Setelah kuis berakhir, kuliah kembali dilanjutkan dengan pembahasan materi</a:t>
                      </a:r>
                      <a:endParaRPr lang="id-ID" sz="1600" dirty="0" smtClean="0"/>
                    </a:p>
                    <a:p>
                      <a:pPr marL="0" indent="0">
                        <a:buFont typeface="+mj-lt"/>
                        <a:buNone/>
                      </a:pPr>
                      <a:endParaRPr lang="id-ID" sz="16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Ketentuan</a:t>
                      </a:r>
                      <a:r>
                        <a:rPr lang="id-ID" sz="1600" baseline="0" dirty="0" smtClean="0"/>
                        <a:t> kuis 2 akan diinfokan kemudian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Presentasi</a:t>
                      </a:r>
                      <a:r>
                        <a:rPr lang="id-ID" sz="1600" baseline="0" dirty="0" smtClean="0"/>
                        <a:t> dilakukan berkelompok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Paper no Copy Paste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Slide menarik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Presentasi tidak boleh dengan membaca teks secara keseluruhan</a:t>
                      </a:r>
                      <a:endParaRPr lang="id-ID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2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068960"/>
            <a:ext cx="1695450" cy="2486025"/>
          </a:xfrm>
        </p:spPr>
      </p:pic>
      <p:sp>
        <p:nvSpPr>
          <p:cNvPr id="4" name="Oval 3"/>
          <p:cNvSpPr/>
          <p:nvPr/>
        </p:nvSpPr>
        <p:spPr>
          <a:xfrm>
            <a:off x="2123728" y="2420888"/>
            <a:ext cx="4752528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latin typeface="Gill Sans Ultra Bold" pitchFamily="34" charset="0"/>
              </a:rPr>
              <a:t>Selamat Belajar, Semoga Berhasil</a:t>
            </a:r>
            <a:endParaRPr lang="id-ID" sz="2400" dirty="0">
              <a:latin typeface="Gill Sans Ultra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04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287</Words>
  <Application>Microsoft Office PowerPoint</Application>
  <PresentationFormat>On-screen Show (4:3)</PresentationFormat>
  <Paragraphs>60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Kontrak Perkuliahan</vt:lpstr>
      <vt:lpstr>Rule of the Game</vt:lpstr>
      <vt:lpstr>PowerPoint Presentation</vt:lpstr>
      <vt:lpstr>Indikator Penilaian </vt:lpstr>
      <vt:lpstr>Ketentuan Perbaikan Nilai</vt:lpstr>
      <vt:lpstr>Ketentuan Tugas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Perkuliahan</dc:title>
  <dc:creator>user</dc:creator>
  <cp:lastModifiedBy>user</cp:lastModifiedBy>
  <cp:revision>49</cp:revision>
  <dcterms:created xsi:type="dcterms:W3CDTF">2018-03-03T08:58:35Z</dcterms:created>
  <dcterms:modified xsi:type="dcterms:W3CDTF">2018-03-09T07:46:17Z</dcterms:modified>
</cp:coreProperties>
</file>