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445250" cx="11430000"/>
  <p:notesSz cx="11430000" cy="6445250"/>
  <p:embeddedFontLst>
    <p:embeddedFont>
      <p:font typeface="Tahoma"/>
      <p:regular r:id="rId16"/>
      <p:bold r:id="rId17"/>
    </p:embeddedFont>
    <p:embeddedFont>
      <p:font typeface="Arial Black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haJpVvwXLgPRRbIp6E6ZAdvReG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1143000" y="3061475"/>
            <a:ext cx="9144000" cy="29003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905375" y="483375"/>
            <a:ext cx="7620375" cy="2416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/>
          <p:nvPr>
            <p:ph type="title"/>
          </p:nvPr>
        </p:nvSpPr>
        <p:spPr>
          <a:xfrm>
            <a:off x="7521130" y="699769"/>
            <a:ext cx="30353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50">
                <a:solidFill>
                  <a:srgbClr val="2C3F4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4617935" y="2461132"/>
            <a:ext cx="620522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0" y="9525"/>
            <a:ext cx="11430000" cy="6429375"/>
          </a:xfrm>
          <a:custGeom>
            <a:rect b="b" l="l" r="r" t="t"/>
            <a:pathLst>
              <a:path extrusionOk="0" h="6429375" w="11430000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FF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524"/>
            <a:ext cx="114300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ctrTitle"/>
          </p:nvPr>
        </p:nvSpPr>
        <p:spPr>
          <a:xfrm>
            <a:off x="857250" y="1998027"/>
            <a:ext cx="9715500" cy="1353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50">
                <a:solidFill>
                  <a:srgbClr val="2C3F4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subTitle"/>
          </p:nvPr>
        </p:nvSpPr>
        <p:spPr>
          <a:xfrm>
            <a:off x="1714500" y="3609340"/>
            <a:ext cx="8001000" cy="1611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7521130" y="699769"/>
            <a:ext cx="30353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50">
                <a:solidFill>
                  <a:srgbClr val="2C3F4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2" type="body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7521130" y="699769"/>
            <a:ext cx="30353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50">
                <a:solidFill>
                  <a:srgbClr val="2C3F4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1" type="ft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9525"/>
            <a:ext cx="11430000" cy="6429375"/>
          </a:xfrm>
          <a:custGeom>
            <a:rect b="b" l="l" r="r" t="t"/>
            <a:pathLst>
              <a:path extrusionOk="0" h="6429375" w="11430000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FF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11"/>
          <p:cNvSpPr txBox="1"/>
          <p:nvPr>
            <p:ph type="title"/>
          </p:nvPr>
        </p:nvSpPr>
        <p:spPr>
          <a:xfrm>
            <a:off x="7521130" y="699769"/>
            <a:ext cx="30353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50" u="none" cap="none" strike="noStrike">
                <a:solidFill>
                  <a:srgbClr val="2C3F4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1"/>
          <p:cNvSpPr txBox="1"/>
          <p:nvPr>
            <p:ph idx="1" type="body"/>
          </p:nvPr>
        </p:nvSpPr>
        <p:spPr>
          <a:xfrm>
            <a:off x="4617935" y="2461132"/>
            <a:ext cx="620522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1"/>
          <p:cNvSpPr txBox="1"/>
          <p:nvPr>
            <p:ph idx="10" type="dt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0" y="9524"/>
            <a:ext cx="428625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/>
          <p:nvPr>
            <p:ph type="title"/>
          </p:nvPr>
        </p:nvSpPr>
        <p:spPr>
          <a:xfrm>
            <a:off x="607466" y="1515967"/>
            <a:ext cx="5573395" cy="2224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/>
              <a:t>Tantangan Teknologi, Isu Terkini Peserta Didik, dan Peran Kolaborasi Bimbingan</a:t>
            </a:r>
            <a:endParaRPr sz="3450"/>
          </a:p>
          <a:p>
            <a:pPr indent="0" lvl="0" marL="1270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3450"/>
              <a:t>dan Konseling</a:t>
            </a:r>
            <a:endParaRPr sz="3450"/>
          </a:p>
        </p:txBody>
      </p:sp>
      <p:sp>
        <p:nvSpPr>
          <p:cNvPr id="48" name="Google Shape;48;p1"/>
          <p:cNvSpPr txBox="1"/>
          <p:nvPr/>
        </p:nvSpPr>
        <p:spPr>
          <a:xfrm>
            <a:off x="607466" y="3994658"/>
            <a:ext cx="5441950" cy="82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12700" marR="5080" rtl="0" algn="just">
              <a:lnSpc>
                <a:spcPct val="13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Ringkasan: Menjelajahi bagaimana Society 5.0 &amp; transformasi digital mengubah layanan BK, isu-isu yang muncul pada peserta didik, dan strategi kolaborasi untuk layanan yang lebih efektif, etis, dan inklusif.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/>
        </p:nvSpPr>
        <p:spPr>
          <a:xfrm>
            <a:off x="607466" y="2982817"/>
            <a:ext cx="5368290" cy="557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>
                <a:solidFill>
                  <a:srgbClr val="2C3F41"/>
                </a:solidFill>
                <a:latin typeface="Cambria"/>
                <a:ea typeface="Cambria"/>
                <a:cs typeface="Cambria"/>
                <a:sym typeface="Cambria"/>
              </a:rPr>
              <a:t>Kesimpulan dan Aksi Nyata</a:t>
            </a:r>
            <a:endParaRPr sz="34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607453" y="3794633"/>
            <a:ext cx="1003935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12700" marR="5080" rtl="0" algn="l">
              <a:lnSpc>
                <a:spcPct val="13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Era digital &amp; Society 5.0 menuntut transformasi BK yang seimbang antara teknologi dan humanisme. Konselor perlu mengasah kompetensi digital, etika, dan empati; kebijakan dan infrastruktur harus mendukung; kolaborasi lintas pihak menjadi kunci layanan BK efektif &amp; inklusif. Aksi: kembangkan pelatihan, proteksi data, dan pilot inovasi di sekolah.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0" y="9524"/>
            <a:ext cx="428625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 txBox="1"/>
          <p:nvPr>
            <p:ph type="title"/>
          </p:nvPr>
        </p:nvSpPr>
        <p:spPr>
          <a:xfrm>
            <a:off x="607466" y="934466"/>
            <a:ext cx="4921885" cy="92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4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Era Digital dan Society 5.0: Latar Belakang Transformasi BK</a:t>
            </a:r>
            <a:endParaRPr sz="2800"/>
          </a:p>
        </p:txBody>
      </p:sp>
      <p:grpSp>
        <p:nvGrpSpPr>
          <p:cNvPr id="55" name="Google Shape;55;p2"/>
          <p:cNvGrpSpPr/>
          <p:nvPr/>
        </p:nvGrpSpPr>
        <p:grpSpPr>
          <a:xfrm>
            <a:off x="623887" y="2147887"/>
            <a:ext cx="1838325" cy="3295650"/>
            <a:chOff x="623887" y="2147887"/>
            <a:chExt cx="1838325" cy="3295650"/>
          </a:xfrm>
        </p:grpSpPr>
        <p:sp>
          <p:nvSpPr>
            <p:cNvPr id="56" name="Google Shape;56;p2"/>
            <p:cNvSpPr/>
            <p:nvPr/>
          </p:nvSpPr>
          <p:spPr>
            <a:xfrm>
              <a:off x="623887" y="2147887"/>
              <a:ext cx="1838325" cy="3295650"/>
            </a:xfrm>
            <a:custGeom>
              <a:rect b="b" l="l" r="r" t="t"/>
              <a:pathLst>
                <a:path extrusionOk="0" h="3295650" w="1838325">
                  <a:moveTo>
                    <a:pt x="1784832" y="0"/>
                  </a:moveTo>
                  <a:lnTo>
                    <a:pt x="53498" y="0"/>
                  </a:lnTo>
                  <a:lnTo>
                    <a:pt x="49777" y="368"/>
                  </a:lnTo>
                  <a:lnTo>
                    <a:pt x="14113" y="19431"/>
                  </a:lnTo>
                  <a:lnTo>
                    <a:pt x="0" y="53505"/>
                  </a:lnTo>
                  <a:lnTo>
                    <a:pt x="0" y="3238387"/>
                  </a:lnTo>
                  <a:lnTo>
                    <a:pt x="0" y="3242147"/>
                  </a:lnTo>
                  <a:lnTo>
                    <a:pt x="19432" y="3281536"/>
                  </a:lnTo>
                  <a:lnTo>
                    <a:pt x="53498" y="3295651"/>
                  </a:lnTo>
                  <a:lnTo>
                    <a:pt x="1784832" y="3295651"/>
                  </a:lnTo>
                  <a:lnTo>
                    <a:pt x="1824215" y="3276219"/>
                  </a:lnTo>
                  <a:lnTo>
                    <a:pt x="1838325" y="3242147"/>
                  </a:lnTo>
                  <a:lnTo>
                    <a:pt x="1838325" y="53505"/>
                  </a:lnTo>
                  <a:lnTo>
                    <a:pt x="1818894" y="14109"/>
                  </a:lnTo>
                  <a:lnTo>
                    <a:pt x="1788541" y="368"/>
                  </a:lnTo>
                  <a:lnTo>
                    <a:pt x="1784832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23887" y="2147887"/>
              <a:ext cx="1838325" cy="3295650"/>
            </a:xfrm>
            <a:custGeom>
              <a:rect b="b" l="l" r="r" t="t"/>
              <a:pathLst>
                <a:path extrusionOk="0" h="3295650" w="1838325">
                  <a:moveTo>
                    <a:pt x="0" y="3238387"/>
                  </a:moveTo>
                  <a:lnTo>
                    <a:pt x="0" y="57264"/>
                  </a:lnTo>
                  <a:lnTo>
                    <a:pt x="0" y="53505"/>
                  </a:lnTo>
                  <a:lnTo>
                    <a:pt x="367" y="49771"/>
                  </a:lnTo>
                  <a:lnTo>
                    <a:pt x="1101" y="46088"/>
                  </a:lnTo>
                  <a:lnTo>
                    <a:pt x="1835" y="42405"/>
                  </a:lnTo>
                  <a:lnTo>
                    <a:pt x="2922" y="38823"/>
                  </a:lnTo>
                  <a:lnTo>
                    <a:pt x="4361" y="35344"/>
                  </a:lnTo>
                  <a:lnTo>
                    <a:pt x="5798" y="31877"/>
                  </a:lnTo>
                  <a:lnTo>
                    <a:pt x="7560" y="28575"/>
                  </a:lnTo>
                  <a:lnTo>
                    <a:pt x="9649" y="25450"/>
                  </a:lnTo>
                  <a:lnTo>
                    <a:pt x="11737" y="22313"/>
                  </a:lnTo>
                  <a:lnTo>
                    <a:pt x="25449" y="9652"/>
                  </a:lnTo>
                  <a:lnTo>
                    <a:pt x="28575" y="7556"/>
                  </a:lnTo>
                  <a:lnTo>
                    <a:pt x="31874" y="5791"/>
                  </a:lnTo>
                  <a:lnTo>
                    <a:pt x="35346" y="4356"/>
                  </a:lnTo>
                  <a:lnTo>
                    <a:pt x="38818" y="2921"/>
                  </a:lnTo>
                  <a:lnTo>
                    <a:pt x="42401" y="1828"/>
                  </a:lnTo>
                  <a:lnTo>
                    <a:pt x="46092" y="1092"/>
                  </a:lnTo>
                  <a:lnTo>
                    <a:pt x="49777" y="368"/>
                  </a:lnTo>
                  <a:lnTo>
                    <a:pt x="53498" y="0"/>
                  </a:lnTo>
                  <a:lnTo>
                    <a:pt x="57259" y="0"/>
                  </a:lnTo>
                  <a:lnTo>
                    <a:pt x="1781060" y="0"/>
                  </a:lnTo>
                  <a:lnTo>
                    <a:pt x="1784832" y="0"/>
                  </a:lnTo>
                  <a:lnTo>
                    <a:pt x="1788541" y="368"/>
                  </a:lnTo>
                  <a:lnTo>
                    <a:pt x="1812874" y="9652"/>
                  </a:lnTo>
                  <a:lnTo>
                    <a:pt x="1815998" y="11734"/>
                  </a:lnTo>
                  <a:lnTo>
                    <a:pt x="1818894" y="14109"/>
                  </a:lnTo>
                  <a:lnTo>
                    <a:pt x="1821548" y="16764"/>
                  </a:lnTo>
                  <a:lnTo>
                    <a:pt x="1824215" y="19431"/>
                  </a:lnTo>
                  <a:lnTo>
                    <a:pt x="1826590" y="22313"/>
                  </a:lnTo>
                  <a:lnTo>
                    <a:pt x="1828673" y="25450"/>
                  </a:lnTo>
                  <a:lnTo>
                    <a:pt x="1830768" y="28575"/>
                  </a:lnTo>
                  <a:lnTo>
                    <a:pt x="1838325" y="53505"/>
                  </a:lnTo>
                  <a:lnTo>
                    <a:pt x="1838325" y="57264"/>
                  </a:lnTo>
                  <a:lnTo>
                    <a:pt x="1838325" y="3238387"/>
                  </a:lnTo>
                  <a:lnTo>
                    <a:pt x="1838325" y="3242147"/>
                  </a:lnTo>
                  <a:lnTo>
                    <a:pt x="1837956" y="3245872"/>
                  </a:lnTo>
                  <a:lnTo>
                    <a:pt x="1828673" y="3270201"/>
                  </a:lnTo>
                  <a:lnTo>
                    <a:pt x="1826590" y="3273327"/>
                  </a:lnTo>
                  <a:lnTo>
                    <a:pt x="1824215" y="3276219"/>
                  </a:lnTo>
                  <a:lnTo>
                    <a:pt x="1821548" y="3278878"/>
                  </a:lnTo>
                  <a:lnTo>
                    <a:pt x="1818894" y="3281536"/>
                  </a:lnTo>
                  <a:lnTo>
                    <a:pt x="1815998" y="3283908"/>
                  </a:lnTo>
                  <a:lnTo>
                    <a:pt x="1812874" y="3285996"/>
                  </a:lnTo>
                  <a:lnTo>
                    <a:pt x="1809750" y="3288085"/>
                  </a:lnTo>
                  <a:lnTo>
                    <a:pt x="1784832" y="3295651"/>
                  </a:lnTo>
                  <a:lnTo>
                    <a:pt x="1781060" y="3295651"/>
                  </a:lnTo>
                  <a:lnTo>
                    <a:pt x="57259" y="3295651"/>
                  </a:lnTo>
                  <a:lnTo>
                    <a:pt x="53498" y="3295651"/>
                  </a:lnTo>
                  <a:lnTo>
                    <a:pt x="49777" y="3295284"/>
                  </a:lnTo>
                  <a:lnTo>
                    <a:pt x="25449" y="3285996"/>
                  </a:lnTo>
                  <a:lnTo>
                    <a:pt x="22324" y="3283908"/>
                  </a:lnTo>
                  <a:lnTo>
                    <a:pt x="9649" y="3270201"/>
                  </a:lnTo>
                  <a:lnTo>
                    <a:pt x="7560" y="3267076"/>
                  </a:lnTo>
                  <a:lnTo>
                    <a:pt x="5798" y="3263771"/>
                  </a:lnTo>
                  <a:lnTo>
                    <a:pt x="4361" y="3260299"/>
                  </a:lnTo>
                  <a:lnTo>
                    <a:pt x="2922" y="3256826"/>
                  </a:lnTo>
                  <a:lnTo>
                    <a:pt x="1835" y="3253244"/>
                  </a:lnTo>
                  <a:lnTo>
                    <a:pt x="1101" y="3249559"/>
                  </a:lnTo>
                  <a:lnTo>
                    <a:pt x="367" y="3245872"/>
                  </a:lnTo>
                  <a:lnTo>
                    <a:pt x="0" y="3242147"/>
                  </a:lnTo>
                  <a:lnTo>
                    <a:pt x="0" y="3238387"/>
                  </a:lnTo>
                  <a:close/>
                </a:path>
              </a:pathLst>
            </a:custGeom>
            <a:noFill/>
            <a:ln cap="flat" cmpd="sng" w="9525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8" name="Google Shape;58;p2"/>
          <p:cNvSpPr txBox="1"/>
          <p:nvPr/>
        </p:nvSpPr>
        <p:spPr>
          <a:xfrm>
            <a:off x="794096" y="2309018"/>
            <a:ext cx="1497330" cy="264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Society 5.0</a:t>
            </a:r>
            <a:endParaRPr sz="17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32700"/>
              </a:lnSpc>
              <a:spcBef>
                <a:spcPts val="70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Paradigma integrasi manusia &amp; teknologi cerdas (Jepang, 2019) yang mendorong layanan publik lebih proaktif dan personal.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>
            <a:off x="2652712" y="2147887"/>
            <a:ext cx="1838325" cy="3295650"/>
            <a:chOff x="2652712" y="2147887"/>
            <a:chExt cx="1838325" cy="3295650"/>
          </a:xfrm>
        </p:grpSpPr>
        <p:sp>
          <p:nvSpPr>
            <p:cNvPr id="60" name="Google Shape;60;p2"/>
            <p:cNvSpPr/>
            <p:nvPr/>
          </p:nvSpPr>
          <p:spPr>
            <a:xfrm>
              <a:off x="2652712" y="2147887"/>
              <a:ext cx="1838325" cy="3295650"/>
            </a:xfrm>
            <a:custGeom>
              <a:rect b="b" l="l" r="r" t="t"/>
              <a:pathLst>
                <a:path extrusionOk="0" h="3295650" w="1838325">
                  <a:moveTo>
                    <a:pt x="1784832" y="0"/>
                  </a:moveTo>
                  <a:lnTo>
                    <a:pt x="53505" y="0"/>
                  </a:lnTo>
                  <a:lnTo>
                    <a:pt x="49784" y="368"/>
                  </a:lnTo>
                  <a:lnTo>
                    <a:pt x="14109" y="19431"/>
                  </a:lnTo>
                  <a:lnTo>
                    <a:pt x="0" y="53505"/>
                  </a:lnTo>
                  <a:lnTo>
                    <a:pt x="0" y="3238387"/>
                  </a:lnTo>
                  <a:lnTo>
                    <a:pt x="0" y="3242147"/>
                  </a:lnTo>
                  <a:lnTo>
                    <a:pt x="19431" y="3281536"/>
                  </a:lnTo>
                  <a:lnTo>
                    <a:pt x="53505" y="3295651"/>
                  </a:lnTo>
                  <a:lnTo>
                    <a:pt x="1784832" y="3295651"/>
                  </a:lnTo>
                  <a:lnTo>
                    <a:pt x="1824215" y="3276219"/>
                  </a:lnTo>
                  <a:lnTo>
                    <a:pt x="1838325" y="3242147"/>
                  </a:lnTo>
                  <a:lnTo>
                    <a:pt x="1838325" y="53505"/>
                  </a:lnTo>
                  <a:lnTo>
                    <a:pt x="1818894" y="14109"/>
                  </a:lnTo>
                  <a:lnTo>
                    <a:pt x="1788541" y="368"/>
                  </a:lnTo>
                  <a:lnTo>
                    <a:pt x="1784832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52712" y="2147887"/>
              <a:ext cx="1838325" cy="3295650"/>
            </a:xfrm>
            <a:custGeom>
              <a:rect b="b" l="l" r="r" t="t"/>
              <a:pathLst>
                <a:path extrusionOk="0" h="3295650" w="1838325">
                  <a:moveTo>
                    <a:pt x="0" y="3238387"/>
                  </a:moveTo>
                  <a:lnTo>
                    <a:pt x="0" y="57264"/>
                  </a:lnTo>
                  <a:lnTo>
                    <a:pt x="0" y="53505"/>
                  </a:lnTo>
                  <a:lnTo>
                    <a:pt x="368" y="49771"/>
                  </a:lnTo>
                  <a:lnTo>
                    <a:pt x="1104" y="46088"/>
                  </a:lnTo>
                  <a:lnTo>
                    <a:pt x="1841" y="42405"/>
                  </a:lnTo>
                  <a:lnTo>
                    <a:pt x="2921" y="38823"/>
                  </a:lnTo>
                  <a:lnTo>
                    <a:pt x="4356" y="35344"/>
                  </a:lnTo>
                  <a:lnTo>
                    <a:pt x="5803" y="31877"/>
                  </a:lnTo>
                  <a:lnTo>
                    <a:pt x="7556" y="28575"/>
                  </a:lnTo>
                  <a:lnTo>
                    <a:pt x="9652" y="25450"/>
                  </a:lnTo>
                  <a:lnTo>
                    <a:pt x="11734" y="22313"/>
                  </a:lnTo>
                  <a:lnTo>
                    <a:pt x="14109" y="19431"/>
                  </a:lnTo>
                  <a:lnTo>
                    <a:pt x="16776" y="16764"/>
                  </a:lnTo>
                  <a:lnTo>
                    <a:pt x="19431" y="14109"/>
                  </a:lnTo>
                  <a:lnTo>
                    <a:pt x="22326" y="11734"/>
                  </a:lnTo>
                  <a:lnTo>
                    <a:pt x="25450" y="9652"/>
                  </a:lnTo>
                  <a:lnTo>
                    <a:pt x="28575" y="7556"/>
                  </a:lnTo>
                  <a:lnTo>
                    <a:pt x="53505" y="0"/>
                  </a:lnTo>
                  <a:lnTo>
                    <a:pt x="57264" y="0"/>
                  </a:lnTo>
                  <a:lnTo>
                    <a:pt x="1781060" y="0"/>
                  </a:lnTo>
                  <a:lnTo>
                    <a:pt x="1784832" y="0"/>
                  </a:lnTo>
                  <a:lnTo>
                    <a:pt x="1788541" y="368"/>
                  </a:lnTo>
                  <a:lnTo>
                    <a:pt x="1812874" y="9652"/>
                  </a:lnTo>
                  <a:lnTo>
                    <a:pt x="1815998" y="11734"/>
                  </a:lnTo>
                  <a:lnTo>
                    <a:pt x="1818894" y="14109"/>
                  </a:lnTo>
                  <a:lnTo>
                    <a:pt x="1821548" y="16764"/>
                  </a:lnTo>
                  <a:lnTo>
                    <a:pt x="1824215" y="19431"/>
                  </a:lnTo>
                  <a:lnTo>
                    <a:pt x="1826590" y="22313"/>
                  </a:lnTo>
                  <a:lnTo>
                    <a:pt x="1828673" y="25450"/>
                  </a:lnTo>
                  <a:lnTo>
                    <a:pt x="1830768" y="28575"/>
                  </a:lnTo>
                  <a:lnTo>
                    <a:pt x="1837220" y="46088"/>
                  </a:lnTo>
                  <a:lnTo>
                    <a:pt x="1837956" y="49771"/>
                  </a:lnTo>
                  <a:lnTo>
                    <a:pt x="1838325" y="53505"/>
                  </a:lnTo>
                  <a:lnTo>
                    <a:pt x="1838325" y="57264"/>
                  </a:lnTo>
                  <a:lnTo>
                    <a:pt x="1838325" y="3238387"/>
                  </a:lnTo>
                  <a:lnTo>
                    <a:pt x="1838325" y="3242147"/>
                  </a:lnTo>
                  <a:lnTo>
                    <a:pt x="1837956" y="3245872"/>
                  </a:lnTo>
                  <a:lnTo>
                    <a:pt x="1828673" y="3270201"/>
                  </a:lnTo>
                  <a:lnTo>
                    <a:pt x="1826590" y="3273327"/>
                  </a:lnTo>
                  <a:lnTo>
                    <a:pt x="1824215" y="3276219"/>
                  </a:lnTo>
                  <a:lnTo>
                    <a:pt x="1821548" y="3278878"/>
                  </a:lnTo>
                  <a:lnTo>
                    <a:pt x="1818894" y="3281536"/>
                  </a:lnTo>
                  <a:lnTo>
                    <a:pt x="1815998" y="3283908"/>
                  </a:lnTo>
                  <a:lnTo>
                    <a:pt x="1812874" y="3285996"/>
                  </a:lnTo>
                  <a:lnTo>
                    <a:pt x="1809750" y="3288085"/>
                  </a:lnTo>
                  <a:lnTo>
                    <a:pt x="1784832" y="3295651"/>
                  </a:lnTo>
                  <a:lnTo>
                    <a:pt x="1781060" y="3295651"/>
                  </a:lnTo>
                  <a:lnTo>
                    <a:pt x="57264" y="3295651"/>
                  </a:lnTo>
                  <a:lnTo>
                    <a:pt x="53505" y="3295651"/>
                  </a:lnTo>
                  <a:lnTo>
                    <a:pt x="49784" y="3295284"/>
                  </a:lnTo>
                  <a:lnTo>
                    <a:pt x="25450" y="3285996"/>
                  </a:lnTo>
                  <a:lnTo>
                    <a:pt x="22326" y="3283908"/>
                  </a:lnTo>
                  <a:lnTo>
                    <a:pt x="19431" y="3281536"/>
                  </a:lnTo>
                  <a:lnTo>
                    <a:pt x="16776" y="3278878"/>
                  </a:lnTo>
                  <a:lnTo>
                    <a:pt x="14109" y="3276219"/>
                  </a:lnTo>
                  <a:lnTo>
                    <a:pt x="11734" y="3273327"/>
                  </a:lnTo>
                  <a:lnTo>
                    <a:pt x="9652" y="3270201"/>
                  </a:lnTo>
                  <a:lnTo>
                    <a:pt x="7556" y="3267076"/>
                  </a:lnTo>
                  <a:lnTo>
                    <a:pt x="0" y="3242147"/>
                  </a:lnTo>
                  <a:lnTo>
                    <a:pt x="0" y="3238387"/>
                  </a:lnTo>
                  <a:close/>
                </a:path>
              </a:pathLst>
            </a:custGeom>
            <a:noFill/>
            <a:ln cap="flat" cmpd="sng" w="9525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2" name="Google Shape;62;p2"/>
          <p:cNvSpPr txBox="1"/>
          <p:nvPr/>
        </p:nvSpPr>
        <p:spPr>
          <a:xfrm>
            <a:off x="2820835" y="2309018"/>
            <a:ext cx="1410970" cy="264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marR="425450" rtl="0" algn="l">
              <a:lnSpc>
                <a:spcPct val="10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Teknologi Kunci</a:t>
            </a:r>
            <a:endParaRPr sz="17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332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AI, IoT, Big Data, dan platform digital mengubah metode identifikasi kebutuhan dan intervensi BK.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3" name="Google Shape;63;p2"/>
          <p:cNvGrpSpPr/>
          <p:nvPr/>
        </p:nvGrpSpPr>
        <p:grpSpPr>
          <a:xfrm>
            <a:off x="4681537" y="2147887"/>
            <a:ext cx="1838325" cy="3295650"/>
            <a:chOff x="4681537" y="2147887"/>
            <a:chExt cx="1838325" cy="3295650"/>
          </a:xfrm>
        </p:grpSpPr>
        <p:sp>
          <p:nvSpPr>
            <p:cNvPr id="64" name="Google Shape;64;p2"/>
            <p:cNvSpPr/>
            <p:nvPr/>
          </p:nvSpPr>
          <p:spPr>
            <a:xfrm>
              <a:off x="4681537" y="2147887"/>
              <a:ext cx="1838325" cy="3295650"/>
            </a:xfrm>
            <a:custGeom>
              <a:rect b="b" l="l" r="r" t="t"/>
              <a:pathLst>
                <a:path extrusionOk="0" h="3295650" w="1838325">
                  <a:moveTo>
                    <a:pt x="1784819" y="0"/>
                  </a:moveTo>
                  <a:lnTo>
                    <a:pt x="53505" y="0"/>
                  </a:lnTo>
                  <a:lnTo>
                    <a:pt x="49784" y="368"/>
                  </a:lnTo>
                  <a:lnTo>
                    <a:pt x="14109" y="19431"/>
                  </a:lnTo>
                  <a:lnTo>
                    <a:pt x="0" y="53505"/>
                  </a:lnTo>
                  <a:lnTo>
                    <a:pt x="0" y="3238387"/>
                  </a:lnTo>
                  <a:lnTo>
                    <a:pt x="0" y="3242147"/>
                  </a:lnTo>
                  <a:lnTo>
                    <a:pt x="19431" y="3281536"/>
                  </a:lnTo>
                  <a:lnTo>
                    <a:pt x="53505" y="3295651"/>
                  </a:lnTo>
                  <a:lnTo>
                    <a:pt x="1784819" y="3295651"/>
                  </a:lnTo>
                  <a:lnTo>
                    <a:pt x="1824215" y="3276219"/>
                  </a:lnTo>
                  <a:lnTo>
                    <a:pt x="1838325" y="3242147"/>
                  </a:lnTo>
                  <a:lnTo>
                    <a:pt x="1838325" y="53505"/>
                  </a:lnTo>
                  <a:lnTo>
                    <a:pt x="1818894" y="14109"/>
                  </a:lnTo>
                  <a:lnTo>
                    <a:pt x="1788541" y="368"/>
                  </a:lnTo>
                  <a:lnTo>
                    <a:pt x="1784819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81537" y="2147887"/>
              <a:ext cx="1838325" cy="3295650"/>
            </a:xfrm>
            <a:custGeom>
              <a:rect b="b" l="l" r="r" t="t"/>
              <a:pathLst>
                <a:path extrusionOk="0" h="3295650" w="1838325">
                  <a:moveTo>
                    <a:pt x="0" y="3238387"/>
                  </a:moveTo>
                  <a:lnTo>
                    <a:pt x="0" y="57264"/>
                  </a:lnTo>
                  <a:lnTo>
                    <a:pt x="0" y="53505"/>
                  </a:lnTo>
                  <a:lnTo>
                    <a:pt x="368" y="49771"/>
                  </a:lnTo>
                  <a:lnTo>
                    <a:pt x="1104" y="46088"/>
                  </a:lnTo>
                  <a:lnTo>
                    <a:pt x="1828" y="42405"/>
                  </a:lnTo>
                  <a:lnTo>
                    <a:pt x="2921" y="38823"/>
                  </a:lnTo>
                  <a:lnTo>
                    <a:pt x="4356" y="35344"/>
                  </a:lnTo>
                  <a:lnTo>
                    <a:pt x="5803" y="31877"/>
                  </a:lnTo>
                  <a:lnTo>
                    <a:pt x="7556" y="28575"/>
                  </a:lnTo>
                  <a:lnTo>
                    <a:pt x="9652" y="25450"/>
                  </a:lnTo>
                  <a:lnTo>
                    <a:pt x="11734" y="22313"/>
                  </a:lnTo>
                  <a:lnTo>
                    <a:pt x="14109" y="19431"/>
                  </a:lnTo>
                  <a:lnTo>
                    <a:pt x="16776" y="16764"/>
                  </a:lnTo>
                  <a:lnTo>
                    <a:pt x="19431" y="14109"/>
                  </a:lnTo>
                  <a:lnTo>
                    <a:pt x="22313" y="11734"/>
                  </a:lnTo>
                  <a:lnTo>
                    <a:pt x="25450" y="9652"/>
                  </a:lnTo>
                  <a:lnTo>
                    <a:pt x="28575" y="7556"/>
                  </a:lnTo>
                  <a:lnTo>
                    <a:pt x="53505" y="0"/>
                  </a:lnTo>
                  <a:lnTo>
                    <a:pt x="57264" y="0"/>
                  </a:lnTo>
                  <a:lnTo>
                    <a:pt x="1781060" y="0"/>
                  </a:lnTo>
                  <a:lnTo>
                    <a:pt x="1784819" y="0"/>
                  </a:lnTo>
                  <a:lnTo>
                    <a:pt x="1788541" y="368"/>
                  </a:lnTo>
                  <a:lnTo>
                    <a:pt x="1812874" y="9652"/>
                  </a:lnTo>
                  <a:lnTo>
                    <a:pt x="1815998" y="11734"/>
                  </a:lnTo>
                  <a:lnTo>
                    <a:pt x="1818894" y="14109"/>
                  </a:lnTo>
                  <a:lnTo>
                    <a:pt x="1821548" y="16764"/>
                  </a:lnTo>
                  <a:lnTo>
                    <a:pt x="1824215" y="19431"/>
                  </a:lnTo>
                  <a:lnTo>
                    <a:pt x="1826577" y="22313"/>
                  </a:lnTo>
                  <a:lnTo>
                    <a:pt x="1828673" y="25450"/>
                  </a:lnTo>
                  <a:lnTo>
                    <a:pt x="1830768" y="28575"/>
                  </a:lnTo>
                  <a:lnTo>
                    <a:pt x="1837220" y="46088"/>
                  </a:lnTo>
                  <a:lnTo>
                    <a:pt x="1837956" y="49771"/>
                  </a:lnTo>
                  <a:lnTo>
                    <a:pt x="1838325" y="53505"/>
                  </a:lnTo>
                  <a:lnTo>
                    <a:pt x="1838325" y="57264"/>
                  </a:lnTo>
                  <a:lnTo>
                    <a:pt x="1838325" y="3238387"/>
                  </a:lnTo>
                  <a:lnTo>
                    <a:pt x="1838325" y="3242147"/>
                  </a:lnTo>
                  <a:lnTo>
                    <a:pt x="1837956" y="3245872"/>
                  </a:lnTo>
                  <a:lnTo>
                    <a:pt x="1828673" y="3270201"/>
                  </a:lnTo>
                  <a:lnTo>
                    <a:pt x="1826577" y="3273327"/>
                  </a:lnTo>
                  <a:lnTo>
                    <a:pt x="1824215" y="3276219"/>
                  </a:lnTo>
                  <a:lnTo>
                    <a:pt x="1821548" y="3278878"/>
                  </a:lnTo>
                  <a:lnTo>
                    <a:pt x="1818894" y="3281536"/>
                  </a:lnTo>
                  <a:lnTo>
                    <a:pt x="1815998" y="3283908"/>
                  </a:lnTo>
                  <a:lnTo>
                    <a:pt x="1812874" y="3285996"/>
                  </a:lnTo>
                  <a:lnTo>
                    <a:pt x="1809750" y="3288085"/>
                  </a:lnTo>
                  <a:lnTo>
                    <a:pt x="1784819" y="3295651"/>
                  </a:lnTo>
                  <a:lnTo>
                    <a:pt x="1781060" y="3295651"/>
                  </a:lnTo>
                  <a:lnTo>
                    <a:pt x="57264" y="3295651"/>
                  </a:lnTo>
                  <a:lnTo>
                    <a:pt x="53505" y="3295651"/>
                  </a:lnTo>
                  <a:lnTo>
                    <a:pt x="49784" y="3295284"/>
                  </a:lnTo>
                  <a:lnTo>
                    <a:pt x="25450" y="3285996"/>
                  </a:lnTo>
                  <a:lnTo>
                    <a:pt x="22313" y="3283908"/>
                  </a:lnTo>
                  <a:lnTo>
                    <a:pt x="19431" y="3281536"/>
                  </a:lnTo>
                  <a:lnTo>
                    <a:pt x="16776" y="3278878"/>
                  </a:lnTo>
                  <a:lnTo>
                    <a:pt x="14109" y="3276219"/>
                  </a:lnTo>
                  <a:lnTo>
                    <a:pt x="11734" y="3273327"/>
                  </a:lnTo>
                  <a:lnTo>
                    <a:pt x="9652" y="3270201"/>
                  </a:lnTo>
                  <a:lnTo>
                    <a:pt x="7556" y="3267076"/>
                  </a:lnTo>
                  <a:lnTo>
                    <a:pt x="0" y="3242147"/>
                  </a:lnTo>
                  <a:lnTo>
                    <a:pt x="0" y="3238387"/>
                  </a:lnTo>
                  <a:close/>
                </a:path>
              </a:pathLst>
            </a:custGeom>
            <a:noFill/>
            <a:ln cap="flat" cmpd="sng" w="9525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6" name="Google Shape;66;p2"/>
          <p:cNvSpPr txBox="1"/>
          <p:nvPr/>
        </p:nvSpPr>
        <p:spPr>
          <a:xfrm>
            <a:off x="4847729" y="2309018"/>
            <a:ext cx="149479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marR="582930" rtl="0" algn="l">
              <a:lnSpc>
                <a:spcPct val="10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Peran Konselor</a:t>
            </a:r>
            <a:endParaRPr sz="17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327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Bertransisi dari pemberi informasi menjadi fasilitator pembelajaran digital dan pendamping kesejahteraan siswa.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0" y="9524"/>
            <a:ext cx="428625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>
            <p:ph type="title"/>
          </p:nvPr>
        </p:nvSpPr>
        <p:spPr>
          <a:xfrm>
            <a:off x="607466" y="612711"/>
            <a:ext cx="5933440" cy="42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Tantangan Teknologi dalam Layanan BK</a:t>
            </a:r>
            <a:endParaRPr/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947" y="1295449"/>
            <a:ext cx="439062" cy="43944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/>
          <p:nvPr/>
        </p:nvSpPr>
        <p:spPr>
          <a:xfrm>
            <a:off x="619125" y="2519959"/>
            <a:ext cx="421005" cy="391160"/>
          </a:xfrm>
          <a:custGeom>
            <a:rect b="b" l="l" r="r" t="t"/>
            <a:pathLst>
              <a:path extrusionOk="0" h="391160" w="421005">
                <a:moveTo>
                  <a:pt x="414684" y="142735"/>
                </a:moveTo>
                <a:lnTo>
                  <a:pt x="418762" y="150050"/>
                </a:lnTo>
                <a:lnTo>
                  <a:pt x="420023" y="153543"/>
                </a:lnTo>
                <a:lnTo>
                  <a:pt x="420364" y="155587"/>
                </a:lnTo>
                <a:lnTo>
                  <a:pt x="420538" y="206248"/>
                </a:lnTo>
              </a:path>
              <a:path extrusionOk="0" h="391160" w="421005">
                <a:moveTo>
                  <a:pt x="420513" y="267055"/>
                </a:moveTo>
                <a:lnTo>
                  <a:pt x="383486" y="283413"/>
                </a:lnTo>
                <a:lnTo>
                  <a:pt x="367144" y="283565"/>
                </a:lnTo>
              </a:path>
              <a:path extrusionOk="0" h="391160" w="421005">
                <a:moveTo>
                  <a:pt x="218559" y="283603"/>
                </a:moveTo>
                <a:lnTo>
                  <a:pt x="146253" y="283552"/>
                </a:lnTo>
              </a:path>
              <a:path extrusionOk="0" h="391160" w="421005">
                <a:moveTo>
                  <a:pt x="18594" y="283591"/>
                </a:moveTo>
                <a:lnTo>
                  <a:pt x="393" y="230870"/>
                </a:lnTo>
                <a:lnTo>
                  <a:pt x="88" y="159042"/>
                </a:lnTo>
                <a:lnTo>
                  <a:pt x="476" y="155054"/>
                </a:lnTo>
                <a:lnTo>
                  <a:pt x="1592" y="151193"/>
                </a:lnTo>
                <a:lnTo>
                  <a:pt x="6612" y="141909"/>
                </a:lnTo>
              </a:path>
              <a:path extrusionOk="0" h="391160" w="421005">
                <a:moveTo>
                  <a:pt x="413881" y="141300"/>
                </a:moveTo>
                <a:lnTo>
                  <a:pt x="418975" y="133426"/>
                </a:lnTo>
                <a:lnTo>
                  <a:pt x="420354" y="129273"/>
                </a:lnTo>
                <a:lnTo>
                  <a:pt x="420721" y="125183"/>
                </a:lnTo>
                <a:lnTo>
                  <a:pt x="420691" y="68380"/>
                </a:lnTo>
                <a:lnTo>
                  <a:pt x="420006" y="16300"/>
                </a:lnTo>
                <a:lnTo>
                  <a:pt x="405596" y="342"/>
                </a:lnTo>
                <a:lnTo>
                  <a:pt x="389439" y="0"/>
                </a:lnTo>
              </a:path>
              <a:path extrusionOk="0" h="391160" w="421005">
                <a:moveTo>
                  <a:pt x="44931" y="12"/>
                </a:moveTo>
                <a:lnTo>
                  <a:pt x="6633" y="2730"/>
                </a:lnTo>
                <a:lnTo>
                  <a:pt x="1488" y="8293"/>
                </a:lnTo>
                <a:lnTo>
                  <a:pt x="114" y="12915"/>
                </a:lnTo>
              </a:path>
              <a:path extrusionOk="0" h="391160" w="421005">
                <a:moveTo>
                  <a:pt x="0" y="126834"/>
                </a:moveTo>
                <a:lnTo>
                  <a:pt x="267" y="129489"/>
                </a:lnTo>
                <a:lnTo>
                  <a:pt x="1071" y="132473"/>
                </a:lnTo>
                <a:lnTo>
                  <a:pt x="2321" y="135153"/>
                </a:lnTo>
                <a:lnTo>
                  <a:pt x="6612" y="141909"/>
                </a:lnTo>
              </a:path>
              <a:path extrusionOk="0" h="391160" w="421005">
                <a:moveTo>
                  <a:pt x="412992" y="142608"/>
                </a:moveTo>
                <a:lnTo>
                  <a:pt x="6612" y="141909"/>
                </a:lnTo>
              </a:path>
              <a:path extrusionOk="0" h="391160" w="421005">
                <a:moveTo>
                  <a:pt x="210452" y="390893"/>
                </a:moveTo>
                <a:lnTo>
                  <a:pt x="210214" y="283540"/>
                </a:lnTo>
              </a:path>
              <a:path extrusionOk="0" h="391160" w="421005">
                <a:moveTo>
                  <a:pt x="77936" y="390956"/>
                </a:moveTo>
                <a:lnTo>
                  <a:pt x="342239" y="390906"/>
                </a:lnTo>
              </a:path>
              <a:path extrusionOk="0" h="391160" w="421005">
                <a:moveTo>
                  <a:pt x="420538" y="206248"/>
                </a:moveTo>
                <a:lnTo>
                  <a:pt x="420513" y="267055"/>
                </a:lnTo>
              </a:path>
              <a:path extrusionOk="0" h="391160" w="421005">
                <a:moveTo>
                  <a:pt x="94893" y="70942"/>
                </a:moveTo>
                <a:lnTo>
                  <a:pt x="94893" y="73367"/>
                </a:lnTo>
                <a:lnTo>
                  <a:pt x="94427" y="75692"/>
                </a:lnTo>
                <a:lnTo>
                  <a:pt x="93503" y="77914"/>
                </a:lnTo>
                <a:lnTo>
                  <a:pt x="92580" y="80149"/>
                </a:lnTo>
                <a:lnTo>
                  <a:pt x="79086" y="89166"/>
                </a:lnTo>
                <a:lnTo>
                  <a:pt x="76671" y="89166"/>
                </a:lnTo>
                <a:lnTo>
                  <a:pt x="74255" y="89166"/>
                </a:lnTo>
                <a:lnTo>
                  <a:pt x="71934" y="88709"/>
                </a:lnTo>
                <a:lnTo>
                  <a:pt x="69701" y="87782"/>
                </a:lnTo>
                <a:lnTo>
                  <a:pt x="67468" y="86855"/>
                </a:lnTo>
                <a:lnTo>
                  <a:pt x="59843" y="77914"/>
                </a:lnTo>
                <a:lnTo>
                  <a:pt x="58916" y="75692"/>
                </a:lnTo>
                <a:lnTo>
                  <a:pt x="58454" y="73367"/>
                </a:lnTo>
                <a:lnTo>
                  <a:pt x="58454" y="70942"/>
                </a:lnTo>
                <a:lnTo>
                  <a:pt x="58454" y="68529"/>
                </a:lnTo>
                <a:lnTo>
                  <a:pt x="63792" y="58064"/>
                </a:lnTo>
                <a:lnTo>
                  <a:pt x="65498" y="56349"/>
                </a:lnTo>
                <a:lnTo>
                  <a:pt x="67468" y="55041"/>
                </a:lnTo>
                <a:lnTo>
                  <a:pt x="69701" y="54114"/>
                </a:lnTo>
                <a:lnTo>
                  <a:pt x="71934" y="53187"/>
                </a:lnTo>
                <a:lnTo>
                  <a:pt x="74255" y="52730"/>
                </a:lnTo>
                <a:lnTo>
                  <a:pt x="76671" y="52730"/>
                </a:lnTo>
                <a:lnTo>
                  <a:pt x="79086" y="52730"/>
                </a:lnTo>
                <a:lnTo>
                  <a:pt x="94893" y="68529"/>
                </a:lnTo>
                <a:lnTo>
                  <a:pt x="94893" y="70942"/>
                </a:lnTo>
                <a:close/>
              </a:path>
              <a:path extrusionOk="0" h="391160" w="421005">
                <a:moveTo>
                  <a:pt x="87054" y="85940"/>
                </a:moveTo>
                <a:lnTo>
                  <a:pt x="89792" y="84366"/>
                </a:lnTo>
              </a:path>
              <a:path extrusionOk="0" h="391160" w="421005">
                <a:moveTo>
                  <a:pt x="367144" y="283565"/>
                </a:moveTo>
                <a:lnTo>
                  <a:pt x="218559" y="283603"/>
                </a:lnTo>
              </a:path>
              <a:path extrusionOk="0" h="391160" w="421005">
                <a:moveTo>
                  <a:pt x="277331" y="70485"/>
                </a:moveTo>
                <a:lnTo>
                  <a:pt x="365770" y="70485"/>
                </a:lnTo>
              </a:path>
              <a:path extrusionOk="0" h="391160" w="421005">
                <a:moveTo>
                  <a:pt x="95275" y="212826"/>
                </a:moveTo>
                <a:lnTo>
                  <a:pt x="95275" y="215290"/>
                </a:lnTo>
                <a:lnTo>
                  <a:pt x="94799" y="217665"/>
                </a:lnTo>
                <a:lnTo>
                  <a:pt x="93855" y="219951"/>
                </a:lnTo>
                <a:lnTo>
                  <a:pt x="92908" y="222237"/>
                </a:lnTo>
                <a:lnTo>
                  <a:pt x="91564" y="224256"/>
                </a:lnTo>
                <a:lnTo>
                  <a:pt x="89813" y="225996"/>
                </a:lnTo>
                <a:lnTo>
                  <a:pt x="88066" y="227749"/>
                </a:lnTo>
                <a:lnTo>
                  <a:pt x="86052" y="229095"/>
                </a:lnTo>
                <a:lnTo>
                  <a:pt x="83770" y="230035"/>
                </a:lnTo>
                <a:lnTo>
                  <a:pt x="81488" y="230987"/>
                </a:lnTo>
                <a:lnTo>
                  <a:pt x="79112" y="231457"/>
                </a:lnTo>
                <a:lnTo>
                  <a:pt x="76636" y="231457"/>
                </a:lnTo>
                <a:lnTo>
                  <a:pt x="74165" y="231457"/>
                </a:lnTo>
                <a:lnTo>
                  <a:pt x="71789" y="230987"/>
                </a:lnTo>
                <a:lnTo>
                  <a:pt x="69507" y="230035"/>
                </a:lnTo>
                <a:lnTo>
                  <a:pt x="67226" y="229095"/>
                </a:lnTo>
                <a:lnTo>
                  <a:pt x="65211" y="227749"/>
                </a:lnTo>
                <a:lnTo>
                  <a:pt x="63465" y="225996"/>
                </a:lnTo>
                <a:lnTo>
                  <a:pt x="61714" y="224256"/>
                </a:lnTo>
                <a:lnTo>
                  <a:pt x="60369" y="222237"/>
                </a:lnTo>
                <a:lnTo>
                  <a:pt x="59422" y="219951"/>
                </a:lnTo>
                <a:lnTo>
                  <a:pt x="58479" y="217665"/>
                </a:lnTo>
                <a:lnTo>
                  <a:pt x="58003" y="215290"/>
                </a:lnTo>
                <a:lnTo>
                  <a:pt x="58003" y="212826"/>
                </a:lnTo>
                <a:lnTo>
                  <a:pt x="58003" y="210350"/>
                </a:lnTo>
                <a:lnTo>
                  <a:pt x="74165" y="194195"/>
                </a:lnTo>
                <a:lnTo>
                  <a:pt x="76636" y="194195"/>
                </a:lnTo>
                <a:lnTo>
                  <a:pt x="79112" y="194195"/>
                </a:lnTo>
                <a:lnTo>
                  <a:pt x="95275" y="210350"/>
                </a:lnTo>
                <a:lnTo>
                  <a:pt x="95275" y="212826"/>
                </a:lnTo>
                <a:close/>
              </a:path>
              <a:path extrusionOk="0" h="391160" w="421005">
                <a:moveTo>
                  <a:pt x="146253" y="283552"/>
                </a:moveTo>
                <a:lnTo>
                  <a:pt x="18594" y="283591"/>
                </a:lnTo>
              </a:path>
              <a:path extrusionOk="0" h="391160" w="421005">
                <a:moveTo>
                  <a:pt x="91455" y="224332"/>
                </a:moveTo>
                <a:lnTo>
                  <a:pt x="92853" y="222732"/>
                </a:lnTo>
              </a:path>
              <a:path extrusionOk="0" h="391160" w="421005">
                <a:moveTo>
                  <a:pt x="276056" y="211734"/>
                </a:moveTo>
                <a:lnTo>
                  <a:pt x="364534" y="212356"/>
                </a:lnTo>
              </a:path>
              <a:path extrusionOk="0" h="391160" w="421005">
                <a:moveTo>
                  <a:pt x="389439" y="0"/>
                </a:moveTo>
                <a:lnTo>
                  <a:pt x="44931" y="12"/>
                </a:lnTo>
              </a:path>
              <a:path extrusionOk="0" h="391160" w="421005">
                <a:moveTo>
                  <a:pt x="114" y="12915"/>
                </a:moveTo>
                <a:lnTo>
                  <a:pt x="0" y="126834"/>
                </a:lnTo>
              </a:path>
            </a:pathLst>
          </a:custGeom>
          <a:noFill/>
          <a:ln cap="flat" cmpd="sng" w="18625">
            <a:solidFill>
              <a:srgbClr val="D25F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75" name="Google Shape;75;p3"/>
          <p:cNvGrpSpPr/>
          <p:nvPr/>
        </p:nvGrpSpPr>
        <p:grpSpPr>
          <a:xfrm>
            <a:off x="648964" y="3695907"/>
            <a:ext cx="361708" cy="430157"/>
            <a:chOff x="648964" y="3695907"/>
            <a:chExt cx="361708" cy="430157"/>
          </a:xfrm>
        </p:grpSpPr>
        <p:pic>
          <p:nvPicPr>
            <p:cNvPr id="76" name="Google Shape;76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8964" y="3695907"/>
              <a:ext cx="361708" cy="81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3"/>
            <p:cNvSpPr/>
            <p:nvPr/>
          </p:nvSpPr>
          <p:spPr>
            <a:xfrm>
              <a:off x="655707" y="3767289"/>
              <a:ext cx="347980" cy="358775"/>
            </a:xfrm>
            <a:custGeom>
              <a:rect b="b" l="l" r="r" t="t"/>
              <a:pathLst>
                <a:path extrusionOk="0" h="358775" w="347980">
                  <a:moveTo>
                    <a:pt x="178737" y="356031"/>
                  </a:moveTo>
                  <a:lnTo>
                    <a:pt x="218781" y="328676"/>
                  </a:lnTo>
                  <a:lnTo>
                    <a:pt x="259542" y="291867"/>
                  </a:lnTo>
                  <a:lnTo>
                    <a:pt x="286810" y="260030"/>
                  </a:lnTo>
                  <a:lnTo>
                    <a:pt x="312420" y="217785"/>
                  </a:lnTo>
                  <a:lnTo>
                    <a:pt x="329701" y="175666"/>
                  </a:lnTo>
                  <a:lnTo>
                    <a:pt x="341187" y="127320"/>
                  </a:lnTo>
                  <a:lnTo>
                    <a:pt x="347245" y="72275"/>
                  </a:lnTo>
                  <a:lnTo>
                    <a:pt x="347582" y="44640"/>
                  </a:lnTo>
                </a:path>
                <a:path extrusionOk="0" h="358775" w="347980">
                  <a:moveTo>
                    <a:pt x="347423" y="14389"/>
                  </a:moveTo>
                  <a:lnTo>
                    <a:pt x="347191" y="9702"/>
                  </a:lnTo>
                  <a:lnTo>
                    <a:pt x="346595" y="5054"/>
                  </a:lnTo>
                  <a:lnTo>
                    <a:pt x="345648" y="431"/>
                  </a:lnTo>
                </a:path>
                <a:path extrusionOk="0" h="358775" w="347980">
                  <a:moveTo>
                    <a:pt x="624" y="6540"/>
                  </a:moveTo>
                  <a:lnTo>
                    <a:pt x="335" y="10914"/>
                  </a:lnTo>
                  <a:lnTo>
                    <a:pt x="126" y="18811"/>
                  </a:lnTo>
                  <a:lnTo>
                    <a:pt x="9" y="30829"/>
                  </a:lnTo>
                  <a:lnTo>
                    <a:pt x="0" y="47561"/>
                  </a:lnTo>
                  <a:lnTo>
                    <a:pt x="400" y="61762"/>
                  </a:lnTo>
                  <a:lnTo>
                    <a:pt x="3644" y="106323"/>
                  </a:lnTo>
                  <a:lnTo>
                    <a:pt x="10849" y="149707"/>
                  </a:lnTo>
                  <a:lnTo>
                    <a:pt x="23184" y="190457"/>
                  </a:lnTo>
                  <a:lnTo>
                    <a:pt x="42565" y="231536"/>
                  </a:lnTo>
                  <a:lnTo>
                    <a:pt x="68061" y="269506"/>
                  </a:lnTo>
                  <a:lnTo>
                    <a:pt x="100444" y="304914"/>
                  </a:lnTo>
                  <a:lnTo>
                    <a:pt x="131638" y="331254"/>
                  </a:lnTo>
                  <a:lnTo>
                    <a:pt x="166235" y="354990"/>
                  </a:lnTo>
                  <a:lnTo>
                    <a:pt x="173498" y="358673"/>
                  </a:lnTo>
                </a:path>
                <a:path extrusionOk="0" h="358775" w="347980">
                  <a:moveTo>
                    <a:pt x="173498" y="358673"/>
                  </a:moveTo>
                  <a:lnTo>
                    <a:pt x="177819" y="356400"/>
                  </a:lnTo>
                </a:path>
                <a:path extrusionOk="0" h="358775" w="347980">
                  <a:moveTo>
                    <a:pt x="177819" y="356400"/>
                  </a:moveTo>
                  <a:lnTo>
                    <a:pt x="178737" y="356031"/>
                  </a:lnTo>
                </a:path>
                <a:path extrusionOk="0" h="358775" w="347980">
                  <a:moveTo>
                    <a:pt x="2574" y="0"/>
                  </a:moveTo>
                  <a:lnTo>
                    <a:pt x="624" y="6540"/>
                  </a:lnTo>
                </a:path>
                <a:path extrusionOk="0" h="358775" w="347980">
                  <a:moveTo>
                    <a:pt x="347582" y="44640"/>
                  </a:moveTo>
                  <a:lnTo>
                    <a:pt x="347423" y="14389"/>
                  </a:lnTo>
                </a:path>
              </a:pathLst>
            </a:custGeom>
            <a:noFill/>
            <a:ln cap="flat" cmpd="sng" w="18625">
              <a:solidFill>
                <a:srgbClr val="D25F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78" name="Google Shape;7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725" y="4921006"/>
            <a:ext cx="430136" cy="4084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/>
          <p:nvPr/>
        </p:nvSpPr>
        <p:spPr>
          <a:xfrm>
            <a:off x="1228079" y="1281842"/>
            <a:ext cx="5015230" cy="448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Kesenjangan Literasi Digital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98170" rtl="0" algn="l">
              <a:lnSpc>
                <a:spcPct val="1346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Konselor dan siswa membutuhkan pelatihan praktis untuk memanfaatkan alat digital secara efektif (Arini dkk, 2025).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Infrastruktur Terbatas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178435" rtl="0" algn="l">
              <a:lnSpc>
                <a:spcPct val="1298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Koneksi dan perangkat di banyak sekolah masih tidak memadai, menghambat akses layanan daring.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Etika &amp; Keamanan Data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346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Risiko privasi dan bias algoritma menuntut kebijakan proteksi data konseli yang kuat.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Perubahan Komunikasi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175895" rtl="0" algn="l">
              <a:lnSpc>
                <a:spcPct val="1298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Kecanduan gadget, cyberbullying, dan isolasi sosial memerlukan pendekatan intervensi baru.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1028699"/>
            <a:ext cx="3286124" cy="43814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/>
          <p:nvPr>
            <p:ph type="title"/>
          </p:nvPr>
        </p:nvSpPr>
        <p:spPr>
          <a:xfrm>
            <a:off x="4334573" y="1852295"/>
            <a:ext cx="580771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Isu Terkini Peserta Didik di Era Digital</a:t>
            </a:r>
            <a:endParaRPr sz="2800"/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1975" y="2619374"/>
            <a:ext cx="66675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1975" y="3248024"/>
            <a:ext cx="66675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1975" y="3876675"/>
            <a:ext cx="66675" cy="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1975" y="4219575"/>
            <a:ext cx="66675" cy="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>
            <p:ph idx="1" type="body"/>
          </p:nvPr>
        </p:nvSpPr>
        <p:spPr>
          <a:xfrm>
            <a:off x="4617935" y="2461132"/>
            <a:ext cx="620522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Kebutuhan literasi karir digital untuk adaptasi dunia kerja terdigitalisasi (Anuar dkk, 2025).</a:t>
            </a:r>
            <a:endParaRPr/>
          </a:p>
          <a:p>
            <a:pPr indent="0" lvl="0" marL="12700" marR="491490" rtl="0" algn="l">
              <a:lnSpc>
                <a:spcPct val="129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Tantangan kesehatan mental: stres, kecemasan, dan kebutuhan 'curhat' digital (Sakinah dkk, 2025).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None/>
            </a:pPr>
            <a:r>
              <a:rPr lang="en-US"/>
              <a:t>Perubahan gaya belajar &amp; interaksi sosial pasca-pandemi.</a:t>
            </a:r>
            <a:endParaRPr/>
          </a:p>
          <a:p>
            <a:pPr indent="0" lvl="0" marL="12700" marR="335915" rtl="0" algn="l">
              <a:lnSpc>
                <a:spcPct val="1339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/>
              <a:t>Ketimpangan akses teknologi yang memperlebar kesenjangan pendidikan dan dukungan psikososial.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607466" y="1461769"/>
            <a:ext cx="7416165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Inovasi Layanan BK di Era Digital dan Society 5.0</a:t>
            </a:r>
            <a:endParaRPr sz="2800"/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2295525"/>
            <a:ext cx="523875" cy="6476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1352626" y="2270918"/>
            <a:ext cx="1663064" cy="264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marR="110489" rtl="0" algn="l">
              <a:lnSpc>
                <a:spcPct val="10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Cybercounselin g &amp; Platform</a:t>
            </a:r>
            <a:endParaRPr sz="17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332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Platform seperti Redayaku dan Riliv serta rapat daring (Zoom/Google Meet) memperluas jangkauan layanan (Burhani dkk, 2024).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9450" y="2295525"/>
            <a:ext cx="523875" cy="6476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/>
        </p:nvSpPr>
        <p:spPr>
          <a:xfrm>
            <a:off x="3955503" y="2270918"/>
            <a:ext cx="1640205" cy="264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Integrasi AI</a:t>
            </a:r>
            <a:endParaRPr sz="17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32700"/>
              </a:lnSpc>
              <a:spcBef>
                <a:spcPts val="70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Chatbot konseling, analitik prediktif, dan virtual mentoring membantu identifikasi kebutuhan awal (Hidayatullah, 2025).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9300" y="2295525"/>
            <a:ext cx="523875" cy="64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/>
        </p:nvSpPr>
        <p:spPr>
          <a:xfrm>
            <a:off x="6558356" y="2270918"/>
            <a:ext cx="1604645" cy="20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Media Inovatif</a:t>
            </a:r>
            <a:endParaRPr sz="17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33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Flipped classroom, podcast, dan modul mikro meningkatkan keterlibatan siswa dalam BK.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9625" y="2295525"/>
            <a:ext cx="523875" cy="64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9161068" y="2270918"/>
            <a:ext cx="1635125" cy="264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marR="306705" rtl="0" algn="l">
              <a:lnSpc>
                <a:spcPct val="10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E-supervisi &amp; Pelatihan</a:t>
            </a:r>
            <a:endParaRPr sz="17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332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Pelatihan digital dan e-supervisi mempercepat peningkatan kompetensi profesional konselor.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1276349"/>
            <a:ext cx="6476999" cy="38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>
            <p:ph type="title"/>
          </p:nvPr>
        </p:nvSpPr>
        <p:spPr>
          <a:xfrm>
            <a:off x="7521130" y="699769"/>
            <a:ext cx="30353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Peran Konselor dalam Menghadapi</a:t>
            </a:r>
            <a:endParaRPr sz="2800"/>
          </a:p>
          <a:p>
            <a:pPr indent="0" lvl="0" marL="1270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lang="en-US" sz="2800"/>
              <a:t>Tantangan</a:t>
            </a:r>
            <a:endParaRPr sz="2800"/>
          </a:p>
        </p:txBody>
      </p:sp>
      <p:sp>
        <p:nvSpPr>
          <p:cNvPr id="110" name="Google Shape;110;p6"/>
          <p:cNvSpPr txBox="1"/>
          <p:nvPr/>
        </p:nvSpPr>
        <p:spPr>
          <a:xfrm>
            <a:off x="7521127" y="2184907"/>
            <a:ext cx="3106420" cy="3616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283844" lvl="0" marL="295910" marR="5080" rtl="0" algn="l">
              <a:lnSpc>
                <a:spcPct val="1317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Tahoma"/>
              <a:buAutoNum type="arabicPeriod"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Meningkatkan kompetensi digital &amp; etika profesional secara berkelanjutan.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83844" lvl="0" marL="295910" marR="36830" rtl="0" algn="l">
              <a:lnSpc>
                <a:spcPct val="131700"/>
              </a:lnSpc>
              <a:spcBef>
                <a:spcPts val="565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Tahoma"/>
              <a:buAutoNum type="arabicPeriod"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Fasilitator pengembangan keterampilan kritis, kreativitas, dan kolaborasi siswa.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82575" lvl="0" marL="294640" marR="157480" rtl="0" algn="just">
              <a:lnSpc>
                <a:spcPct val="133900"/>
              </a:lnSpc>
              <a:spcBef>
                <a:spcPts val="45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Tahoma"/>
              <a:buAutoNum type="arabicPeriod"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Memahami &amp; mengelola dampak 	teknologi pada kesehatan mental 	siswa.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82575" lvl="0" marL="294640" marR="175895" rtl="0" algn="just">
              <a:lnSpc>
                <a:spcPct val="133900"/>
              </a:lnSpc>
              <a:spcBef>
                <a:spcPts val="45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Tahoma"/>
              <a:buAutoNum type="arabicPeriod"/>
            </a:pPr>
            <a:r>
              <a:rPr lang="en-US" sz="14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Menjaga empati dan humanisme 	ketika layanan berbasis teknologi 	berkembang.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0" y="9524"/>
            <a:ext cx="428625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/>
          <p:nvPr>
            <p:ph type="title"/>
          </p:nvPr>
        </p:nvSpPr>
        <p:spPr>
          <a:xfrm>
            <a:off x="607466" y="542036"/>
            <a:ext cx="4592955" cy="718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2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Kolaborasi Strategis dalam BK: Kunci Keberhasilan Layanan</a:t>
            </a:r>
            <a:endParaRPr sz="2200"/>
          </a:p>
        </p:txBody>
      </p:sp>
      <p:grpSp>
        <p:nvGrpSpPr>
          <p:cNvPr id="117" name="Google Shape;117;p7"/>
          <p:cNvGrpSpPr/>
          <p:nvPr/>
        </p:nvGrpSpPr>
        <p:grpSpPr>
          <a:xfrm>
            <a:off x="628650" y="1457324"/>
            <a:ext cx="5886450" cy="1000125"/>
            <a:chOff x="628650" y="1457324"/>
            <a:chExt cx="5886450" cy="1000125"/>
          </a:xfrm>
        </p:grpSpPr>
        <p:sp>
          <p:nvSpPr>
            <p:cNvPr id="118" name="Google Shape;118;p7"/>
            <p:cNvSpPr/>
            <p:nvPr/>
          </p:nvSpPr>
          <p:spPr>
            <a:xfrm>
              <a:off x="628650" y="1457324"/>
              <a:ext cx="5886450" cy="1000125"/>
            </a:xfrm>
            <a:custGeom>
              <a:rect b="b" l="l" r="r" t="t"/>
              <a:pathLst>
                <a:path extrusionOk="0" h="1000125" w="5886450">
                  <a:moveTo>
                    <a:pt x="5851677" y="0"/>
                  </a:moveTo>
                  <a:lnTo>
                    <a:pt x="34776" y="0"/>
                  </a:lnTo>
                  <a:lnTo>
                    <a:pt x="29660" y="1016"/>
                  </a:lnTo>
                  <a:lnTo>
                    <a:pt x="1017" y="29667"/>
                  </a:lnTo>
                  <a:lnTo>
                    <a:pt x="0" y="34772"/>
                  </a:lnTo>
                  <a:lnTo>
                    <a:pt x="0" y="960031"/>
                  </a:lnTo>
                  <a:lnTo>
                    <a:pt x="0" y="965339"/>
                  </a:lnTo>
                  <a:lnTo>
                    <a:pt x="29660" y="999109"/>
                  </a:lnTo>
                  <a:lnTo>
                    <a:pt x="34776" y="1000125"/>
                  </a:lnTo>
                  <a:lnTo>
                    <a:pt x="5851677" y="1000125"/>
                  </a:lnTo>
                  <a:lnTo>
                    <a:pt x="5885434" y="970457"/>
                  </a:lnTo>
                  <a:lnTo>
                    <a:pt x="5886450" y="965339"/>
                  </a:lnTo>
                  <a:lnTo>
                    <a:pt x="5886450" y="34772"/>
                  </a:lnTo>
                  <a:lnTo>
                    <a:pt x="5856782" y="1016"/>
                  </a:lnTo>
                  <a:lnTo>
                    <a:pt x="5851677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28650" y="1457324"/>
              <a:ext cx="5886450" cy="1000125"/>
            </a:xfrm>
            <a:custGeom>
              <a:rect b="b" l="l" r="r" t="t"/>
              <a:pathLst>
                <a:path extrusionOk="0" h="1000125" w="5886450">
                  <a:moveTo>
                    <a:pt x="0" y="960031"/>
                  </a:moveTo>
                  <a:lnTo>
                    <a:pt x="0" y="40093"/>
                  </a:lnTo>
                  <a:lnTo>
                    <a:pt x="0" y="34772"/>
                  </a:lnTo>
                  <a:lnTo>
                    <a:pt x="1017" y="29667"/>
                  </a:lnTo>
                  <a:lnTo>
                    <a:pt x="3050" y="24752"/>
                  </a:lnTo>
                  <a:lnTo>
                    <a:pt x="5085" y="19837"/>
                  </a:lnTo>
                  <a:lnTo>
                    <a:pt x="7981" y="15506"/>
                  </a:lnTo>
                  <a:lnTo>
                    <a:pt x="11742" y="11747"/>
                  </a:lnTo>
                  <a:lnTo>
                    <a:pt x="15502" y="7988"/>
                  </a:lnTo>
                  <a:lnTo>
                    <a:pt x="19838" y="5080"/>
                  </a:lnTo>
                  <a:lnTo>
                    <a:pt x="24749" y="3048"/>
                  </a:lnTo>
                  <a:lnTo>
                    <a:pt x="29660" y="1016"/>
                  </a:lnTo>
                  <a:lnTo>
                    <a:pt x="34776" y="0"/>
                  </a:lnTo>
                  <a:lnTo>
                    <a:pt x="40093" y="0"/>
                  </a:lnTo>
                  <a:lnTo>
                    <a:pt x="5846356" y="0"/>
                  </a:lnTo>
                  <a:lnTo>
                    <a:pt x="5851677" y="0"/>
                  </a:lnTo>
                  <a:lnTo>
                    <a:pt x="5856782" y="1016"/>
                  </a:lnTo>
                  <a:lnTo>
                    <a:pt x="5861697" y="3048"/>
                  </a:lnTo>
                  <a:lnTo>
                    <a:pt x="5866612" y="5080"/>
                  </a:lnTo>
                  <a:lnTo>
                    <a:pt x="5870943" y="7988"/>
                  </a:lnTo>
                  <a:lnTo>
                    <a:pt x="5874702" y="11747"/>
                  </a:lnTo>
                  <a:lnTo>
                    <a:pt x="5878461" y="15506"/>
                  </a:lnTo>
                  <a:lnTo>
                    <a:pt x="5881357" y="19837"/>
                  </a:lnTo>
                  <a:lnTo>
                    <a:pt x="5883402" y="24752"/>
                  </a:lnTo>
                  <a:lnTo>
                    <a:pt x="5885434" y="29667"/>
                  </a:lnTo>
                  <a:lnTo>
                    <a:pt x="5886450" y="34772"/>
                  </a:lnTo>
                  <a:lnTo>
                    <a:pt x="5886450" y="40093"/>
                  </a:lnTo>
                  <a:lnTo>
                    <a:pt x="5886450" y="960031"/>
                  </a:lnTo>
                  <a:lnTo>
                    <a:pt x="5886450" y="965339"/>
                  </a:lnTo>
                  <a:lnTo>
                    <a:pt x="5885434" y="970457"/>
                  </a:lnTo>
                  <a:lnTo>
                    <a:pt x="5883402" y="975372"/>
                  </a:lnTo>
                  <a:lnTo>
                    <a:pt x="5881357" y="980287"/>
                  </a:lnTo>
                  <a:lnTo>
                    <a:pt x="5878461" y="984618"/>
                  </a:lnTo>
                  <a:lnTo>
                    <a:pt x="5874702" y="988377"/>
                  </a:lnTo>
                  <a:lnTo>
                    <a:pt x="5870943" y="992136"/>
                  </a:lnTo>
                  <a:lnTo>
                    <a:pt x="5866612" y="995032"/>
                  </a:lnTo>
                  <a:lnTo>
                    <a:pt x="5861697" y="997064"/>
                  </a:lnTo>
                  <a:lnTo>
                    <a:pt x="5856782" y="999109"/>
                  </a:lnTo>
                  <a:lnTo>
                    <a:pt x="5851677" y="1000125"/>
                  </a:lnTo>
                  <a:lnTo>
                    <a:pt x="5846356" y="1000125"/>
                  </a:lnTo>
                  <a:lnTo>
                    <a:pt x="40093" y="1000125"/>
                  </a:lnTo>
                  <a:lnTo>
                    <a:pt x="34776" y="1000125"/>
                  </a:lnTo>
                  <a:lnTo>
                    <a:pt x="29660" y="999109"/>
                  </a:lnTo>
                  <a:lnTo>
                    <a:pt x="24749" y="997064"/>
                  </a:lnTo>
                  <a:lnTo>
                    <a:pt x="19838" y="995032"/>
                  </a:lnTo>
                  <a:lnTo>
                    <a:pt x="15502" y="992136"/>
                  </a:lnTo>
                  <a:lnTo>
                    <a:pt x="11742" y="988377"/>
                  </a:lnTo>
                  <a:lnTo>
                    <a:pt x="7981" y="984618"/>
                  </a:lnTo>
                  <a:lnTo>
                    <a:pt x="5085" y="980287"/>
                  </a:lnTo>
                  <a:lnTo>
                    <a:pt x="3050" y="975372"/>
                  </a:lnTo>
                  <a:lnTo>
                    <a:pt x="1017" y="970457"/>
                  </a:lnTo>
                  <a:lnTo>
                    <a:pt x="0" y="965339"/>
                  </a:lnTo>
                  <a:lnTo>
                    <a:pt x="0" y="960031"/>
                  </a:lnTo>
                  <a:close/>
                </a:path>
              </a:pathLst>
            </a:custGeom>
            <a:noFill/>
            <a:ln cap="flat" cmpd="sng" w="19050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38175" y="1466849"/>
              <a:ext cx="567055" cy="981075"/>
            </a:xfrm>
            <a:custGeom>
              <a:rect b="b" l="l" r="r" t="t"/>
              <a:pathLst>
                <a:path extrusionOk="0" h="981075" w="567055">
                  <a:moveTo>
                    <a:pt x="566737" y="0"/>
                  </a:moveTo>
                  <a:lnTo>
                    <a:pt x="26516" y="0"/>
                  </a:lnTo>
                  <a:lnTo>
                    <a:pt x="22617" y="774"/>
                  </a:lnTo>
                  <a:lnTo>
                    <a:pt x="0" y="26517"/>
                  </a:lnTo>
                  <a:lnTo>
                    <a:pt x="0" y="950506"/>
                  </a:lnTo>
                  <a:lnTo>
                    <a:pt x="0" y="954557"/>
                  </a:lnTo>
                  <a:lnTo>
                    <a:pt x="26516" y="981075"/>
                  </a:lnTo>
                  <a:lnTo>
                    <a:pt x="566737" y="98107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1200150" y="1466849"/>
              <a:ext cx="9525" cy="981075"/>
            </a:xfrm>
            <a:custGeom>
              <a:rect b="b" l="l" r="r" t="t"/>
              <a:pathLst>
                <a:path extrusionOk="0" h="981075" w="9525">
                  <a:moveTo>
                    <a:pt x="9525" y="0"/>
                  </a:moveTo>
                  <a:lnTo>
                    <a:pt x="0" y="0"/>
                  </a:lnTo>
                  <a:lnTo>
                    <a:pt x="0" y="981075"/>
                  </a:lnTo>
                  <a:lnTo>
                    <a:pt x="9525" y="98107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2C8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2" name="Google Shape;122;p7"/>
          <p:cNvSpPr txBox="1"/>
          <p:nvPr/>
        </p:nvSpPr>
        <p:spPr>
          <a:xfrm>
            <a:off x="864344" y="1803526"/>
            <a:ext cx="113664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1306959" y="1581785"/>
            <a:ext cx="4930140" cy="716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Sinergi Multi-pihak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19300"/>
              </a:lnSpc>
              <a:spcBef>
                <a:spcPts val="615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Kolaborasi guru BK, orang tua, dan tenaga kesehatan mental untuk intervensi terpadu.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4" name="Google Shape;124;p7"/>
          <p:cNvGrpSpPr/>
          <p:nvPr/>
        </p:nvGrpSpPr>
        <p:grpSpPr>
          <a:xfrm>
            <a:off x="628650" y="2590799"/>
            <a:ext cx="5886450" cy="1000125"/>
            <a:chOff x="628650" y="2590799"/>
            <a:chExt cx="5886450" cy="1000125"/>
          </a:xfrm>
        </p:grpSpPr>
        <p:sp>
          <p:nvSpPr>
            <p:cNvPr id="125" name="Google Shape;125;p7"/>
            <p:cNvSpPr/>
            <p:nvPr/>
          </p:nvSpPr>
          <p:spPr>
            <a:xfrm>
              <a:off x="628650" y="2590799"/>
              <a:ext cx="5886450" cy="1000125"/>
            </a:xfrm>
            <a:custGeom>
              <a:rect b="b" l="l" r="r" t="t"/>
              <a:pathLst>
                <a:path extrusionOk="0" h="1000125" w="5886450">
                  <a:moveTo>
                    <a:pt x="5851677" y="0"/>
                  </a:moveTo>
                  <a:lnTo>
                    <a:pt x="34776" y="0"/>
                  </a:lnTo>
                  <a:lnTo>
                    <a:pt x="29660" y="1016"/>
                  </a:lnTo>
                  <a:lnTo>
                    <a:pt x="1017" y="29667"/>
                  </a:lnTo>
                  <a:lnTo>
                    <a:pt x="0" y="34772"/>
                  </a:lnTo>
                  <a:lnTo>
                    <a:pt x="0" y="960031"/>
                  </a:lnTo>
                  <a:lnTo>
                    <a:pt x="0" y="965352"/>
                  </a:lnTo>
                  <a:lnTo>
                    <a:pt x="29660" y="999109"/>
                  </a:lnTo>
                  <a:lnTo>
                    <a:pt x="34776" y="1000125"/>
                  </a:lnTo>
                  <a:lnTo>
                    <a:pt x="5851677" y="1000125"/>
                  </a:lnTo>
                  <a:lnTo>
                    <a:pt x="5885434" y="970457"/>
                  </a:lnTo>
                  <a:lnTo>
                    <a:pt x="5886450" y="965352"/>
                  </a:lnTo>
                  <a:lnTo>
                    <a:pt x="5886450" y="34772"/>
                  </a:lnTo>
                  <a:lnTo>
                    <a:pt x="5856782" y="1016"/>
                  </a:lnTo>
                  <a:lnTo>
                    <a:pt x="5851677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628650" y="2590799"/>
              <a:ext cx="5886450" cy="1000125"/>
            </a:xfrm>
            <a:custGeom>
              <a:rect b="b" l="l" r="r" t="t"/>
              <a:pathLst>
                <a:path extrusionOk="0" h="1000125" w="5886450">
                  <a:moveTo>
                    <a:pt x="0" y="960031"/>
                  </a:moveTo>
                  <a:lnTo>
                    <a:pt x="0" y="40093"/>
                  </a:lnTo>
                  <a:lnTo>
                    <a:pt x="0" y="34772"/>
                  </a:lnTo>
                  <a:lnTo>
                    <a:pt x="1017" y="29667"/>
                  </a:lnTo>
                  <a:lnTo>
                    <a:pt x="3050" y="24752"/>
                  </a:lnTo>
                  <a:lnTo>
                    <a:pt x="5085" y="19837"/>
                  </a:lnTo>
                  <a:lnTo>
                    <a:pt x="7981" y="15506"/>
                  </a:lnTo>
                  <a:lnTo>
                    <a:pt x="11742" y="11747"/>
                  </a:lnTo>
                  <a:lnTo>
                    <a:pt x="15502" y="7988"/>
                  </a:lnTo>
                  <a:lnTo>
                    <a:pt x="19838" y="5080"/>
                  </a:lnTo>
                  <a:lnTo>
                    <a:pt x="24749" y="3048"/>
                  </a:lnTo>
                  <a:lnTo>
                    <a:pt x="29660" y="1016"/>
                  </a:lnTo>
                  <a:lnTo>
                    <a:pt x="34776" y="0"/>
                  </a:lnTo>
                  <a:lnTo>
                    <a:pt x="40093" y="0"/>
                  </a:lnTo>
                  <a:lnTo>
                    <a:pt x="5846356" y="0"/>
                  </a:lnTo>
                  <a:lnTo>
                    <a:pt x="5851677" y="0"/>
                  </a:lnTo>
                  <a:lnTo>
                    <a:pt x="5856782" y="1016"/>
                  </a:lnTo>
                  <a:lnTo>
                    <a:pt x="5861697" y="3048"/>
                  </a:lnTo>
                  <a:lnTo>
                    <a:pt x="5866612" y="5080"/>
                  </a:lnTo>
                  <a:lnTo>
                    <a:pt x="5870943" y="7988"/>
                  </a:lnTo>
                  <a:lnTo>
                    <a:pt x="5874702" y="11747"/>
                  </a:lnTo>
                  <a:lnTo>
                    <a:pt x="5878461" y="15506"/>
                  </a:lnTo>
                  <a:lnTo>
                    <a:pt x="5881357" y="19837"/>
                  </a:lnTo>
                  <a:lnTo>
                    <a:pt x="5883402" y="24752"/>
                  </a:lnTo>
                  <a:lnTo>
                    <a:pt x="5885434" y="29667"/>
                  </a:lnTo>
                  <a:lnTo>
                    <a:pt x="5886450" y="34772"/>
                  </a:lnTo>
                  <a:lnTo>
                    <a:pt x="5886450" y="40093"/>
                  </a:lnTo>
                  <a:lnTo>
                    <a:pt x="5886450" y="960031"/>
                  </a:lnTo>
                  <a:lnTo>
                    <a:pt x="5886450" y="965352"/>
                  </a:lnTo>
                  <a:lnTo>
                    <a:pt x="5885434" y="970457"/>
                  </a:lnTo>
                  <a:lnTo>
                    <a:pt x="5883402" y="975372"/>
                  </a:lnTo>
                  <a:lnTo>
                    <a:pt x="5881357" y="980287"/>
                  </a:lnTo>
                  <a:lnTo>
                    <a:pt x="5878461" y="984618"/>
                  </a:lnTo>
                  <a:lnTo>
                    <a:pt x="5874702" y="988377"/>
                  </a:lnTo>
                  <a:lnTo>
                    <a:pt x="5870943" y="992136"/>
                  </a:lnTo>
                  <a:lnTo>
                    <a:pt x="5866612" y="995032"/>
                  </a:lnTo>
                  <a:lnTo>
                    <a:pt x="5861697" y="997064"/>
                  </a:lnTo>
                  <a:lnTo>
                    <a:pt x="5856782" y="999109"/>
                  </a:lnTo>
                  <a:lnTo>
                    <a:pt x="5851677" y="1000125"/>
                  </a:lnTo>
                  <a:lnTo>
                    <a:pt x="5846356" y="1000125"/>
                  </a:lnTo>
                  <a:lnTo>
                    <a:pt x="40093" y="1000125"/>
                  </a:lnTo>
                  <a:lnTo>
                    <a:pt x="34776" y="1000125"/>
                  </a:lnTo>
                  <a:lnTo>
                    <a:pt x="29660" y="999109"/>
                  </a:lnTo>
                  <a:lnTo>
                    <a:pt x="24749" y="997064"/>
                  </a:lnTo>
                  <a:lnTo>
                    <a:pt x="19838" y="995032"/>
                  </a:lnTo>
                  <a:lnTo>
                    <a:pt x="15502" y="992136"/>
                  </a:lnTo>
                  <a:lnTo>
                    <a:pt x="11742" y="988377"/>
                  </a:lnTo>
                  <a:lnTo>
                    <a:pt x="7981" y="984618"/>
                  </a:lnTo>
                  <a:lnTo>
                    <a:pt x="5085" y="980287"/>
                  </a:lnTo>
                  <a:lnTo>
                    <a:pt x="3050" y="975372"/>
                  </a:lnTo>
                  <a:lnTo>
                    <a:pt x="1017" y="970457"/>
                  </a:lnTo>
                  <a:lnTo>
                    <a:pt x="0" y="965352"/>
                  </a:lnTo>
                  <a:lnTo>
                    <a:pt x="0" y="960031"/>
                  </a:lnTo>
                  <a:close/>
                </a:path>
              </a:pathLst>
            </a:custGeom>
            <a:noFill/>
            <a:ln cap="flat" cmpd="sng" w="19050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38175" y="2600324"/>
              <a:ext cx="567055" cy="981075"/>
            </a:xfrm>
            <a:custGeom>
              <a:rect b="b" l="l" r="r" t="t"/>
              <a:pathLst>
                <a:path extrusionOk="0" h="981075" w="567055">
                  <a:moveTo>
                    <a:pt x="566737" y="0"/>
                  </a:moveTo>
                  <a:lnTo>
                    <a:pt x="26516" y="0"/>
                  </a:lnTo>
                  <a:lnTo>
                    <a:pt x="22617" y="774"/>
                  </a:lnTo>
                  <a:lnTo>
                    <a:pt x="0" y="26517"/>
                  </a:lnTo>
                  <a:lnTo>
                    <a:pt x="0" y="950506"/>
                  </a:lnTo>
                  <a:lnTo>
                    <a:pt x="0" y="954557"/>
                  </a:lnTo>
                  <a:lnTo>
                    <a:pt x="26516" y="981075"/>
                  </a:lnTo>
                  <a:lnTo>
                    <a:pt x="566737" y="98107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1200150" y="2600324"/>
              <a:ext cx="9525" cy="981075"/>
            </a:xfrm>
            <a:custGeom>
              <a:rect b="b" l="l" r="r" t="t"/>
              <a:pathLst>
                <a:path extrusionOk="0" h="981075" w="9525">
                  <a:moveTo>
                    <a:pt x="9525" y="0"/>
                  </a:moveTo>
                  <a:lnTo>
                    <a:pt x="0" y="0"/>
                  </a:lnTo>
                  <a:lnTo>
                    <a:pt x="0" y="981075"/>
                  </a:lnTo>
                  <a:lnTo>
                    <a:pt x="9525" y="98107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2C8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9" name="Google Shape;129;p7"/>
          <p:cNvSpPr txBox="1"/>
          <p:nvPr/>
        </p:nvSpPr>
        <p:spPr>
          <a:xfrm>
            <a:off x="849908" y="2927476"/>
            <a:ext cx="142875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1306959" y="2591435"/>
            <a:ext cx="5021580" cy="840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Dukungan Kebijakan &amp; Infrastruktur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464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Perlu kebijakan sekolah yang menjamin akses teknologi dan dukungan sumber daya.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31" name="Google Shape;131;p7"/>
          <p:cNvGrpSpPr/>
          <p:nvPr/>
        </p:nvGrpSpPr>
        <p:grpSpPr>
          <a:xfrm>
            <a:off x="628650" y="3724275"/>
            <a:ext cx="5886450" cy="1000125"/>
            <a:chOff x="628650" y="3724275"/>
            <a:chExt cx="5886450" cy="1000125"/>
          </a:xfrm>
        </p:grpSpPr>
        <p:sp>
          <p:nvSpPr>
            <p:cNvPr id="132" name="Google Shape;132;p7"/>
            <p:cNvSpPr/>
            <p:nvPr/>
          </p:nvSpPr>
          <p:spPr>
            <a:xfrm>
              <a:off x="628650" y="3724275"/>
              <a:ext cx="5886450" cy="1000125"/>
            </a:xfrm>
            <a:custGeom>
              <a:rect b="b" l="l" r="r" t="t"/>
              <a:pathLst>
                <a:path extrusionOk="0" h="1000125" w="5886450">
                  <a:moveTo>
                    <a:pt x="5851677" y="0"/>
                  </a:moveTo>
                  <a:lnTo>
                    <a:pt x="34776" y="0"/>
                  </a:lnTo>
                  <a:lnTo>
                    <a:pt x="29660" y="1016"/>
                  </a:lnTo>
                  <a:lnTo>
                    <a:pt x="1017" y="29667"/>
                  </a:lnTo>
                  <a:lnTo>
                    <a:pt x="0" y="34772"/>
                  </a:lnTo>
                  <a:lnTo>
                    <a:pt x="0" y="960031"/>
                  </a:lnTo>
                  <a:lnTo>
                    <a:pt x="0" y="965339"/>
                  </a:lnTo>
                  <a:lnTo>
                    <a:pt x="29660" y="999109"/>
                  </a:lnTo>
                  <a:lnTo>
                    <a:pt x="34776" y="1000125"/>
                  </a:lnTo>
                  <a:lnTo>
                    <a:pt x="5851677" y="1000125"/>
                  </a:lnTo>
                  <a:lnTo>
                    <a:pt x="5885434" y="970457"/>
                  </a:lnTo>
                  <a:lnTo>
                    <a:pt x="5886450" y="965339"/>
                  </a:lnTo>
                  <a:lnTo>
                    <a:pt x="5886450" y="34772"/>
                  </a:lnTo>
                  <a:lnTo>
                    <a:pt x="5856782" y="1016"/>
                  </a:lnTo>
                  <a:lnTo>
                    <a:pt x="5851677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28650" y="3724275"/>
              <a:ext cx="5886450" cy="1000125"/>
            </a:xfrm>
            <a:custGeom>
              <a:rect b="b" l="l" r="r" t="t"/>
              <a:pathLst>
                <a:path extrusionOk="0" h="1000125" w="5886450">
                  <a:moveTo>
                    <a:pt x="0" y="960031"/>
                  </a:moveTo>
                  <a:lnTo>
                    <a:pt x="0" y="40093"/>
                  </a:lnTo>
                  <a:lnTo>
                    <a:pt x="0" y="34772"/>
                  </a:lnTo>
                  <a:lnTo>
                    <a:pt x="1017" y="29667"/>
                  </a:lnTo>
                  <a:lnTo>
                    <a:pt x="29660" y="1016"/>
                  </a:lnTo>
                  <a:lnTo>
                    <a:pt x="34776" y="0"/>
                  </a:lnTo>
                  <a:lnTo>
                    <a:pt x="40093" y="0"/>
                  </a:lnTo>
                  <a:lnTo>
                    <a:pt x="5846356" y="0"/>
                  </a:lnTo>
                  <a:lnTo>
                    <a:pt x="5851677" y="0"/>
                  </a:lnTo>
                  <a:lnTo>
                    <a:pt x="5856782" y="1016"/>
                  </a:lnTo>
                  <a:lnTo>
                    <a:pt x="5885434" y="29667"/>
                  </a:lnTo>
                  <a:lnTo>
                    <a:pt x="5886450" y="34772"/>
                  </a:lnTo>
                  <a:lnTo>
                    <a:pt x="5886450" y="40093"/>
                  </a:lnTo>
                  <a:lnTo>
                    <a:pt x="5886450" y="960031"/>
                  </a:lnTo>
                  <a:lnTo>
                    <a:pt x="5886450" y="965339"/>
                  </a:lnTo>
                  <a:lnTo>
                    <a:pt x="5885434" y="970457"/>
                  </a:lnTo>
                  <a:lnTo>
                    <a:pt x="5883402" y="975372"/>
                  </a:lnTo>
                  <a:lnTo>
                    <a:pt x="5881357" y="980287"/>
                  </a:lnTo>
                  <a:lnTo>
                    <a:pt x="5878461" y="984618"/>
                  </a:lnTo>
                  <a:lnTo>
                    <a:pt x="5874702" y="988377"/>
                  </a:lnTo>
                  <a:lnTo>
                    <a:pt x="5870943" y="992136"/>
                  </a:lnTo>
                  <a:lnTo>
                    <a:pt x="5866612" y="995032"/>
                  </a:lnTo>
                  <a:lnTo>
                    <a:pt x="5861697" y="997064"/>
                  </a:lnTo>
                  <a:lnTo>
                    <a:pt x="5856782" y="999109"/>
                  </a:lnTo>
                  <a:lnTo>
                    <a:pt x="5851677" y="1000125"/>
                  </a:lnTo>
                  <a:lnTo>
                    <a:pt x="5846356" y="1000125"/>
                  </a:lnTo>
                  <a:lnTo>
                    <a:pt x="40093" y="1000125"/>
                  </a:lnTo>
                  <a:lnTo>
                    <a:pt x="34776" y="1000125"/>
                  </a:lnTo>
                  <a:lnTo>
                    <a:pt x="29660" y="999109"/>
                  </a:lnTo>
                  <a:lnTo>
                    <a:pt x="24749" y="997064"/>
                  </a:lnTo>
                  <a:lnTo>
                    <a:pt x="19838" y="995032"/>
                  </a:lnTo>
                  <a:lnTo>
                    <a:pt x="15502" y="992136"/>
                  </a:lnTo>
                  <a:lnTo>
                    <a:pt x="11742" y="988377"/>
                  </a:lnTo>
                  <a:lnTo>
                    <a:pt x="7981" y="984618"/>
                  </a:lnTo>
                  <a:lnTo>
                    <a:pt x="5085" y="980287"/>
                  </a:lnTo>
                  <a:lnTo>
                    <a:pt x="3050" y="975372"/>
                  </a:lnTo>
                  <a:lnTo>
                    <a:pt x="1017" y="970457"/>
                  </a:lnTo>
                  <a:lnTo>
                    <a:pt x="0" y="965339"/>
                  </a:lnTo>
                  <a:lnTo>
                    <a:pt x="0" y="960031"/>
                  </a:lnTo>
                  <a:close/>
                </a:path>
              </a:pathLst>
            </a:custGeom>
            <a:noFill/>
            <a:ln cap="flat" cmpd="sng" w="19050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38175" y="3733800"/>
              <a:ext cx="567055" cy="981075"/>
            </a:xfrm>
            <a:custGeom>
              <a:rect b="b" l="l" r="r" t="t"/>
              <a:pathLst>
                <a:path extrusionOk="0" h="981075" w="567055">
                  <a:moveTo>
                    <a:pt x="566737" y="0"/>
                  </a:moveTo>
                  <a:lnTo>
                    <a:pt x="26516" y="0"/>
                  </a:lnTo>
                  <a:lnTo>
                    <a:pt x="22617" y="774"/>
                  </a:lnTo>
                  <a:lnTo>
                    <a:pt x="0" y="26517"/>
                  </a:lnTo>
                  <a:lnTo>
                    <a:pt x="0" y="950506"/>
                  </a:lnTo>
                  <a:lnTo>
                    <a:pt x="0" y="954557"/>
                  </a:lnTo>
                  <a:lnTo>
                    <a:pt x="26516" y="981075"/>
                  </a:lnTo>
                  <a:lnTo>
                    <a:pt x="566737" y="98107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1200150" y="3733800"/>
              <a:ext cx="9525" cy="981075"/>
            </a:xfrm>
            <a:custGeom>
              <a:rect b="b" l="l" r="r" t="t"/>
              <a:pathLst>
                <a:path extrusionOk="0" h="981075" w="9525">
                  <a:moveTo>
                    <a:pt x="9525" y="0"/>
                  </a:moveTo>
                  <a:lnTo>
                    <a:pt x="0" y="0"/>
                  </a:lnTo>
                  <a:lnTo>
                    <a:pt x="0" y="981075"/>
                  </a:lnTo>
                  <a:lnTo>
                    <a:pt x="9525" y="98107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2C8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6" name="Google Shape;136;p7"/>
          <p:cNvSpPr txBox="1"/>
          <p:nvPr/>
        </p:nvSpPr>
        <p:spPr>
          <a:xfrm>
            <a:off x="847675" y="4060952"/>
            <a:ext cx="147320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1306959" y="3724909"/>
            <a:ext cx="4667885" cy="840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Kolaborasi dengan Pengembang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464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Bekerja sama dengan pengembang teknologi untuk solusi BK yang aman, adaptif, dan bebas bias.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38" name="Google Shape;138;p7"/>
          <p:cNvGrpSpPr/>
          <p:nvPr/>
        </p:nvGrpSpPr>
        <p:grpSpPr>
          <a:xfrm>
            <a:off x="628650" y="4857750"/>
            <a:ext cx="5886450" cy="1000125"/>
            <a:chOff x="628650" y="4857750"/>
            <a:chExt cx="5886450" cy="1000125"/>
          </a:xfrm>
        </p:grpSpPr>
        <p:sp>
          <p:nvSpPr>
            <p:cNvPr id="139" name="Google Shape;139;p7"/>
            <p:cNvSpPr/>
            <p:nvPr/>
          </p:nvSpPr>
          <p:spPr>
            <a:xfrm>
              <a:off x="628650" y="4857750"/>
              <a:ext cx="5886450" cy="1000125"/>
            </a:xfrm>
            <a:custGeom>
              <a:rect b="b" l="l" r="r" t="t"/>
              <a:pathLst>
                <a:path extrusionOk="0" h="1000125" w="5886450">
                  <a:moveTo>
                    <a:pt x="5851677" y="0"/>
                  </a:moveTo>
                  <a:lnTo>
                    <a:pt x="34776" y="0"/>
                  </a:lnTo>
                  <a:lnTo>
                    <a:pt x="29660" y="1016"/>
                  </a:lnTo>
                  <a:lnTo>
                    <a:pt x="1017" y="29667"/>
                  </a:lnTo>
                  <a:lnTo>
                    <a:pt x="0" y="34772"/>
                  </a:lnTo>
                  <a:lnTo>
                    <a:pt x="0" y="960031"/>
                  </a:lnTo>
                  <a:lnTo>
                    <a:pt x="0" y="965344"/>
                  </a:lnTo>
                  <a:lnTo>
                    <a:pt x="29660" y="999103"/>
                  </a:lnTo>
                  <a:lnTo>
                    <a:pt x="34776" y="1000121"/>
                  </a:lnTo>
                  <a:lnTo>
                    <a:pt x="5851677" y="1000121"/>
                  </a:lnTo>
                  <a:lnTo>
                    <a:pt x="5885434" y="970459"/>
                  </a:lnTo>
                  <a:lnTo>
                    <a:pt x="5886450" y="965344"/>
                  </a:lnTo>
                  <a:lnTo>
                    <a:pt x="5886450" y="34772"/>
                  </a:lnTo>
                  <a:lnTo>
                    <a:pt x="5856782" y="1016"/>
                  </a:lnTo>
                  <a:lnTo>
                    <a:pt x="5851677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28650" y="4857750"/>
              <a:ext cx="5886450" cy="1000125"/>
            </a:xfrm>
            <a:custGeom>
              <a:rect b="b" l="l" r="r" t="t"/>
              <a:pathLst>
                <a:path extrusionOk="0" h="1000125" w="5886450">
                  <a:moveTo>
                    <a:pt x="0" y="960031"/>
                  </a:moveTo>
                  <a:lnTo>
                    <a:pt x="0" y="40093"/>
                  </a:lnTo>
                  <a:lnTo>
                    <a:pt x="0" y="34772"/>
                  </a:lnTo>
                  <a:lnTo>
                    <a:pt x="1017" y="29667"/>
                  </a:lnTo>
                  <a:lnTo>
                    <a:pt x="3050" y="24752"/>
                  </a:lnTo>
                  <a:lnTo>
                    <a:pt x="5085" y="19837"/>
                  </a:lnTo>
                  <a:lnTo>
                    <a:pt x="7981" y="15506"/>
                  </a:lnTo>
                  <a:lnTo>
                    <a:pt x="11742" y="11747"/>
                  </a:lnTo>
                  <a:lnTo>
                    <a:pt x="15502" y="7988"/>
                  </a:lnTo>
                  <a:lnTo>
                    <a:pt x="19838" y="5080"/>
                  </a:lnTo>
                  <a:lnTo>
                    <a:pt x="24749" y="3048"/>
                  </a:lnTo>
                  <a:lnTo>
                    <a:pt x="29660" y="1016"/>
                  </a:lnTo>
                  <a:lnTo>
                    <a:pt x="34776" y="0"/>
                  </a:lnTo>
                  <a:lnTo>
                    <a:pt x="40093" y="0"/>
                  </a:lnTo>
                  <a:lnTo>
                    <a:pt x="5846356" y="0"/>
                  </a:lnTo>
                  <a:lnTo>
                    <a:pt x="5851677" y="0"/>
                  </a:lnTo>
                  <a:lnTo>
                    <a:pt x="5856782" y="1016"/>
                  </a:lnTo>
                  <a:lnTo>
                    <a:pt x="5861697" y="3048"/>
                  </a:lnTo>
                  <a:lnTo>
                    <a:pt x="5866612" y="5080"/>
                  </a:lnTo>
                  <a:lnTo>
                    <a:pt x="5870943" y="7988"/>
                  </a:lnTo>
                  <a:lnTo>
                    <a:pt x="5874702" y="11747"/>
                  </a:lnTo>
                  <a:lnTo>
                    <a:pt x="5878461" y="15506"/>
                  </a:lnTo>
                  <a:lnTo>
                    <a:pt x="5881357" y="19837"/>
                  </a:lnTo>
                  <a:lnTo>
                    <a:pt x="5883402" y="24752"/>
                  </a:lnTo>
                  <a:lnTo>
                    <a:pt x="5885434" y="29667"/>
                  </a:lnTo>
                  <a:lnTo>
                    <a:pt x="5886450" y="34772"/>
                  </a:lnTo>
                  <a:lnTo>
                    <a:pt x="5886450" y="40093"/>
                  </a:lnTo>
                  <a:lnTo>
                    <a:pt x="5886450" y="960031"/>
                  </a:lnTo>
                  <a:lnTo>
                    <a:pt x="5886450" y="965344"/>
                  </a:lnTo>
                  <a:lnTo>
                    <a:pt x="5885434" y="970459"/>
                  </a:lnTo>
                  <a:lnTo>
                    <a:pt x="5883402" y="975371"/>
                  </a:lnTo>
                  <a:lnTo>
                    <a:pt x="5881357" y="980287"/>
                  </a:lnTo>
                  <a:lnTo>
                    <a:pt x="5878461" y="984623"/>
                  </a:lnTo>
                  <a:lnTo>
                    <a:pt x="5874702" y="988378"/>
                  </a:lnTo>
                  <a:lnTo>
                    <a:pt x="5870943" y="992139"/>
                  </a:lnTo>
                  <a:lnTo>
                    <a:pt x="5846356" y="1000126"/>
                  </a:lnTo>
                  <a:lnTo>
                    <a:pt x="40093" y="1000126"/>
                  </a:lnTo>
                  <a:lnTo>
                    <a:pt x="11742" y="988378"/>
                  </a:lnTo>
                  <a:lnTo>
                    <a:pt x="7981" y="984623"/>
                  </a:lnTo>
                  <a:lnTo>
                    <a:pt x="5085" y="980287"/>
                  </a:lnTo>
                  <a:lnTo>
                    <a:pt x="3050" y="975371"/>
                  </a:lnTo>
                  <a:lnTo>
                    <a:pt x="1017" y="970459"/>
                  </a:lnTo>
                  <a:lnTo>
                    <a:pt x="0" y="965344"/>
                  </a:lnTo>
                  <a:lnTo>
                    <a:pt x="0" y="960031"/>
                  </a:lnTo>
                  <a:close/>
                </a:path>
              </a:pathLst>
            </a:custGeom>
            <a:noFill/>
            <a:ln cap="flat" cmpd="sng" w="19050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38175" y="4867275"/>
              <a:ext cx="567055" cy="981075"/>
            </a:xfrm>
            <a:custGeom>
              <a:rect b="b" l="l" r="r" t="t"/>
              <a:pathLst>
                <a:path extrusionOk="0" h="981075" w="567055">
                  <a:moveTo>
                    <a:pt x="566737" y="0"/>
                  </a:moveTo>
                  <a:lnTo>
                    <a:pt x="26516" y="0"/>
                  </a:lnTo>
                  <a:lnTo>
                    <a:pt x="22617" y="774"/>
                  </a:lnTo>
                  <a:lnTo>
                    <a:pt x="0" y="26517"/>
                  </a:lnTo>
                  <a:lnTo>
                    <a:pt x="0" y="950506"/>
                  </a:lnTo>
                  <a:lnTo>
                    <a:pt x="0" y="954559"/>
                  </a:lnTo>
                  <a:lnTo>
                    <a:pt x="566737" y="981076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1200150" y="4867276"/>
              <a:ext cx="9525" cy="981075"/>
            </a:xfrm>
            <a:custGeom>
              <a:rect b="b" l="l" r="r" t="t"/>
              <a:pathLst>
                <a:path extrusionOk="0" h="981075" w="9525">
                  <a:moveTo>
                    <a:pt x="9525" y="0"/>
                  </a:moveTo>
                  <a:lnTo>
                    <a:pt x="0" y="0"/>
                  </a:lnTo>
                  <a:lnTo>
                    <a:pt x="0" y="981075"/>
                  </a:lnTo>
                  <a:lnTo>
                    <a:pt x="9525" y="98107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2C8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3" name="Google Shape;143;p7"/>
          <p:cNvSpPr txBox="1"/>
          <p:nvPr/>
        </p:nvSpPr>
        <p:spPr>
          <a:xfrm>
            <a:off x="845442" y="5194428"/>
            <a:ext cx="151765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1306958" y="4858386"/>
            <a:ext cx="4652010" cy="840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Pelibatan Komunitas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Menggunakan media sosial dan komunitas lokal sebagai ruang intervensi positif dan edukasi.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371599"/>
            <a:ext cx="6153149" cy="36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>
            <p:ph type="title"/>
          </p:nvPr>
        </p:nvSpPr>
        <p:spPr>
          <a:xfrm>
            <a:off x="7521130" y="699769"/>
            <a:ext cx="30353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825">
            <a:spAutoFit/>
          </a:bodyPr>
          <a:lstStyle/>
          <a:p>
            <a:pPr indent="0" lvl="0" marL="0" marR="508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Studi Kasus: Implementasi BK Digital</a:t>
            </a: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7543800" y="2343149"/>
            <a:ext cx="57150" cy="57150"/>
          </a:xfrm>
          <a:custGeom>
            <a:rect b="b" l="l" r="r" t="t"/>
            <a:pathLst>
              <a:path extrusionOk="0" h="57150" w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2B2E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" name="Google Shape;152;p8"/>
          <p:cNvSpPr/>
          <p:nvPr/>
        </p:nvSpPr>
        <p:spPr>
          <a:xfrm>
            <a:off x="7543800" y="3181349"/>
            <a:ext cx="57150" cy="57150"/>
          </a:xfrm>
          <a:custGeom>
            <a:rect b="b" l="l" r="r" t="t"/>
            <a:pathLst>
              <a:path extrusionOk="0" h="57150" w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2B2E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" name="Google Shape;153;p8"/>
          <p:cNvSpPr/>
          <p:nvPr/>
        </p:nvSpPr>
        <p:spPr>
          <a:xfrm>
            <a:off x="7543800" y="4029075"/>
            <a:ext cx="57150" cy="57150"/>
          </a:xfrm>
          <a:custGeom>
            <a:rect b="b" l="l" r="r" t="t"/>
            <a:pathLst>
              <a:path extrusionOk="0" h="57150" w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04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2B2E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" name="Google Shape;154;p8"/>
          <p:cNvSpPr txBox="1"/>
          <p:nvPr/>
        </p:nvSpPr>
        <p:spPr>
          <a:xfrm>
            <a:off x="7507134" y="2192661"/>
            <a:ext cx="3327400" cy="342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281305" marR="121920" rtl="0" algn="l">
              <a:lnSpc>
                <a:spcPct val="13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Madrasah Aliyah Negeri 1 Kota Serang: adaptasi Society 5.0, program literasi digital bagi konselor (Ayub, 2024).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281305" marR="5080" rtl="0" algn="l">
              <a:lnSpc>
                <a:spcPct val="132200"/>
              </a:lnSpc>
              <a:spcBef>
                <a:spcPts val="41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Sekolah dengan AI chatbot konseling: peningkatan inklusivitas dan responsivitas layanan emosional &amp; karir.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281305" marR="159385" rtl="0" algn="l">
              <a:lnSpc>
                <a:spcPct val="132200"/>
              </a:lnSpc>
              <a:spcBef>
                <a:spcPts val="484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Aplikasi mobile BK: memperluas akses layanan di daerah terpencil, menurunkan hambatan geografis.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635" lvl="0" marL="12700" marR="31115" rtl="0" algn="l">
              <a:lnSpc>
                <a:spcPct val="132200"/>
              </a:lnSpc>
              <a:spcBef>
                <a:spcPts val="116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25F0E"/>
                </a:solidFill>
                <a:latin typeface="Arial Black"/>
                <a:ea typeface="Arial Black"/>
                <a:cs typeface="Arial Black"/>
                <a:sym typeface="Arial Black"/>
              </a:rPr>
              <a:t>Pelajaran: </a:t>
            </a: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Implementasi berhasil jika didukung pelatihan, kebijakan, dan evaluasi etis berkala.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4"/>
            <a:ext cx="428625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/>
          <p:nvPr>
            <p:ph type="title"/>
          </p:nvPr>
        </p:nvSpPr>
        <p:spPr>
          <a:xfrm>
            <a:off x="4893716" y="498411"/>
            <a:ext cx="4951095" cy="42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Tantangan dan Peluang ke Depan</a:t>
            </a:r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4910137" y="1195387"/>
            <a:ext cx="371475" cy="361950"/>
            <a:chOff x="4910137" y="1195387"/>
            <a:chExt cx="371475" cy="361950"/>
          </a:xfrm>
        </p:grpSpPr>
        <p:sp>
          <p:nvSpPr>
            <p:cNvPr id="162" name="Google Shape;162;p9"/>
            <p:cNvSpPr/>
            <p:nvPr/>
          </p:nvSpPr>
          <p:spPr>
            <a:xfrm>
              <a:off x="4910137" y="1195387"/>
              <a:ext cx="371475" cy="361950"/>
            </a:xfrm>
            <a:custGeom>
              <a:rect b="b" l="l" r="r" t="t"/>
              <a:pathLst>
                <a:path extrusionOk="0" h="361950" w="371475">
                  <a:moveTo>
                    <a:pt x="320878" y="0"/>
                  </a:moveTo>
                  <a:lnTo>
                    <a:pt x="50596" y="0"/>
                  </a:lnTo>
                  <a:lnTo>
                    <a:pt x="47078" y="342"/>
                  </a:lnTo>
                  <a:lnTo>
                    <a:pt x="13347" y="18376"/>
                  </a:lnTo>
                  <a:lnTo>
                    <a:pt x="0" y="50596"/>
                  </a:lnTo>
                  <a:lnTo>
                    <a:pt x="0" y="307784"/>
                  </a:lnTo>
                  <a:lnTo>
                    <a:pt x="0" y="311340"/>
                  </a:lnTo>
                  <a:lnTo>
                    <a:pt x="18376" y="348602"/>
                  </a:lnTo>
                  <a:lnTo>
                    <a:pt x="50596" y="361950"/>
                  </a:lnTo>
                  <a:lnTo>
                    <a:pt x="320878" y="361950"/>
                  </a:lnTo>
                  <a:lnTo>
                    <a:pt x="358127" y="343573"/>
                  </a:lnTo>
                  <a:lnTo>
                    <a:pt x="371475" y="311340"/>
                  </a:lnTo>
                  <a:lnTo>
                    <a:pt x="371475" y="50596"/>
                  </a:lnTo>
                  <a:lnTo>
                    <a:pt x="353098" y="13347"/>
                  </a:lnTo>
                  <a:lnTo>
                    <a:pt x="324396" y="342"/>
                  </a:lnTo>
                  <a:lnTo>
                    <a:pt x="320878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10137" y="1195387"/>
              <a:ext cx="371475" cy="361950"/>
            </a:xfrm>
            <a:custGeom>
              <a:rect b="b" l="l" r="r" t="t"/>
              <a:pathLst>
                <a:path extrusionOk="0" h="361950" w="371475">
                  <a:moveTo>
                    <a:pt x="0" y="307784"/>
                  </a:moveTo>
                  <a:lnTo>
                    <a:pt x="0" y="54165"/>
                  </a:lnTo>
                  <a:lnTo>
                    <a:pt x="0" y="50596"/>
                  </a:lnTo>
                  <a:lnTo>
                    <a:pt x="342" y="47078"/>
                  </a:lnTo>
                  <a:lnTo>
                    <a:pt x="1041" y="43586"/>
                  </a:lnTo>
                  <a:lnTo>
                    <a:pt x="1727" y="40106"/>
                  </a:lnTo>
                  <a:lnTo>
                    <a:pt x="2755" y="36715"/>
                  </a:lnTo>
                  <a:lnTo>
                    <a:pt x="4127" y="33426"/>
                  </a:lnTo>
                  <a:lnTo>
                    <a:pt x="5486" y="30149"/>
                  </a:lnTo>
                  <a:lnTo>
                    <a:pt x="7150" y="27025"/>
                  </a:lnTo>
                  <a:lnTo>
                    <a:pt x="9131" y="24066"/>
                  </a:lnTo>
                  <a:lnTo>
                    <a:pt x="11099" y="21120"/>
                  </a:lnTo>
                  <a:lnTo>
                    <a:pt x="13347" y="18376"/>
                  </a:lnTo>
                  <a:lnTo>
                    <a:pt x="15862" y="15862"/>
                  </a:lnTo>
                  <a:lnTo>
                    <a:pt x="18376" y="13347"/>
                  </a:lnTo>
                  <a:lnTo>
                    <a:pt x="21120" y="11099"/>
                  </a:lnTo>
                  <a:lnTo>
                    <a:pt x="24066" y="9131"/>
                  </a:lnTo>
                  <a:lnTo>
                    <a:pt x="27025" y="7150"/>
                  </a:lnTo>
                  <a:lnTo>
                    <a:pt x="30149" y="5486"/>
                  </a:lnTo>
                  <a:lnTo>
                    <a:pt x="33426" y="4127"/>
                  </a:lnTo>
                  <a:lnTo>
                    <a:pt x="36715" y="2755"/>
                  </a:lnTo>
                  <a:lnTo>
                    <a:pt x="40106" y="1727"/>
                  </a:lnTo>
                  <a:lnTo>
                    <a:pt x="43586" y="1041"/>
                  </a:lnTo>
                  <a:lnTo>
                    <a:pt x="47078" y="342"/>
                  </a:lnTo>
                  <a:lnTo>
                    <a:pt x="50596" y="0"/>
                  </a:lnTo>
                  <a:lnTo>
                    <a:pt x="54152" y="0"/>
                  </a:lnTo>
                  <a:lnTo>
                    <a:pt x="317322" y="0"/>
                  </a:lnTo>
                  <a:lnTo>
                    <a:pt x="320878" y="0"/>
                  </a:lnTo>
                  <a:lnTo>
                    <a:pt x="324396" y="342"/>
                  </a:lnTo>
                  <a:lnTo>
                    <a:pt x="327888" y="1041"/>
                  </a:lnTo>
                  <a:lnTo>
                    <a:pt x="331368" y="1727"/>
                  </a:lnTo>
                  <a:lnTo>
                    <a:pt x="334759" y="2755"/>
                  </a:lnTo>
                  <a:lnTo>
                    <a:pt x="338035" y="4127"/>
                  </a:lnTo>
                  <a:lnTo>
                    <a:pt x="341325" y="5486"/>
                  </a:lnTo>
                  <a:lnTo>
                    <a:pt x="344449" y="7150"/>
                  </a:lnTo>
                  <a:lnTo>
                    <a:pt x="347408" y="9131"/>
                  </a:lnTo>
                  <a:lnTo>
                    <a:pt x="350367" y="11099"/>
                  </a:lnTo>
                  <a:lnTo>
                    <a:pt x="362343" y="24066"/>
                  </a:lnTo>
                  <a:lnTo>
                    <a:pt x="364324" y="27025"/>
                  </a:lnTo>
                  <a:lnTo>
                    <a:pt x="371475" y="50596"/>
                  </a:lnTo>
                  <a:lnTo>
                    <a:pt x="371475" y="54165"/>
                  </a:lnTo>
                  <a:lnTo>
                    <a:pt x="371475" y="307784"/>
                  </a:lnTo>
                  <a:lnTo>
                    <a:pt x="371475" y="311340"/>
                  </a:lnTo>
                  <a:lnTo>
                    <a:pt x="371132" y="314871"/>
                  </a:lnTo>
                  <a:lnTo>
                    <a:pt x="370433" y="318350"/>
                  </a:lnTo>
                  <a:lnTo>
                    <a:pt x="369735" y="321843"/>
                  </a:lnTo>
                  <a:lnTo>
                    <a:pt x="368706" y="325234"/>
                  </a:lnTo>
                  <a:lnTo>
                    <a:pt x="367347" y="328510"/>
                  </a:lnTo>
                  <a:lnTo>
                    <a:pt x="365988" y="331800"/>
                  </a:lnTo>
                  <a:lnTo>
                    <a:pt x="364324" y="334924"/>
                  </a:lnTo>
                  <a:lnTo>
                    <a:pt x="362343" y="337883"/>
                  </a:lnTo>
                  <a:lnTo>
                    <a:pt x="360375" y="340842"/>
                  </a:lnTo>
                  <a:lnTo>
                    <a:pt x="347408" y="352818"/>
                  </a:lnTo>
                  <a:lnTo>
                    <a:pt x="344449" y="354799"/>
                  </a:lnTo>
                  <a:lnTo>
                    <a:pt x="341325" y="356463"/>
                  </a:lnTo>
                  <a:lnTo>
                    <a:pt x="338035" y="357822"/>
                  </a:lnTo>
                  <a:lnTo>
                    <a:pt x="334759" y="359181"/>
                  </a:lnTo>
                  <a:lnTo>
                    <a:pt x="331368" y="360210"/>
                  </a:lnTo>
                  <a:lnTo>
                    <a:pt x="327888" y="360908"/>
                  </a:lnTo>
                  <a:lnTo>
                    <a:pt x="324396" y="361607"/>
                  </a:lnTo>
                  <a:lnTo>
                    <a:pt x="320878" y="361950"/>
                  </a:lnTo>
                  <a:lnTo>
                    <a:pt x="317322" y="361950"/>
                  </a:lnTo>
                  <a:lnTo>
                    <a:pt x="54152" y="361950"/>
                  </a:lnTo>
                  <a:lnTo>
                    <a:pt x="50596" y="361950"/>
                  </a:lnTo>
                  <a:lnTo>
                    <a:pt x="47078" y="361607"/>
                  </a:lnTo>
                  <a:lnTo>
                    <a:pt x="24066" y="352818"/>
                  </a:lnTo>
                  <a:lnTo>
                    <a:pt x="21120" y="350850"/>
                  </a:lnTo>
                  <a:lnTo>
                    <a:pt x="9131" y="337883"/>
                  </a:lnTo>
                  <a:lnTo>
                    <a:pt x="7150" y="334924"/>
                  </a:lnTo>
                  <a:lnTo>
                    <a:pt x="5486" y="331800"/>
                  </a:lnTo>
                  <a:lnTo>
                    <a:pt x="4127" y="328510"/>
                  </a:lnTo>
                  <a:lnTo>
                    <a:pt x="2768" y="325234"/>
                  </a:lnTo>
                  <a:lnTo>
                    <a:pt x="1739" y="321843"/>
                  </a:lnTo>
                  <a:lnTo>
                    <a:pt x="1041" y="318350"/>
                  </a:lnTo>
                  <a:lnTo>
                    <a:pt x="342" y="314871"/>
                  </a:lnTo>
                  <a:lnTo>
                    <a:pt x="0" y="311340"/>
                  </a:lnTo>
                  <a:lnTo>
                    <a:pt x="0" y="307784"/>
                  </a:lnTo>
                  <a:close/>
                </a:path>
              </a:pathLst>
            </a:custGeom>
            <a:noFill/>
            <a:ln cap="flat" cmpd="sng" w="9525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64" name="Google Shape;164;p9"/>
          <p:cNvGrpSpPr/>
          <p:nvPr/>
        </p:nvGrpSpPr>
        <p:grpSpPr>
          <a:xfrm>
            <a:off x="4910137" y="2452687"/>
            <a:ext cx="371475" cy="371475"/>
            <a:chOff x="4910137" y="2452687"/>
            <a:chExt cx="371475" cy="371475"/>
          </a:xfrm>
        </p:grpSpPr>
        <p:sp>
          <p:nvSpPr>
            <p:cNvPr id="165" name="Google Shape;165;p9"/>
            <p:cNvSpPr/>
            <p:nvPr/>
          </p:nvSpPr>
          <p:spPr>
            <a:xfrm>
              <a:off x="4910137" y="2452687"/>
              <a:ext cx="371475" cy="371475"/>
            </a:xfrm>
            <a:custGeom>
              <a:rect b="b" l="l" r="r" t="t"/>
              <a:pathLst>
                <a:path extrusionOk="0" h="371475" w="371475">
                  <a:moveTo>
                    <a:pt x="320878" y="0"/>
                  </a:moveTo>
                  <a:lnTo>
                    <a:pt x="50596" y="0"/>
                  </a:lnTo>
                  <a:lnTo>
                    <a:pt x="47078" y="342"/>
                  </a:lnTo>
                  <a:lnTo>
                    <a:pt x="13347" y="18376"/>
                  </a:lnTo>
                  <a:lnTo>
                    <a:pt x="0" y="50596"/>
                  </a:lnTo>
                  <a:lnTo>
                    <a:pt x="0" y="317309"/>
                  </a:lnTo>
                  <a:lnTo>
                    <a:pt x="0" y="320865"/>
                  </a:lnTo>
                  <a:lnTo>
                    <a:pt x="18376" y="358127"/>
                  </a:lnTo>
                  <a:lnTo>
                    <a:pt x="50596" y="371475"/>
                  </a:lnTo>
                  <a:lnTo>
                    <a:pt x="320878" y="371475"/>
                  </a:lnTo>
                  <a:lnTo>
                    <a:pt x="358127" y="353098"/>
                  </a:lnTo>
                  <a:lnTo>
                    <a:pt x="371475" y="320865"/>
                  </a:lnTo>
                  <a:lnTo>
                    <a:pt x="371475" y="50596"/>
                  </a:lnTo>
                  <a:lnTo>
                    <a:pt x="353098" y="13347"/>
                  </a:lnTo>
                  <a:lnTo>
                    <a:pt x="324396" y="342"/>
                  </a:lnTo>
                  <a:lnTo>
                    <a:pt x="320878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910137" y="2452687"/>
              <a:ext cx="371475" cy="371475"/>
            </a:xfrm>
            <a:custGeom>
              <a:rect b="b" l="l" r="r" t="t"/>
              <a:pathLst>
                <a:path extrusionOk="0" h="371475" w="371475">
                  <a:moveTo>
                    <a:pt x="0" y="317309"/>
                  </a:moveTo>
                  <a:lnTo>
                    <a:pt x="0" y="54165"/>
                  </a:lnTo>
                  <a:lnTo>
                    <a:pt x="0" y="50596"/>
                  </a:lnTo>
                  <a:lnTo>
                    <a:pt x="342" y="47078"/>
                  </a:lnTo>
                  <a:lnTo>
                    <a:pt x="1041" y="43586"/>
                  </a:lnTo>
                  <a:lnTo>
                    <a:pt x="1727" y="40106"/>
                  </a:lnTo>
                  <a:lnTo>
                    <a:pt x="2755" y="36715"/>
                  </a:lnTo>
                  <a:lnTo>
                    <a:pt x="4127" y="33426"/>
                  </a:lnTo>
                  <a:lnTo>
                    <a:pt x="5486" y="30149"/>
                  </a:lnTo>
                  <a:lnTo>
                    <a:pt x="7150" y="27025"/>
                  </a:lnTo>
                  <a:lnTo>
                    <a:pt x="9131" y="24066"/>
                  </a:lnTo>
                  <a:lnTo>
                    <a:pt x="11099" y="21120"/>
                  </a:lnTo>
                  <a:lnTo>
                    <a:pt x="13347" y="18376"/>
                  </a:lnTo>
                  <a:lnTo>
                    <a:pt x="15862" y="15862"/>
                  </a:lnTo>
                  <a:lnTo>
                    <a:pt x="18376" y="13347"/>
                  </a:lnTo>
                  <a:lnTo>
                    <a:pt x="21120" y="11099"/>
                  </a:lnTo>
                  <a:lnTo>
                    <a:pt x="24066" y="9131"/>
                  </a:lnTo>
                  <a:lnTo>
                    <a:pt x="27025" y="7150"/>
                  </a:lnTo>
                  <a:lnTo>
                    <a:pt x="30149" y="5486"/>
                  </a:lnTo>
                  <a:lnTo>
                    <a:pt x="33426" y="4127"/>
                  </a:lnTo>
                  <a:lnTo>
                    <a:pt x="36715" y="2755"/>
                  </a:lnTo>
                  <a:lnTo>
                    <a:pt x="40106" y="1727"/>
                  </a:lnTo>
                  <a:lnTo>
                    <a:pt x="43586" y="1041"/>
                  </a:lnTo>
                  <a:lnTo>
                    <a:pt x="47078" y="342"/>
                  </a:lnTo>
                  <a:lnTo>
                    <a:pt x="50596" y="0"/>
                  </a:lnTo>
                  <a:lnTo>
                    <a:pt x="54152" y="0"/>
                  </a:lnTo>
                  <a:lnTo>
                    <a:pt x="317322" y="0"/>
                  </a:lnTo>
                  <a:lnTo>
                    <a:pt x="320878" y="0"/>
                  </a:lnTo>
                  <a:lnTo>
                    <a:pt x="324396" y="342"/>
                  </a:lnTo>
                  <a:lnTo>
                    <a:pt x="327888" y="1041"/>
                  </a:lnTo>
                  <a:lnTo>
                    <a:pt x="331368" y="1727"/>
                  </a:lnTo>
                  <a:lnTo>
                    <a:pt x="334759" y="2755"/>
                  </a:lnTo>
                  <a:lnTo>
                    <a:pt x="338035" y="4127"/>
                  </a:lnTo>
                  <a:lnTo>
                    <a:pt x="341325" y="5486"/>
                  </a:lnTo>
                  <a:lnTo>
                    <a:pt x="362343" y="24066"/>
                  </a:lnTo>
                  <a:lnTo>
                    <a:pt x="364324" y="27025"/>
                  </a:lnTo>
                  <a:lnTo>
                    <a:pt x="371475" y="50596"/>
                  </a:lnTo>
                  <a:lnTo>
                    <a:pt x="371475" y="54165"/>
                  </a:lnTo>
                  <a:lnTo>
                    <a:pt x="371475" y="317309"/>
                  </a:lnTo>
                  <a:lnTo>
                    <a:pt x="371475" y="320865"/>
                  </a:lnTo>
                  <a:lnTo>
                    <a:pt x="371132" y="324396"/>
                  </a:lnTo>
                  <a:lnTo>
                    <a:pt x="370433" y="327875"/>
                  </a:lnTo>
                  <a:lnTo>
                    <a:pt x="369735" y="331368"/>
                  </a:lnTo>
                  <a:lnTo>
                    <a:pt x="368706" y="334759"/>
                  </a:lnTo>
                  <a:lnTo>
                    <a:pt x="367347" y="338035"/>
                  </a:lnTo>
                  <a:lnTo>
                    <a:pt x="365988" y="341325"/>
                  </a:lnTo>
                  <a:lnTo>
                    <a:pt x="364324" y="344449"/>
                  </a:lnTo>
                  <a:lnTo>
                    <a:pt x="362343" y="347408"/>
                  </a:lnTo>
                  <a:lnTo>
                    <a:pt x="360375" y="350367"/>
                  </a:lnTo>
                  <a:lnTo>
                    <a:pt x="347408" y="362343"/>
                  </a:lnTo>
                  <a:lnTo>
                    <a:pt x="344449" y="364324"/>
                  </a:lnTo>
                  <a:lnTo>
                    <a:pt x="341325" y="365988"/>
                  </a:lnTo>
                  <a:lnTo>
                    <a:pt x="338035" y="367347"/>
                  </a:lnTo>
                  <a:lnTo>
                    <a:pt x="334759" y="368706"/>
                  </a:lnTo>
                  <a:lnTo>
                    <a:pt x="331368" y="369735"/>
                  </a:lnTo>
                  <a:lnTo>
                    <a:pt x="327888" y="370433"/>
                  </a:lnTo>
                  <a:lnTo>
                    <a:pt x="324396" y="371132"/>
                  </a:lnTo>
                  <a:lnTo>
                    <a:pt x="320878" y="371475"/>
                  </a:lnTo>
                  <a:lnTo>
                    <a:pt x="317322" y="371475"/>
                  </a:lnTo>
                  <a:lnTo>
                    <a:pt x="54152" y="371475"/>
                  </a:lnTo>
                  <a:lnTo>
                    <a:pt x="50596" y="371475"/>
                  </a:lnTo>
                  <a:lnTo>
                    <a:pt x="47078" y="371132"/>
                  </a:lnTo>
                  <a:lnTo>
                    <a:pt x="24066" y="362343"/>
                  </a:lnTo>
                  <a:lnTo>
                    <a:pt x="21120" y="360375"/>
                  </a:lnTo>
                  <a:lnTo>
                    <a:pt x="9131" y="347408"/>
                  </a:lnTo>
                  <a:lnTo>
                    <a:pt x="7150" y="344449"/>
                  </a:lnTo>
                  <a:lnTo>
                    <a:pt x="5486" y="341325"/>
                  </a:lnTo>
                  <a:lnTo>
                    <a:pt x="4127" y="338035"/>
                  </a:lnTo>
                  <a:lnTo>
                    <a:pt x="2768" y="334759"/>
                  </a:lnTo>
                  <a:lnTo>
                    <a:pt x="1739" y="331368"/>
                  </a:lnTo>
                  <a:lnTo>
                    <a:pt x="1041" y="327875"/>
                  </a:lnTo>
                  <a:lnTo>
                    <a:pt x="342" y="324396"/>
                  </a:lnTo>
                  <a:lnTo>
                    <a:pt x="0" y="320865"/>
                  </a:lnTo>
                  <a:lnTo>
                    <a:pt x="0" y="317309"/>
                  </a:lnTo>
                  <a:close/>
                </a:path>
              </a:pathLst>
            </a:custGeom>
            <a:noFill/>
            <a:ln cap="flat" cmpd="sng" w="9525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67" name="Google Shape;167;p9"/>
          <p:cNvGrpSpPr/>
          <p:nvPr/>
        </p:nvGrpSpPr>
        <p:grpSpPr>
          <a:xfrm>
            <a:off x="4910137" y="3709987"/>
            <a:ext cx="371475" cy="371475"/>
            <a:chOff x="4910137" y="3709987"/>
            <a:chExt cx="371475" cy="371475"/>
          </a:xfrm>
        </p:grpSpPr>
        <p:sp>
          <p:nvSpPr>
            <p:cNvPr id="168" name="Google Shape;168;p9"/>
            <p:cNvSpPr/>
            <p:nvPr/>
          </p:nvSpPr>
          <p:spPr>
            <a:xfrm>
              <a:off x="4910137" y="3709987"/>
              <a:ext cx="371475" cy="371475"/>
            </a:xfrm>
            <a:custGeom>
              <a:rect b="b" l="l" r="r" t="t"/>
              <a:pathLst>
                <a:path extrusionOk="0" h="371475" w="371475">
                  <a:moveTo>
                    <a:pt x="320878" y="0"/>
                  </a:moveTo>
                  <a:lnTo>
                    <a:pt x="50596" y="0"/>
                  </a:lnTo>
                  <a:lnTo>
                    <a:pt x="47078" y="342"/>
                  </a:lnTo>
                  <a:lnTo>
                    <a:pt x="13347" y="18376"/>
                  </a:lnTo>
                  <a:lnTo>
                    <a:pt x="0" y="50596"/>
                  </a:lnTo>
                  <a:lnTo>
                    <a:pt x="0" y="317309"/>
                  </a:lnTo>
                  <a:lnTo>
                    <a:pt x="0" y="320865"/>
                  </a:lnTo>
                  <a:lnTo>
                    <a:pt x="18376" y="358127"/>
                  </a:lnTo>
                  <a:lnTo>
                    <a:pt x="50596" y="371475"/>
                  </a:lnTo>
                  <a:lnTo>
                    <a:pt x="320878" y="371475"/>
                  </a:lnTo>
                  <a:lnTo>
                    <a:pt x="358127" y="353098"/>
                  </a:lnTo>
                  <a:lnTo>
                    <a:pt x="371475" y="320865"/>
                  </a:lnTo>
                  <a:lnTo>
                    <a:pt x="371475" y="50596"/>
                  </a:lnTo>
                  <a:lnTo>
                    <a:pt x="353098" y="13347"/>
                  </a:lnTo>
                  <a:lnTo>
                    <a:pt x="324396" y="342"/>
                  </a:lnTo>
                  <a:lnTo>
                    <a:pt x="320878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910137" y="3709987"/>
              <a:ext cx="371475" cy="371475"/>
            </a:xfrm>
            <a:custGeom>
              <a:rect b="b" l="l" r="r" t="t"/>
              <a:pathLst>
                <a:path extrusionOk="0" h="371475" w="371475">
                  <a:moveTo>
                    <a:pt x="0" y="317309"/>
                  </a:moveTo>
                  <a:lnTo>
                    <a:pt x="0" y="54165"/>
                  </a:lnTo>
                  <a:lnTo>
                    <a:pt x="0" y="50596"/>
                  </a:lnTo>
                  <a:lnTo>
                    <a:pt x="342" y="47078"/>
                  </a:lnTo>
                  <a:lnTo>
                    <a:pt x="1041" y="43586"/>
                  </a:lnTo>
                  <a:lnTo>
                    <a:pt x="1727" y="40106"/>
                  </a:lnTo>
                  <a:lnTo>
                    <a:pt x="2755" y="36715"/>
                  </a:lnTo>
                  <a:lnTo>
                    <a:pt x="4127" y="33426"/>
                  </a:lnTo>
                  <a:lnTo>
                    <a:pt x="5486" y="30149"/>
                  </a:lnTo>
                  <a:lnTo>
                    <a:pt x="7150" y="27025"/>
                  </a:lnTo>
                  <a:lnTo>
                    <a:pt x="9131" y="24066"/>
                  </a:lnTo>
                  <a:lnTo>
                    <a:pt x="11099" y="21120"/>
                  </a:lnTo>
                  <a:lnTo>
                    <a:pt x="13347" y="18376"/>
                  </a:lnTo>
                  <a:lnTo>
                    <a:pt x="33426" y="4127"/>
                  </a:lnTo>
                  <a:lnTo>
                    <a:pt x="36715" y="2755"/>
                  </a:lnTo>
                  <a:lnTo>
                    <a:pt x="40106" y="1727"/>
                  </a:lnTo>
                  <a:lnTo>
                    <a:pt x="43586" y="1041"/>
                  </a:lnTo>
                  <a:lnTo>
                    <a:pt x="47078" y="342"/>
                  </a:lnTo>
                  <a:lnTo>
                    <a:pt x="50596" y="0"/>
                  </a:lnTo>
                  <a:lnTo>
                    <a:pt x="54152" y="0"/>
                  </a:lnTo>
                  <a:lnTo>
                    <a:pt x="317322" y="0"/>
                  </a:lnTo>
                  <a:lnTo>
                    <a:pt x="320878" y="0"/>
                  </a:lnTo>
                  <a:lnTo>
                    <a:pt x="324396" y="342"/>
                  </a:lnTo>
                  <a:lnTo>
                    <a:pt x="327888" y="1041"/>
                  </a:lnTo>
                  <a:lnTo>
                    <a:pt x="331368" y="1727"/>
                  </a:lnTo>
                  <a:lnTo>
                    <a:pt x="334759" y="2755"/>
                  </a:lnTo>
                  <a:lnTo>
                    <a:pt x="338035" y="4127"/>
                  </a:lnTo>
                  <a:lnTo>
                    <a:pt x="341325" y="5486"/>
                  </a:lnTo>
                  <a:lnTo>
                    <a:pt x="362343" y="24066"/>
                  </a:lnTo>
                  <a:lnTo>
                    <a:pt x="364324" y="27025"/>
                  </a:lnTo>
                  <a:lnTo>
                    <a:pt x="371475" y="50596"/>
                  </a:lnTo>
                  <a:lnTo>
                    <a:pt x="371475" y="54165"/>
                  </a:lnTo>
                  <a:lnTo>
                    <a:pt x="371475" y="317309"/>
                  </a:lnTo>
                  <a:lnTo>
                    <a:pt x="371475" y="320865"/>
                  </a:lnTo>
                  <a:lnTo>
                    <a:pt x="371132" y="324396"/>
                  </a:lnTo>
                  <a:lnTo>
                    <a:pt x="370433" y="327875"/>
                  </a:lnTo>
                  <a:lnTo>
                    <a:pt x="369735" y="331368"/>
                  </a:lnTo>
                  <a:lnTo>
                    <a:pt x="368706" y="334759"/>
                  </a:lnTo>
                  <a:lnTo>
                    <a:pt x="367347" y="338035"/>
                  </a:lnTo>
                  <a:lnTo>
                    <a:pt x="365988" y="341325"/>
                  </a:lnTo>
                  <a:lnTo>
                    <a:pt x="364324" y="344449"/>
                  </a:lnTo>
                  <a:lnTo>
                    <a:pt x="362343" y="347408"/>
                  </a:lnTo>
                  <a:lnTo>
                    <a:pt x="360375" y="350367"/>
                  </a:lnTo>
                  <a:lnTo>
                    <a:pt x="347408" y="362343"/>
                  </a:lnTo>
                  <a:lnTo>
                    <a:pt x="344449" y="364324"/>
                  </a:lnTo>
                  <a:lnTo>
                    <a:pt x="341325" y="365988"/>
                  </a:lnTo>
                  <a:lnTo>
                    <a:pt x="338035" y="367347"/>
                  </a:lnTo>
                  <a:lnTo>
                    <a:pt x="334759" y="368706"/>
                  </a:lnTo>
                  <a:lnTo>
                    <a:pt x="331368" y="369735"/>
                  </a:lnTo>
                  <a:lnTo>
                    <a:pt x="327888" y="370433"/>
                  </a:lnTo>
                  <a:lnTo>
                    <a:pt x="324396" y="371132"/>
                  </a:lnTo>
                  <a:lnTo>
                    <a:pt x="320878" y="371475"/>
                  </a:lnTo>
                  <a:lnTo>
                    <a:pt x="317322" y="371475"/>
                  </a:lnTo>
                  <a:lnTo>
                    <a:pt x="54152" y="371475"/>
                  </a:lnTo>
                  <a:lnTo>
                    <a:pt x="50596" y="371475"/>
                  </a:lnTo>
                  <a:lnTo>
                    <a:pt x="47078" y="371132"/>
                  </a:lnTo>
                  <a:lnTo>
                    <a:pt x="13347" y="353098"/>
                  </a:lnTo>
                  <a:lnTo>
                    <a:pt x="9131" y="347408"/>
                  </a:lnTo>
                  <a:lnTo>
                    <a:pt x="7150" y="344449"/>
                  </a:lnTo>
                  <a:lnTo>
                    <a:pt x="5486" y="341325"/>
                  </a:lnTo>
                  <a:lnTo>
                    <a:pt x="4127" y="338035"/>
                  </a:lnTo>
                  <a:lnTo>
                    <a:pt x="2768" y="334759"/>
                  </a:lnTo>
                  <a:lnTo>
                    <a:pt x="1739" y="331368"/>
                  </a:lnTo>
                  <a:lnTo>
                    <a:pt x="1041" y="327875"/>
                  </a:lnTo>
                  <a:lnTo>
                    <a:pt x="342" y="324396"/>
                  </a:lnTo>
                  <a:lnTo>
                    <a:pt x="0" y="320865"/>
                  </a:lnTo>
                  <a:lnTo>
                    <a:pt x="0" y="317309"/>
                  </a:lnTo>
                  <a:close/>
                </a:path>
              </a:pathLst>
            </a:custGeom>
            <a:noFill/>
            <a:ln cap="flat" cmpd="sng" w="9525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70" name="Google Shape;170;p9"/>
          <p:cNvGrpSpPr/>
          <p:nvPr/>
        </p:nvGrpSpPr>
        <p:grpSpPr>
          <a:xfrm>
            <a:off x="4910137" y="4976812"/>
            <a:ext cx="371475" cy="371475"/>
            <a:chOff x="4910137" y="4976812"/>
            <a:chExt cx="371475" cy="371475"/>
          </a:xfrm>
        </p:grpSpPr>
        <p:sp>
          <p:nvSpPr>
            <p:cNvPr id="171" name="Google Shape;171;p9"/>
            <p:cNvSpPr/>
            <p:nvPr/>
          </p:nvSpPr>
          <p:spPr>
            <a:xfrm>
              <a:off x="4910137" y="4976812"/>
              <a:ext cx="371475" cy="371475"/>
            </a:xfrm>
            <a:custGeom>
              <a:rect b="b" l="l" r="r" t="t"/>
              <a:pathLst>
                <a:path extrusionOk="0" h="371475" w="371475">
                  <a:moveTo>
                    <a:pt x="320878" y="0"/>
                  </a:moveTo>
                  <a:lnTo>
                    <a:pt x="50596" y="0"/>
                  </a:lnTo>
                  <a:lnTo>
                    <a:pt x="47078" y="342"/>
                  </a:lnTo>
                  <a:lnTo>
                    <a:pt x="13347" y="18376"/>
                  </a:lnTo>
                  <a:lnTo>
                    <a:pt x="0" y="50596"/>
                  </a:lnTo>
                  <a:lnTo>
                    <a:pt x="0" y="317312"/>
                  </a:lnTo>
                  <a:lnTo>
                    <a:pt x="0" y="320869"/>
                  </a:lnTo>
                  <a:lnTo>
                    <a:pt x="18376" y="358126"/>
                  </a:lnTo>
                  <a:lnTo>
                    <a:pt x="50596" y="371476"/>
                  </a:lnTo>
                  <a:lnTo>
                    <a:pt x="320878" y="371476"/>
                  </a:lnTo>
                  <a:lnTo>
                    <a:pt x="358127" y="353095"/>
                  </a:lnTo>
                  <a:lnTo>
                    <a:pt x="371475" y="320869"/>
                  </a:lnTo>
                  <a:lnTo>
                    <a:pt x="371475" y="50596"/>
                  </a:lnTo>
                  <a:lnTo>
                    <a:pt x="353098" y="13347"/>
                  </a:lnTo>
                  <a:lnTo>
                    <a:pt x="324396" y="342"/>
                  </a:lnTo>
                  <a:lnTo>
                    <a:pt x="320878" y="0"/>
                  </a:ln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910137" y="4976812"/>
              <a:ext cx="371475" cy="371475"/>
            </a:xfrm>
            <a:custGeom>
              <a:rect b="b" l="l" r="r" t="t"/>
              <a:pathLst>
                <a:path extrusionOk="0" h="371475" w="371475">
                  <a:moveTo>
                    <a:pt x="0" y="317312"/>
                  </a:moveTo>
                  <a:lnTo>
                    <a:pt x="0" y="54165"/>
                  </a:lnTo>
                  <a:lnTo>
                    <a:pt x="0" y="50596"/>
                  </a:lnTo>
                  <a:lnTo>
                    <a:pt x="342" y="47078"/>
                  </a:lnTo>
                  <a:lnTo>
                    <a:pt x="1041" y="43586"/>
                  </a:lnTo>
                  <a:lnTo>
                    <a:pt x="1727" y="40106"/>
                  </a:lnTo>
                  <a:lnTo>
                    <a:pt x="2755" y="36715"/>
                  </a:lnTo>
                  <a:lnTo>
                    <a:pt x="4127" y="33426"/>
                  </a:lnTo>
                  <a:lnTo>
                    <a:pt x="5486" y="30149"/>
                  </a:lnTo>
                  <a:lnTo>
                    <a:pt x="7150" y="27025"/>
                  </a:lnTo>
                  <a:lnTo>
                    <a:pt x="9131" y="24066"/>
                  </a:lnTo>
                  <a:lnTo>
                    <a:pt x="11099" y="21107"/>
                  </a:lnTo>
                  <a:lnTo>
                    <a:pt x="13347" y="18376"/>
                  </a:lnTo>
                  <a:lnTo>
                    <a:pt x="33426" y="4127"/>
                  </a:lnTo>
                  <a:lnTo>
                    <a:pt x="36715" y="2755"/>
                  </a:lnTo>
                  <a:lnTo>
                    <a:pt x="40106" y="1727"/>
                  </a:lnTo>
                  <a:lnTo>
                    <a:pt x="43586" y="1041"/>
                  </a:lnTo>
                  <a:lnTo>
                    <a:pt x="47078" y="342"/>
                  </a:lnTo>
                  <a:lnTo>
                    <a:pt x="50596" y="0"/>
                  </a:lnTo>
                  <a:lnTo>
                    <a:pt x="54152" y="0"/>
                  </a:lnTo>
                  <a:lnTo>
                    <a:pt x="317322" y="0"/>
                  </a:lnTo>
                  <a:lnTo>
                    <a:pt x="320878" y="0"/>
                  </a:lnTo>
                  <a:lnTo>
                    <a:pt x="324396" y="342"/>
                  </a:lnTo>
                  <a:lnTo>
                    <a:pt x="327888" y="1041"/>
                  </a:lnTo>
                  <a:lnTo>
                    <a:pt x="331368" y="1727"/>
                  </a:lnTo>
                  <a:lnTo>
                    <a:pt x="334759" y="2755"/>
                  </a:lnTo>
                  <a:lnTo>
                    <a:pt x="338035" y="4127"/>
                  </a:lnTo>
                  <a:lnTo>
                    <a:pt x="341325" y="5486"/>
                  </a:lnTo>
                  <a:lnTo>
                    <a:pt x="362343" y="24066"/>
                  </a:lnTo>
                  <a:lnTo>
                    <a:pt x="364324" y="27025"/>
                  </a:lnTo>
                  <a:lnTo>
                    <a:pt x="371475" y="50596"/>
                  </a:lnTo>
                  <a:lnTo>
                    <a:pt x="371475" y="54165"/>
                  </a:lnTo>
                  <a:lnTo>
                    <a:pt x="371475" y="317312"/>
                  </a:lnTo>
                  <a:lnTo>
                    <a:pt x="371475" y="320869"/>
                  </a:lnTo>
                  <a:lnTo>
                    <a:pt x="371132" y="324392"/>
                  </a:lnTo>
                  <a:lnTo>
                    <a:pt x="370433" y="327879"/>
                  </a:lnTo>
                  <a:lnTo>
                    <a:pt x="369735" y="331367"/>
                  </a:lnTo>
                  <a:lnTo>
                    <a:pt x="368706" y="334755"/>
                  </a:lnTo>
                  <a:lnTo>
                    <a:pt x="367347" y="338039"/>
                  </a:lnTo>
                  <a:lnTo>
                    <a:pt x="365988" y="341323"/>
                  </a:lnTo>
                  <a:lnTo>
                    <a:pt x="364324" y="344449"/>
                  </a:lnTo>
                  <a:lnTo>
                    <a:pt x="362343" y="347400"/>
                  </a:lnTo>
                  <a:lnTo>
                    <a:pt x="360375" y="350362"/>
                  </a:lnTo>
                  <a:lnTo>
                    <a:pt x="338035" y="367348"/>
                  </a:lnTo>
                  <a:lnTo>
                    <a:pt x="334759" y="368712"/>
                  </a:lnTo>
                  <a:lnTo>
                    <a:pt x="331368" y="369740"/>
                  </a:lnTo>
                  <a:lnTo>
                    <a:pt x="327888" y="370433"/>
                  </a:lnTo>
                  <a:lnTo>
                    <a:pt x="324396" y="371128"/>
                  </a:lnTo>
                  <a:lnTo>
                    <a:pt x="320878" y="371476"/>
                  </a:lnTo>
                  <a:lnTo>
                    <a:pt x="317322" y="371476"/>
                  </a:lnTo>
                  <a:lnTo>
                    <a:pt x="54152" y="371476"/>
                  </a:lnTo>
                  <a:lnTo>
                    <a:pt x="50596" y="371476"/>
                  </a:lnTo>
                  <a:lnTo>
                    <a:pt x="47078" y="371128"/>
                  </a:lnTo>
                  <a:lnTo>
                    <a:pt x="13347" y="353095"/>
                  </a:lnTo>
                  <a:lnTo>
                    <a:pt x="9131" y="347400"/>
                  </a:lnTo>
                  <a:lnTo>
                    <a:pt x="7150" y="344449"/>
                  </a:lnTo>
                  <a:lnTo>
                    <a:pt x="5486" y="341323"/>
                  </a:lnTo>
                  <a:lnTo>
                    <a:pt x="4127" y="338039"/>
                  </a:lnTo>
                  <a:lnTo>
                    <a:pt x="2768" y="334755"/>
                  </a:lnTo>
                  <a:lnTo>
                    <a:pt x="1739" y="331367"/>
                  </a:lnTo>
                  <a:lnTo>
                    <a:pt x="1041" y="327879"/>
                  </a:lnTo>
                  <a:lnTo>
                    <a:pt x="342" y="324392"/>
                  </a:lnTo>
                  <a:lnTo>
                    <a:pt x="0" y="320869"/>
                  </a:lnTo>
                  <a:lnTo>
                    <a:pt x="0" y="317312"/>
                  </a:lnTo>
                  <a:close/>
                </a:path>
              </a:pathLst>
            </a:custGeom>
            <a:noFill/>
            <a:ln cap="flat" cmpd="sng" w="9525">
              <a:solidFill>
                <a:srgbClr val="E2C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3" name="Google Shape;173;p9"/>
          <p:cNvSpPr txBox="1"/>
          <p:nvPr/>
        </p:nvSpPr>
        <p:spPr>
          <a:xfrm>
            <a:off x="5432323" y="1224692"/>
            <a:ext cx="5332095" cy="4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Regulasi &amp; Proteksi Data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15875" rtl="0" algn="l">
              <a:lnSpc>
                <a:spcPct val="1346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Perlu kerangka etis dan kebijakan perlindungan data konseli yang jelas dan dapat diterapkan.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Pelatihan Literasi Digital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l">
              <a:lnSpc>
                <a:spcPct val="1298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Program berkelanjutan untuk konselor agar mampu memanfaatkan AI dan alat digital secara aman.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AI sebagai Alat Bantu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AI punya potensi besar, namun harus diposisikan sebagai pendukung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— bukan pengganti — empati manusia.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B2E3C"/>
                </a:solidFill>
                <a:latin typeface="Cambria"/>
                <a:ea typeface="Cambria"/>
                <a:cs typeface="Cambria"/>
                <a:sym typeface="Cambria"/>
              </a:rPr>
              <a:t>Inovasi Berkelanjutan</a:t>
            </a:r>
            <a:endParaRPr sz="16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27940" rtl="0" algn="l">
              <a:lnSpc>
                <a:spcPct val="1298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B2E3C"/>
                </a:solidFill>
                <a:latin typeface="Tahoma"/>
                <a:ea typeface="Tahoma"/>
                <a:cs typeface="Tahoma"/>
                <a:sym typeface="Tahoma"/>
              </a:rPr>
              <a:t>Mendorong adaptasi kreatif agar layanan BK relevan dengan dinamika siswa dan teknologi.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2026-02-09T02:35:38Z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2026-02-09T00:00:00Z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2026-02-09T00:00:00Z</vt:filetime>
  </property>
  <property fmtid="{D5CDD505-2E9C-101B-9397-08002B2CF9AE}" pid="5" name="Producer">
    <vt:lpwstr>pdf-lib (https://github.com/Hopding/pdf-lib)</vt:lpwstr>
  </property>
</Properties>
</file>