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2"/>
  </p:notesMasterIdLst>
  <p:sldIdLst>
    <p:sldId id="256" r:id="rId2"/>
    <p:sldId id="257" r:id="rId3"/>
    <p:sldId id="258" r:id="rId4"/>
    <p:sldId id="319" r:id="rId5"/>
    <p:sldId id="320" r:id="rId6"/>
    <p:sldId id="325" r:id="rId7"/>
    <p:sldId id="321" r:id="rId8"/>
    <p:sldId id="324" r:id="rId9"/>
    <p:sldId id="259" r:id="rId10"/>
    <p:sldId id="293" r:id="rId11"/>
  </p:sldIdLst>
  <p:sldSz cx="9144000" cy="5143500" type="screen16x9"/>
  <p:notesSz cx="6858000" cy="9144000"/>
  <p:embeddedFontLst>
    <p:embeddedFont>
      <p:font typeface="Forte" pitchFamily="66" charset="0"/>
      <p:regular r:id="rId13"/>
    </p:embeddedFont>
    <p:embeddedFont>
      <p:font typeface="Gloria Hallelujah" charset="0"/>
      <p:regular r:id="rId14"/>
    </p:embeddedFont>
    <p:embeddedFont>
      <p:font typeface="Raleway SemiBold" charset="0"/>
      <p:regular r:id="rId15"/>
      <p:bold r:id="rId16"/>
      <p:italic r:id="rId17"/>
      <p:boldItalic r:id="rId18"/>
    </p:embeddedFont>
    <p:embeddedFont>
      <p:font typeface="Roboto" charset="0"/>
      <p:regular r:id="rId19"/>
      <p:bold r:id="rId20"/>
      <p:italic r:id="rId21"/>
      <p:boldItalic r:id="rId22"/>
    </p:embeddedFont>
    <p:embeddedFont>
      <p:font typeface="Franklin Gothic Book" pitchFamily="34" charset="0"/>
      <p:regular r:id="rId23"/>
      <p:italic r:id="rId24"/>
    </p:embeddedFont>
    <p:embeddedFont>
      <p:font typeface="Raleway" charset="0"/>
      <p:regular r:id="rId25"/>
      <p:bold r:id="rId26"/>
      <p:italic r:id="rId27"/>
      <p:boldItalic r:id="rId28"/>
    </p:embeddedFont>
    <p:embeddedFont>
      <p:font typeface="Franklin Gothic Heavy" pitchFamily="34" charset="0"/>
      <p:regular r:id="rId29"/>
      <p:italic r:id="rId30"/>
    </p:embeddedFont>
    <p:embeddedFont>
      <p:font typeface="Footlight MT Light" pitchFamily="18" charset="0"/>
      <p:regular r:id="rId31"/>
    </p:embeddedFont>
    <p:embeddedFont>
      <p:font typeface="Gadugi" pitchFamily="34" charset="0"/>
      <p:regular r:id="rId32"/>
      <p:bold r:id="rId33"/>
    </p:embeddedFont>
    <p:embeddedFont>
      <p:font typeface="Georgia" pitchFamily="18" charset="0"/>
      <p:regular r:id="rId34"/>
      <p:bold r:id="rId35"/>
      <p:italic r:id="rId36"/>
      <p:boldItalic r:id="rId37"/>
    </p:embeddedFont>
    <p:embeddedFont>
      <p:font typeface="Fira Sans Extra Condensed"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F26F284-FB5D-4F86-B596-163A35D16B26}">
  <a:tblStyle styleId="{8F26F284-FB5D-4F86-B596-163A35D16B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485" autoAdjust="0"/>
    <p:restoredTop sz="94660"/>
  </p:normalViewPr>
  <p:slideViewPr>
    <p:cSldViewPr>
      <p:cViewPr varScale="1">
        <p:scale>
          <a:sx n="91" d="100"/>
          <a:sy n="91" d="100"/>
        </p:scale>
        <p:origin x="-1032"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217070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ccdb39284a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ccdb39284a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d-ID" sz="1100" b="0" i="0" u="none" strike="noStrike" cap="none" dirty="0">
                <a:solidFill>
                  <a:srgbClr val="000000"/>
                </a:solidFill>
                <a:effectLst/>
                <a:latin typeface="Arial"/>
                <a:ea typeface="Arial"/>
                <a:cs typeface="Arial"/>
                <a:sym typeface="Arial"/>
              </a:rPr>
              <a:t>The collapse of dictatorial governments that adhered to communism in Eastern European countries resulted in the dissolution of what was once known as the Eastern Bloc whose military wing was known as the Warsaw Pact.</a:t>
            </a: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d-ID" sz="1100" b="0" i="0" u="none" strike="noStrike" cap="none" dirty="0">
                <a:solidFill>
                  <a:srgbClr val="000000"/>
                </a:solidFill>
                <a:effectLst/>
                <a:latin typeface="Arial"/>
                <a:ea typeface="Arial"/>
                <a:cs typeface="Arial"/>
                <a:sym typeface="Arial"/>
              </a:rPr>
              <a:t>The fall of the Berlin Wall and the reunion of the German nation in a federal state with all its consequences in the political, economic, industrial, monetary, employment and various other aspects of life which until now have not been fully handled completely.</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gcec13a25d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4" name="Google Shape;3394;gcec13a25d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007" y="-10112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11600" y="3147069"/>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6716" y="3243776"/>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46124"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7" name="Google Shape;17;p2"/>
          <p:cNvSpPr txBox="1">
            <a:spLocks noGrp="1"/>
          </p:cNvSpPr>
          <p:nvPr>
            <p:ph type="subTitle" idx="1"/>
          </p:nvPr>
        </p:nvSpPr>
        <p:spPr>
          <a:xfrm>
            <a:off x="3327311" y="37623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1800">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9pPr>
          </a:lstStyle>
          <a:p>
            <a:endParaRPr/>
          </a:p>
        </p:txBody>
      </p:sp>
      <p:grpSp>
        <p:nvGrpSpPr>
          <p:cNvPr id="18" name="Google Shape;18;p2"/>
          <p:cNvGrpSpPr/>
          <p:nvPr/>
        </p:nvGrpSpPr>
        <p:grpSpPr>
          <a:xfrm>
            <a:off x="6771196" y="4117427"/>
            <a:ext cx="609627" cy="821484"/>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 name="Google Shape;24;p2"/>
          <p:cNvGrpSpPr/>
          <p:nvPr/>
        </p:nvGrpSpPr>
        <p:grpSpPr>
          <a:xfrm>
            <a:off x="7809148" y="451361"/>
            <a:ext cx="537659" cy="641898"/>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0" name="Google Shape;30;p2"/>
          <p:cNvGrpSpPr/>
          <p:nvPr/>
        </p:nvGrpSpPr>
        <p:grpSpPr>
          <a:xfrm rot="-1922792">
            <a:off x="393737" y="3769542"/>
            <a:ext cx="1115999" cy="1119914"/>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4" name="Google Shape;44;p2"/>
          <p:cNvSpPr/>
          <p:nvPr/>
        </p:nvSpPr>
        <p:spPr>
          <a:xfrm>
            <a:off x="383871" y="756723"/>
            <a:ext cx="658711" cy="542172"/>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 name="Google Shape;45;p2"/>
          <p:cNvSpPr/>
          <p:nvPr/>
        </p:nvSpPr>
        <p:spPr>
          <a:xfrm rot="-906757">
            <a:off x="3597981" y="4729094"/>
            <a:ext cx="755185" cy="1769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692549" y="1738522"/>
            <a:ext cx="221772" cy="200884"/>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6249525">
            <a:off x="1370859" y="4322855"/>
            <a:ext cx="1292681" cy="117756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288191" y="762864"/>
            <a:ext cx="433643" cy="392824"/>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5400000">
            <a:off x="7770930" y="4597909"/>
            <a:ext cx="244822" cy="221773"/>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rot="581768">
            <a:off x="8313063" y="366023"/>
            <a:ext cx="467849" cy="10960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2"/>
          <p:cNvGrpSpPr/>
          <p:nvPr/>
        </p:nvGrpSpPr>
        <p:grpSpPr>
          <a:xfrm>
            <a:off x="324374" y="2819347"/>
            <a:ext cx="221772" cy="200884"/>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7880062" y="4042366"/>
            <a:ext cx="395823" cy="325965"/>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996673" y="327406"/>
            <a:ext cx="367444" cy="32595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3225" y="1564120"/>
            <a:ext cx="7717500" cy="304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1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2pPr>
            <a:lvl3pPr marL="1371600" lvl="2"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3pPr>
            <a:lvl4pPr marL="1828800" lvl="3"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4pPr>
            <a:lvl5pPr marL="2286000" lvl="4"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5pPr>
            <a:lvl6pPr marL="2743200" lvl="5"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6pPr>
            <a:lvl7pPr marL="3200400" lvl="6"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7pPr>
            <a:lvl8pPr marL="3657600" lvl="7"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8pPr>
            <a:lvl9pPr marL="4114800" lvl="8"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9pPr>
          </a:lstStyle>
          <a:p>
            <a:endParaRPr/>
          </a:p>
        </p:txBody>
      </p:sp>
      <p:grpSp>
        <p:nvGrpSpPr>
          <p:cNvPr id="107" name="Google Shape;107;p4"/>
          <p:cNvGrpSpPr/>
          <p:nvPr/>
        </p:nvGrpSpPr>
        <p:grpSpPr>
          <a:xfrm rot="1800041">
            <a:off x="8665997" y="4106761"/>
            <a:ext cx="221773" cy="200885"/>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rot="-9900030">
            <a:off x="667534" y="4625752"/>
            <a:ext cx="215932" cy="195605"/>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rot="-5400000">
            <a:off x="8514555" y="2548984"/>
            <a:ext cx="244822" cy="221773"/>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4"/>
          <p:cNvGrpSpPr/>
          <p:nvPr/>
        </p:nvGrpSpPr>
        <p:grpSpPr>
          <a:xfrm rot="-5400000">
            <a:off x="313974" y="982572"/>
            <a:ext cx="221772" cy="200884"/>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390"/>
        <p:cNvGrpSpPr/>
        <p:nvPr/>
      </p:nvGrpSpPr>
      <p:grpSpPr>
        <a:xfrm>
          <a:off x="0" y="0"/>
          <a:ext cx="0" cy="0"/>
          <a:chOff x="0" y="0"/>
          <a:chExt cx="0" cy="0"/>
        </a:xfrm>
      </p:grpSpPr>
      <p:sp>
        <p:nvSpPr>
          <p:cNvPr id="391" name="Google Shape;391;p16"/>
          <p:cNvSpPr/>
          <p:nvPr/>
        </p:nvSpPr>
        <p:spPr>
          <a:xfrm>
            <a:off x="-148873" y="3525345"/>
            <a:ext cx="3825648" cy="1800343"/>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425898" y="-291775"/>
            <a:ext cx="3298272" cy="182058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7342677" y="-220591"/>
            <a:ext cx="2090062" cy="2096168"/>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5382456" y="4159416"/>
            <a:ext cx="3916919" cy="1384001"/>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16"/>
          <p:cNvGrpSpPr/>
          <p:nvPr/>
        </p:nvGrpSpPr>
        <p:grpSpPr>
          <a:xfrm>
            <a:off x="1539904" y="862266"/>
            <a:ext cx="6063713" cy="3662083"/>
            <a:chOff x="5677150" y="460514"/>
            <a:chExt cx="675803" cy="826730"/>
          </a:xfrm>
        </p:grpSpPr>
        <p:sp>
          <p:nvSpPr>
            <p:cNvPr id="396" name="Google Shape;396;p16"/>
            <p:cNvSpPr/>
            <p:nvPr/>
          </p:nvSpPr>
          <p:spPr>
            <a:xfrm>
              <a:off x="5677150" y="460514"/>
              <a:ext cx="675803" cy="826730"/>
            </a:xfrm>
            <a:custGeom>
              <a:avLst/>
              <a:gdLst/>
              <a:ahLst/>
              <a:cxnLst/>
              <a:rect l="l" t="t" r="r" b="b"/>
              <a:pathLst>
                <a:path w="12748" h="15595" extrusionOk="0">
                  <a:moveTo>
                    <a:pt x="6151" y="195"/>
                  </a:moveTo>
                  <a:cubicBezTo>
                    <a:pt x="6218" y="195"/>
                    <a:pt x="6285" y="195"/>
                    <a:pt x="6352" y="195"/>
                  </a:cubicBezTo>
                  <a:cubicBezTo>
                    <a:pt x="8186" y="199"/>
                    <a:pt x="10024" y="201"/>
                    <a:pt x="11858" y="230"/>
                  </a:cubicBezTo>
                  <a:cubicBezTo>
                    <a:pt x="11845" y="240"/>
                    <a:pt x="11838" y="256"/>
                    <a:pt x="11838" y="278"/>
                  </a:cubicBezTo>
                  <a:cubicBezTo>
                    <a:pt x="11857" y="2636"/>
                    <a:pt x="11871" y="4995"/>
                    <a:pt x="11887" y="7353"/>
                  </a:cubicBezTo>
                  <a:cubicBezTo>
                    <a:pt x="11903" y="9687"/>
                    <a:pt x="11851" y="12033"/>
                    <a:pt x="11954" y="14364"/>
                  </a:cubicBezTo>
                  <a:cubicBezTo>
                    <a:pt x="10088" y="13366"/>
                    <a:pt x="8242" y="12312"/>
                    <a:pt x="6345" y="11377"/>
                  </a:cubicBezTo>
                  <a:cubicBezTo>
                    <a:pt x="6338" y="11374"/>
                    <a:pt x="6331" y="11372"/>
                    <a:pt x="6324" y="11372"/>
                  </a:cubicBezTo>
                  <a:cubicBezTo>
                    <a:pt x="6291" y="11372"/>
                    <a:pt x="6268" y="11406"/>
                    <a:pt x="6278" y="11434"/>
                  </a:cubicBezTo>
                  <a:cubicBezTo>
                    <a:pt x="6270" y="11434"/>
                    <a:pt x="6261" y="11437"/>
                    <a:pt x="6253" y="11440"/>
                  </a:cubicBezTo>
                  <a:cubicBezTo>
                    <a:pt x="4488" y="12273"/>
                    <a:pt x="2694" y="13048"/>
                    <a:pt x="921" y="13861"/>
                  </a:cubicBezTo>
                  <a:cubicBezTo>
                    <a:pt x="924" y="9315"/>
                    <a:pt x="924" y="4763"/>
                    <a:pt x="835" y="219"/>
                  </a:cubicBezTo>
                  <a:lnTo>
                    <a:pt x="835" y="219"/>
                  </a:lnTo>
                  <a:cubicBezTo>
                    <a:pt x="1127" y="221"/>
                    <a:pt x="1419" y="222"/>
                    <a:pt x="1712" y="222"/>
                  </a:cubicBezTo>
                  <a:cubicBezTo>
                    <a:pt x="3192" y="222"/>
                    <a:pt x="4672" y="195"/>
                    <a:pt x="6151" y="195"/>
                  </a:cubicBezTo>
                  <a:close/>
                  <a:moveTo>
                    <a:pt x="189" y="210"/>
                  </a:moveTo>
                  <a:cubicBezTo>
                    <a:pt x="381" y="213"/>
                    <a:pt x="572" y="216"/>
                    <a:pt x="765" y="218"/>
                  </a:cubicBezTo>
                  <a:cubicBezTo>
                    <a:pt x="712" y="4804"/>
                    <a:pt x="770" y="9396"/>
                    <a:pt x="810" y="13984"/>
                  </a:cubicBezTo>
                  <a:cubicBezTo>
                    <a:pt x="810" y="14024"/>
                    <a:pt x="845" y="14044"/>
                    <a:pt x="881" y="14044"/>
                  </a:cubicBezTo>
                  <a:cubicBezTo>
                    <a:pt x="916" y="14044"/>
                    <a:pt x="952" y="14024"/>
                    <a:pt x="952" y="13984"/>
                  </a:cubicBezTo>
                  <a:lnTo>
                    <a:pt x="952" y="13971"/>
                  </a:lnTo>
                  <a:cubicBezTo>
                    <a:pt x="2715" y="13211"/>
                    <a:pt x="4535" y="12371"/>
                    <a:pt x="6322" y="11545"/>
                  </a:cubicBezTo>
                  <a:cubicBezTo>
                    <a:pt x="6351" y="11532"/>
                    <a:pt x="6356" y="11508"/>
                    <a:pt x="6348" y="11486"/>
                  </a:cubicBezTo>
                  <a:lnTo>
                    <a:pt x="6348" y="11486"/>
                  </a:lnTo>
                  <a:cubicBezTo>
                    <a:pt x="8163" y="12536"/>
                    <a:pt x="10044" y="13482"/>
                    <a:pt x="11891" y="14472"/>
                  </a:cubicBezTo>
                  <a:cubicBezTo>
                    <a:pt x="11901" y="14477"/>
                    <a:pt x="11910" y="14479"/>
                    <a:pt x="11919" y="14479"/>
                  </a:cubicBezTo>
                  <a:cubicBezTo>
                    <a:pt x="11938" y="14479"/>
                    <a:pt x="11955" y="14470"/>
                    <a:pt x="11967" y="14456"/>
                  </a:cubicBezTo>
                  <a:cubicBezTo>
                    <a:pt x="11974" y="14463"/>
                    <a:pt x="11984" y="14467"/>
                    <a:pt x="11994" y="14467"/>
                  </a:cubicBezTo>
                  <a:cubicBezTo>
                    <a:pt x="12013" y="14467"/>
                    <a:pt x="12031" y="14454"/>
                    <a:pt x="12032" y="14429"/>
                  </a:cubicBezTo>
                  <a:cubicBezTo>
                    <a:pt x="12108" y="12076"/>
                    <a:pt x="12027" y="9708"/>
                    <a:pt x="12014" y="7353"/>
                  </a:cubicBezTo>
                  <a:cubicBezTo>
                    <a:pt x="12001" y="4995"/>
                    <a:pt x="11984" y="2635"/>
                    <a:pt x="11974" y="278"/>
                  </a:cubicBezTo>
                  <a:cubicBezTo>
                    <a:pt x="11974" y="257"/>
                    <a:pt x="11966" y="242"/>
                    <a:pt x="11955" y="231"/>
                  </a:cubicBezTo>
                  <a:lnTo>
                    <a:pt x="11955" y="231"/>
                  </a:lnTo>
                  <a:cubicBezTo>
                    <a:pt x="12129" y="234"/>
                    <a:pt x="12303" y="236"/>
                    <a:pt x="12477" y="239"/>
                  </a:cubicBezTo>
                  <a:cubicBezTo>
                    <a:pt x="12539" y="2733"/>
                    <a:pt x="12582" y="5227"/>
                    <a:pt x="12558" y="7721"/>
                  </a:cubicBezTo>
                  <a:cubicBezTo>
                    <a:pt x="12546" y="8949"/>
                    <a:pt x="12545" y="10177"/>
                    <a:pt x="12542" y="11406"/>
                  </a:cubicBezTo>
                  <a:cubicBezTo>
                    <a:pt x="12537" y="12659"/>
                    <a:pt x="12458" y="13942"/>
                    <a:pt x="12556" y="15193"/>
                  </a:cubicBezTo>
                  <a:cubicBezTo>
                    <a:pt x="12553" y="15197"/>
                    <a:pt x="12550" y="15202"/>
                    <a:pt x="12548" y="15207"/>
                  </a:cubicBezTo>
                  <a:cubicBezTo>
                    <a:pt x="12531" y="15248"/>
                    <a:pt x="12544" y="15296"/>
                    <a:pt x="12544" y="15338"/>
                  </a:cubicBezTo>
                  <a:cubicBezTo>
                    <a:pt x="12544" y="15374"/>
                    <a:pt x="12539" y="15409"/>
                    <a:pt x="12535" y="15442"/>
                  </a:cubicBezTo>
                  <a:cubicBezTo>
                    <a:pt x="11424" y="14918"/>
                    <a:pt x="10314" y="14392"/>
                    <a:pt x="9213" y="13848"/>
                  </a:cubicBezTo>
                  <a:cubicBezTo>
                    <a:pt x="8673" y="13582"/>
                    <a:pt x="8134" y="13312"/>
                    <a:pt x="7596" y="13039"/>
                  </a:cubicBezTo>
                  <a:cubicBezTo>
                    <a:pt x="7186" y="12831"/>
                    <a:pt x="6723" y="12518"/>
                    <a:pt x="6251" y="12493"/>
                  </a:cubicBezTo>
                  <a:cubicBezTo>
                    <a:pt x="6250" y="12493"/>
                    <a:pt x="6249" y="12493"/>
                    <a:pt x="6249" y="12493"/>
                  </a:cubicBezTo>
                  <a:cubicBezTo>
                    <a:pt x="6238" y="12493"/>
                    <a:pt x="6231" y="12498"/>
                    <a:pt x="6226" y="12505"/>
                  </a:cubicBezTo>
                  <a:cubicBezTo>
                    <a:pt x="6218" y="12503"/>
                    <a:pt x="6210" y="12502"/>
                    <a:pt x="6201" y="12502"/>
                  </a:cubicBezTo>
                  <a:cubicBezTo>
                    <a:pt x="6190" y="12502"/>
                    <a:pt x="6177" y="12504"/>
                    <a:pt x="6165" y="12511"/>
                  </a:cubicBezTo>
                  <a:cubicBezTo>
                    <a:pt x="4198" y="13498"/>
                    <a:pt x="2163" y="14274"/>
                    <a:pt x="132" y="15113"/>
                  </a:cubicBezTo>
                  <a:lnTo>
                    <a:pt x="131" y="15113"/>
                  </a:lnTo>
                  <a:cubicBezTo>
                    <a:pt x="198" y="13891"/>
                    <a:pt x="165" y="12657"/>
                    <a:pt x="169" y="11434"/>
                  </a:cubicBezTo>
                  <a:cubicBezTo>
                    <a:pt x="172" y="10188"/>
                    <a:pt x="170" y="8942"/>
                    <a:pt x="176" y="7698"/>
                  </a:cubicBezTo>
                  <a:cubicBezTo>
                    <a:pt x="189" y="5207"/>
                    <a:pt x="189" y="2715"/>
                    <a:pt x="192" y="225"/>
                  </a:cubicBezTo>
                  <a:cubicBezTo>
                    <a:pt x="192" y="220"/>
                    <a:pt x="190" y="216"/>
                    <a:pt x="189" y="210"/>
                  </a:cubicBezTo>
                  <a:close/>
                  <a:moveTo>
                    <a:pt x="4658" y="1"/>
                  </a:moveTo>
                  <a:cubicBezTo>
                    <a:pt x="3153" y="1"/>
                    <a:pt x="1649" y="26"/>
                    <a:pt x="148" y="95"/>
                  </a:cubicBezTo>
                  <a:cubicBezTo>
                    <a:pt x="110" y="98"/>
                    <a:pt x="91" y="130"/>
                    <a:pt x="94" y="160"/>
                  </a:cubicBezTo>
                  <a:cubicBezTo>
                    <a:pt x="68" y="169"/>
                    <a:pt x="47" y="190"/>
                    <a:pt x="47" y="226"/>
                  </a:cubicBezTo>
                  <a:cubicBezTo>
                    <a:pt x="44" y="2716"/>
                    <a:pt x="36" y="5207"/>
                    <a:pt x="42" y="7698"/>
                  </a:cubicBezTo>
                  <a:cubicBezTo>
                    <a:pt x="45" y="8917"/>
                    <a:pt x="39" y="10136"/>
                    <a:pt x="39" y="11355"/>
                  </a:cubicBezTo>
                  <a:cubicBezTo>
                    <a:pt x="39" y="12623"/>
                    <a:pt x="1" y="13904"/>
                    <a:pt x="68" y="15170"/>
                  </a:cubicBezTo>
                  <a:cubicBezTo>
                    <a:pt x="69" y="15189"/>
                    <a:pt x="84" y="15199"/>
                    <a:pt x="99" y="15199"/>
                  </a:cubicBezTo>
                  <a:cubicBezTo>
                    <a:pt x="101" y="15199"/>
                    <a:pt x="104" y="15199"/>
                    <a:pt x="106" y="15198"/>
                  </a:cubicBezTo>
                  <a:cubicBezTo>
                    <a:pt x="114" y="15210"/>
                    <a:pt x="127" y="15220"/>
                    <a:pt x="144" y="15220"/>
                  </a:cubicBezTo>
                  <a:cubicBezTo>
                    <a:pt x="149" y="15220"/>
                    <a:pt x="155" y="15219"/>
                    <a:pt x="161" y="15217"/>
                  </a:cubicBezTo>
                  <a:cubicBezTo>
                    <a:pt x="2256" y="14587"/>
                    <a:pt x="4297" y="13628"/>
                    <a:pt x="6248" y="12653"/>
                  </a:cubicBezTo>
                  <a:cubicBezTo>
                    <a:pt x="6277" y="12639"/>
                    <a:pt x="6289" y="12613"/>
                    <a:pt x="6289" y="12590"/>
                  </a:cubicBezTo>
                  <a:cubicBezTo>
                    <a:pt x="6734" y="12822"/>
                    <a:pt x="7210" y="13014"/>
                    <a:pt x="7658" y="13244"/>
                  </a:cubicBezTo>
                  <a:cubicBezTo>
                    <a:pt x="8195" y="13520"/>
                    <a:pt x="8733" y="13791"/>
                    <a:pt x="9272" y="14059"/>
                  </a:cubicBezTo>
                  <a:cubicBezTo>
                    <a:pt x="10328" y="14583"/>
                    <a:pt x="11389" y="15096"/>
                    <a:pt x="12460" y="15586"/>
                  </a:cubicBezTo>
                  <a:cubicBezTo>
                    <a:pt x="12473" y="15592"/>
                    <a:pt x="12485" y="15594"/>
                    <a:pt x="12496" y="15594"/>
                  </a:cubicBezTo>
                  <a:cubicBezTo>
                    <a:pt x="12531" y="15594"/>
                    <a:pt x="12561" y="15570"/>
                    <a:pt x="12575" y="15541"/>
                  </a:cubicBezTo>
                  <a:cubicBezTo>
                    <a:pt x="12579" y="15542"/>
                    <a:pt x="12583" y="15543"/>
                    <a:pt x="12587" y="15543"/>
                  </a:cubicBezTo>
                  <a:cubicBezTo>
                    <a:pt x="12602" y="15543"/>
                    <a:pt x="12615" y="15536"/>
                    <a:pt x="12624" y="15516"/>
                  </a:cubicBezTo>
                  <a:cubicBezTo>
                    <a:pt x="12648" y="15465"/>
                    <a:pt x="12662" y="15413"/>
                    <a:pt x="12671" y="15356"/>
                  </a:cubicBezTo>
                  <a:cubicBezTo>
                    <a:pt x="12679" y="15302"/>
                    <a:pt x="12690" y="15241"/>
                    <a:pt x="12658" y="15193"/>
                  </a:cubicBezTo>
                  <a:cubicBezTo>
                    <a:pt x="12655" y="15188"/>
                    <a:pt x="12650" y="15182"/>
                    <a:pt x="12646" y="15179"/>
                  </a:cubicBezTo>
                  <a:cubicBezTo>
                    <a:pt x="12748" y="13959"/>
                    <a:pt x="12679" y="12709"/>
                    <a:pt x="12684" y="11486"/>
                  </a:cubicBezTo>
                  <a:cubicBezTo>
                    <a:pt x="12687" y="10231"/>
                    <a:pt x="12697" y="8976"/>
                    <a:pt x="12690" y="7721"/>
                  </a:cubicBezTo>
                  <a:cubicBezTo>
                    <a:pt x="12676" y="5223"/>
                    <a:pt x="12739" y="2724"/>
                    <a:pt x="12648" y="226"/>
                  </a:cubicBezTo>
                  <a:cubicBezTo>
                    <a:pt x="12647" y="189"/>
                    <a:pt x="12626" y="165"/>
                    <a:pt x="12600" y="153"/>
                  </a:cubicBezTo>
                  <a:cubicBezTo>
                    <a:pt x="12592" y="137"/>
                    <a:pt x="12577" y="124"/>
                    <a:pt x="12552" y="124"/>
                  </a:cubicBezTo>
                  <a:cubicBezTo>
                    <a:pt x="9927" y="77"/>
                    <a:pt x="7291" y="1"/>
                    <a:pt x="46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5684148" y="471647"/>
              <a:ext cx="660059" cy="807486"/>
            </a:xfrm>
            <a:custGeom>
              <a:avLst/>
              <a:gdLst/>
              <a:ahLst/>
              <a:cxnLst/>
              <a:rect l="l" t="t" r="r" b="b"/>
              <a:pathLst>
                <a:path w="12451" h="15232" extrusionOk="0">
                  <a:moveTo>
                    <a:pt x="58" y="0"/>
                  </a:moveTo>
                  <a:cubicBezTo>
                    <a:pt x="58" y="7"/>
                    <a:pt x="60" y="10"/>
                    <a:pt x="60" y="16"/>
                  </a:cubicBezTo>
                  <a:cubicBezTo>
                    <a:pt x="57" y="2506"/>
                    <a:pt x="58" y="4997"/>
                    <a:pt x="45" y="7488"/>
                  </a:cubicBezTo>
                  <a:cubicBezTo>
                    <a:pt x="39" y="8732"/>
                    <a:pt x="40" y="9978"/>
                    <a:pt x="37" y="11224"/>
                  </a:cubicBezTo>
                  <a:cubicBezTo>
                    <a:pt x="33" y="12447"/>
                    <a:pt x="66" y="13681"/>
                    <a:pt x="0" y="14903"/>
                  </a:cubicBezTo>
                  <a:cubicBezTo>
                    <a:pt x="2031" y="14064"/>
                    <a:pt x="4066" y="13288"/>
                    <a:pt x="6034" y="12301"/>
                  </a:cubicBezTo>
                  <a:cubicBezTo>
                    <a:pt x="6046" y="12294"/>
                    <a:pt x="6058" y="12292"/>
                    <a:pt x="6070" y="12292"/>
                  </a:cubicBezTo>
                  <a:cubicBezTo>
                    <a:pt x="6078" y="12292"/>
                    <a:pt x="6086" y="12293"/>
                    <a:pt x="6094" y="12295"/>
                  </a:cubicBezTo>
                  <a:cubicBezTo>
                    <a:pt x="6099" y="12288"/>
                    <a:pt x="6106" y="12283"/>
                    <a:pt x="6117" y="12283"/>
                  </a:cubicBezTo>
                  <a:cubicBezTo>
                    <a:pt x="6117" y="12283"/>
                    <a:pt x="6118" y="12283"/>
                    <a:pt x="6119" y="12283"/>
                  </a:cubicBezTo>
                  <a:cubicBezTo>
                    <a:pt x="6591" y="12308"/>
                    <a:pt x="7054" y="12621"/>
                    <a:pt x="7466" y="12829"/>
                  </a:cubicBezTo>
                  <a:cubicBezTo>
                    <a:pt x="8003" y="13102"/>
                    <a:pt x="8541" y="13372"/>
                    <a:pt x="9081" y="13639"/>
                  </a:cubicBezTo>
                  <a:cubicBezTo>
                    <a:pt x="10182" y="14183"/>
                    <a:pt x="11292" y="14708"/>
                    <a:pt x="12403" y="15232"/>
                  </a:cubicBezTo>
                  <a:cubicBezTo>
                    <a:pt x="12407" y="15199"/>
                    <a:pt x="12412" y="15165"/>
                    <a:pt x="12412" y="15129"/>
                  </a:cubicBezTo>
                  <a:cubicBezTo>
                    <a:pt x="12412" y="15086"/>
                    <a:pt x="12399" y="15039"/>
                    <a:pt x="12416" y="14997"/>
                  </a:cubicBezTo>
                  <a:cubicBezTo>
                    <a:pt x="12418" y="14992"/>
                    <a:pt x="12421" y="14987"/>
                    <a:pt x="12424" y="14983"/>
                  </a:cubicBezTo>
                  <a:cubicBezTo>
                    <a:pt x="12327" y="13732"/>
                    <a:pt x="12405" y="12449"/>
                    <a:pt x="12410" y="11196"/>
                  </a:cubicBezTo>
                  <a:cubicBezTo>
                    <a:pt x="12413" y="9967"/>
                    <a:pt x="12414" y="8739"/>
                    <a:pt x="12426" y="7511"/>
                  </a:cubicBezTo>
                  <a:cubicBezTo>
                    <a:pt x="12450" y="5017"/>
                    <a:pt x="12407" y="2523"/>
                    <a:pt x="12345" y="29"/>
                  </a:cubicBezTo>
                  <a:cubicBezTo>
                    <a:pt x="12171" y="26"/>
                    <a:pt x="11997" y="24"/>
                    <a:pt x="11823" y="21"/>
                  </a:cubicBezTo>
                  <a:lnTo>
                    <a:pt x="11823" y="21"/>
                  </a:lnTo>
                  <a:cubicBezTo>
                    <a:pt x="11835" y="32"/>
                    <a:pt x="11842" y="47"/>
                    <a:pt x="11842" y="68"/>
                  </a:cubicBezTo>
                  <a:cubicBezTo>
                    <a:pt x="11852" y="2426"/>
                    <a:pt x="11869" y="4785"/>
                    <a:pt x="11882" y="7144"/>
                  </a:cubicBezTo>
                  <a:cubicBezTo>
                    <a:pt x="11896" y="9498"/>
                    <a:pt x="11976" y="11867"/>
                    <a:pt x="11900" y="14219"/>
                  </a:cubicBezTo>
                  <a:cubicBezTo>
                    <a:pt x="11899" y="14244"/>
                    <a:pt x="11881" y="14257"/>
                    <a:pt x="11863" y="14257"/>
                  </a:cubicBezTo>
                  <a:cubicBezTo>
                    <a:pt x="11853" y="14257"/>
                    <a:pt x="11843" y="14253"/>
                    <a:pt x="11835" y="14246"/>
                  </a:cubicBezTo>
                  <a:cubicBezTo>
                    <a:pt x="11823" y="14260"/>
                    <a:pt x="11807" y="14270"/>
                    <a:pt x="11788" y="14270"/>
                  </a:cubicBezTo>
                  <a:cubicBezTo>
                    <a:pt x="11779" y="14270"/>
                    <a:pt x="11769" y="14267"/>
                    <a:pt x="11759" y="14262"/>
                  </a:cubicBezTo>
                  <a:cubicBezTo>
                    <a:pt x="9912" y="13272"/>
                    <a:pt x="8031" y="12326"/>
                    <a:pt x="6217" y="11276"/>
                  </a:cubicBezTo>
                  <a:lnTo>
                    <a:pt x="6217" y="11276"/>
                  </a:lnTo>
                  <a:cubicBezTo>
                    <a:pt x="6224" y="11298"/>
                    <a:pt x="6219" y="11323"/>
                    <a:pt x="6191" y="11336"/>
                  </a:cubicBezTo>
                  <a:cubicBezTo>
                    <a:pt x="4403" y="12161"/>
                    <a:pt x="2583" y="13002"/>
                    <a:pt x="820" y="13761"/>
                  </a:cubicBezTo>
                  <a:lnTo>
                    <a:pt x="820" y="13774"/>
                  </a:lnTo>
                  <a:cubicBezTo>
                    <a:pt x="820" y="13814"/>
                    <a:pt x="784" y="13834"/>
                    <a:pt x="749" y="13834"/>
                  </a:cubicBezTo>
                  <a:cubicBezTo>
                    <a:pt x="713" y="13834"/>
                    <a:pt x="678" y="13814"/>
                    <a:pt x="678" y="13774"/>
                  </a:cubicBezTo>
                  <a:cubicBezTo>
                    <a:pt x="638" y="9186"/>
                    <a:pt x="580" y="4594"/>
                    <a:pt x="634" y="8"/>
                  </a:cubicBezTo>
                  <a:cubicBezTo>
                    <a:pt x="442" y="7"/>
                    <a:pt x="249" y="3"/>
                    <a:pt x="58" y="0"/>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5721415" y="470851"/>
              <a:ext cx="589393" cy="751187"/>
            </a:xfrm>
            <a:custGeom>
              <a:avLst/>
              <a:gdLst/>
              <a:ahLst/>
              <a:cxnLst/>
              <a:rect l="l" t="t" r="r" b="b"/>
              <a:pathLst>
                <a:path w="11118" h="14170" extrusionOk="0">
                  <a:moveTo>
                    <a:pt x="5316" y="0"/>
                  </a:moveTo>
                  <a:cubicBezTo>
                    <a:pt x="3837" y="0"/>
                    <a:pt x="2357" y="27"/>
                    <a:pt x="877" y="27"/>
                  </a:cubicBezTo>
                  <a:cubicBezTo>
                    <a:pt x="584" y="27"/>
                    <a:pt x="292" y="26"/>
                    <a:pt x="0" y="24"/>
                  </a:cubicBezTo>
                  <a:lnTo>
                    <a:pt x="0" y="24"/>
                  </a:lnTo>
                  <a:cubicBezTo>
                    <a:pt x="89" y="4568"/>
                    <a:pt x="89" y="9120"/>
                    <a:pt x="86" y="13666"/>
                  </a:cubicBezTo>
                  <a:cubicBezTo>
                    <a:pt x="1859" y="12853"/>
                    <a:pt x="3653" y="12077"/>
                    <a:pt x="5418" y="11245"/>
                  </a:cubicBezTo>
                  <a:cubicBezTo>
                    <a:pt x="5426" y="11241"/>
                    <a:pt x="5435" y="11239"/>
                    <a:pt x="5443" y="11239"/>
                  </a:cubicBezTo>
                  <a:cubicBezTo>
                    <a:pt x="5433" y="11211"/>
                    <a:pt x="5456" y="11177"/>
                    <a:pt x="5489" y="11177"/>
                  </a:cubicBezTo>
                  <a:cubicBezTo>
                    <a:pt x="5496" y="11177"/>
                    <a:pt x="5503" y="11179"/>
                    <a:pt x="5510" y="11182"/>
                  </a:cubicBezTo>
                  <a:cubicBezTo>
                    <a:pt x="7407" y="12117"/>
                    <a:pt x="9253" y="13171"/>
                    <a:pt x="11118" y="14169"/>
                  </a:cubicBezTo>
                  <a:cubicBezTo>
                    <a:pt x="11016" y="11838"/>
                    <a:pt x="11067" y="9492"/>
                    <a:pt x="11051" y="7158"/>
                  </a:cubicBezTo>
                  <a:cubicBezTo>
                    <a:pt x="11035" y="4800"/>
                    <a:pt x="11022" y="2441"/>
                    <a:pt x="11003" y="83"/>
                  </a:cubicBezTo>
                  <a:cubicBezTo>
                    <a:pt x="11003" y="61"/>
                    <a:pt x="11010" y="45"/>
                    <a:pt x="11023" y="35"/>
                  </a:cubicBezTo>
                  <a:cubicBezTo>
                    <a:pt x="9189" y="6"/>
                    <a:pt x="7351" y="4"/>
                    <a:pt x="5517" y="0"/>
                  </a:cubicBezTo>
                  <a:cubicBezTo>
                    <a:pt x="5450" y="0"/>
                    <a:pt x="5383" y="0"/>
                    <a:pt x="5316" y="0"/>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6"/>
          <p:cNvSpPr txBox="1">
            <a:spLocks noGrp="1"/>
          </p:cNvSpPr>
          <p:nvPr>
            <p:ph type="subTitle" idx="1"/>
          </p:nvPr>
        </p:nvSpPr>
        <p:spPr>
          <a:xfrm flipH="1">
            <a:off x="2649475" y="2513525"/>
            <a:ext cx="3845100" cy="869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Gloria Hallelujah"/>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None/>
              <a:defRPr sz="1400">
                <a:solidFill>
                  <a:schemeClr val="dk1"/>
                </a:solidFill>
              </a:defRPr>
            </a:lvl2pPr>
            <a:lvl3pPr lvl="2" algn="ctr" rtl="0">
              <a:lnSpc>
                <a:spcPct val="100000"/>
              </a:lnSpc>
              <a:spcBef>
                <a:spcPts val="0"/>
              </a:spcBef>
              <a:spcAft>
                <a:spcPts val="0"/>
              </a:spcAft>
              <a:buClr>
                <a:schemeClr val="dk1"/>
              </a:buClr>
              <a:buSzPts val="1400"/>
              <a:buNone/>
              <a:defRPr sz="1400">
                <a:solidFill>
                  <a:schemeClr val="dk1"/>
                </a:solidFill>
              </a:defRPr>
            </a:lvl3pPr>
            <a:lvl4pPr lvl="3" algn="ctr" rtl="0">
              <a:lnSpc>
                <a:spcPct val="100000"/>
              </a:lnSpc>
              <a:spcBef>
                <a:spcPts val="0"/>
              </a:spcBef>
              <a:spcAft>
                <a:spcPts val="0"/>
              </a:spcAft>
              <a:buClr>
                <a:schemeClr val="dk1"/>
              </a:buClr>
              <a:buSzPts val="1400"/>
              <a:buNone/>
              <a:defRPr sz="1400">
                <a:solidFill>
                  <a:schemeClr val="dk1"/>
                </a:solidFill>
              </a:defRPr>
            </a:lvl4pPr>
            <a:lvl5pPr lvl="4" algn="ctr" rtl="0">
              <a:lnSpc>
                <a:spcPct val="100000"/>
              </a:lnSpc>
              <a:spcBef>
                <a:spcPts val="0"/>
              </a:spcBef>
              <a:spcAft>
                <a:spcPts val="0"/>
              </a:spcAft>
              <a:buClr>
                <a:schemeClr val="dk1"/>
              </a:buClr>
              <a:buSzPts val="1400"/>
              <a:buNone/>
              <a:defRPr sz="1400">
                <a:solidFill>
                  <a:schemeClr val="dk1"/>
                </a:solidFill>
              </a:defRPr>
            </a:lvl5pPr>
            <a:lvl6pPr lvl="5" algn="ctr" rtl="0">
              <a:lnSpc>
                <a:spcPct val="100000"/>
              </a:lnSpc>
              <a:spcBef>
                <a:spcPts val="0"/>
              </a:spcBef>
              <a:spcAft>
                <a:spcPts val="0"/>
              </a:spcAft>
              <a:buClr>
                <a:schemeClr val="dk1"/>
              </a:buClr>
              <a:buSzPts val="1400"/>
              <a:buNone/>
              <a:defRPr sz="1400">
                <a:solidFill>
                  <a:schemeClr val="dk1"/>
                </a:solidFill>
              </a:defRPr>
            </a:lvl6pPr>
            <a:lvl7pPr lvl="6" algn="ctr" rtl="0">
              <a:lnSpc>
                <a:spcPct val="100000"/>
              </a:lnSpc>
              <a:spcBef>
                <a:spcPts val="0"/>
              </a:spcBef>
              <a:spcAft>
                <a:spcPts val="0"/>
              </a:spcAft>
              <a:buClr>
                <a:schemeClr val="dk1"/>
              </a:buClr>
              <a:buSzPts val="1400"/>
              <a:buNone/>
              <a:defRPr sz="1400">
                <a:solidFill>
                  <a:schemeClr val="dk1"/>
                </a:solidFill>
              </a:defRPr>
            </a:lvl7pPr>
            <a:lvl8pPr lvl="7" algn="ctr" rtl="0">
              <a:lnSpc>
                <a:spcPct val="100000"/>
              </a:lnSpc>
              <a:spcBef>
                <a:spcPts val="0"/>
              </a:spcBef>
              <a:spcAft>
                <a:spcPts val="0"/>
              </a:spcAft>
              <a:buClr>
                <a:schemeClr val="dk1"/>
              </a:buClr>
              <a:buSzPts val="1400"/>
              <a:buNone/>
              <a:defRPr sz="1400">
                <a:solidFill>
                  <a:schemeClr val="dk1"/>
                </a:solidFill>
              </a:defRPr>
            </a:lvl8pPr>
            <a:lvl9pPr lvl="8" algn="ctr"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400" name="Google Shape;400;p16"/>
          <p:cNvSpPr/>
          <p:nvPr/>
        </p:nvSpPr>
        <p:spPr>
          <a:xfrm>
            <a:off x="433397" y="3873365"/>
            <a:ext cx="559652" cy="537631"/>
          </a:xfrm>
          <a:custGeom>
            <a:avLst/>
            <a:gdLst/>
            <a:ahLst/>
            <a:cxnLst/>
            <a:rect l="l" t="t" r="r" b="b"/>
            <a:pathLst>
              <a:path w="3941" h="3786" extrusionOk="0">
                <a:moveTo>
                  <a:pt x="2590" y="410"/>
                </a:moveTo>
                <a:cubicBezTo>
                  <a:pt x="2599" y="410"/>
                  <a:pt x="2603" y="418"/>
                  <a:pt x="2606" y="432"/>
                </a:cubicBezTo>
                <a:cubicBezTo>
                  <a:pt x="2612" y="467"/>
                  <a:pt x="2609" y="510"/>
                  <a:pt x="2601" y="528"/>
                </a:cubicBezTo>
                <a:cubicBezTo>
                  <a:pt x="2592" y="547"/>
                  <a:pt x="2589" y="613"/>
                  <a:pt x="2594" y="677"/>
                </a:cubicBezTo>
                <a:cubicBezTo>
                  <a:pt x="2599" y="740"/>
                  <a:pt x="2591" y="856"/>
                  <a:pt x="2574" y="935"/>
                </a:cubicBezTo>
                <a:cubicBezTo>
                  <a:pt x="2558" y="1013"/>
                  <a:pt x="2555" y="1111"/>
                  <a:pt x="2567" y="1154"/>
                </a:cubicBezTo>
                <a:cubicBezTo>
                  <a:pt x="2590" y="1227"/>
                  <a:pt x="2599" y="1232"/>
                  <a:pt x="2755" y="1262"/>
                </a:cubicBezTo>
                <a:cubicBezTo>
                  <a:pt x="2846" y="1279"/>
                  <a:pt x="2956" y="1305"/>
                  <a:pt x="3003" y="1321"/>
                </a:cubicBezTo>
                <a:cubicBezTo>
                  <a:pt x="3049" y="1335"/>
                  <a:pt x="3174" y="1360"/>
                  <a:pt x="3279" y="1375"/>
                </a:cubicBezTo>
                <a:cubicBezTo>
                  <a:pt x="3533" y="1411"/>
                  <a:pt x="3610" y="1431"/>
                  <a:pt x="3598" y="1454"/>
                </a:cubicBezTo>
                <a:cubicBezTo>
                  <a:pt x="3593" y="1466"/>
                  <a:pt x="3377" y="1549"/>
                  <a:pt x="3120" y="1639"/>
                </a:cubicBezTo>
                <a:cubicBezTo>
                  <a:pt x="2601" y="1819"/>
                  <a:pt x="2539" y="1873"/>
                  <a:pt x="2695" y="2002"/>
                </a:cubicBezTo>
                <a:cubicBezTo>
                  <a:pt x="2742" y="2041"/>
                  <a:pt x="2909" y="2204"/>
                  <a:pt x="3069" y="2369"/>
                </a:cubicBezTo>
                <a:lnTo>
                  <a:pt x="3359" y="2666"/>
                </a:lnTo>
                <a:lnTo>
                  <a:pt x="3237" y="2646"/>
                </a:lnTo>
                <a:cubicBezTo>
                  <a:pt x="3170" y="2636"/>
                  <a:pt x="2955" y="2593"/>
                  <a:pt x="2758" y="2550"/>
                </a:cubicBezTo>
                <a:cubicBezTo>
                  <a:pt x="2592" y="2515"/>
                  <a:pt x="2484" y="2498"/>
                  <a:pt x="2423" y="2498"/>
                </a:cubicBezTo>
                <a:cubicBezTo>
                  <a:pt x="2392" y="2498"/>
                  <a:pt x="2373" y="2502"/>
                  <a:pt x="2364" y="2511"/>
                </a:cubicBezTo>
                <a:cubicBezTo>
                  <a:pt x="2345" y="2532"/>
                  <a:pt x="2330" y="2622"/>
                  <a:pt x="2331" y="2713"/>
                </a:cubicBezTo>
                <a:cubicBezTo>
                  <a:pt x="2332" y="2803"/>
                  <a:pt x="2323" y="2954"/>
                  <a:pt x="2309" y="3050"/>
                </a:cubicBezTo>
                <a:cubicBezTo>
                  <a:pt x="2295" y="3145"/>
                  <a:pt x="2289" y="3245"/>
                  <a:pt x="2294" y="3270"/>
                </a:cubicBezTo>
                <a:cubicBezTo>
                  <a:pt x="2300" y="3297"/>
                  <a:pt x="2297" y="3309"/>
                  <a:pt x="2290" y="3309"/>
                </a:cubicBezTo>
                <a:cubicBezTo>
                  <a:pt x="2276" y="3309"/>
                  <a:pt x="2243" y="3265"/>
                  <a:pt x="2216" y="3199"/>
                </a:cubicBezTo>
                <a:cubicBezTo>
                  <a:pt x="2196" y="3147"/>
                  <a:pt x="2135" y="3007"/>
                  <a:pt x="2082" y="2891"/>
                </a:cubicBezTo>
                <a:cubicBezTo>
                  <a:pt x="2030" y="2774"/>
                  <a:pt x="1974" y="2644"/>
                  <a:pt x="1961" y="2606"/>
                </a:cubicBezTo>
                <a:cubicBezTo>
                  <a:pt x="1941" y="2548"/>
                  <a:pt x="1920" y="2534"/>
                  <a:pt x="1854" y="2532"/>
                </a:cubicBezTo>
                <a:cubicBezTo>
                  <a:pt x="1853" y="2532"/>
                  <a:pt x="1853" y="2532"/>
                  <a:pt x="1853" y="2532"/>
                </a:cubicBezTo>
                <a:cubicBezTo>
                  <a:pt x="1777" y="2532"/>
                  <a:pt x="1468" y="2664"/>
                  <a:pt x="1272" y="2783"/>
                </a:cubicBezTo>
                <a:cubicBezTo>
                  <a:pt x="1229" y="2809"/>
                  <a:pt x="1147" y="2851"/>
                  <a:pt x="1092" y="2876"/>
                </a:cubicBezTo>
                <a:lnTo>
                  <a:pt x="992" y="2922"/>
                </a:lnTo>
                <a:lnTo>
                  <a:pt x="1194" y="2531"/>
                </a:lnTo>
                <a:cubicBezTo>
                  <a:pt x="1347" y="2231"/>
                  <a:pt x="1391" y="2125"/>
                  <a:pt x="1381" y="2077"/>
                </a:cubicBezTo>
                <a:cubicBezTo>
                  <a:pt x="1368" y="2025"/>
                  <a:pt x="1317" y="1996"/>
                  <a:pt x="1044" y="1880"/>
                </a:cubicBezTo>
                <a:cubicBezTo>
                  <a:pt x="866" y="1804"/>
                  <a:pt x="659" y="1728"/>
                  <a:pt x="581" y="1706"/>
                </a:cubicBezTo>
                <a:cubicBezTo>
                  <a:pt x="501" y="1685"/>
                  <a:pt x="442" y="1665"/>
                  <a:pt x="444" y="1659"/>
                </a:cubicBezTo>
                <a:cubicBezTo>
                  <a:pt x="447" y="1654"/>
                  <a:pt x="521" y="1645"/>
                  <a:pt x="614" y="1640"/>
                </a:cubicBezTo>
                <a:cubicBezTo>
                  <a:pt x="705" y="1635"/>
                  <a:pt x="829" y="1620"/>
                  <a:pt x="896" y="1607"/>
                </a:cubicBezTo>
                <a:cubicBezTo>
                  <a:pt x="960" y="1595"/>
                  <a:pt x="1127" y="1580"/>
                  <a:pt x="1264" y="1575"/>
                </a:cubicBezTo>
                <a:cubicBezTo>
                  <a:pt x="1550" y="1564"/>
                  <a:pt x="1602" y="1522"/>
                  <a:pt x="1540" y="1348"/>
                </a:cubicBezTo>
                <a:cubicBezTo>
                  <a:pt x="1517" y="1285"/>
                  <a:pt x="1481" y="1150"/>
                  <a:pt x="1459" y="1046"/>
                </a:cubicBezTo>
                <a:cubicBezTo>
                  <a:pt x="1436" y="942"/>
                  <a:pt x="1405" y="815"/>
                  <a:pt x="1389" y="762"/>
                </a:cubicBezTo>
                <a:cubicBezTo>
                  <a:pt x="1366" y="682"/>
                  <a:pt x="1362" y="642"/>
                  <a:pt x="1378" y="642"/>
                </a:cubicBezTo>
                <a:cubicBezTo>
                  <a:pt x="1392" y="642"/>
                  <a:pt x="1422" y="675"/>
                  <a:pt x="1466" y="740"/>
                </a:cubicBezTo>
                <a:cubicBezTo>
                  <a:pt x="1555" y="874"/>
                  <a:pt x="1817" y="1083"/>
                  <a:pt x="1904" y="1091"/>
                </a:cubicBezTo>
                <a:cubicBezTo>
                  <a:pt x="1905" y="1091"/>
                  <a:pt x="1906" y="1091"/>
                  <a:pt x="1907" y="1091"/>
                </a:cubicBezTo>
                <a:cubicBezTo>
                  <a:pt x="1934" y="1091"/>
                  <a:pt x="1978" y="1064"/>
                  <a:pt x="2004" y="1030"/>
                </a:cubicBezTo>
                <a:cubicBezTo>
                  <a:pt x="2033" y="995"/>
                  <a:pt x="2177" y="832"/>
                  <a:pt x="2326" y="667"/>
                </a:cubicBezTo>
                <a:cubicBezTo>
                  <a:pt x="2496" y="478"/>
                  <a:pt x="2563" y="410"/>
                  <a:pt x="2590" y="410"/>
                </a:cubicBezTo>
                <a:close/>
                <a:moveTo>
                  <a:pt x="2709" y="0"/>
                </a:moveTo>
                <a:cubicBezTo>
                  <a:pt x="2682" y="0"/>
                  <a:pt x="2652" y="9"/>
                  <a:pt x="2622" y="27"/>
                </a:cubicBezTo>
                <a:cubicBezTo>
                  <a:pt x="2580" y="52"/>
                  <a:pt x="2547" y="89"/>
                  <a:pt x="2550" y="107"/>
                </a:cubicBezTo>
                <a:cubicBezTo>
                  <a:pt x="2552" y="126"/>
                  <a:pt x="2468" y="241"/>
                  <a:pt x="2365" y="360"/>
                </a:cubicBezTo>
                <a:cubicBezTo>
                  <a:pt x="2262" y="480"/>
                  <a:pt x="2174" y="588"/>
                  <a:pt x="2171" y="597"/>
                </a:cubicBezTo>
                <a:cubicBezTo>
                  <a:pt x="2168" y="607"/>
                  <a:pt x="2146" y="631"/>
                  <a:pt x="2122" y="652"/>
                </a:cubicBezTo>
                <a:cubicBezTo>
                  <a:pt x="2098" y="672"/>
                  <a:pt x="2039" y="733"/>
                  <a:pt x="1989" y="790"/>
                </a:cubicBezTo>
                <a:cubicBezTo>
                  <a:pt x="1939" y="846"/>
                  <a:pt x="1914" y="869"/>
                  <a:pt x="1886" y="869"/>
                </a:cubicBezTo>
                <a:cubicBezTo>
                  <a:pt x="1868" y="869"/>
                  <a:pt x="1850" y="860"/>
                  <a:pt x="1824" y="844"/>
                </a:cubicBezTo>
                <a:cubicBezTo>
                  <a:pt x="1782" y="818"/>
                  <a:pt x="1694" y="726"/>
                  <a:pt x="1626" y="635"/>
                </a:cubicBezTo>
                <a:cubicBezTo>
                  <a:pt x="1442" y="390"/>
                  <a:pt x="1245" y="223"/>
                  <a:pt x="1149" y="223"/>
                </a:cubicBezTo>
                <a:cubicBezTo>
                  <a:pt x="1133" y="223"/>
                  <a:pt x="1120" y="228"/>
                  <a:pt x="1110" y="237"/>
                </a:cubicBezTo>
                <a:cubicBezTo>
                  <a:pt x="1064" y="282"/>
                  <a:pt x="1073" y="379"/>
                  <a:pt x="1140" y="584"/>
                </a:cubicBezTo>
                <a:cubicBezTo>
                  <a:pt x="1172" y="680"/>
                  <a:pt x="1214" y="830"/>
                  <a:pt x="1232" y="915"/>
                </a:cubicBezTo>
                <a:cubicBezTo>
                  <a:pt x="1250" y="1000"/>
                  <a:pt x="1281" y="1139"/>
                  <a:pt x="1299" y="1225"/>
                </a:cubicBezTo>
                <a:cubicBezTo>
                  <a:pt x="1320" y="1320"/>
                  <a:pt x="1320" y="1376"/>
                  <a:pt x="1298" y="1376"/>
                </a:cubicBezTo>
                <a:cubicBezTo>
                  <a:pt x="1298" y="1376"/>
                  <a:pt x="1298" y="1376"/>
                  <a:pt x="1297" y="1376"/>
                </a:cubicBezTo>
                <a:cubicBezTo>
                  <a:pt x="1292" y="1376"/>
                  <a:pt x="1286" y="1375"/>
                  <a:pt x="1277" y="1375"/>
                </a:cubicBezTo>
                <a:cubicBezTo>
                  <a:pt x="1133" y="1375"/>
                  <a:pt x="477" y="1451"/>
                  <a:pt x="286" y="1491"/>
                </a:cubicBezTo>
                <a:cubicBezTo>
                  <a:pt x="107" y="1529"/>
                  <a:pt x="61" y="1551"/>
                  <a:pt x="30" y="1616"/>
                </a:cubicBezTo>
                <a:cubicBezTo>
                  <a:pt x="0" y="1678"/>
                  <a:pt x="5" y="1706"/>
                  <a:pt x="52" y="1745"/>
                </a:cubicBezTo>
                <a:cubicBezTo>
                  <a:pt x="84" y="1772"/>
                  <a:pt x="151" y="1797"/>
                  <a:pt x="200" y="1800"/>
                </a:cubicBezTo>
                <a:cubicBezTo>
                  <a:pt x="291" y="1807"/>
                  <a:pt x="952" y="2025"/>
                  <a:pt x="1105" y="2098"/>
                </a:cubicBezTo>
                <a:lnTo>
                  <a:pt x="1188" y="2138"/>
                </a:lnTo>
                <a:lnTo>
                  <a:pt x="1040" y="2445"/>
                </a:lnTo>
                <a:cubicBezTo>
                  <a:pt x="957" y="2616"/>
                  <a:pt x="844" y="2808"/>
                  <a:pt x="785" y="2877"/>
                </a:cubicBezTo>
                <a:cubicBezTo>
                  <a:pt x="620" y="3073"/>
                  <a:pt x="575" y="3250"/>
                  <a:pt x="680" y="3302"/>
                </a:cubicBezTo>
                <a:cubicBezTo>
                  <a:pt x="682" y="3303"/>
                  <a:pt x="686" y="3304"/>
                  <a:pt x="690" y="3304"/>
                </a:cubicBezTo>
                <a:cubicBezTo>
                  <a:pt x="748" y="3304"/>
                  <a:pt x="952" y="3183"/>
                  <a:pt x="978" y="3130"/>
                </a:cubicBezTo>
                <a:cubicBezTo>
                  <a:pt x="987" y="3111"/>
                  <a:pt x="1002" y="3099"/>
                  <a:pt x="1016" y="3099"/>
                </a:cubicBezTo>
                <a:cubicBezTo>
                  <a:pt x="1018" y="3099"/>
                  <a:pt x="1021" y="3099"/>
                  <a:pt x="1024" y="3100"/>
                </a:cubicBezTo>
                <a:cubicBezTo>
                  <a:pt x="1025" y="3101"/>
                  <a:pt x="1026" y="3101"/>
                  <a:pt x="1027" y="3101"/>
                </a:cubicBezTo>
                <a:cubicBezTo>
                  <a:pt x="1069" y="3101"/>
                  <a:pt x="1386" y="2948"/>
                  <a:pt x="1674" y="2788"/>
                </a:cubicBezTo>
                <a:cubicBezTo>
                  <a:pt x="1726" y="2759"/>
                  <a:pt x="1765" y="2744"/>
                  <a:pt x="1793" y="2744"/>
                </a:cubicBezTo>
                <a:cubicBezTo>
                  <a:pt x="1831" y="2744"/>
                  <a:pt x="1852" y="2770"/>
                  <a:pt x="1864" y="2823"/>
                </a:cubicBezTo>
                <a:cubicBezTo>
                  <a:pt x="1887" y="2910"/>
                  <a:pt x="2191" y="3608"/>
                  <a:pt x="2250" y="3705"/>
                </a:cubicBezTo>
                <a:cubicBezTo>
                  <a:pt x="2289" y="3767"/>
                  <a:pt x="2314" y="3785"/>
                  <a:pt x="2366" y="3785"/>
                </a:cubicBezTo>
                <a:cubicBezTo>
                  <a:pt x="2368" y="3785"/>
                  <a:pt x="2369" y="3785"/>
                  <a:pt x="2371" y="3785"/>
                </a:cubicBezTo>
                <a:cubicBezTo>
                  <a:pt x="2463" y="3782"/>
                  <a:pt x="2481" y="3737"/>
                  <a:pt x="2476" y="3523"/>
                </a:cubicBezTo>
                <a:cubicBezTo>
                  <a:pt x="2473" y="3425"/>
                  <a:pt x="2482" y="3223"/>
                  <a:pt x="2496" y="3073"/>
                </a:cubicBezTo>
                <a:cubicBezTo>
                  <a:pt x="2510" y="2923"/>
                  <a:pt x="2521" y="2777"/>
                  <a:pt x="2523" y="2747"/>
                </a:cubicBezTo>
                <a:cubicBezTo>
                  <a:pt x="2523" y="2725"/>
                  <a:pt x="2536" y="2714"/>
                  <a:pt x="2579" y="2714"/>
                </a:cubicBezTo>
                <a:cubicBezTo>
                  <a:pt x="2623" y="2714"/>
                  <a:pt x="2699" y="2726"/>
                  <a:pt x="2826" y="2750"/>
                </a:cubicBezTo>
                <a:cubicBezTo>
                  <a:pt x="2994" y="2781"/>
                  <a:pt x="3221" y="2830"/>
                  <a:pt x="3335" y="2859"/>
                </a:cubicBezTo>
                <a:cubicBezTo>
                  <a:pt x="3414" y="2879"/>
                  <a:pt x="3481" y="2888"/>
                  <a:pt x="3535" y="2888"/>
                </a:cubicBezTo>
                <a:cubicBezTo>
                  <a:pt x="3727" y="2888"/>
                  <a:pt x="3758" y="2772"/>
                  <a:pt x="3572" y="2602"/>
                </a:cubicBezTo>
                <a:cubicBezTo>
                  <a:pt x="3354" y="2405"/>
                  <a:pt x="2936" y="1957"/>
                  <a:pt x="2951" y="1937"/>
                </a:cubicBezTo>
                <a:cubicBezTo>
                  <a:pt x="2958" y="1927"/>
                  <a:pt x="3181" y="1835"/>
                  <a:pt x="3442" y="1735"/>
                </a:cubicBezTo>
                <a:cubicBezTo>
                  <a:pt x="3703" y="1634"/>
                  <a:pt x="3925" y="1538"/>
                  <a:pt x="3933" y="1522"/>
                </a:cubicBezTo>
                <a:cubicBezTo>
                  <a:pt x="3940" y="1507"/>
                  <a:pt x="3936" y="1464"/>
                  <a:pt x="3923" y="1430"/>
                </a:cubicBezTo>
                <a:cubicBezTo>
                  <a:pt x="3893" y="1347"/>
                  <a:pt x="3653" y="1255"/>
                  <a:pt x="3292" y="1189"/>
                </a:cubicBezTo>
                <a:cubicBezTo>
                  <a:pt x="3144" y="1161"/>
                  <a:pt x="2965" y="1125"/>
                  <a:pt x="2887" y="1106"/>
                </a:cubicBezTo>
                <a:lnTo>
                  <a:pt x="2747" y="1072"/>
                </a:lnTo>
                <a:lnTo>
                  <a:pt x="2767" y="875"/>
                </a:lnTo>
                <a:cubicBezTo>
                  <a:pt x="2778" y="768"/>
                  <a:pt x="2787" y="604"/>
                  <a:pt x="2787" y="514"/>
                </a:cubicBezTo>
                <a:cubicBezTo>
                  <a:pt x="2789" y="425"/>
                  <a:pt x="2795" y="347"/>
                  <a:pt x="2803" y="345"/>
                </a:cubicBezTo>
                <a:cubicBezTo>
                  <a:pt x="2828" y="336"/>
                  <a:pt x="2836" y="101"/>
                  <a:pt x="2812" y="62"/>
                </a:cubicBezTo>
                <a:cubicBezTo>
                  <a:pt x="2787" y="21"/>
                  <a:pt x="2751" y="0"/>
                  <a:pt x="2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01" name="Google Shape;401;p16"/>
          <p:cNvGrpSpPr/>
          <p:nvPr/>
        </p:nvGrpSpPr>
        <p:grpSpPr>
          <a:xfrm>
            <a:off x="8028956" y="4262978"/>
            <a:ext cx="394966" cy="325088"/>
            <a:chOff x="6815683" y="2849752"/>
            <a:chExt cx="186975" cy="153895"/>
          </a:xfrm>
        </p:grpSpPr>
        <p:sp>
          <p:nvSpPr>
            <p:cNvPr id="402" name="Google Shape;402;p16"/>
            <p:cNvSpPr/>
            <p:nvPr/>
          </p:nvSpPr>
          <p:spPr>
            <a:xfrm>
              <a:off x="6822044" y="2861043"/>
              <a:ext cx="172556" cy="131365"/>
            </a:xfrm>
            <a:custGeom>
              <a:avLst/>
              <a:gdLst/>
              <a:ahLst/>
              <a:cxnLst/>
              <a:rect l="l" t="t" r="r" b="b"/>
              <a:pathLst>
                <a:path w="3255" h="2478" extrusionOk="0">
                  <a:moveTo>
                    <a:pt x="1618" y="0"/>
                  </a:moveTo>
                  <a:cubicBezTo>
                    <a:pt x="1601" y="0"/>
                    <a:pt x="1578" y="4"/>
                    <a:pt x="1546" y="13"/>
                  </a:cubicBezTo>
                  <a:cubicBezTo>
                    <a:pt x="1346" y="66"/>
                    <a:pt x="1211" y="447"/>
                    <a:pt x="1130" y="664"/>
                  </a:cubicBezTo>
                  <a:cubicBezTo>
                    <a:pt x="1153" y="691"/>
                    <a:pt x="1138" y="741"/>
                    <a:pt x="1100" y="756"/>
                  </a:cubicBezTo>
                  <a:lnTo>
                    <a:pt x="1101" y="759"/>
                  </a:lnTo>
                  <a:cubicBezTo>
                    <a:pt x="1081" y="762"/>
                    <a:pt x="1061" y="763"/>
                    <a:pt x="1041" y="766"/>
                  </a:cubicBezTo>
                  <a:cubicBezTo>
                    <a:pt x="1017" y="773"/>
                    <a:pt x="993" y="779"/>
                    <a:pt x="969" y="786"/>
                  </a:cubicBezTo>
                  <a:cubicBezTo>
                    <a:pt x="964" y="789"/>
                    <a:pt x="958" y="791"/>
                    <a:pt x="953" y="791"/>
                  </a:cubicBezTo>
                  <a:cubicBezTo>
                    <a:pt x="944" y="791"/>
                    <a:pt x="935" y="786"/>
                    <a:pt x="929" y="778"/>
                  </a:cubicBezTo>
                  <a:cubicBezTo>
                    <a:pt x="811" y="787"/>
                    <a:pt x="694" y="788"/>
                    <a:pt x="576" y="789"/>
                  </a:cubicBezTo>
                  <a:cubicBezTo>
                    <a:pt x="574" y="789"/>
                    <a:pt x="572" y="789"/>
                    <a:pt x="569" y="789"/>
                  </a:cubicBezTo>
                  <a:cubicBezTo>
                    <a:pt x="520" y="789"/>
                    <a:pt x="433" y="779"/>
                    <a:pt x="348" y="779"/>
                  </a:cubicBezTo>
                  <a:cubicBezTo>
                    <a:pt x="255" y="779"/>
                    <a:pt x="164" y="791"/>
                    <a:pt x="127" y="840"/>
                  </a:cubicBezTo>
                  <a:cubicBezTo>
                    <a:pt x="0" y="1010"/>
                    <a:pt x="768" y="1374"/>
                    <a:pt x="889" y="1439"/>
                  </a:cubicBezTo>
                  <a:cubicBezTo>
                    <a:pt x="898" y="1445"/>
                    <a:pt x="905" y="1451"/>
                    <a:pt x="911" y="1458"/>
                  </a:cubicBezTo>
                  <a:cubicBezTo>
                    <a:pt x="932" y="1464"/>
                    <a:pt x="949" y="1483"/>
                    <a:pt x="940" y="1509"/>
                  </a:cubicBezTo>
                  <a:cubicBezTo>
                    <a:pt x="887" y="1667"/>
                    <a:pt x="837" y="1826"/>
                    <a:pt x="797" y="1989"/>
                  </a:cubicBezTo>
                  <a:cubicBezTo>
                    <a:pt x="777" y="2073"/>
                    <a:pt x="761" y="2157"/>
                    <a:pt x="751" y="2244"/>
                  </a:cubicBezTo>
                  <a:cubicBezTo>
                    <a:pt x="739" y="2338"/>
                    <a:pt x="693" y="2446"/>
                    <a:pt x="790" y="2474"/>
                  </a:cubicBezTo>
                  <a:cubicBezTo>
                    <a:pt x="798" y="2476"/>
                    <a:pt x="806" y="2477"/>
                    <a:pt x="815" y="2477"/>
                  </a:cubicBezTo>
                  <a:cubicBezTo>
                    <a:pt x="943" y="2477"/>
                    <a:pt x="1158" y="2240"/>
                    <a:pt x="1251" y="2158"/>
                  </a:cubicBezTo>
                  <a:cubicBezTo>
                    <a:pt x="1369" y="2056"/>
                    <a:pt x="1478" y="1947"/>
                    <a:pt x="1590" y="1840"/>
                  </a:cubicBezTo>
                  <a:cubicBezTo>
                    <a:pt x="1607" y="1824"/>
                    <a:pt x="1625" y="1817"/>
                    <a:pt x="1642" y="1817"/>
                  </a:cubicBezTo>
                  <a:cubicBezTo>
                    <a:pt x="1675" y="1817"/>
                    <a:pt x="1706" y="1842"/>
                    <a:pt x="1717" y="1873"/>
                  </a:cubicBezTo>
                  <a:cubicBezTo>
                    <a:pt x="1996" y="2112"/>
                    <a:pt x="2307" y="2289"/>
                    <a:pt x="2658" y="2391"/>
                  </a:cubicBezTo>
                  <a:cubicBezTo>
                    <a:pt x="2643" y="2234"/>
                    <a:pt x="2618" y="2080"/>
                    <a:pt x="2573" y="1928"/>
                  </a:cubicBezTo>
                  <a:cubicBezTo>
                    <a:pt x="2525" y="1760"/>
                    <a:pt x="2432" y="1607"/>
                    <a:pt x="2392" y="1438"/>
                  </a:cubicBezTo>
                  <a:cubicBezTo>
                    <a:pt x="2384" y="1403"/>
                    <a:pt x="2409" y="1369"/>
                    <a:pt x="2440" y="1359"/>
                  </a:cubicBezTo>
                  <a:cubicBezTo>
                    <a:pt x="2440" y="1342"/>
                    <a:pt x="2449" y="1325"/>
                    <a:pt x="2469" y="1313"/>
                  </a:cubicBezTo>
                  <a:cubicBezTo>
                    <a:pt x="2566" y="1251"/>
                    <a:pt x="3254" y="784"/>
                    <a:pt x="3174" y="661"/>
                  </a:cubicBezTo>
                  <a:cubicBezTo>
                    <a:pt x="3156" y="633"/>
                    <a:pt x="3089" y="624"/>
                    <a:pt x="3008" y="624"/>
                  </a:cubicBezTo>
                  <a:cubicBezTo>
                    <a:pt x="2877" y="624"/>
                    <a:pt x="2710" y="647"/>
                    <a:pt x="2652" y="651"/>
                  </a:cubicBezTo>
                  <a:cubicBezTo>
                    <a:pt x="2482" y="663"/>
                    <a:pt x="2314" y="691"/>
                    <a:pt x="2145" y="695"/>
                  </a:cubicBezTo>
                  <a:cubicBezTo>
                    <a:pt x="2144" y="695"/>
                    <a:pt x="2143" y="695"/>
                    <a:pt x="2141" y="695"/>
                  </a:cubicBezTo>
                  <a:cubicBezTo>
                    <a:pt x="2106" y="695"/>
                    <a:pt x="2084" y="670"/>
                    <a:pt x="2076" y="641"/>
                  </a:cubicBezTo>
                  <a:cubicBezTo>
                    <a:pt x="2062" y="637"/>
                    <a:pt x="2049" y="631"/>
                    <a:pt x="2041" y="618"/>
                  </a:cubicBezTo>
                  <a:cubicBezTo>
                    <a:pt x="1967" y="512"/>
                    <a:pt x="1928" y="388"/>
                    <a:pt x="1860" y="278"/>
                  </a:cubicBezTo>
                  <a:cubicBezTo>
                    <a:pt x="1821" y="214"/>
                    <a:pt x="1777" y="151"/>
                    <a:pt x="1730" y="94"/>
                  </a:cubicBezTo>
                  <a:cubicBezTo>
                    <a:pt x="1678" y="31"/>
                    <a:pt x="1665" y="0"/>
                    <a:pt x="1618" y="0"/>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6815683" y="2849752"/>
              <a:ext cx="186975" cy="153895"/>
            </a:xfrm>
            <a:custGeom>
              <a:avLst/>
              <a:gdLst/>
              <a:ahLst/>
              <a:cxnLst/>
              <a:rect l="l" t="t" r="r" b="b"/>
              <a:pathLst>
                <a:path w="3527" h="2903" extrusionOk="0">
                  <a:moveTo>
                    <a:pt x="1738" y="213"/>
                  </a:moveTo>
                  <a:cubicBezTo>
                    <a:pt x="1785" y="213"/>
                    <a:pt x="1798" y="244"/>
                    <a:pt x="1850" y="307"/>
                  </a:cubicBezTo>
                  <a:cubicBezTo>
                    <a:pt x="1897" y="365"/>
                    <a:pt x="1941" y="427"/>
                    <a:pt x="1980" y="491"/>
                  </a:cubicBezTo>
                  <a:cubicBezTo>
                    <a:pt x="2048" y="601"/>
                    <a:pt x="2087" y="725"/>
                    <a:pt x="2161" y="831"/>
                  </a:cubicBezTo>
                  <a:cubicBezTo>
                    <a:pt x="2169" y="844"/>
                    <a:pt x="2182" y="850"/>
                    <a:pt x="2196" y="854"/>
                  </a:cubicBezTo>
                  <a:cubicBezTo>
                    <a:pt x="2204" y="883"/>
                    <a:pt x="2226" y="908"/>
                    <a:pt x="2261" y="908"/>
                  </a:cubicBezTo>
                  <a:cubicBezTo>
                    <a:pt x="2263" y="908"/>
                    <a:pt x="2264" y="908"/>
                    <a:pt x="2265" y="908"/>
                  </a:cubicBezTo>
                  <a:cubicBezTo>
                    <a:pt x="2434" y="904"/>
                    <a:pt x="2602" y="876"/>
                    <a:pt x="2772" y="864"/>
                  </a:cubicBezTo>
                  <a:cubicBezTo>
                    <a:pt x="2830" y="860"/>
                    <a:pt x="2997" y="837"/>
                    <a:pt x="3128" y="837"/>
                  </a:cubicBezTo>
                  <a:cubicBezTo>
                    <a:pt x="3209" y="837"/>
                    <a:pt x="3276" y="846"/>
                    <a:pt x="3294" y="874"/>
                  </a:cubicBezTo>
                  <a:cubicBezTo>
                    <a:pt x="3374" y="997"/>
                    <a:pt x="2686" y="1464"/>
                    <a:pt x="2589" y="1526"/>
                  </a:cubicBezTo>
                  <a:cubicBezTo>
                    <a:pt x="2569" y="1538"/>
                    <a:pt x="2560" y="1555"/>
                    <a:pt x="2560" y="1572"/>
                  </a:cubicBezTo>
                  <a:cubicBezTo>
                    <a:pt x="2529" y="1582"/>
                    <a:pt x="2504" y="1616"/>
                    <a:pt x="2512" y="1651"/>
                  </a:cubicBezTo>
                  <a:cubicBezTo>
                    <a:pt x="2552" y="1820"/>
                    <a:pt x="2645" y="1974"/>
                    <a:pt x="2693" y="2141"/>
                  </a:cubicBezTo>
                  <a:cubicBezTo>
                    <a:pt x="2738" y="2293"/>
                    <a:pt x="2763" y="2447"/>
                    <a:pt x="2778" y="2604"/>
                  </a:cubicBezTo>
                  <a:cubicBezTo>
                    <a:pt x="2427" y="2502"/>
                    <a:pt x="2116" y="2325"/>
                    <a:pt x="1837" y="2086"/>
                  </a:cubicBezTo>
                  <a:cubicBezTo>
                    <a:pt x="1826" y="2055"/>
                    <a:pt x="1795" y="2030"/>
                    <a:pt x="1762" y="2030"/>
                  </a:cubicBezTo>
                  <a:cubicBezTo>
                    <a:pt x="1745" y="2030"/>
                    <a:pt x="1727" y="2037"/>
                    <a:pt x="1710" y="2053"/>
                  </a:cubicBezTo>
                  <a:cubicBezTo>
                    <a:pt x="1599" y="2160"/>
                    <a:pt x="1489" y="2269"/>
                    <a:pt x="1371" y="2371"/>
                  </a:cubicBezTo>
                  <a:cubicBezTo>
                    <a:pt x="1278" y="2453"/>
                    <a:pt x="1062" y="2691"/>
                    <a:pt x="935" y="2691"/>
                  </a:cubicBezTo>
                  <a:cubicBezTo>
                    <a:pt x="926" y="2691"/>
                    <a:pt x="918" y="2690"/>
                    <a:pt x="910" y="2688"/>
                  </a:cubicBezTo>
                  <a:cubicBezTo>
                    <a:pt x="813" y="2659"/>
                    <a:pt x="859" y="2551"/>
                    <a:pt x="871" y="2457"/>
                  </a:cubicBezTo>
                  <a:cubicBezTo>
                    <a:pt x="881" y="2370"/>
                    <a:pt x="897" y="2286"/>
                    <a:pt x="917" y="2202"/>
                  </a:cubicBezTo>
                  <a:cubicBezTo>
                    <a:pt x="957" y="2039"/>
                    <a:pt x="1007" y="1880"/>
                    <a:pt x="1060" y="1722"/>
                  </a:cubicBezTo>
                  <a:cubicBezTo>
                    <a:pt x="1069" y="1696"/>
                    <a:pt x="1052" y="1677"/>
                    <a:pt x="1031" y="1671"/>
                  </a:cubicBezTo>
                  <a:cubicBezTo>
                    <a:pt x="1025" y="1664"/>
                    <a:pt x="1018" y="1658"/>
                    <a:pt x="1009" y="1652"/>
                  </a:cubicBezTo>
                  <a:cubicBezTo>
                    <a:pt x="888" y="1587"/>
                    <a:pt x="120" y="1223"/>
                    <a:pt x="247" y="1053"/>
                  </a:cubicBezTo>
                  <a:cubicBezTo>
                    <a:pt x="284" y="1004"/>
                    <a:pt x="375" y="992"/>
                    <a:pt x="468" y="992"/>
                  </a:cubicBezTo>
                  <a:cubicBezTo>
                    <a:pt x="553" y="992"/>
                    <a:pt x="640" y="1002"/>
                    <a:pt x="689" y="1002"/>
                  </a:cubicBezTo>
                  <a:cubicBezTo>
                    <a:pt x="692" y="1002"/>
                    <a:pt x="694" y="1002"/>
                    <a:pt x="696" y="1002"/>
                  </a:cubicBezTo>
                  <a:cubicBezTo>
                    <a:pt x="814" y="1001"/>
                    <a:pt x="931" y="1000"/>
                    <a:pt x="1049" y="991"/>
                  </a:cubicBezTo>
                  <a:cubicBezTo>
                    <a:pt x="1055" y="999"/>
                    <a:pt x="1064" y="1004"/>
                    <a:pt x="1073" y="1004"/>
                  </a:cubicBezTo>
                  <a:cubicBezTo>
                    <a:pt x="1078" y="1004"/>
                    <a:pt x="1084" y="1002"/>
                    <a:pt x="1089" y="999"/>
                  </a:cubicBezTo>
                  <a:cubicBezTo>
                    <a:pt x="1113" y="992"/>
                    <a:pt x="1137" y="986"/>
                    <a:pt x="1161" y="979"/>
                  </a:cubicBezTo>
                  <a:cubicBezTo>
                    <a:pt x="1181" y="976"/>
                    <a:pt x="1201" y="975"/>
                    <a:pt x="1221" y="972"/>
                  </a:cubicBezTo>
                  <a:lnTo>
                    <a:pt x="1220" y="969"/>
                  </a:lnTo>
                  <a:cubicBezTo>
                    <a:pt x="1258" y="954"/>
                    <a:pt x="1273" y="904"/>
                    <a:pt x="1250" y="877"/>
                  </a:cubicBezTo>
                  <a:cubicBezTo>
                    <a:pt x="1331" y="660"/>
                    <a:pt x="1466" y="279"/>
                    <a:pt x="1666" y="226"/>
                  </a:cubicBezTo>
                  <a:cubicBezTo>
                    <a:pt x="1698" y="217"/>
                    <a:pt x="1721" y="213"/>
                    <a:pt x="1738" y="213"/>
                  </a:cubicBezTo>
                  <a:close/>
                  <a:moveTo>
                    <a:pt x="1677" y="1"/>
                  </a:moveTo>
                  <a:cubicBezTo>
                    <a:pt x="1675" y="1"/>
                    <a:pt x="1673" y="1"/>
                    <a:pt x="1672" y="1"/>
                  </a:cubicBezTo>
                  <a:cubicBezTo>
                    <a:pt x="1521" y="5"/>
                    <a:pt x="1445" y="190"/>
                    <a:pt x="1383" y="303"/>
                  </a:cubicBezTo>
                  <a:cubicBezTo>
                    <a:pt x="1285" y="478"/>
                    <a:pt x="1207" y="663"/>
                    <a:pt x="1141" y="853"/>
                  </a:cubicBezTo>
                  <a:cubicBezTo>
                    <a:pt x="1005" y="836"/>
                    <a:pt x="861" y="828"/>
                    <a:pt x="719" y="828"/>
                  </a:cubicBezTo>
                  <a:cubicBezTo>
                    <a:pt x="608" y="828"/>
                    <a:pt x="498" y="833"/>
                    <a:pt x="393" y="843"/>
                  </a:cubicBezTo>
                  <a:cubicBezTo>
                    <a:pt x="265" y="854"/>
                    <a:pt x="101" y="898"/>
                    <a:pt x="55" y="1035"/>
                  </a:cubicBezTo>
                  <a:cubicBezTo>
                    <a:pt x="1" y="1201"/>
                    <a:pt x="159" y="1311"/>
                    <a:pt x="273" y="1398"/>
                  </a:cubicBezTo>
                  <a:cubicBezTo>
                    <a:pt x="473" y="1551"/>
                    <a:pt x="692" y="1686"/>
                    <a:pt x="926" y="1779"/>
                  </a:cubicBezTo>
                  <a:cubicBezTo>
                    <a:pt x="812" y="1978"/>
                    <a:pt x="746" y="2194"/>
                    <a:pt x="714" y="2425"/>
                  </a:cubicBezTo>
                  <a:cubicBezTo>
                    <a:pt x="697" y="2550"/>
                    <a:pt x="643" y="2776"/>
                    <a:pt x="766" y="2868"/>
                  </a:cubicBezTo>
                  <a:cubicBezTo>
                    <a:pt x="798" y="2893"/>
                    <a:pt x="832" y="2903"/>
                    <a:pt x="867" y="2903"/>
                  </a:cubicBezTo>
                  <a:cubicBezTo>
                    <a:pt x="984" y="2903"/>
                    <a:pt x="1106" y="2791"/>
                    <a:pt x="1185" y="2729"/>
                  </a:cubicBezTo>
                  <a:cubicBezTo>
                    <a:pt x="1395" y="2567"/>
                    <a:pt x="1596" y="2392"/>
                    <a:pt x="1780" y="2203"/>
                  </a:cubicBezTo>
                  <a:cubicBezTo>
                    <a:pt x="2077" y="2491"/>
                    <a:pt x="2442" y="2686"/>
                    <a:pt x="2843" y="2786"/>
                  </a:cubicBezTo>
                  <a:cubicBezTo>
                    <a:pt x="2850" y="2787"/>
                    <a:pt x="2856" y="2788"/>
                    <a:pt x="2862" y="2788"/>
                  </a:cubicBezTo>
                  <a:cubicBezTo>
                    <a:pt x="2905" y="2788"/>
                    <a:pt x="2946" y="2756"/>
                    <a:pt x="2944" y="2710"/>
                  </a:cubicBezTo>
                  <a:cubicBezTo>
                    <a:pt x="2928" y="2368"/>
                    <a:pt x="2872" y="1913"/>
                    <a:pt x="2652" y="1630"/>
                  </a:cubicBezTo>
                  <a:cubicBezTo>
                    <a:pt x="2863" y="1522"/>
                    <a:pt x="3059" y="1389"/>
                    <a:pt x="3233" y="1227"/>
                  </a:cubicBezTo>
                  <a:cubicBezTo>
                    <a:pt x="3329" y="1136"/>
                    <a:pt x="3526" y="977"/>
                    <a:pt x="3492" y="819"/>
                  </a:cubicBezTo>
                  <a:cubicBezTo>
                    <a:pt x="3466" y="697"/>
                    <a:pt x="3343" y="678"/>
                    <a:pt x="3230" y="678"/>
                  </a:cubicBezTo>
                  <a:cubicBezTo>
                    <a:pt x="3187" y="678"/>
                    <a:pt x="3145" y="681"/>
                    <a:pt x="3110" y="681"/>
                  </a:cubicBezTo>
                  <a:cubicBezTo>
                    <a:pt x="2833" y="686"/>
                    <a:pt x="2538" y="691"/>
                    <a:pt x="2267" y="755"/>
                  </a:cubicBezTo>
                  <a:cubicBezTo>
                    <a:pt x="2232" y="578"/>
                    <a:pt x="2121" y="412"/>
                    <a:pt x="2013" y="270"/>
                  </a:cubicBezTo>
                  <a:cubicBezTo>
                    <a:pt x="1935" y="167"/>
                    <a:pt x="1823" y="1"/>
                    <a:pt x="1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6"/>
          <p:cNvGrpSpPr/>
          <p:nvPr/>
        </p:nvGrpSpPr>
        <p:grpSpPr>
          <a:xfrm rot="-8100037">
            <a:off x="377992" y="990483"/>
            <a:ext cx="359745" cy="325869"/>
            <a:chOff x="1640475" y="1197075"/>
            <a:chExt cx="55475" cy="50250"/>
          </a:xfrm>
        </p:grpSpPr>
        <p:sp>
          <p:nvSpPr>
            <p:cNvPr id="405" name="Google Shape;405;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16"/>
          <p:cNvSpPr/>
          <p:nvPr/>
        </p:nvSpPr>
        <p:spPr>
          <a:xfrm rot="9000131" flipH="1">
            <a:off x="5085747" y="47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6"/>
          <p:cNvGrpSpPr/>
          <p:nvPr/>
        </p:nvGrpSpPr>
        <p:grpSpPr>
          <a:xfrm rot="-5399917">
            <a:off x="8489168" y="3937169"/>
            <a:ext cx="228601" cy="207085"/>
            <a:chOff x="1640475" y="1197075"/>
            <a:chExt cx="55475" cy="50250"/>
          </a:xfrm>
        </p:grpSpPr>
        <p:sp>
          <p:nvSpPr>
            <p:cNvPr id="410" name="Google Shape;410;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16"/>
          <p:cNvGrpSpPr/>
          <p:nvPr/>
        </p:nvGrpSpPr>
        <p:grpSpPr>
          <a:xfrm rot="-3093441">
            <a:off x="1083129" y="4589721"/>
            <a:ext cx="296714" cy="268777"/>
            <a:chOff x="1640475" y="1197075"/>
            <a:chExt cx="55475" cy="50250"/>
          </a:xfrm>
        </p:grpSpPr>
        <p:sp>
          <p:nvSpPr>
            <p:cNvPr id="414" name="Google Shape;414;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16"/>
          <p:cNvSpPr/>
          <p:nvPr/>
        </p:nvSpPr>
        <p:spPr>
          <a:xfrm rot="5622773">
            <a:off x="8074813" y="1511033"/>
            <a:ext cx="1057311" cy="823824"/>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9039069" flipH="1">
            <a:off x="368821" y="216302"/>
            <a:ext cx="434387" cy="10175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16"/>
          <p:cNvGrpSpPr/>
          <p:nvPr/>
        </p:nvGrpSpPr>
        <p:grpSpPr>
          <a:xfrm rot="9899945">
            <a:off x="7791376" y="534461"/>
            <a:ext cx="215934" cy="195605"/>
            <a:chOff x="1640475" y="1197075"/>
            <a:chExt cx="55475" cy="50250"/>
          </a:xfrm>
        </p:grpSpPr>
        <p:sp>
          <p:nvSpPr>
            <p:cNvPr id="420" name="Google Shape;420;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16"/>
          <p:cNvSpPr/>
          <p:nvPr/>
        </p:nvSpPr>
        <p:spPr>
          <a:xfrm rot="-9899901" flipH="1">
            <a:off x="3598835" y="407494"/>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16"/>
          <p:cNvGrpSpPr/>
          <p:nvPr/>
        </p:nvGrpSpPr>
        <p:grpSpPr>
          <a:xfrm rot="9253860">
            <a:off x="1598068" y="239310"/>
            <a:ext cx="272677" cy="246999"/>
            <a:chOff x="1640475" y="1197075"/>
            <a:chExt cx="55475" cy="50250"/>
          </a:xfrm>
        </p:grpSpPr>
        <p:sp>
          <p:nvSpPr>
            <p:cNvPr id="425" name="Google Shape;425;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16"/>
          <p:cNvSpPr txBox="1">
            <a:spLocks noGrp="1"/>
          </p:cNvSpPr>
          <p:nvPr>
            <p:ph type="ctrTitle"/>
          </p:nvPr>
        </p:nvSpPr>
        <p:spPr>
          <a:xfrm flipH="1">
            <a:off x="2270875" y="1057400"/>
            <a:ext cx="4602300" cy="142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endParaRPr/>
          </a:p>
        </p:txBody>
      </p:sp>
      <p:grpSp>
        <p:nvGrpSpPr>
          <p:cNvPr id="429" name="Google Shape;429;p16"/>
          <p:cNvGrpSpPr/>
          <p:nvPr/>
        </p:nvGrpSpPr>
        <p:grpSpPr>
          <a:xfrm rot="1533267">
            <a:off x="8169499" y="354341"/>
            <a:ext cx="259193" cy="555838"/>
            <a:chOff x="2867487" y="2990073"/>
            <a:chExt cx="141189" cy="302795"/>
          </a:xfrm>
        </p:grpSpPr>
        <p:sp>
          <p:nvSpPr>
            <p:cNvPr id="430" name="Google Shape;430;p16"/>
            <p:cNvSpPr/>
            <p:nvPr/>
          </p:nvSpPr>
          <p:spPr>
            <a:xfrm>
              <a:off x="2884095" y="2999752"/>
              <a:ext cx="109700" cy="254958"/>
            </a:xfrm>
            <a:custGeom>
              <a:avLst/>
              <a:gdLst/>
              <a:ahLst/>
              <a:cxnLst/>
              <a:rect l="l" t="t" r="r" b="b"/>
              <a:pathLst>
                <a:path w="5905" h="13724" extrusionOk="0">
                  <a:moveTo>
                    <a:pt x="3588" y="1"/>
                  </a:moveTo>
                  <a:cubicBezTo>
                    <a:pt x="3305" y="1"/>
                    <a:pt x="3022" y="5"/>
                    <a:pt x="2736" y="14"/>
                  </a:cubicBezTo>
                  <a:cubicBezTo>
                    <a:pt x="2836" y="47"/>
                    <a:pt x="2902" y="180"/>
                    <a:pt x="2869" y="347"/>
                  </a:cubicBezTo>
                  <a:cubicBezTo>
                    <a:pt x="2135" y="3149"/>
                    <a:pt x="1168" y="5851"/>
                    <a:pt x="0" y="8520"/>
                  </a:cubicBezTo>
                  <a:cubicBezTo>
                    <a:pt x="343" y="8472"/>
                    <a:pt x="686" y="8450"/>
                    <a:pt x="1030" y="8450"/>
                  </a:cubicBezTo>
                  <a:cubicBezTo>
                    <a:pt x="1657" y="8450"/>
                    <a:pt x="2290" y="8524"/>
                    <a:pt x="2936" y="8653"/>
                  </a:cubicBezTo>
                  <a:cubicBezTo>
                    <a:pt x="3103" y="8687"/>
                    <a:pt x="3203" y="8887"/>
                    <a:pt x="3136" y="9020"/>
                  </a:cubicBezTo>
                  <a:cubicBezTo>
                    <a:pt x="2636" y="10555"/>
                    <a:pt x="2235" y="12122"/>
                    <a:pt x="1968" y="13723"/>
                  </a:cubicBezTo>
                  <a:cubicBezTo>
                    <a:pt x="3136" y="11555"/>
                    <a:pt x="4303" y="9387"/>
                    <a:pt x="5504" y="7219"/>
                  </a:cubicBezTo>
                  <a:cubicBezTo>
                    <a:pt x="4570" y="7219"/>
                    <a:pt x="3703" y="7052"/>
                    <a:pt x="2836" y="6818"/>
                  </a:cubicBezTo>
                  <a:cubicBezTo>
                    <a:pt x="2636" y="6752"/>
                    <a:pt x="2536" y="6518"/>
                    <a:pt x="2636" y="6351"/>
                  </a:cubicBezTo>
                  <a:cubicBezTo>
                    <a:pt x="3970" y="4383"/>
                    <a:pt x="5037" y="2282"/>
                    <a:pt x="5905" y="80"/>
                  </a:cubicBezTo>
                  <a:cubicBezTo>
                    <a:pt x="5123" y="32"/>
                    <a:pt x="4360" y="1"/>
                    <a:pt x="3588" y="1"/>
                  </a:cubicBezTo>
                  <a:close/>
                </a:path>
              </a:pathLst>
            </a:custGeom>
            <a:solidFill>
              <a:srgbClr val="8C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2867487" y="2990073"/>
              <a:ext cx="141189" cy="302795"/>
            </a:xfrm>
            <a:custGeom>
              <a:avLst/>
              <a:gdLst/>
              <a:ahLst/>
              <a:cxnLst/>
              <a:rect l="l" t="t" r="r" b="b"/>
              <a:pathLst>
                <a:path w="7600" h="16299" extrusionOk="0">
                  <a:moveTo>
                    <a:pt x="4482" y="522"/>
                  </a:moveTo>
                  <a:cubicBezTo>
                    <a:pt x="5254" y="522"/>
                    <a:pt x="6017" y="553"/>
                    <a:pt x="6799" y="601"/>
                  </a:cubicBezTo>
                  <a:cubicBezTo>
                    <a:pt x="5931" y="2803"/>
                    <a:pt x="4864" y="4904"/>
                    <a:pt x="3530" y="6872"/>
                  </a:cubicBezTo>
                  <a:cubicBezTo>
                    <a:pt x="3430" y="7039"/>
                    <a:pt x="3530" y="7273"/>
                    <a:pt x="3730" y="7339"/>
                  </a:cubicBezTo>
                  <a:cubicBezTo>
                    <a:pt x="4597" y="7606"/>
                    <a:pt x="5464" y="7740"/>
                    <a:pt x="6398" y="7740"/>
                  </a:cubicBezTo>
                  <a:cubicBezTo>
                    <a:pt x="5197" y="9908"/>
                    <a:pt x="4030" y="12076"/>
                    <a:pt x="2862" y="14244"/>
                  </a:cubicBezTo>
                  <a:cubicBezTo>
                    <a:pt x="3129" y="12677"/>
                    <a:pt x="3530" y="11109"/>
                    <a:pt x="4030" y="9541"/>
                  </a:cubicBezTo>
                  <a:cubicBezTo>
                    <a:pt x="4097" y="9408"/>
                    <a:pt x="3997" y="9208"/>
                    <a:pt x="3830" y="9174"/>
                  </a:cubicBezTo>
                  <a:cubicBezTo>
                    <a:pt x="3184" y="9045"/>
                    <a:pt x="2551" y="8971"/>
                    <a:pt x="1924" y="8971"/>
                  </a:cubicBezTo>
                  <a:cubicBezTo>
                    <a:pt x="1580" y="8971"/>
                    <a:pt x="1237" y="8993"/>
                    <a:pt x="894" y="9041"/>
                  </a:cubicBezTo>
                  <a:cubicBezTo>
                    <a:pt x="2062" y="6372"/>
                    <a:pt x="3029" y="3670"/>
                    <a:pt x="3763" y="868"/>
                  </a:cubicBezTo>
                  <a:cubicBezTo>
                    <a:pt x="3796" y="701"/>
                    <a:pt x="3730" y="601"/>
                    <a:pt x="3630" y="535"/>
                  </a:cubicBezTo>
                  <a:cubicBezTo>
                    <a:pt x="3916" y="526"/>
                    <a:pt x="4199" y="522"/>
                    <a:pt x="4482" y="522"/>
                  </a:cubicBezTo>
                  <a:close/>
                  <a:moveTo>
                    <a:pt x="5989" y="1"/>
                  </a:moveTo>
                  <a:cubicBezTo>
                    <a:pt x="5157" y="1"/>
                    <a:pt x="4319" y="45"/>
                    <a:pt x="3496" y="134"/>
                  </a:cubicBezTo>
                  <a:cubicBezTo>
                    <a:pt x="3296" y="134"/>
                    <a:pt x="3229" y="368"/>
                    <a:pt x="3363" y="468"/>
                  </a:cubicBezTo>
                  <a:cubicBezTo>
                    <a:pt x="3263" y="501"/>
                    <a:pt x="3196" y="568"/>
                    <a:pt x="3163" y="701"/>
                  </a:cubicBezTo>
                  <a:cubicBezTo>
                    <a:pt x="2395" y="3637"/>
                    <a:pt x="1395" y="6506"/>
                    <a:pt x="94" y="9241"/>
                  </a:cubicBezTo>
                  <a:cubicBezTo>
                    <a:pt x="0" y="9491"/>
                    <a:pt x="169" y="9711"/>
                    <a:pt x="410" y="9711"/>
                  </a:cubicBezTo>
                  <a:cubicBezTo>
                    <a:pt x="427" y="9711"/>
                    <a:pt x="444" y="9710"/>
                    <a:pt x="461" y="9708"/>
                  </a:cubicBezTo>
                  <a:cubicBezTo>
                    <a:pt x="944" y="9624"/>
                    <a:pt x="1420" y="9583"/>
                    <a:pt x="1895" y="9583"/>
                  </a:cubicBezTo>
                  <a:cubicBezTo>
                    <a:pt x="2370" y="9583"/>
                    <a:pt x="2846" y="9624"/>
                    <a:pt x="3329" y="9708"/>
                  </a:cubicBezTo>
                  <a:cubicBezTo>
                    <a:pt x="2696" y="11776"/>
                    <a:pt x="2229" y="13844"/>
                    <a:pt x="1995" y="15979"/>
                  </a:cubicBezTo>
                  <a:cubicBezTo>
                    <a:pt x="1975" y="16182"/>
                    <a:pt x="2140" y="16299"/>
                    <a:pt x="2302" y="16299"/>
                  </a:cubicBezTo>
                  <a:cubicBezTo>
                    <a:pt x="2407" y="16299"/>
                    <a:pt x="2510" y="16250"/>
                    <a:pt x="2562" y="16146"/>
                  </a:cubicBezTo>
                  <a:cubicBezTo>
                    <a:pt x="4063" y="13277"/>
                    <a:pt x="5598" y="10442"/>
                    <a:pt x="7166" y="7606"/>
                  </a:cubicBezTo>
                  <a:cubicBezTo>
                    <a:pt x="7299" y="7406"/>
                    <a:pt x="7132" y="7139"/>
                    <a:pt x="6899" y="7139"/>
                  </a:cubicBezTo>
                  <a:cubicBezTo>
                    <a:pt x="6806" y="7143"/>
                    <a:pt x="6713" y="7144"/>
                    <a:pt x="6622" y="7144"/>
                  </a:cubicBezTo>
                  <a:cubicBezTo>
                    <a:pt x="5826" y="7144"/>
                    <a:pt x="5075" y="7019"/>
                    <a:pt x="4297" y="6839"/>
                  </a:cubicBezTo>
                  <a:cubicBezTo>
                    <a:pt x="5598" y="4838"/>
                    <a:pt x="6699" y="2669"/>
                    <a:pt x="7532" y="401"/>
                  </a:cubicBezTo>
                  <a:cubicBezTo>
                    <a:pt x="7599" y="234"/>
                    <a:pt x="7432" y="34"/>
                    <a:pt x="7232" y="34"/>
                  </a:cubicBezTo>
                  <a:cubicBezTo>
                    <a:pt x="6821" y="12"/>
                    <a:pt x="6406" y="1"/>
                    <a:pt x="59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TITLE_AND_BODY_1_1_1">
    <p:spTree>
      <p:nvGrpSpPr>
        <p:cNvPr id="1" name="Shape 719"/>
        <p:cNvGrpSpPr/>
        <p:nvPr/>
      </p:nvGrpSpPr>
      <p:grpSpPr>
        <a:xfrm>
          <a:off x="0" y="0"/>
          <a:ext cx="0" cy="0"/>
          <a:chOff x="0" y="0"/>
          <a:chExt cx="0" cy="0"/>
        </a:xfrm>
      </p:grpSpPr>
      <p:sp>
        <p:nvSpPr>
          <p:cNvPr id="720" name="Google Shape;720;p27"/>
          <p:cNvSpPr/>
          <p:nvPr/>
        </p:nvSpPr>
        <p:spPr>
          <a:xfrm>
            <a:off x="-128026" y="4106413"/>
            <a:ext cx="3465023" cy="1209053"/>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140208" y="-213544"/>
            <a:ext cx="2085100" cy="1101248"/>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51977" y="-424375"/>
            <a:ext cx="4573114" cy="1659548"/>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213473" y="3051297"/>
            <a:ext cx="2320001" cy="2598236"/>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txBox="1">
            <a:spLocks noGrp="1"/>
          </p:cNvSpPr>
          <p:nvPr>
            <p:ph type="title"/>
          </p:nvPr>
        </p:nvSpPr>
        <p:spPr>
          <a:xfrm>
            <a:off x="1693050" y="445025"/>
            <a:ext cx="5757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5" name="Google Shape;725;p27"/>
          <p:cNvSpPr txBox="1">
            <a:spLocks noGrp="1"/>
          </p:cNvSpPr>
          <p:nvPr>
            <p:ph type="body" idx="1"/>
          </p:nvPr>
        </p:nvSpPr>
        <p:spPr>
          <a:xfrm>
            <a:off x="713225" y="1442650"/>
            <a:ext cx="7717500" cy="3129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4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2pPr>
            <a:lvl3pPr marL="1371600" lvl="2"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3pPr>
            <a:lvl4pPr marL="1828800" lvl="3"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4pPr>
            <a:lvl5pPr marL="2286000" lvl="4"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5pPr>
            <a:lvl6pPr marL="2743200" lvl="5"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6pPr>
            <a:lvl7pPr marL="3200400" lvl="6"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7pPr>
            <a:lvl8pPr marL="3657600" lvl="7"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8pPr>
            <a:lvl9pPr marL="4114800" lvl="8"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9pPr>
          </a:lstStyle>
          <a:p>
            <a:endParaRPr/>
          </a:p>
        </p:txBody>
      </p:sp>
      <p:grpSp>
        <p:nvGrpSpPr>
          <p:cNvPr id="726" name="Google Shape;726;p27"/>
          <p:cNvGrpSpPr/>
          <p:nvPr/>
        </p:nvGrpSpPr>
        <p:grpSpPr>
          <a:xfrm rot="899945">
            <a:off x="7776598" y="266617"/>
            <a:ext cx="359746" cy="325869"/>
            <a:chOff x="1640475" y="1197075"/>
            <a:chExt cx="55475" cy="50250"/>
          </a:xfrm>
        </p:grpSpPr>
        <p:sp>
          <p:nvSpPr>
            <p:cNvPr id="727" name="Google Shape;72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0" name="Google Shape;730;p27"/>
          <p:cNvSpPr/>
          <p:nvPr/>
        </p:nvSpPr>
        <p:spPr>
          <a:xfrm rot="997180" flipH="1">
            <a:off x="220521" y="343717"/>
            <a:ext cx="848082" cy="17165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rot="-10262709">
            <a:off x="6864155" y="4703248"/>
            <a:ext cx="970031"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2" name="Google Shape;732;p27"/>
          <p:cNvGrpSpPr/>
          <p:nvPr/>
        </p:nvGrpSpPr>
        <p:grpSpPr>
          <a:xfrm rot="-3600132">
            <a:off x="1590800" y="402690"/>
            <a:ext cx="239901" cy="217311"/>
            <a:chOff x="1640475" y="1197075"/>
            <a:chExt cx="55475" cy="50250"/>
          </a:xfrm>
        </p:grpSpPr>
        <p:sp>
          <p:nvSpPr>
            <p:cNvPr id="733" name="Google Shape;73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7"/>
          <p:cNvGrpSpPr/>
          <p:nvPr/>
        </p:nvGrpSpPr>
        <p:grpSpPr>
          <a:xfrm rot="10799765">
            <a:off x="8163975" y="4278850"/>
            <a:ext cx="243108" cy="220216"/>
            <a:chOff x="1640475" y="1197075"/>
            <a:chExt cx="55475" cy="50250"/>
          </a:xfrm>
        </p:grpSpPr>
        <p:sp>
          <p:nvSpPr>
            <p:cNvPr id="737" name="Google Shape;73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27"/>
          <p:cNvSpPr/>
          <p:nvPr/>
        </p:nvSpPr>
        <p:spPr>
          <a:xfrm flipH="1">
            <a:off x="8391886" y="405626"/>
            <a:ext cx="510489" cy="754774"/>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rot="-9876870">
            <a:off x="896524" y="4221099"/>
            <a:ext cx="959264" cy="7018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27"/>
          <p:cNvGrpSpPr/>
          <p:nvPr/>
        </p:nvGrpSpPr>
        <p:grpSpPr>
          <a:xfrm rot="-5400000">
            <a:off x="268420" y="4295778"/>
            <a:ext cx="359744" cy="325866"/>
            <a:chOff x="1640475" y="1197075"/>
            <a:chExt cx="55475" cy="50250"/>
          </a:xfrm>
        </p:grpSpPr>
        <p:sp>
          <p:nvSpPr>
            <p:cNvPr id="743" name="Google Shape;74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98"/>
        <p:cNvGrpSpPr/>
        <p:nvPr/>
      </p:nvGrpSpPr>
      <p:grpSpPr>
        <a:xfrm>
          <a:off x="0" y="0"/>
          <a:ext cx="0" cy="0"/>
          <a:chOff x="0" y="0"/>
          <a:chExt cx="0" cy="0"/>
        </a:xfrm>
      </p:grpSpPr>
      <p:sp>
        <p:nvSpPr>
          <p:cNvPr id="799" name="Google Shape;799;p30"/>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30"/>
          <p:cNvGrpSpPr/>
          <p:nvPr/>
        </p:nvGrpSpPr>
        <p:grpSpPr>
          <a:xfrm rot="5400000">
            <a:off x="278835" y="4536755"/>
            <a:ext cx="221772" cy="200884"/>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30"/>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30"/>
          <p:cNvGrpSpPr/>
          <p:nvPr/>
        </p:nvGrpSpPr>
        <p:grpSpPr>
          <a:xfrm rot="4654902">
            <a:off x="7263554" y="408293"/>
            <a:ext cx="433642" cy="392824"/>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0"/>
          <p:cNvGrpSpPr/>
          <p:nvPr/>
        </p:nvGrpSpPr>
        <p:grpSpPr>
          <a:xfrm rot="5400000">
            <a:off x="571217" y="1059896"/>
            <a:ext cx="244822" cy="221773"/>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30"/>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30"/>
          <p:cNvGrpSpPr/>
          <p:nvPr/>
        </p:nvGrpSpPr>
        <p:grpSpPr>
          <a:xfrm rot="5400000">
            <a:off x="7550086" y="4483922"/>
            <a:ext cx="221772" cy="200884"/>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62" r:id="rId5"/>
    <p:sldLayoutId id="2147483673" r:id="rId6"/>
    <p:sldLayoutId id="2147483675" r:id="rId7"/>
    <p:sldLayoutId id="2147483676" r:id="rId8"/>
    <p:sldLayoutId id="214748367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nlinedoctranslator.com/en/?utm_source=onlinedoctranslator&amp;utm_medium=pptx&amp;utm_campaign=attribu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grpSp>
        <p:nvGrpSpPr>
          <p:cNvPr id="862" name="Google Shape;862;p35"/>
          <p:cNvGrpSpPr/>
          <p:nvPr/>
        </p:nvGrpSpPr>
        <p:grpSpPr>
          <a:xfrm>
            <a:off x="1771111" y="991373"/>
            <a:ext cx="5602245" cy="2609700"/>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p35"/>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p>
            <a:pPr lvl="0" algn="l" rtl="0"/>
            <a:r>
              <a:rPr lang="en-US" dirty="0">
                <a:latin typeface="Forte" pitchFamily="66" charset="0"/>
              </a:rPr>
              <a:t>ASPECTSCHANGE</a:t>
            </a:r>
            <a:endParaRPr dirty="0">
              <a:latin typeface="Forte" pitchFamily="66" charset="0"/>
            </a:endParaRPr>
          </a:p>
        </p:txBody>
      </p:sp>
      <p:sp>
        <p:nvSpPr>
          <p:cNvPr id="910" name="Google Shape;910;p35"/>
          <p:cNvSpPr txBox="1">
            <a:spLocks noGrp="1"/>
          </p:cNvSpPr>
          <p:nvPr>
            <p:ph type="subTitle" idx="1"/>
          </p:nvPr>
        </p:nvSpPr>
        <p:spPr>
          <a:xfrm>
            <a:off x="3327311" y="3762300"/>
            <a:ext cx="24894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Dewie Brima Atika</a:t>
            </a:r>
            <a:endParaRPr dirty="0"/>
          </a:p>
        </p:txBody>
      </p:sp>
      <p:sp>
        <p:nvSpPr>
          <p:cNvPr id="100010001" name="ODT_ATTR_LBL_SHAPE">
            <a:extLst>
              <a:ext uri="{FF2B5EF4-FFF2-40B4-BE49-F238E27FC236}">
                <a16:creationId xmlns:a16="http://schemas.microsoft.com/office/drawing/2014/main" xmlns=""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Indonesian to English - </a:t>
            </a:r>
            <a:r>
              <a:rPr lang="en-US" sz="1000" u="sng" dirty="0">
                <a:solidFill>
                  <a:srgbClr val="0F2B46"/>
                </a:solidFill>
                <a:effectLst/>
                <a:latin typeface="Roboto" panose="02000000000000000000" pitchFamily="2" charset="0"/>
                <a:hlinkClick r:id="rId3"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xmlns="" id="{B066AC4A-9A1C-4C10-800A-DAF9F2764385}"/>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sp>
        <p:nvSpPr>
          <p:cNvPr id="3396" name="Google Shape;3396;p72"/>
          <p:cNvSpPr txBox="1">
            <a:spLocks noGrp="1"/>
          </p:cNvSpPr>
          <p:nvPr>
            <p:ph type="title"/>
          </p:nvPr>
        </p:nvSpPr>
        <p:spPr>
          <a:xfrm>
            <a:off x="539552" y="267494"/>
            <a:ext cx="8208912" cy="1008112"/>
          </a:xfrm>
          <a:prstGeom prst="rect">
            <a:avLst/>
          </a:prstGeom>
          <a:solidFill>
            <a:schemeClr val="bg2">
              <a:lumMod val="60000"/>
              <a:lumOff val="40000"/>
            </a:schemeClr>
          </a:solidFill>
        </p:spPr>
        <p:txBody>
          <a:bodyPr spcFirstLastPara="1" wrap="square" lIns="91425" tIns="91425" rIns="91425" bIns="91425" anchor="t" anchorCtr="0">
            <a:noAutofit/>
          </a:bodyPr>
          <a:lstStyle/>
          <a:p>
            <a:pPr algn="l" rtl="0"/>
            <a:r>
              <a:rPr lang="en-US" dirty="0">
                <a:latin typeface="Georgia" pitchFamily="18" charset="0"/>
              </a:rPr>
              <a:t>C</a:t>
            </a:r>
            <a:r>
              <a:rPr lang="id-ID" dirty="0">
                <a:latin typeface="Georgia" pitchFamily="18" charset="0"/>
              </a:rPr>
              <a:t>envy</a:t>
            </a:r>
            <a:r>
              <a:rPr lang="en-US" dirty="0">
                <a:latin typeface="Georgia" pitchFamily="18" charset="0"/>
              </a:rPr>
              <a:t>-</a:t>
            </a:r>
            <a:r>
              <a:rPr lang="id-ID" dirty="0">
                <a:latin typeface="Georgia" pitchFamily="18" charset="0"/>
              </a:rPr>
              <a:t>characteristicEffective Organizational Development (PO) is as follows</a:t>
            </a:r>
            <a:br>
              <a:rPr lang="id-ID" dirty="0">
                <a:latin typeface="Georgia" pitchFamily="18" charset="0"/>
              </a:rPr>
            </a:br>
            <a:endParaRPr lang="id-ID" dirty="0">
              <a:latin typeface="Georgia" pitchFamily="18" charset="0"/>
            </a:endParaRPr>
          </a:p>
        </p:txBody>
      </p:sp>
      <p:sp>
        <p:nvSpPr>
          <p:cNvPr id="3397" name="Google Shape;3397;p72"/>
          <p:cNvSpPr txBox="1">
            <a:spLocks noGrp="1"/>
          </p:cNvSpPr>
          <p:nvPr>
            <p:ph type="body" idx="1"/>
          </p:nvPr>
        </p:nvSpPr>
        <p:spPr>
          <a:xfrm>
            <a:off x="395536" y="1347614"/>
            <a:ext cx="8496944" cy="3600400"/>
          </a:xfrm>
          <a:prstGeom prst="rect">
            <a:avLst/>
          </a:prstGeom>
        </p:spPr>
        <p:txBody>
          <a:bodyPr spcFirstLastPara="1" wrap="square" lIns="91425" tIns="91425" rIns="91425" bIns="91425" anchor="t" anchorCtr="0">
            <a:noAutofit/>
          </a:bodyPr>
          <a:lstStyle/>
          <a:p>
            <a:pPr lvl="0" algn="l" rtl="0"/>
            <a:r>
              <a:rPr lang="id-ID" dirty="0"/>
              <a:t>PO is a planned strategy in realizing organizational change, so change must have clear goals and be based on an appropriate diagnosis of the problems faced by the organization</a:t>
            </a:r>
            <a:endParaRPr lang="en-US" dirty="0"/>
          </a:p>
          <a:p>
            <a:pPr lvl="0" algn="l" rtl="0"/>
            <a:r>
              <a:rPr lang="id-ID" dirty="0"/>
              <a:t>PO must be in the form of collaboration between various parties who will be affected by the change, meaning that involvement is a must</a:t>
            </a:r>
            <a:endParaRPr lang="en-US" dirty="0"/>
          </a:p>
          <a:p>
            <a:pPr lvl="0" algn="l" rtl="0"/>
            <a:r>
              <a:rPr lang="id-ID" dirty="0"/>
              <a:t>The PO program emphasizes the new ways needed to improve the performance of all members of the organization and all work units in the organization, regardless of the type and organizational structure that is enforced and used.</a:t>
            </a:r>
            <a:endParaRPr lang="en-US" dirty="0"/>
          </a:p>
          <a:p>
            <a:pPr lvl="0" algn="l" rtl="0"/>
            <a:r>
              <a:rPr lang="id-ID" dirty="0"/>
              <a:t>PO contains humanistic values, meaning that in increasing organizational effectiveness, human potential development must be an important part</a:t>
            </a:r>
            <a:endParaRPr lang="en-US" dirty="0"/>
          </a:p>
          <a:p>
            <a:pPr lvl="0" algn="l" rtl="0"/>
            <a:r>
              <a:rPr lang="id-ID" dirty="0"/>
              <a:t>PO uses a systemic approach which means that it always takes into account the importance of interaction, interaction and independence between various work units as an integral part of a complete system.</a:t>
            </a:r>
            <a:endParaRPr lang="en-US" dirty="0"/>
          </a:p>
          <a:p>
            <a:pPr lvl="0" algn="l" rtl="0"/>
            <a:r>
              <a:rPr lang="id-ID" dirty="0"/>
              <a:t>PO uses a scientific approach in an effort to increase organizational effectiveness (Sondang Siagian, 2007:4)</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5" name="Google Shape;915;p36"/>
          <p:cNvGrpSpPr/>
          <p:nvPr/>
        </p:nvGrpSpPr>
        <p:grpSpPr>
          <a:xfrm>
            <a:off x="909177" y="598485"/>
            <a:ext cx="7158440" cy="921454"/>
            <a:chOff x="7728915" y="2370420"/>
            <a:chExt cx="1034472" cy="222546"/>
          </a:xfrm>
        </p:grpSpPr>
        <p:sp>
          <p:nvSpPr>
            <p:cNvPr id="916" name="Google Shape;916;p36"/>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36"/>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p>
            <a:pPr algn="l" rtl="0"/>
            <a:r>
              <a:rPr lang="en-US" sz="1800" dirty="0">
                <a:latin typeface="Franklin Gothic Book" pitchFamily="34" charset="0"/>
              </a:rPr>
              <a:t>S</a:t>
            </a:r>
            <a:r>
              <a:rPr lang="id-ID" sz="1800" dirty="0">
                <a:latin typeface="Franklin Gothic Book" pitchFamily="34" charset="0"/>
              </a:rPr>
              <a:t>afterfollowing this course students can:</a:t>
            </a:r>
            <a:endParaRPr lang="en-US" sz="1800" dirty="0">
              <a:latin typeface="Franklin Gothic Book" pitchFamily="34" charset="0"/>
            </a:endParaRPr>
          </a:p>
        </p:txBody>
      </p:sp>
      <p:sp>
        <p:nvSpPr>
          <p:cNvPr id="924" name="Google Shape;924;p36"/>
          <p:cNvSpPr txBox="1">
            <a:spLocks noGrp="1"/>
          </p:cNvSpPr>
          <p:nvPr>
            <p:ph type="body" idx="1"/>
          </p:nvPr>
        </p:nvSpPr>
        <p:spPr>
          <a:xfrm>
            <a:off x="713225" y="1703200"/>
            <a:ext cx="7717500" cy="290430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228600" lvl="0" indent="-228600" algn="l" rtl="0">
              <a:buSzPts val="1100"/>
              <a:buFont typeface="+mj-lt"/>
              <a:buAutoNum type="arabicPeriod"/>
            </a:pPr>
            <a:r>
              <a:rPr lang="en-US" sz="2400" dirty="0" err="1"/>
              <a:t>explain</a:t>
            </a:r>
            <a:r>
              <a:rPr lang="en-US" sz="2400" dirty="0"/>
              <a:t> </a:t>
            </a:r>
            <a:r>
              <a:rPr lang="en-US" sz="2400" dirty="0" err="1"/>
              <a:t>change</a:t>
            </a:r>
            <a:r>
              <a:rPr lang="en-US" sz="2400" dirty="0"/>
              <a:t> </a:t>
            </a:r>
          </a:p>
          <a:p>
            <a:pPr marL="228600" lvl="0" indent="-228600" algn="l" rtl="0">
              <a:buSzPts val="1100"/>
              <a:buFont typeface="+mj-lt"/>
              <a:buAutoNum type="arabicPeriod"/>
            </a:pPr>
            <a:r>
              <a:rPr lang="en-US" sz="2400" dirty="0" err="1"/>
              <a:t>mention</a:t>
            </a:r>
            <a:r>
              <a:rPr lang="en-US" sz="2400" dirty="0"/>
              <a:t> </a:t>
            </a:r>
            <a:r>
              <a:rPr lang="en-US" sz="2400" dirty="0" err="1"/>
              <a:t>factors</a:t>
            </a:r>
            <a:r>
              <a:rPr lang="en-US" sz="2400" dirty="0"/>
              <a:t> </a:t>
            </a:r>
            <a:r>
              <a:rPr lang="en-US" sz="2400" dirty="0" err="1"/>
              <a:t>reason</a:t>
            </a:r>
            <a:r>
              <a:rPr lang="en-US" sz="2400" dirty="0"/>
              <a:t> </a:t>
            </a:r>
            <a:r>
              <a:rPr lang="en-US" sz="2400" dirty="0" err="1"/>
              <a:t>change</a:t>
            </a:r>
            <a:r>
              <a:rPr lang="en-US" sz="2400" dirty="0"/>
              <a:t> </a:t>
            </a:r>
          </a:p>
          <a:p>
            <a:pPr marL="228600" lvl="0" indent="-228600" algn="l" rtl="0">
              <a:buSzPts val="1100"/>
              <a:buFont typeface="+mj-lt"/>
              <a:buAutoNum type="arabicPeriod"/>
            </a:pPr>
            <a:r>
              <a:rPr lang="en-US" sz="2400" dirty="0" err="1"/>
              <a:t>identify</a:t>
            </a:r>
            <a:r>
              <a:rPr lang="en-US" sz="2400" dirty="0"/>
              <a:t> </a:t>
            </a:r>
            <a:r>
              <a:rPr lang="en-US" sz="2400" dirty="0" err="1"/>
              <a:t>challenge</a:t>
            </a:r>
            <a:r>
              <a:rPr lang="en-US" sz="2400" dirty="0"/>
              <a:t> </a:t>
            </a:r>
            <a:r>
              <a:rPr lang="en-US" sz="2400" dirty="0" err="1"/>
              <a:t>Change</a:t>
            </a:r>
            <a:endParaRPr lang="en-US" sz="2400" dirty="0"/>
          </a:p>
          <a:p>
            <a:pPr marL="228600" lvl="0" indent="-228600" algn="l" rtl="0">
              <a:buSzPts val="1100"/>
              <a:buFont typeface="+mj-lt"/>
              <a:buAutoNum type="arabicPeriod"/>
            </a:pPr>
            <a:r>
              <a:rPr lang="en-US" sz="2400" dirty="0" err="1"/>
              <a:t>study</a:t>
            </a:r>
            <a:r>
              <a:rPr lang="en-US" sz="2400" dirty="0"/>
              <a:t> </a:t>
            </a:r>
            <a:r>
              <a:rPr lang="en-US" sz="2400" dirty="0" err="1"/>
              <a:t>approach</a:t>
            </a:r>
            <a:r>
              <a:rPr lang="en-US" sz="2400" dirty="0"/>
              <a:t> </a:t>
            </a:r>
            <a:r>
              <a:rPr lang="en-US" sz="2400" dirty="0" err="1"/>
              <a:t>change</a:t>
            </a:r>
            <a:endParaRPr lang="en-US" sz="2400" dirty="0"/>
          </a:p>
          <a:p>
            <a:pPr marL="228600" lvl="0" indent="-228600" algn="l" rtl="0">
              <a:buSzPts val="1100"/>
              <a:buFont typeface="+mj-lt"/>
              <a:buAutoNum type="arabicPeriod"/>
            </a:pPr>
            <a:r>
              <a:rPr lang="en-US" sz="2400" dirty="0" err="1"/>
              <a:t>evaluate</a:t>
            </a:r>
            <a:r>
              <a:rPr lang="en-US" sz="2400" dirty="0"/>
              <a:t> </a:t>
            </a:r>
            <a:r>
              <a:rPr lang="en-US" sz="2400" dirty="0" err="1"/>
              <a:t>speed</a:t>
            </a:r>
            <a:r>
              <a:rPr lang="en-US" sz="2400" dirty="0"/>
              <a:t> </a:t>
            </a:r>
            <a:r>
              <a:rPr lang="en-US" sz="2400" dirty="0" err="1"/>
              <a:t>change</a:t>
            </a:r>
            <a:r>
              <a:rPr lang="en-US" sz="24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37"/>
          <p:cNvSpPr txBox="1">
            <a:spLocks noGrp="1"/>
          </p:cNvSpPr>
          <p:nvPr>
            <p:ph type="ctrTitle"/>
          </p:nvPr>
        </p:nvSpPr>
        <p:spPr>
          <a:xfrm flipH="1">
            <a:off x="1979712" y="1491630"/>
            <a:ext cx="5184576" cy="14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latin typeface="Forte" pitchFamily="66" charset="0"/>
              </a:rPr>
              <a:t>Change?</a:t>
            </a:r>
            <a:r>
              <a:rPr lang="en" dirty="0"/>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flipH="1">
            <a:off x="2123726" y="2355726"/>
            <a:ext cx="4968553" cy="1224135"/>
          </a:xfrm>
        </p:spPr>
        <p:txBody>
          <a:bodyPr/>
          <a:lstStyle/>
          <a:p>
            <a:pPr algn="l" rtl="0"/>
            <a:r>
              <a:rPr lang="en-US" dirty="0" err="1"/>
              <a:t>It means</a:t>
            </a:r>
            <a:r>
              <a:rPr lang="en-US" dirty="0"/>
              <a:t>:</a:t>
            </a:r>
          </a:p>
          <a:p>
            <a:pPr marL="85725" indent="66675" algn="l" rtl="0">
              <a:buFont typeface="Wingdings" pitchFamily="2" charset="2"/>
              <a:buChar char="v"/>
            </a:pPr>
            <a:r>
              <a:rPr lang="en-US" dirty="0"/>
              <a:t>become other (different) from beginning;</a:t>
            </a:r>
          </a:p>
          <a:p>
            <a:pPr marL="85725" indent="66675" algn="l" rtl="0">
              <a:buFont typeface="Wingdings" pitchFamily="2" charset="2"/>
              <a:buChar char="v"/>
            </a:pPr>
            <a:r>
              <a:rPr lang="en-US" dirty="0"/>
              <a:t>exchange (switch, change) become something another</a:t>
            </a:r>
          </a:p>
          <a:p>
            <a:pPr marL="85725" indent="66675" algn="l" rtl="0">
              <a:buFont typeface="Wingdings" pitchFamily="2" charset="2"/>
              <a:buChar char="v"/>
            </a:pPr>
            <a:r>
              <a:rPr lang="en-US" dirty="0" err="1"/>
              <a:t>change</a:t>
            </a:r>
            <a:r>
              <a:rPr lang="en-US" dirty="0"/>
              <a:t>.</a:t>
            </a:r>
          </a:p>
        </p:txBody>
      </p:sp>
      <p:sp>
        <p:nvSpPr>
          <p:cNvPr id="3" name="Title 2"/>
          <p:cNvSpPr>
            <a:spLocks noGrp="1"/>
          </p:cNvSpPr>
          <p:nvPr>
            <p:ph type="ctrTitle"/>
          </p:nvPr>
        </p:nvSpPr>
        <p:spPr>
          <a:xfrm flipH="1">
            <a:off x="2467084" y="699542"/>
            <a:ext cx="4608512" cy="1586358"/>
          </a:xfrm>
        </p:spPr>
        <p:txBody>
          <a:bodyPr/>
          <a:lstStyle/>
          <a:p>
            <a:pPr algn="l" rtl="0"/>
            <a:r>
              <a:rPr lang="en-US" dirty="0">
                <a:latin typeface="Forte" pitchFamily="66" charset="0"/>
              </a:rPr>
              <a:t>Change</a:t>
            </a:r>
          </a:p>
        </p:txBody>
      </p:sp>
    </p:spTree>
    <p:extLst>
      <p:ext uri="{BB962C8B-B14F-4D97-AF65-F5344CB8AC3E}">
        <p14:creationId xmlns:p14="http://schemas.microsoft.com/office/powerpoint/2010/main" xmlns="" val="121518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l" rtl="0"/>
            <a:r>
              <a:rPr lang="en-US" dirty="0"/>
              <a:t>	is something replacement condition from condition long to condition new</a:t>
            </a:r>
          </a:p>
        </p:txBody>
      </p:sp>
      <p:sp>
        <p:nvSpPr>
          <p:cNvPr id="3" name="Title 2"/>
          <p:cNvSpPr>
            <a:spLocks noGrp="1"/>
          </p:cNvSpPr>
          <p:nvPr>
            <p:ph type="ctrTitle"/>
          </p:nvPr>
        </p:nvSpPr>
        <p:spPr>
          <a:xfrm flipH="1">
            <a:off x="2270874" y="1057400"/>
            <a:ext cx="4749397" cy="1370334"/>
          </a:xfrm>
        </p:spPr>
        <p:txBody>
          <a:bodyPr/>
          <a:lstStyle/>
          <a:p>
            <a:pPr algn="l" rtl="0"/>
            <a:r>
              <a:rPr lang="en-US" sz="4000" dirty="0"/>
              <a:t>“</a:t>
            </a:r>
            <a:r>
              <a:rPr lang="en-US" sz="4000" dirty="0" err="1">
                <a:latin typeface="Forte" pitchFamily="66" charset="0"/>
              </a:rPr>
              <a:t>pe</a:t>
            </a:r>
            <a:r>
              <a:rPr lang="en-US" sz="4000" dirty="0">
                <a:latin typeface="Forte" pitchFamily="66" charset="0"/>
              </a:rPr>
              <a:t>”</a:t>
            </a:r>
            <a:r>
              <a:rPr lang="en-US" sz="4000" dirty="0" err="1">
                <a:latin typeface="Forte" pitchFamily="66" charset="0"/>
              </a:rPr>
              <a:t>And</a:t>
            </a:r>
            <a:r>
              <a:rPr lang="en-US" sz="4000" dirty="0">
                <a:latin typeface="Forte" pitchFamily="66" charset="0"/>
              </a:rPr>
              <a:t>“an”</a:t>
            </a:r>
            <a:r>
              <a:rPr lang="en-US" sz="4000" dirty="0" err="1">
                <a:latin typeface="Forte" pitchFamily="66" charset="0"/>
              </a:rPr>
              <a:t>change</a:t>
            </a:r>
            <a:r>
              <a:rPr lang="en-US" sz="4000" dirty="0">
                <a:latin typeface="Forte" pitchFamily="66" charset="0"/>
              </a:rPr>
              <a:t> </a:t>
            </a:r>
            <a:br>
              <a:rPr lang="en-US" sz="4000" dirty="0">
                <a:latin typeface="Forte" pitchFamily="66" charset="0"/>
              </a:rPr>
            </a:br>
            <a:endParaRPr lang="en-US" sz="4000" dirty="0">
              <a:latin typeface="Forte" pitchFamily="66" charset="0"/>
            </a:endParaRPr>
          </a:p>
        </p:txBody>
      </p:sp>
    </p:spTree>
    <p:extLst>
      <p:ext uri="{BB962C8B-B14F-4D97-AF65-F5344CB8AC3E}">
        <p14:creationId xmlns:p14="http://schemas.microsoft.com/office/powerpoint/2010/main" xmlns="" val="313705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11510"/>
            <a:ext cx="7560840" cy="648072"/>
          </a:xfrm>
          <a:solidFill>
            <a:schemeClr val="tx2"/>
          </a:solidFill>
        </p:spPr>
        <p:txBody>
          <a:bodyPr/>
          <a:lstStyle/>
          <a:p>
            <a:pPr algn="l" rtl="0"/>
            <a:r>
              <a:rPr lang="en-US" dirty="0">
                <a:latin typeface="Franklin Gothic Heavy" pitchFamily="34" charset="0"/>
              </a:rPr>
              <a:t>Process</a:t>
            </a:r>
            <a:r>
              <a:rPr lang="en-US" dirty="0" err="1">
                <a:latin typeface="Franklin Gothic Heavy" pitchFamily="34" charset="0"/>
              </a:rPr>
              <a:t>ongoing</a:t>
            </a:r>
            <a:r>
              <a:rPr lang="en-US" dirty="0">
                <a:latin typeface="Franklin Gothic Heavy" pitchFamily="34" charset="0"/>
              </a:rPr>
              <a:t> </a:t>
            </a:r>
            <a:r>
              <a:rPr lang="en-US" dirty="0" err="1">
                <a:latin typeface="Franklin Gothic Heavy" pitchFamily="34" charset="0"/>
              </a:rPr>
              <a:t>change</a:t>
            </a:r>
            <a:r>
              <a:rPr lang="en-US" dirty="0">
                <a:latin typeface="Franklin Gothic Heavy" pitchFamily="34" charset="0"/>
              </a:rPr>
              <a:t> </a:t>
            </a:r>
            <a:endParaRPr lang="en-US" dirty="0">
              <a:solidFill>
                <a:schemeClr val="tx1"/>
              </a:solidFill>
              <a:latin typeface="Franklin Gothic Heavy" pitchFamily="34" charset="0"/>
            </a:endParaRPr>
          </a:p>
        </p:txBody>
      </p:sp>
      <p:sp>
        <p:nvSpPr>
          <p:cNvPr id="3" name="Title 2"/>
          <p:cNvSpPr>
            <a:spLocks noGrp="1"/>
          </p:cNvSpPr>
          <p:nvPr>
            <p:ph type="title" idx="2"/>
          </p:nvPr>
        </p:nvSpPr>
        <p:spPr>
          <a:xfrm>
            <a:off x="755576" y="2499742"/>
            <a:ext cx="3024335" cy="1152128"/>
          </a:xfrm>
          <a:solidFill>
            <a:schemeClr val="bg2">
              <a:lumMod val="40000"/>
              <a:lumOff val="60000"/>
            </a:schemeClr>
          </a:solidFill>
        </p:spPr>
        <p:txBody>
          <a:bodyPr/>
          <a:lstStyle/>
          <a:p>
            <a:pPr lvl="0" algn="l" rtl="0"/>
            <a:r>
              <a:rPr lang="id-ID" dirty="0">
                <a:solidFill>
                  <a:schemeClr val="tx1"/>
                </a:solidFill>
                <a:latin typeface="Raleway" charset="0"/>
              </a:rPr>
              <a:t>Change</a:t>
            </a:r>
            <a:r>
              <a:rPr lang="en-US" dirty="0">
                <a:solidFill>
                  <a:schemeClr val="tx1"/>
                </a:solidFill>
                <a:latin typeface="Raleway" charset="0"/>
              </a:rPr>
              <a:t> with scale Macro</a:t>
            </a:r>
          </a:p>
        </p:txBody>
      </p:sp>
      <p:sp>
        <p:nvSpPr>
          <p:cNvPr id="11" name="Title 10"/>
          <p:cNvSpPr>
            <a:spLocks noGrp="1"/>
          </p:cNvSpPr>
          <p:nvPr>
            <p:ph type="title" idx="9"/>
          </p:nvPr>
        </p:nvSpPr>
        <p:spPr>
          <a:xfrm>
            <a:off x="5364088" y="2499742"/>
            <a:ext cx="3124406" cy="1224136"/>
          </a:xfrm>
          <a:solidFill>
            <a:schemeClr val="bg2">
              <a:lumMod val="60000"/>
              <a:lumOff val="40000"/>
            </a:schemeClr>
          </a:solidFill>
        </p:spPr>
        <p:txBody>
          <a:bodyPr/>
          <a:lstStyle/>
          <a:p>
            <a:pPr algn="l" rtl="0"/>
            <a:r>
              <a:rPr lang="en-US" dirty="0" err="1">
                <a:latin typeface="Raleway" charset="0"/>
              </a:rPr>
              <a:t>Change</a:t>
            </a:r>
            <a:r>
              <a:rPr lang="en-US" dirty="0">
                <a:latin typeface="Raleway" charset="0"/>
              </a:rPr>
              <a:t> </a:t>
            </a:r>
            <a:r>
              <a:rPr lang="en-US" dirty="0" err="1">
                <a:latin typeface="Raleway" charset="0"/>
              </a:rPr>
              <a:t>with</a:t>
            </a:r>
            <a:r>
              <a:rPr lang="en-US" dirty="0">
                <a:latin typeface="Raleway" charset="0"/>
              </a:rPr>
              <a:t> </a:t>
            </a:r>
            <a:r>
              <a:rPr lang="en-US" dirty="0" err="1">
                <a:latin typeface="Raleway" charset="0"/>
              </a:rPr>
              <a:t>scale</a:t>
            </a:r>
            <a:r>
              <a:rPr lang="en-US" dirty="0">
                <a:latin typeface="Raleway" charset="0"/>
              </a:rPr>
              <a:t> </a:t>
            </a:r>
            <a:r>
              <a:rPr lang="en-US" dirty="0" err="1">
                <a:latin typeface="Raleway" charset="0"/>
              </a:rPr>
              <a:t>Micro</a:t>
            </a:r>
            <a:endParaRPr lang="en-US" dirty="0">
              <a:latin typeface="Raleway" charset="0"/>
            </a:endParaRPr>
          </a:p>
        </p:txBody>
      </p:sp>
      <p:cxnSp>
        <p:nvCxnSpPr>
          <p:cNvPr id="9" name="Straight Arrow Connector 8"/>
          <p:cNvCxnSpPr/>
          <p:nvPr/>
        </p:nvCxnSpPr>
        <p:spPr>
          <a:xfrm flipH="1">
            <a:off x="2411760" y="1131590"/>
            <a:ext cx="2160240"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4586444" y="1131590"/>
            <a:ext cx="2439888"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61353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11510"/>
            <a:ext cx="4567800" cy="572700"/>
          </a:xfrm>
          <a:solidFill>
            <a:schemeClr val="tx2"/>
          </a:solidFill>
        </p:spPr>
        <p:txBody>
          <a:bodyPr/>
          <a:lstStyle/>
          <a:p>
            <a:pPr algn="l" rtl="0"/>
            <a:r>
              <a:rPr lang="en-US" dirty="0">
                <a:solidFill>
                  <a:schemeClr val="tx1"/>
                </a:solidFill>
                <a:latin typeface="Footlight MT Light" pitchFamily="18" charset="0"/>
              </a:rPr>
              <a:t>CHANGE MODELS</a:t>
            </a:r>
          </a:p>
        </p:txBody>
      </p:sp>
      <p:sp>
        <p:nvSpPr>
          <p:cNvPr id="3" name="Title 2"/>
          <p:cNvSpPr>
            <a:spLocks noGrp="1"/>
          </p:cNvSpPr>
          <p:nvPr>
            <p:ph type="title" idx="2"/>
          </p:nvPr>
        </p:nvSpPr>
        <p:spPr>
          <a:xfrm>
            <a:off x="827584" y="1563638"/>
            <a:ext cx="2808311" cy="936104"/>
          </a:xfrm>
          <a:solidFill>
            <a:schemeClr val="accent2">
              <a:lumMod val="40000"/>
              <a:lumOff val="60000"/>
            </a:schemeClr>
          </a:solidFill>
        </p:spPr>
        <p:txBody>
          <a:bodyPr/>
          <a:lstStyle/>
          <a:p>
            <a:pPr lvl="0" algn="l" rtl="0"/>
            <a:r>
              <a:rPr lang="id-ID" dirty="0">
                <a:solidFill>
                  <a:schemeClr val="tx1"/>
                </a:solidFill>
                <a:latin typeface="Raleway" charset="0"/>
              </a:rPr>
              <a:t>Small changes</a:t>
            </a:r>
            <a:r>
              <a:rPr lang="en-US" dirty="0">
                <a:solidFill>
                  <a:schemeClr val="tx1"/>
                </a:solidFill>
                <a:latin typeface="Raleway" charset="0"/>
              </a:rPr>
              <a:t/>
            </a:r>
            <a:br>
              <a:rPr lang="en-US" dirty="0">
                <a:solidFill>
                  <a:schemeClr val="tx1"/>
                </a:solidFill>
                <a:latin typeface="Raleway" charset="0"/>
              </a:rPr>
            </a:br>
            <a:r>
              <a:rPr lang="id-ID" dirty="0">
                <a:solidFill>
                  <a:schemeClr val="tx1"/>
                </a:solidFill>
                <a:latin typeface="Raleway" charset="0"/>
              </a:rPr>
              <a:t>with</a:t>
            </a:r>
            <a:r>
              <a:rPr lang="en-US" dirty="0">
                <a:solidFill>
                  <a:schemeClr val="tx1"/>
                </a:solidFill>
                <a:latin typeface="Raleway" charset="0"/>
              </a:rPr>
              <a:t> </a:t>
            </a:r>
            <a:r>
              <a:rPr lang="id-ID" dirty="0">
                <a:solidFill>
                  <a:schemeClr val="tx1"/>
                </a:solidFill>
                <a:latin typeface="Raleway" charset="0"/>
              </a:rPr>
              <a:t>impact</a:t>
            </a:r>
            <a:r>
              <a:rPr lang="en-US" dirty="0">
                <a:solidFill>
                  <a:schemeClr val="tx1"/>
                </a:solidFill>
                <a:latin typeface="Raleway" charset="0"/>
              </a:rPr>
              <a:t> </a:t>
            </a:r>
            <a:r>
              <a:rPr lang="id-ID" dirty="0">
                <a:solidFill>
                  <a:schemeClr val="tx1"/>
                </a:solidFill>
                <a:latin typeface="Raleway" charset="0"/>
              </a:rPr>
              <a:t>small</a:t>
            </a:r>
            <a:endParaRPr lang="en-US" dirty="0">
              <a:solidFill>
                <a:schemeClr val="tx1"/>
              </a:solidFill>
              <a:latin typeface="Raleway" charset="0"/>
            </a:endParaRPr>
          </a:p>
        </p:txBody>
      </p:sp>
      <p:sp>
        <p:nvSpPr>
          <p:cNvPr id="4" name="Subtitle 3"/>
          <p:cNvSpPr>
            <a:spLocks noGrp="1"/>
          </p:cNvSpPr>
          <p:nvPr>
            <p:ph type="subTitle" idx="1"/>
          </p:nvPr>
        </p:nvSpPr>
        <p:spPr>
          <a:xfrm>
            <a:off x="1043608" y="3507854"/>
            <a:ext cx="3096344" cy="785471"/>
          </a:xfrm>
          <a:solidFill>
            <a:srgbClr val="92D050"/>
          </a:solidFill>
        </p:spPr>
        <p:txBody>
          <a:bodyPr/>
          <a:lstStyle/>
          <a:p>
            <a:pPr lvl="0" algn="l" rtl="0"/>
            <a:r>
              <a:rPr lang="id-ID" sz="1600" dirty="0"/>
              <a:t>big change with that impact</a:t>
            </a:r>
            <a:r>
              <a:rPr lang="en-US" sz="1600" dirty="0"/>
              <a:t> </a:t>
            </a:r>
            <a:r>
              <a:rPr lang="id-ID" sz="1600" dirty="0"/>
              <a:t>small</a:t>
            </a:r>
            <a:endParaRPr lang="en-US" sz="1600" dirty="0"/>
          </a:p>
        </p:txBody>
      </p:sp>
      <p:sp>
        <p:nvSpPr>
          <p:cNvPr id="6" name="Subtitle 5"/>
          <p:cNvSpPr>
            <a:spLocks noGrp="1"/>
          </p:cNvSpPr>
          <p:nvPr>
            <p:ph type="subTitle" idx="4"/>
          </p:nvPr>
        </p:nvSpPr>
        <p:spPr>
          <a:xfrm>
            <a:off x="5292080" y="3435846"/>
            <a:ext cx="3096344" cy="923465"/>
          </a:xfrm>
          <a:solidFill>
            <a:schemeClr val="tx2">
              <a:lumMod val="90000"/>
            </a:schemeClr>
          </a:solidFill>
        </p:spPr>
        <p:txBody>
          <a:bodyPr/>
          <a:lstStyle/>
          <a:p>
            <a:pPr lvl="0" algn="l" rtl="0"/>
            <a:r>
              <a:rPr lang="id-ID" sz="1800" dirty="0"/>
              <a:t>big change with that impact</a:t>
            </a:r>
            <a:r>
              <a:rPr lang="en-US" sz="1800" dirty="0"/>
              <a:t> </a:t>
            </a:r>
            <a:r>
              <a:rPr lang="id-ID" sz="1800" dirty="0"/>
              <a:t>strong</a:t>
            </a:r>
            <a:endParaRPr lang="en-US" sz="1800" dirty="0"/>
          </a:p>
        </p:txBody>
      </p:sp>
      <p:sp>
        <p:nvSpPr>
          <p:cNvPr id="11" name="Title 10"/>
          <p:cNvSpPr>
            <a:spLocks noGrp="1"/>
          </p:cNvSpPr>
          <p:nvPr>
            <p:ph type="title" idx="9"/>
          </p:nvPr>
        </p:nvSpPr>
        <p:spPr>
          <a:xfrm>
            <a:off x="5220072" y="1707654"/>
            <a:ext cx="3124406" cy="731496"/>
          </a:xfrm>
          <a:solidFill>
            <a:schemeClr val="bg2">
              <a:lumMod val="60000"/>
              <a:lumOff val="40000"/>
            </a:schemeClr>
          </a:solidFill>
        </p:spPr>
        <p:txBody>
          <a:bodyPr/>
          <a:lstStyle/>
          <a:p>
            <a:pPr algn="l" rtl="0"/>
            <a:r>
              <a:rPr lang="en-US" dirty="0" err="1">
                <a:latin typeface="Raleway" charset="0"/>
              </a:rPr>
              <a:t>Change</a:t>
            </a:r>
            <a:r>
              <a:rPr lang="en-US" dirty="0">
                <a:latin typeface="Raleway" charset="0"/>
              </a:rPr>
              <a:t> </a:t>
            </a:r>
            <a:r>
              <a:rPr lang="en-US" dirty="0" err="1">
                <a:latin typeface="Raleway" charset="0"/>
              </a:rPr>
              <a:t>small</a:t>
            </a:r>
            <a:r>
              <a:rPr lang="en-US" dirty="0">
                <a:latin typeface="Raleway" charset="0"/>
              </a:rPr>
              <a:t> </a:t>
            </a:r>
            <a:r>
              <a:rPr lang="en-US" dirty="0" err="1">
                <a:latin typeface="Raleway" charset="0"/>
              </a:rPr>
              <a:t>with</a:t>
            </a:r>
            <a:r>
              <a:rPr lang="en-US" dirty="0">
                <a:latin typeface="Raleway" charset="0"/>
              </a:rPr>
              <a:t> </a:t>
            </a:r>
            <a:r>
              <a:rPr lang="en-US" dirty="0" err="1">
                <a:latin typeface="Raleway" charset="0"/>
              </a:rPr>
              <a:t>impact</a:t>
            </a:r>
            <a:r>
              <a:rPr lang="en-US" dirty="0">
                <a:latin typeface="Raleway" charset="0"/>
              </a:rPr>
              <a:t> </a:t>
            </a:r>
            <a:r>
              <a:rPr lang="en-US" dirty="0" err="1">
                <a:latin typeface="Raleway" charset="0"/>
              </a:rPr>
              <a:t>big</a:t>
            </a:r>
            <a:endParaRPr lang="en-US" dirty="0">
              <a:latin typeface="Raleway" charset="0"/>
            </a:endParaRPr>
          </a:p>
        </p:txBody>
      </p:sp>
    </p:spTree>
    <p:extLst>
      <p:ext uri="{BB962C8B-B14F-4D97-AF65-F5344CB8AC3E}">
        <p14:creationId xmlns:p14="http://schemas.microsoft.com/office/powerpoint/2010/main" xmlns="" val="171633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45024"/>
            <a:ext cx="7920880" cy="830582"/>
          </a:xfrm>
          <a:solidFill>
            <a:schemeClr val="tx2"/>
          </a:solidFill>
        </p:spPr>
        <p:txBody>
          <a:bodyPr/>
          <a:lstStyle/>
          <a:p>
            <a:pPr algn="l" rtl="0"/>
            <a:r>
              <a:rPr lang="id-ID" dirty="0">
                <a:latin typeface="Footlight MT Light" pitchFamily="18" charset="0"/>
              </a:rPr>
              <a:t>Target</a:t>
            </a:r>
            <a:r>
              <a:rPr lang="en-US" dirty="0" err="1">
                <a:latin typeface="Footlight MT Light" pitchFamily="18" charset="0"/>
              </a:rPr>
              <a:t>Development</a:t>
            </a:r>
            <a:r>
              <a:rPr lang="en-US" dirty="0">
                <a:latin typeface="Footlight MT Light" pitchFamily="18" charset="0"/>
              </a:rPr>
              <a:t> </a:t>
            </a:r>
            <a:r>
              <a:rPr lang="en-US" dirty="0" err="1">
                <a:latin typeface="Footlight MT Light" pitchFamily="18" charset="0"/>
              </a:rPr>
              <a:t>Organization</a:t>
            </a:r>
            <a:r>
              <a:rPr lang="id-ID" dirty="0">
                <a:latin typeface="Footlight MT Light" pitchFamily="18" charset="0"/>
              </a:rPr>
              <a:t> is</a:t>
            </a:r>
            <a:endParaRPr lang="en-US" dirty="0">
              <a:latin typeface="Footlight MT Light" pitchFamily="18" charset="0"/>
            </a:endParaRPr>
          </a:p>
        </p:txBody>
      </p:sp>
      <p:sp>
        <p:nvSpPr>
          <p:cNvPr id="3" name="Text Placeholder 2"/>
          <p:cNvSpPr>
            <a:spLocks noGrp="1"/>
          </p:cNvSpPr>
          <p:nvPr>
            <p:ph type="body" idx="1"/>
          </p:nvPr>
        </p:nvSpPr>
        <p:spPr>
          <a:solidFill>
            <a:schemeClr val="bg2">
              <a:lumMod val="20000"/>
              <a:lumOff val="80000"/>
            </a:schemeClr>
          </a:solidFill>
        </p:spPr>
        <p:txBody>
          <a:bodyPr/>
          <a:lstStyle/>
          <a:p>
            <a:pPr rtl="0">
              <a:spcBef>
                <a:spcPts val="800"/>
              </a:spcBef>
              <a:spcAft>
                <a:spcPts val="0"/>
              </a:spcAft>
            </a:pPr>
            <a:r>
              <a:rPr lang="en-US" sz="1800" dirty="0">
                <a:solidFill>
                  <a:srgbClr val="000000"/>
                </a:solidFill>
                <a:latin typeface="Arial" panose="020B0604020202020204" pitchFamily="34" charset="0"/>
              </a:rPr>
              <a:t>I</a:t>
            </a:r>
            <a:r>
              <a:rPr lang="en-US" sz="1800" b="0" i="0" u="none" strike="noStrike" dirty="0">
                <a:solidFill>
                  <a:srgbClr val="000000"/>
                </a:solidFill>
                <a:effectLst/>
                <a:latin typeface="Arial" panose="020B0604020202020204" pitchFamily="34" charset="0"/>
              </a:rPr>
              <a:t>ncreasing the effectiveness of the organization as an open system</a:t>
            </a:r>
            <a:endParaRPr lang="en-US" sz="2800" b="0" dirty="0">
              <a:effectLst/>
            </a:endParaRPr>
          </a:p>
          <a:p>
            <a:pPr rtl="0">
              <a:spcBef>
                <a:spcPts val="800"/>
              </a:spcBef>
              <a:spcAft>
                <a:spcPts val="0"/>
              </a:spcAft>
            </a:pPr>
            <a:r>
              <a:rPr lang="en-US" sz="1800" b="0" i="0" u="none" strike="noStrike" dirty="0">
                <a:solidFill>
                  <a:srgbClr val="000000"/>
                </a:solidFill>
                <a:effectLst/>
                <a:latin typeface="Arial" panose="020B0604020202020204" pitchFamily="34" charset="0"/>
              </a:rPr>
              <a:t>Develop the potential that may still be latent within the members of the organization into real operational capabilities.</a:t>
            </a:r>
            <a:endParaRPr lang="en-US" sz="2800" b="0" dirty="0">
              <a:effectLst/>
            </a:endParaRPr>
          </a:p>
          <a:p>
            <a:pPr rtl="0">
              <a:spcBef>
                <a:spcPts val="800"/>
              </a:spcBef>
              <a:spcAft>
                <a:spcPts val="0"/>
              </a:spcAft>
            </a:pPr>
            <a:r>
              <a:rPr lang="en-US" sz="1800" b="0" i="0" u="none" strike="noStrike" dirty="0">
                <a:solidFill>
                  <a:srgbClr val="000000"/>
                </a:solidFill>
                <a:effectLst/>
                <a:latin typeface="Arial" panose="020B0604020202020204" pitchFamily="34" charset="0"/>
              </a:rPr>
              <a:t>Behavioral interventions are carried out through cooperation between management and members of the organization to find better ways to achieve individual goals within the organization and organizational goals as a whole.</a:t>
            </a:r>
            <a:endParaRPr lang="en-US" sz="2800" b="0" dirty="0">
              <a:effectLst/>
            </a:endParaRPr>
          </a:p>
        </p:txBody>
      </p:sp>
    </p:spTree>
    <p:extLst>
      <p:ext uri="{BB962C8B-B14F-4D97-AF65-F5344CB8AC3E}">
        <p14:creationId xmlns:p14="http://schemas.microsoft.com/office/powerpoint/2010/main" xmlns="" val="389484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38"/>
          <p:cNvSpPr/>
          <p:nvPr/>
        </p:nvSpPr>
        <p:spPr>
          <a:xfrm rot="-10709925">
            <a:off x="3325457" y="2851679"/>
            <a:ext cx="2470932" cy="73536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936" name="Google Shape;936;p38"/>
          <p:cNvSpPr/>
          <p:nvPr/>
        </p:nvSpPr>
        <p:spPr>
          <a:xfrm rot="-10679987">
            <a:off x="5967215" y="3240955"/>
            <a:ext cx="2470601" cy="735432"/>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sp>
      <p:sp>
        <p:nvSpPr>
          <p:cNvPr id="937" name="Google Shape;937;p38"/>
          <p:cNvSpPr/>
          <p:nvPr/>
        </p:nvSpPr>
        <p:spPr>
          <a:xfrm rot="-60166" flipH="1">
            <a:off x="728452" y="3240924"/>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sp>
      <p:sp>
        <p:nvSpPr>
          <p:cNvPr id="938" name="Google Shape;938;p38"/>
          <p:cNvSpPr/>
          <p:nvPr/>
        </p:nvSpPr>
        <p:spPr>
          <a:xfrm rot="10709925" flipH="1">
            <a:off x="3336530" y="1808389"/>
            <a:ext cx="2470932" cy="73536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939" name="Google Shape;939;p38"/>
          <p:cNvSpPr/>
          <p:nvPr/>
        </p:nvSpPr>
        <p:spPr>
          <a:xfrm rot="60166">
            <a:off x="728452" y="1808425"/>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sp>
      <p:sp>
        <p:nvSpPr>
          <p:cNvPr id="940" name="Google Shape;940;p38"/>
          <p:cNvSpPr/>
          <p:nvPr/>
        </p:nvSpPr>
        <p:spPr>
          <a:xfrm>
            <a:off x="5967103" y="1808375"/>
            <a:ext cx="2470825" cy="735419"/>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941" name="Google Shape;941;p38"/>
          <p:cNvGrpSpPr/>
          <p:nvPr/>
        </p:nvGrpSpPr>
        <p:grpSpPr>
          <a:xfrm>
            <a:off x="1715630" y="672140"/>
            <a:ext cx="5713283" cy="735427"/>
            <a:chOff x="7728915" y="2370420"/>
            <a:chExt cx="1034472" cy="222546"/>
          </a:xfrm>
        </p:grpSpPr>
        <p:sp>
          <p:nvSpPr>
            <p:cNvPr id="942" name="Google Shape;942;p38"/>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8">
            <a:hlinkClick r:id="" action="ppaction://noaction"/>
          </p:cNvPr>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p>
            <a:pPr lvl="0" algn="l" rtl="0"/>
            <a:r>
              <a:rPr lang="id-ID" dirty="0">
                <a:latin typeface="Gadugi" pitchFamily="34" charset="0"/>
                <a:ea typeface="Gadugi" pitchFamily="34" charset="0"/>
              </a:rPr>
              <a:t>TECHNOLOGY</a:t>
            </a:r>
            <a:endParaRPr lang="en-US" dirty="0">
              <a:latin typeface="Gadugi" pitchFamily="34" charset="0"/>
              <a:ea typeface="Gadugi" pitchFamily="34" charset="0"/>
            </a:endParaRPr>
          </a:p>
        </p:txBody>
      </p:sp>
      <p:sp>
        <p:nvSpPr>
          <p:cNvPr id="951" name="Google Shape;951;p38"/>
          <p:cNvSpPr txBox="1">
            <a:spLocks noGrp="1"/>
          </p:cNvSpPr>
          <p:nvPr>
            <p:ph type="title"/>
          </p:nvPr>
        </p:nvSpPr>
        <p:spPr>
          <a:xfrm>
            <a:off x="1259632" y="267494"/>
            <a:ext cx="6696743" cy="978831"/>
          </a:xfrm>
          <a:prstGeom prst="rect">
            <a:avLst/>
          </a:prstGeom>
          <a:solidFill>
            <a:schemeClr val="accent2">
              <a:lumMod val="75000"/>
            </a:schemeClr>
          </a:solidFill>
        </p:spPr>
        <p:txBody>
          <a:bodyPr spcFirstLastPara="1" wrap="square" lIns="91425" tIns="91425" rIns="91425" bIns="91425" anchor="t" anchorCtr="0">
            <a:noAutofit/>
          </a:bodyPr>
          <a:lstStyle/>
          <a:p>
            <a:pPr lvl="0" algn="l" rtl="0"/>
            <a:r>
              <a:rPr lang="id-ID" b="1" dirty="0">
                <a:latin typeface="Franklin Gothic Book" pitchFamily="34" charset="0"/>
              </a:rPr>
              <a:t>FACTORS CAUSING THE CHANGE</a:t>
            </a:r>
            <a:endParaRPr lang="en-US" dirty="0">
              <a:latin typeface="Franklin Gothic Book" pitchFamily="34" charset="0"/>
            </a:endParaRPr>
          </a:p>
        </p:txBody>
      </p:sp>
      <p:sp>
        <p:nvSpPr>
          <p:cNvPr id="952" name="Google Shape;952;p38">
            <a:hlinkClick r:id="rId3" action="ppaction://hlinksldjump"/>
          </p:cNvPr>
          <p:cNvSpPr txBox="1">
            <a:spLocks noGrp="1"/>
          </p:cNvSpPr>
          <p:nvPr>
            <p:ph type="title" idx="2"/>
          </p:nvPr>
        </p:nvSpPr>
        <p:spPr>
          <a:xfrm>
            <a:off x="899591" y="1911450"/>
            <a:ext cx="2206177" cy="527700"/>
          </a:xfrm>
          <a:prstGeom prst="rect">
            <a:avLst/>
          </a:prstGeom>
        </p:spPr>
        <p:txBody>
          <a:bodyPr spcFirstLastPara="1" wrap="square" lIns="91425" tIns="91425" rIns="91425" bIns="91425" anchor="ctr" anchorCtr="0">
            <a:noAutofit/>
          </a:bodyPr>
          <a:lstStyle/>
          <a:p>
            <a:pPr lvl="0" algn="l" rtl="0"/>
            <a:r>
              <a:rPr lang="id-ID" sz="1400" dirty="0">
                <a:latin typeface="Gadugi" pitchFamily="34" charset="0"/>
                <a:ea typeface="Gadugi" pitchFamily="34" charset="0"/>
              </a:rPr>
              <a:t>MAIN CHALLENGES IN THE FUTURE</a:t>
            </a:r>
            <a:endParaRPr lang="en-US" sz="1400" dirty="0">
              <a:latin typeface="Gadugi" pitchFamily="34" charset="0"/>
              <a:ea typeface="Gadugi" pitchFamily="34" charset="0"/>
            </a:endParaRPr>
          </a:p>
        </p:txBody>
      </p:sp>
      <p:sp>
        <p:nvSpPr>
          <p:cNvPr id="954" name="Google Shape;954;p38">
            <a:hlinkClick r:id="rId4" action="ppaction://hlinksldjump"/>
          </p:cNvPr>
          <p:cNvSpPr txBox="1">
            <a:spLocks noGrp="1"/>
          </p:cNvSpPr>
          <p:nvPr>
            <p:ph type="title" idx="3"/>
          </p:nvPr>
        </p:nvSpPr>
        <p:spPr>
          <a:xfrm>
            <a:off x="3419624" y="1911450"/>
            <a:ext cx="2305500" cy="527700"/>
          </a:xfrm>
          <a:prstGeom prst="rect">
            <a:avLst/>
          </a:prstGeom>
        </p:spPr>
        <p:txBody>
          <a:bodyPr spcFirstLastPara="1" wrap="square" lIns="0" tIns="91425" rIns="0" bIns="91425" anchor="ctr" anchorCtr="0">
            <a:noAutofit/>
          </a:bodyPr>
          <a:lstStyle/>
          <a:p>
            <a:pPr lvl="0" algn="l" rtl="0"/>
            <a:r>
              <a:rPr lang="id-ID" sz="1400" dirty="0">
                <a:latin typeface="Gadugi" pitchFamily="34" charset="0"/>
                <a:ea typeface="Gadugi" pitchFamily="34" charset="0"/>
              </a:rPr>
              <a:t>CHANGES IN EMPLOYMENT CONFIGURATION</a:t>
            </a:r>
            <a:endParaRPr lang="en-US" sz="1400" dirty="0">
              <a:latin typeface="Gadugi" pitchFamily="34" charset="0"/>
              <a:ea typeface="Gadugi" pitchFamily="34" charset="0"/>
            </a:endParaRPr>
          </a:p>
        </p:txBody>
      </p:sp>
      <p:sp>
        <p:nvSpPr>
          <p:cNvPr id="956" name="Google Shape;956;p38">
            <a:hlinkClick r:id="" action="ppaction://noaction"/>
          </p:cNvPr>
          <p:cNvSpPr txBox="1">
            <a:spLocks noGrp="1"/>
          </p:cNvSpPr>
          <p:nvPr>
            <p:ph type="title" idx="7"/>
          </p:nvPr>
        </p:nvSpPr>
        <p:spPr>
          <a:xfrm>
            <a:off x="3408173" y="2955510"/>
            <a:ext cx="2305500" cy="527700"/>
          </a:xfrm>
          <a:prstGeom prst="rect">
            <a:avLst/>
          </a:prstGeom>
        </p:spPr>
        <p:txBody>
          <a:bodyPr spcFirstLastPara="1" wrap="square" lIns="91425" tIns="91425" rIns="91425" bIns="91425" anchor="ctr" anchorCtr="0">
            <a:noAutofit/>
          </a:bodyPr>
          <a:lstStyle/>
          <a:p>
            <a:pPr lvl="0" algn="l" rtl="0"/>
            <a:r>
              <a:rPr lang="id-ID" dirty="0">
                <a:latin typeface="Gadugi" pitchFamily="34" charset="0"/>
                <a:ea typeface="Gadugi" pitchFamily="34" charset="0"/>
              </a:rPr>
              <a:t>ECONOMIC SITUATION</a:t>
            </a:r>
            <a:endParaRPr lang="en-US" dirty="0">
              <a:latin typeface="Gadugi" pitchFamily="34" charset="0"/>
              <a:ea typeface="Gadugi" pitchFamily="34" charset="0"/>
            </a:endParaRPr>
          </a:p>
        </p:txBody>
      </p:sp>
      <p:sp>
        <p:nvSpPr>
          <p:cNvPr id="958" name="Google Shape;958;p38">
            <a:hlinkClick r:id="" action="ppaction://noaction"/>
          </p:cNvPr>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p>
            <a:pPr lvl="0" algn="l" rtl="0"/>
            <a:r>
              <a:rPr lang="id-ID" sz="1400" dirty="0">
                <a:latin typeface="Gadugi" pitchFamily="34" charset="0"/>
                <a:ea typeface="Gadugi" pitchFamily="34" charset="0"/>
              </a:rPr>
              <a:t>EDUCATION LEVEL OF WORKERS</a:t>
            </a:r>
            <a:endParaRPr lang="en-US" sz="1400" dirty="0">
              <a:latin typeface="Gadugi" pitchFamily="34" charset="0"/>
              <a:ea typeface="Gadugi" pitchFamily="34" charset="0"/>
            </a:endParaRPr>
          </a:p>
        </p:txBody>
      </p:sp>
      <p:sp>
        <p:nvSpPr>
          <p:cNvPr id="960" name="Google Shape;960;p38">
            <a:hlinkClick r:id="" action="ppaction://noaction"/>
          </p:cNvPr>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p>
            <a:pPr lvl="0" algn="l" rtl="0"/>
            <a:r>
              <a:rPr lang="id-ID" sz="1600" dirty="0">
                <a:latin typeface="Gadugi" pitchFamily="34" charset="0"/>
                <a:ea typeface="Gadugi" pitchFamily="34" charset="0"/>
              </a:rPr>
              <a:t>VARIOUS SOCIAL TRENDS</a:t>
            </a:r>
            <a:endParaRPr lang="en-US" sz="1600" dirty="0">
              <a:latin typeface="Gadugi" pitchFamily="34" charset="0"/>
              <a:ea typeface="Gadugi" pitchFamily="34" charset="0"/>
            </a:endParaRPr>
          </a:p>
        </p:txBody>
      </p:sp>
      <p:sp>
        <p:nvSpPr>
          <p:cNvPr id="8" name="Parallelogram 7"/>
          <p:cNvSpPr/>
          <p:nvPr/>
        </p:nvSpPr>
        <p:spPr>
          <a:xfrm>
            <a:off x="702863" y="4284385"/>
            <a:ext cx="2624458" cy="576064"/>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dirty="0">
                <a:solidFill>
                  <a:schemeClr val="tx1"/>
                </a:solidFill>
                <a:latin typeface="Gadugi" pitchFamily="34" charset="0"/>
                <a:ea typeface="Gadugi" pitchFamily="34" charset="0"/>
              </a:rPr>
              <a:t>Factor GEO politics</a:t>
            </a:r>
          </a:p>
        </p:txBody>
      </p:sp>
      <p:sp>
        <p:nvSpPr>
          <p:cNvPr id="9" name="Parallelogram 8"/>
          <p:cNvSpPr/>
          <p:nvPr/>
        </p:nvSpPr>
        <p:spPr>
          <a:xfrm>
            <a:off x="6228184" y="4267728"/>
            <a:ext cx="2240394" cy="60937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dirty="0" err="1">
                <a:solidFill>
                  <a:schemeClr val="tx1"/>
                </a:solidFill>
                <a:latin typeface="Gadugi" pitchFamily="34" charset="0"/>
                <a:ea typeface="Gadugi" pitchFamily="34" charset="0"/>
                <a:cs typeface="Amatic SC" charset="-79"/>
              </a:rPr>
              <a:t>competition</a:t>
            </a:r>
            <a:endParaRPr lang="en-US" sz="1600" dirty="0">
              <a:solidFill>
                <a:schemeClr val="tx1"/>
              </a:solidFill>
              <a:latin typeface="Gadugi" pitchFamily="34" charset="0"/>
              <a:ea typeface="Gadugi" pitchFamily="34" charset="0"/>
              <a:cs typeface="Amatic SC" charset="-79"/>
            </a:endParaRPr>
          </a:p>
        </p:txBody>
      </p:sp>
      <p:sp>
        <p:nvSpPr>
          <p:cNvPr id="40" name="Parallelogram 39"/>
          <p:cNvSpPr/>
          <p:nvPr/>
        </p:nvSpPr>
        <p:spPr>
          <a:xfrm>
            <a:off x="3576277" y="4193792"/>
            <a:ext cx="2240394" cy="60937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dirty="0" err="1">
                <a:solidFill>
                  <a:schemeClr val="tx1"/>
                </a:solidFill>
                <a:latin typeface="Gadugi" pitchFamily="34" charset="0"/>
                <a:ea typeface="Gadugi" pitchFamily="34" charset="0"/>
                <a:cs typeface="Amatic SC" charset="-79"/>
              </a:rPr>
              <a:t>Preservation</a:t>
            </a:r>
            <a:r>
              <a:rPr lang="en-US" sz="1600" dirty="0">
                <a:solidFill>
                  <a:schemeClr val="tx1"/>
                </a:solidFill>
                <a:latin typeface="Gadugi" pitchFamily="34" charset="0"/>
                <a:ea typeface="Gadugi" pitchFamily="34" charset="0"/>
                <a:cs typeface="Amatic SC" charset="-79"/>
              </a:rPr>
              <a:t> </a:t>
            </a:r>
            <a:r>
              <a:rPr lang="en-US" sz="1600" dirty="0" err="1">
                <a:solidFill>
                  <a:schemeClr val="tx1"/>
                </a:solidFill>
                <a:latin typeface="Gadugi" pitchFamily="34" charset="0"/>
                <a:ea typeface="Gadugi" pitchFamily="34" charset="0"/>
                <a:cs typeface="Amatic SC" charset="-79"/>
              </a:rPr>
              <a:t>Environment</a:t>
            </a:r>
            <a:endParaRPr lang="en-US" sz="1600" dirty="0">
              <a:solidFill>
                <a:schemeClr val="tx1"/>
              </a:solidFill>
              <a:latin typeface="Gadugi" pitchFamily="34" charset="0"/>
              <a:ea typeface="Gadugi" pitchFamily="34" charset="0"/>
              <a:cs typeface="Amatic SC" charset="-79"/>
            </a:endParaRPr>
          </a:p>
        </p:txBody>
      </p:sp>
    </p:spTree>
  </p:cSld>
  <p:clrMapOvr>
    <a:masterClrMapping/>
  </p:clrMapOvr>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448</Words>
  <Application>Microsoft Office PowerPoint</Application>
  <PresentationFormat>On-screen Show (16:9)</PresentationFormat>
  <Paragraphs>48</Paragraphs>
  <Slides>10</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vt:i4>
      </vt:variant>
    </vt:vector>
  </HeadingPairs>
  <TitlesOfParts>
    <vt:vector size="25" baseType="lpstr">
      <vt:lpstr>Arial</vt:lpstr>
      <vt:lpstr>Forte</vt:lpstr>
      <vt:lpstr>Gloria Hallelujah</vt:lpstr>
      <vt:lpstr>Raleway SemiBold</vt:lpstr>
      <vt:lpstr>Roboto</vt:lpstr>
      <vt:lpstr>Franklin Gothic Book</vt:lpstr>
      <vt:lpstr>Raleway</vt:lpstr>
      <vt:lpstr>Wingdings</vt:lpstr>
      <vt:lpstr>Franklin Gothic Heavy</vt:lpstr>
      <vt:lpstr>Footlight MT Light</vt:lpstr>
      <vt:lpstr>Gadugi</vt:lpstr>
      <vt:lpstr>Amatic SC</vt:lpstr>
      <vt:lpstr>Georgia</vt:lpstr>
      <vt:lpstr>Fira Sans Extra Condensed</vt:lpstr>
      <vt:lpstr>Team Building Class for Elementary by Slidesgo</vt:lpstr>
      <vt:lpstr>ASPECTSCHANGE</vt:lpstr>
      <vt:lpstr>Safterfollowing this course students can:</vt:lpstr>
      <vt:lpstr>Change? </vt:lpstr>
      <vt:lpstr>Change</vt:lpstr>
      <vt:lpstr>“pe”And“an”change  </vt:lpstr>
      <vt:lpstr>Processongoing change </vt:lpstr>
      <vt:lpstr>CHANGE MODELS</vt:lpstr>
      <vt:lpstr>TargetDevelopment Organization is</vt:lpstr>
      <vt:lpstr>TECHNOLOGY</vt:lpstr>
      <vt:lpstr>Cenvy-characteristicEffective Organizational Development (PO) is as follows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ASPEK-ASPEK PERUBAHAN</dc:title>
  <dc:creator>User</dc:creator>
  <cp:lastModifiedBy>User</cp:lastModifiedBy>
  <cp:revision>13</cp:revision>
  <dcterms:modified xsi:type="dcterms:W3CDTF">2023-03-04T04:18:10Z</dcterms:modified>
</cp:coreProperties>
</file>