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</p:sldMasterIdLst>
  <p:sldIdLst>
    <p:sldId id="267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14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DA695E93-8959-4BC7-B24E-4C1855A7E3CD}" type="datetimeFigureOut">
              <a:rPr lang="en-US" smtClean="0"/>
              <a:pPr/>
              <a:t>10/20/2020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7DB9DF21-23C1-42D2-A4D9-A1B510E0EF9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A695E93-8959-4BC7-B24E-4C1855A7E3CD}" type="datetimeFigureOut">
              <a:rPr lang="en-US" smtClean="0"/>
              <a:pPr/>
              <a:t>10/20/2020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DB9DF21-23C1-42D2-A4D9-A1B510E0EF9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DA695E93-8959-4BC7-B24E-4C1855A7E3CD}" type="datetimeFigureOut">
              <a:rPr lang="en-US" smtClean="0"/>
              <a:pPr/>
              <a:t>10/20/2020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DB9DF21-23C1-42D2-A4D9-A1B510E0EF9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DA695E93-8959-4BC7-B24E-4C1855A7E3CD}" type="datetimeFigureOut">
              <a:rPr lang="en-US" smtClean="0"/>
              <a:pPr/>
              <a:t>10/20/2020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7DB9DF21-23C1-42D2-A4D9-A1B510E0EF9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A695E93-8959-4BC7-B24E-4C1855A7E3CD}" type="datetimeFigureOut">
              <a:rPr lang="en-US" smtClean="0"/>
              <a:pPr/>
              <a:t>10/20/2020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DB9DF21-23C1-42D2-A4D9-A1B510E0EF9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DA695E93-8959-4BC7-B24E-4C1855A7E3CD}" type="datetimeFigureOut">
              <a:rPr lang="en-US" smtClean="0"/>
              <a:pPr/>
              <a:t>10/20/2020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7DB9DF21-23C1-42D2-A4D9-A1B510E0EF9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95E93-8959-4BC7-B24E-4C1855A7E3CD}" type="datetimeFigureOut">
              <a:rPr lang="en-US" smtClean="0"/>
              <a:pPr/>
              <a:t>10/20/2020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9DF21-23C1-42D2-A4D9-A1B510E0EF9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95E93-8959-4BC7-B24E-4C1855A7E3CD}" type="datetimeFigureOut">
              <a:rPr lang="en-US" smtClean="0"/>
              <a:pPr/>
              <a:t>10/20/2020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9DF21-23C1-42D2-A4D9-A1B510E0EF9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A695E93-8959-4BC7-B24E-4C1855A7E3CD}" type="datetimeFigureOut">
              <a:rPr lang="en-US" smtClean="0"/>
              <a:pPr/>
              <a:t>10/20/2020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DB9DF21-23C1-42D2-A4D9-A1B510E0EF9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95E93-8959-4BC7-B24E-4C1855A7E3CD}" type="datetimeFigureOut">
              <a:rPr lang="en-US" smtClean="0"/>
              <a:pPr/>
              <a:t>10/20/2020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9DF21-23C1-42D2-A4D9-A1B510E0EF9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A695E93-8959-4BC7-B24E-4C1855A7E3CD}" type="datetimeFigureOut">
              <a:rPr lang="en-US" smtClean="0"/>
              <a:pPr/>
              <a:t>10/20/2020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DB9DF21-23C1-42D2-A4D9-A1B510E0EF9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A695E93-8959-4BC7-B24E-4C1855A7E3CD}" type="datetimeFigureOut">
              <a:rPr lang="en-US" smtClean="0"/>
              <a:pPr/>
              <a:t>10/20/2020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DB9DF21-23C1-42D2-A4D9-A1B510E0EF9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A695E93-8959-4BC7-B24E-4C1855A7E3CD}" type="datetimeFigureOut">
              <a:rPr lang="en-US" smtClean="0"/>
              <a:pPr/>
              <a:t>10/20/2020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DB9DF21-23C1-42D2-A4D9-A1B510E0EF9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95E93-8959-4BC7-B24E-4C1855A7E3CD}" type="datetimeFigureOut">
              <a:rPr lang="en-US" smtClean="0"/>
              <a:pPr/>
              <a:t>10/20/2020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9DF21-23C1-42D2-A4D9-A1B510E0EF9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95E93-8959-4BC7-B24E-4C1855A7E3CD}" type="datetimeFigureOut">
              <a:rPr lang="en-US" smtClean="0"/>
              <a:pPr/>
              <a:t>10/20/2020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9DF21-23C1-42D2-A4D9-A1B510E0EF9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DA695E93-8959-4BC7-B24E-4C1855A7E3CD}" type="datetimeFigureOut">
              <a:rPr lang="en-US" smtClean="0"/>
              <a:pPr/>
              <a:t>10/20/2020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7DB9DF21-23C1-42D2-A4D9-A1B510E0EF9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A695E93-8959-4BC7-B24E-4C1855A7E3CD}" type="datetimeFigureOut">
              <a:rPr lang="en-US" smtClean="0"/>
              <a:pPr/>
              <a:t>10/20/2020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DB9DF21-23C1-42D2-A4D9-A1B510E0EF9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A695E93-8959-4BC7-B24E-4C1855A7E3CD}" type="datetimeFigureOut">
              <a:rPr lang="en-US" smtClean="0"/>
              <a:pPr/>
              <a:t>10/20/2020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DB9DF21-23C1-42D2-A4D9-A1B510E0EF9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A695E93-8959-4BC7-B24E-4C1855A7E3CD}" type="datetimeFigureOut">
              <a:rPr lang="en-US" smtClean="0"/>
              <a:pPr/>
              <a:t>10/20/2020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DB9DF21-23C1-42D2-A4D9-A1B510E0EF9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DA695E93-8959-4BC7-B24E-4C1855A7E3CD}" type="datetimeFigureOut">
              <a:rPr lang="en-US" smtClean="0"/>
              <a:pPr/>
              <a:t>10/20/2020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DB9DF21-23C1-42D2-A4D9-A1B510E0EF9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A695E93-8959-4BC7-B24E-4C1855A7E3CD}" type="datetimeFigureOut">
              <a:rPr lang="en-US" smtClean="0"/>
              <a:pPr/>
              <a:t>10/20/2020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DB9DF21-23C1-42D2-A4D9-A1B510E0EF9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A695E93-8959-4BC7-B24E-4C1855A7E3CD}" type="datetimeFigureOut">
              <a:rPr lang="en-US" smtClean="0"/>
              <a:pPr/>
              <a:t>10/20/2020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DB9DF21-23C1-42D2-A4D9-A1B510E0EF9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DA695E93-8959-4BC7-B24E-4C1855A7E3CD}" type="datetimeFigureOut">
              <a:rPr lang="en-US" smtClean="0"/>
              <a:pPr/>
              <a:t>10/20/2020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7DB9DF21-23C1-42D2-A4D9-A1B510E0EF9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DA695E93-8959-4BC7-B24E-4C1855A7E3CD}" type="datetimeFigureOut">
              <a:rPr lang="en-US" smtClean="0"/>
              <a:pPr/>
              <a:t>10/20/2020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DB9DF21-23C1-42D2-A4D9-A1B510E0EF9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676400"/>
            <a:ext cx="7772400" cy="1755775"/>
          </a:xfrm>
        </p:spPr>
        <p:txBody>
          <a:bodyPr>
            <a:normAutofit fontScale="90000"/>
          </a:bodyPr>
          <a:lstStyle/>
          <a:p>
            <a:pPr algn="ctr"/>
            <a:r>
              <a:rPr lang="en-US" b="0" cap="none" dirty="0" smtClean="0">
                <a:ln w="18415" cmpd="sng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HUKUM ADMINISTRASI DAERAH</a:t>
            </a:r>
            <a:br>
              <a:rPr lang="en-US" b="0" cap="none" dirty="0" smtClean="0">
                <a:ln w="18415" cmpd="sng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</a:br>
            <a:r>
              <a:rPr lang="en-US" b="0" cap="none" dirty="0" err="1" smtClean="0">
                <a:ln w="18415" cmpd="sng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materi</a:t>
            </a:r>
            <a:r>
              <a:rPr lang="en-US" b="0" cap="none" smtClean="0">
                <a:ln w="18415" cmpd="sng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en-US" b="0" cap="none" smtClean="0">
                <a:ln w="18415" cmpd="sng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6 </a:t>
            </a:r>
            <a:r>
              <a:rPr lang="en-US" b="0" cap="none" dirty="0" smtClean="0">
                <a:ln w="18415" cmpd="sng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/>
            </a:r>
            <a:br>
              <a:rPr lang="en-US" b="0" cap="none" dirty="0" smtClean="0">
                <a:ln w="18415" cmpd="sng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</a:br>
            <a:endParaRPr lang="en-US" b="0" cap="none" dirty="0">
              <a:ln w="18415" cmpd="sng">
                <a:solidFill>
                  <a:srgbClr val="FF0000"/>
                </a:solidFill>
                <a:prstDash val="solid"/>
              </a:ln>
              <a:solidFill>
                <a:srgbClr val="FF000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57400" y="5257800"/>
            <a:ext cx="6172200" cy="1371600"/>
          </a:xfrm>
        </p:spPr>
        <p:txBody>
          <a:bodyPr/>
          <a:lstStyle/>
          <a:p>
            <a:r>
              <a:rPr lang="en-US" b="0" dirty="0" smtClean="0">
                <a:ln w="18415" cmpd="sng">
                  <a:solidFill>
                    <a:srgbClr val="002060"/>
                  </a:solidFill>
                  <a:prstDash val="solid"/>
                </a:ln>
                <a:solidFill>
                  <a:srgbClr val="00206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OLEH</a:t>
            </a:r>
          </a:p>
          <a:p>
            <a:r>
              <a:rPr lang="en-US" b="0" dirty="0" smtClean="0">
                <a:ln w="18415" cmpd="sng">
                  <a:solidFill>
                    <a:srgbClr val="002060"/>
                  </a:solidFill>
                  <a:prstDash val="solid"/>
                </a:ln>
                <a:solidFill>
                  <a:srgbClr val="00206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NURMAYANI, S.H.,M.H</a:t>
            </a:r>
            <a:endParaRPr lang="en-US" b="0" dirty="0">
              <a:ln w="18415" cmpd="sng">
                <a:solidFill>
                  <a:srgbClr val="002060"/>
                </a:solidFill>
                <a:prstDash val="solid"/>
              </a:ln>
              <a:solidFill>
                <a:srgbClr val="00206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pic>
        <p:nvPicPr>
          <p:cNvPr id="6" name="Picture 5" descr="download (4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524000" cy="150377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868362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/>
            <a:r>
              <a:rPr lang="en-US" dirty="0" err="1" smtClean="0"/>
              <a:t>Pemilihan</a:t>
            </a:r>
            <a:r>
              <a:rPr lang="en-US" dirty="0" smtClean="0"/>
              <a:t> </a:t>
            </a:r>
            <a:r>
              <a:rPr lang="en-US" dirty="0" err="1" smtClean="0"/>
              <a:t>kepala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wakil</a:t>
            </a:r>
            <a:r>
              <a:rPr lang="en-US" dirty="0" smtClean="0"/>
              <a:t> </a:t>
            </a:r>
            <a:r>
              <a:rPr lang="en-US" dirty="0" err="1" smtClean="0"/>
              <a:t>kepala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4800" y="1295400"/>
            <a:ext cx="7620000" cy="5334000"/>
          </a:xfrm>
        </p:spPr>
        <p:txBody>
          <a:bodyPr>
            <a:normAutofit fontScale="85000" lnSpcReduction="20000"/>
          </a:bodyPr>
          <a:lstStyle/>
          <a:p>
            <a:r>
              <a:rPr lang="en-US" dirty="0" err="1" smtClean="0"/>
              <a:t>Kepala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wakil</a:t>
            </a:r>
            <a:r>
              <a:rPr lang="en-US" dirty="0" smtClean="0"/>
              <a:t> </a:t>
            </a:r>
            <a:r>
              <a:rPr lang="en-US" dirty="0" err="1" smtClean="0"/>
              <a:t>kepala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dipilih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pasangan</a:t>
            </a:r>
            <a:r>
              <a:rPr lang="en-US" dirty="0" smtClean="0"/>
              <a:t> </a:t>
            </a:r>
            <a:r>
              <a:rPr lang="en-US" dirty="0" err="1" smtClean="0"/>
              <a:t>calon</a:t>
            </a:r>
            <a:r>
              <a:rPr lang="en-US" dirty="0" smtClean="0"/>
              <a:t> yang </a:t>
            </a:r>
            <a:r>
              <a:rPr lang="en-US" dirty="0" err="1" smtClean="0"/>
              <a:t>dilaksanakan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demokratis</a:t>
            </a:r>
            <a:r>
              <a:rPr lang="en-US" dirty="0" smtClean="0"/>
              <a:t>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asas</a:t>
            </a:r>
            <a:r>
              <a:rPr lang="en-US" dirty="0" smtClean="0"/>
              <a:t> </a:t>
            </a:r>
            <a:r>
              <a:rPr lang="en-US" dirty="0" err="1" smtClean="0"/>
              <a:t>langsung</a:t>
            </a:r>
            <a:r>
              <a:rPr lang="en-US" dirty="0" smtClean="0"/>
              <a:t>, </a:t>
            </a:r>
            <a:r>
              <a:rPr lang="en-US" dirty="0" err="1" smtClean="0"/>
              <a:t>umum</a:t>
            </a:r>
            <a:r>
              <a:rPr lang="en-US" dirty="0" smtClean="0"/>
              <a:t>, </a:t>
            </a:r>
            <a:r>
              <a:rPr lang="en-US" dirty="0" err="1" smtClean="0"/>
              <a:t>bebas</a:t>
            </a:r>
            <a:r>
              <a:rPr lang="en-US" dirty="0" smtClean="0"/>
              <a:t>, </a:t>
            </a:r>
            <a:r>
              <a:rPr lang="en-US" dirty="0" err="1" smtClean="0"/>
              <a:t>rahasia</a:t>
            </a:r>
            <a:r>
              <a:rPr lang="en-US" dirty="0" smtClean="0"/>
              <a:t>, </a:t>
            </a:r>
            <a:r>
              <a:rPr lang="en-US" dirty="0" err="1" smtClean="0"/>
              <a:t>jujur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adil</a:t>
            </a:r>
            <a:endParaRPr lang="en-US" dirty="0" smtClean="0"/>
          </a:p>
          <a:p>
            <a:r>
              <a:rPr lang="en-US" dirty="0" err="1" smtClean="0"/>
              <a:t>Pasangan</a:t>
            </a:r>
            <a:r>
              <a:rPr lang="en-US" dirty="0" smtClean="0"/>
              <a:t> </a:t>
            </a:r>
            <a:r>
              <a:rPr lang="en-US" dirty="0" err="1" smtClean="0"/>
              <a:t>calon</a:t>
            </a:r>
            <a:r>
              <a:rPr lang="en-US" dirty="0" smtClean="0"/>
              <a:t> </a:t>
            </a:r>
            <a:r>
              <a:rPr lang="en-US" dirty="0" err="1" smtClean="0"/>
              <a:t>kepala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wakil</a:t>
            </a:r>
            <a:r>
              <a:rPr lang="en-US" dirty="0" smtClean="0"/>
              <a:t> </a:t>
            </a:r>
            <a:r>
              <a:rPr lang="en-US" dirty="0" err="1" smtClean="0"/>
              <a:t>kepala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diusulkan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partai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gabungan</a:t>
            </a:r>
            <a:r>
              <a:rPr lang="en-US" dirty="0" smtClean="0"/>
              <a:t> </a:t>
            </a:r>
            <a:r>
              <a:rPr lang="en-US" dirty="0" err="1" smtClean="0"/>
              <a:t>partai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  </a:t>
            </a:r>
            <a:r>
              <a:rPr lang="en-US" dirty="0" err="1" smtClean="0"/>
              <a:t>dan</a:t>
            </a:r>
            <a:r>
              <a:rPr lang="en-US" dirty="0" smtClean="0"/>
              <a:t>/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calon</a:t>
            </a:r>
            <a:r>
              <a:rPr lang="en-US" dirty="0" smtClean="0"/>
              <a:t> </a:t>
            </a:r>
            <a:r>
              <a:rPr lang="en-US" dirty="0" err="1" smtClean="0"/>
              <a:t>perseorangan</a:t>
            </a:r>
            <a:endParaRPr lang="en-US" dirty="0" smtClean="0"/>
          </a:p>
          <a:p>
            <a:r>
              <a:rPr lang="en-US" dirty="0" err="1" smtClean="0"/>
              <a:t>pemilihan</a:t>
            </a:r>
            <a:r>
              <a:rPr lang="en-US" dirty="0" smtClean="0"/>
              <a:t> </a:t>
            </a:r>
            <a:r>
              <a:rPr lang="en-US" dirty="0" err="1" smtClean="0"/>
              <a:t>kepala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wakil</a:t>
            </a:r>
            <a:r>
              <a:rPr lang="en-US" dirty="0" smtClean="0"/>
              <a:t> </a:t>
            </a:r>
            <a:r>
              <a:rPr lang="en-US" dirty="0" err="1" smtClean="0"/>
              <a:t>kepala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dilaksanakan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KPUD yang </a:t>
            </a:r>
            <a:r>
              <a:rPr lang="en-US" dirty="0" err="1" smtClean="0"/>
              <a:t>bertanggung</a:t>
            </a:r>
            <a:r>
              <a:rPr lang="en-US" dirty="0" smtClean="0"/>
              <a:t> </a:t>
            </a:r>
            <a:r>
              <a:rPr lang="en-US" dirty="0" err="1" smtClean="0"/>
              <a:t>jawab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DPRD</a:t>
            </a:r>
          </a:p>
          <a:p>
            <a:r>
              <a:rPr lang="en-US" dirty="0" smtClean="0"/>
              <a:t>KPUD </a:t>
            </a:r>
            <a:r>
              <a:rPr lang="en-US" dirty="0" err="1" smtClean="0"/>
              <a:t>menyampaikan</a:t>
            </a:r>
            <a:r>
              <a:rPr lang="en-US" dirty="0" smtClean="0"/>
              <a:t> </a:t>
            </a:r>
            <a:r>
              <a:rPr lang="en-US" dirty="0" err="1" smtClean="0"/>
              <a:t>laporan</a:t>
            </a:r>
            <a:r>
              <a:rPr lang="en-US" dirty="0" smtClean="0"/>
              <a:t> </a:t>
            </a:r>
            <a:r>
              <a:rPr lang="en-US" dirty="0" err="1" smtClean="0"/>
              <a:t>penyelenggaraan</a:t>
            </a:r>
            <a:r>
              <a:rPr lang="en-US" dirty="0" smtClean="0"/>
              <a:t> </a:t>
            </a:r>
            <a:r>
              <a:rPr lang="en-US" dirty="0" err="1" smtClean="0"/>
              <a:t>pemilihan</a:t>
            </a:r>
            <a:r>
              <a:rPr lang="en-US" dirty="0" smtClean="0"/>
              <a:t> </a:t>
            </a:r>
            <a:r>
              <a:rPr lang="en-US" dirty="0" err="1" smtClean="0"/>
              <a:t>kepala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wakil</a:t>
            </a:r>
            <a:r>
              <a:rPr lang="en-US" dirty="0" smtClean="0"/>
              <a:t> </a:t>
            </a:r>
            <a:r>
              <a:rPr lang="en-US" dirty="0" err="1" smtClean="0"/>
              <a:t>kepala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DPRD </a:t>
            </a:r>
            <a:r>
              <a:rPr lang="en-US" dirty="0" err="1" smtClean="0"/>
              <a:t>pengawas</a:t>
            </a:r>
            <a:r>
              <a:rPr lang="en-US" dirty="0" smtClean="0"/>
              <a:t> </a:t>
            </a:r>
            <a:r>
              <a:rPr lang="en-US" dirty="0" err="1" smtClean="0"/>
              <a:t>pemilihan</a:t>
            </a:r>
            <a:r>
              <a:rPr lang="en-US" dirty="0" smtClean="0"/>
              <a:t> </a:t>
            </a:r>
            <a:r>
              <a:rPr lang="en-US" dirty="0" err="1" smtClean="0"/>
              <a:t>kepala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wakil</a:t>
            </a:r>
            <a:r>
              <a:rPr lang="en-US" dirty="0" smtClean="0"/>
              <a:t> </a:t>
            </a:r>
            <a:r>
              <a:rPr lang="en-US" dirty="0" err="1" smtClean="0"/>
              <a:t>kepala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keanggotaan</a:t>
            </a:r>
            <a:r>
              <a:rPr lang="en-US" dirty="0" smtClean="0"/>
              <a:t> </a:t>
            </a:r>
            <a:r>
              <a:rPr lang="en-US" dirty="0" err="1" smtClean="0"/>
              <a:t>nya</a:t>
            </a:r>
            <a:r>
              <a:rPr lang="en-US" dirty="0" smtClean="0"/>
              <a:t> </a:t>
            </a:r>
            <a:r>
              <a:rPr lang="en-US" dirty="0" err="1" smtClean="0"/>
              <a:t>terdiri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unsur</a:t>
            </a:r>
            <a:r>
              <a:rPr lang="en-US" dirty="0" smtClean="0"/>
              <a:t> </a:t>
            </a:r>
            <a:r>
              <a:rPr lang="en-US" dirty="0" err="1" smtClean="0"/>
              <a:t>kepolisian</a:t>
            </a:r>
            <a:r>
              <a:rPr lang="en-US" dirty="0" smtClean="0"/>
              <a:t>, </a:t>
            </a:r>
            <a:r>
              <a:rPr lang="en-US" dirty="0" err="1" smtClean="0"/>
              <a:t>Kejaksaan</a:t>
            </a:r>
            <a:r>
              <a:rPr lang="en-US" dirty="0" smtClean="0"/>
              <a:t>, </a:t>
            </a:r>
            <a:r>
              <a:rPr lang="en-US" dirty="0" err="1" smtClean="0"/>
              <a:t>perguruan</a:t>
            </a:r>
            <a:r>
              <a:rPr lang="en-US" dirty="0" smtClean="0"/>
              <a:t> </a:t>
            </a:r>
            <a:r>
              <a:rPr lang="en-US" dirty="0" err="1" smtClean="0"/>
              <a:t>tinggi</a:t>
            </a:r>
            <a:r>
              <a:rPr lang="en-US" dirty="0" smtClean="0"/>
              <a:t>,  </a:t>
            </a:r>
            <a:r>
              <a:rPr lang="en-US" dirty="0" err="1" smtClean="0"/>
              <a:t>pers</a:t>
            </a:r>
            <a:r>
              <a:rPr lang="en-US" dirty="0" smtClean="0"/>
              <a:t>, 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tokoh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endParaRPr lang="en-US" dirty="0" smtClean="0"/>
          </a:p>
          <a:p>
            <a:r>
              <a:rPr lang="en-US" dirty="0" smtClean="0"/>
              <a:t> </a:t>
            </a:r>
            <a:r>
              <a:rPr lang="en-US" dirty="0" err="1" smtClean="0"/>
              <a:t>anggota</a:t>
            </a:r>
            <a:r>
              <a:rPr lang="en-US" dirty="0" smtClean="0"/>
              <a:t> </a:t>
            </a:r>
            <a:r>
              <a:rPr lang="en-US" dirty="0" err="1" smtClean="0"/>
              <a:t>panitia</a:t>
            </a:r>
            <a:r>
              <a:rPr lang="en-US" dirty="0" smtClean="0"/>
              <a:t> </a:t>
            </a:r>
            <a:r>
              <a:rPr lang="en-US" dirty="0" err="1" smtClean="0"/>
              <a:t>pengawas</a:t>
            </a:r>
            <a:r>
              <a:rPr lang="en-US" dirty="0" smtClean="0"/>
              <a:t>  </a:t>
            </a:r>
            <a:r>
              <a:rPr lang="en-US" dirty="0" err="1" smtClean="0"/>
              <a:t>berjumlah</a:t>
            </a:r>
            <a:r>
              <a:rPr lang="en-US" dirty="0" smtClean="0"/>
              <a:t> 5 </a:t>
            </a:r>
            <a:r>
              <a:rPr lang="en-US" dirty="0" err="1" smtClean="0"/>
              <a:t>orang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provinsi</a:t>
            </a:r>
            <a:r>
              <a:rPr lang="en-US" dirty="0" smtClean="0"/>
              <a:t>,  5 </a:t>
            </a:r>
            <a:r>
              <a:rPr lang="en-US" dirty="0" err="1" smtClean="0"/>
              <a:t>orang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kabupaten</a:t>
            </a:r>
            <a:r>
              <a:rPr lang="en-US" dirty="0" smtClean="0"/>
              <a:t>/</a:t>
            </a:r>
            <a:r>
              <a:rPr lang="en-US" dirty="0" err="1" smtClean="0"/>
              <a:t>kota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3 </a:t>
            </a:r>
            <a:r>
              <a:rPr lang="en-US" dirty="0" err="1" smtClean="0"/>
              <a:t>orang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Kecamatan</a:t>
            </a:r>
            <a:r>
              <a:rPr lang="en-US" dirty="0" smtClean="0"/>
              <a:t>.  </a:t>
            </a:r>
            <a:r>
              <a:rPr lang="en-US" dirty="0" err="1" smtClean="0"/>
              <a:t>panitia</a:t>
            </a:r>
            <a:r>
              <a:rPr lang="en-US" dirty="0" smtClean="0"/>
              <a:t> </a:t>
            </a:r>
            <a:r>
              <a:rPr lang="en-US" dirty="0" err="1" smtClean="0"/>
              <a:t>pengawas</a:t>
            </a:r>
            <a:r>
              <a:rPr lang="en-US" dirty="0" smtClean="0"/>
              <a:t> </a:t>
            </a:r>
            <a:r>
              <a:rPr lang="en-US" dirty="0" err="1" smtClean="0"/>
              <a:t>pemilihan</a:t>
            </a:r>
            <a:r>
              <a:rPr lang="en-US" dirty="0" smtClean="0"/>
              <a:t> </a:t>
            </a:r>
            <a:r>
              <a:rPr lang="en-US" dirty="0" err="1" smtClean="0"/>
              <a:t>kepala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wakil</a:t>
            </a:r>
            <a:r>
              <a:rPr lang="en-US" dirty="0" smtClean="0"/>
              <a:t> </a:t>
            </a:r>
            <a:r>
              <a:rPr lang="en-US" dirty="0" err="1" smtClean="0"/>
              <a:t>kepala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dibentuk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bertanggung</a:t>
            </a:r>
            <a:r>
              <a:rPr lang="en-US" dirty="0" smtClean="0"/>
              <a:t> </a:t>
            </a:r>
            <a:r>
              <a:rPr lang="en-US" dirty="0" err="1" smtClean="0"/>
              <a:t>jawab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DPRD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berkewajiban</a:t>
            </a:r>
            <a:r>
              <a:rPr lang="en-US" dirty="0" smtClean="0"/>
              <a:t> </a:t>
            </a:r>
            <a:r>
              <a:rPr lang="en-US" dirty="0" err="1" smtClean="0"/>
              <a:t>menyampaikan</a:t>
            </a:r>
            <a:r>
              <a:rPr lang="en-US" dirty="0" smtClean="0"/>
              <a:t> </a:t>
            </a:r>
            <a:r>
              <a:rPr lang="en-US" dirty="0" err="1" smtClean="0"/>
              <a:t>laporan</a:t>
            </a:r>
            <a:endParaRPr lang="en-US" dirty="0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81000" y="304800"/>
            <a:ext cx="7543800" cy="533400"/>
          </a:xfr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algn="ctr"/>
            <a:r>
              <a:rPr lang="en-US" dirty="0" err="1" smtClean="0"/>
              <a:t>Perangkat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2"/>
          </p:nvPr>
        </p:nvSpPr>
        <p:spPr>
          <a:xfrm>
            <a:off x="457200" y="1752600"/>
            <a:ext cx="3657600" cy="3886200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err="1" smtClean="0"/>
              <a:t>Sekretariat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endParaRPr lang="en-US" dirty="0" smtClean="0"/>
          </a:p>
          <a:p>
            <a:r>
              <a:rPr lang="en-US" dirty="0" err="1" smtClean="0"/>
              <a:t>Sekretariat</a:t>
            </a:r>
            <a:r>
              <a:rPr lang="en-US" dirty="0" smtClean="0"/>
              <a:t> DPRD</a:t>
            </a:r>
          </a:p>
          <a:p>
            <a:r>
              <a:rPr lang="en-US" dirty="0" err="1" smtClean="0"/>
              <a:t>Inspektorat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Dinas</a:t>
            </a:r>
            <a:r>
              <a:rPr lang="en-US" dirty="0" smtClean="0"/>
              <a:t> Daerah</a:t>
            </a:r>
          </a:p>
          <a:p>
            <a:r>
              <a:rPr lang="en-US" dirty="0" err="1" smtClean="0"/>
              <a:t>Lembaga</a:t>
            </a:r>
            <a:r>
              <a:rPr lang="en-US" dirty="0" smtClean="0"/>
              <a:t> </a:t>
            </a:r>
            <a:r>
              <a:rPr lang="en-US" dirty="0" err="1" smtClean="0"/>
              <a:t>Teknis</a:t>
            </a:r>
            <a:r>
              <a:rPr lang="en-US" dirty="0" smtClean="0"/>
              <a:t> Daerah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>
          <a:xfrm>
            <a:off x="4267200" y="1752600"/>
            <a:ext cx="3657600" cy="3886200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err="1" smtClean="0"/>
              <a:t>Sekretariat</a:t>
            </a:r>
            <a:r>
              <a:rPr lang="en-US" dirty="0" smtClean="0"/>
              <a:t> Daerah</a:t>
            </a:r>
          </a:p>
          <a:p>
            <a:r>
              <a:rPr lang="en-US" dirty="0" err="1" smtClean="0"/>
              <a:t>Sekretariah</a:t>
            </a:r>
            <a:r>
              <a:rPr lang="en-US" dirty="0" smtClean="0"/>
              <a:t> DPRD</a:t>
            </a:r>
          </a:p>
          <a:p>
            <a:r>
              <a:rPr lang="en-US" dirty="0" err="1" smtClean="0"/>
              <a:t>inspektorat</a:t>
            </a:r>
            <a:endParaRPr lang="en-US" dirty="0" smtClean="0"/>
          </a:p>
          <a:p>
            <a:r>
              <a:rPr lang="en-US" dirty="0" err="1" smtClean="0"/>
              <a:t>Dinas</a:t>
            </a:r>
            <a:r>
              <a:rPr lang="en-US" dirty="0" smtClean="0"/>
              <a:t> Daerah</a:t>
            </a:r>
          </a:p>
          <a:p>
            <a:r>
              <a:rPr lang="en-US" dirty="0" err="1" smtClean="0"/>
              <a:t>badan</a:t>
            </a:r>
            <a:endParaRPr lang="en-US" dirty="0" smtClean="0"/>
          </a:p>
          <a:p>
            <a:r>
              <a:rPr lang="en-US" dirty="0" err="1" smtClean="0"/>
              <a:t>Kecamatan</a:t>
            </a:r>
            <a:endParaRPr lang="en-US" dirty="0" smtClean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"/>
          </p:nvPr>
        </p:nvSpPr>
        <p:spPr>
          <a:xfrm>
            <a:off x="457200" y="914400"/>
            <a:ext cx="3657600" cy="658368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err="1" smtClean="0">
                <a:solidFill>
                  <a:schemeClr val="tx1"/>
                </a:solidFill>
              </a:rPr>
              <a:t>Perangkat</a:t>
            </a:r>
            <a:r>
              <a:rPr lang="en-US" dirty="0" smtClean="0">
                <a:solidFill>
                  <a:schemeClr val="tx1"/>
                </a:solidFill>
              </a:rPr>
              <a:t> Daerah </a:t>
            </a:r>
            <a:r>
              <a:rPr lang="en-US" dirty="0" err="1" smtClean="0">
                <a:solidFill>
                  <a:schemeClr val="tx1"/>
                </a:solidFill>
              </a:rPr>
              <a:t>Provinsi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>
          <a:xfrm>
            <a:off x="4267200" y="914400"/>
            <a:ext cx="3657600" cy="658368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err="1" smtClean="0">
                <a:solidFill>
                  <a:schemeClr val="tx1"/>
                </a:solidFill>
              </a:rPr>
              <a:t>Perangkat</a:t>
            </a:r>
            <a:r>
              <a:rPr lang="en-US" dirty="0" smtClean="0">
                <a:solidFill>
                  <a:schemeClr val="tx1"/>
                </a:solidFill>
              </a:rPr>
              <a:t> Daerah </a:t>
            </a:r>
            <a:r>
              <a:rPr lang="en-US" dirty="0" err="1" smtClean="0">
                <a:solidFill>
                  <a:schemeClr val="tx1"/>
                </a:solidFill>
              </a:rPr>
              <a:t>Kabupaten</a:t>
            </a:r>
            <a:r>
              <a:rPr lang="en-US" dirty="0" smtClean="0">
                <a:solidFill>
                  <a:schemeClr val="tx1"/>
                </a:solidFill>
              </a:rPr>
              <a:t>/</a:t>
            </a:r>
            <a:r>
              <a:rPr lang="en-US" dirty="0" err="1" smtClean="0">
                <a:solidFill>
                  <a:schemeClr val="tx1"/>
                </a:solidFill>
              </a:rPr>
              <a:t>kota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381000"/>
            <a:ext cx="7696200" cy="624840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Gubernur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jabatannya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berkedudukan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b="1" dirty="0" err="1" smtClean="0"/>
              <a:t>wakil</a:t>
            </a:r>
            <a:r>
              <a:rPr lang="en-US" b="1" dirty="0" smtClean="0"/>
              <a:t> </a:t>
            </a:r>
            <a:r>
              <a:rPr lang="en-US" b="1" dirty="0" err="1" smtClean="0"/>
              <a:t>pemerintah</a:t>
            </a:r>
            <a:r>
              <a:rPr lang="en-US" b="1" dirty="0" smtClean="0"/>
              <a:t> </a:t>
            </a:r>
            <a:r>
              <a:rPr lang="en-US" b="1" dirty="0" err="1" smtClean="0"/>
              <a:t>pusat</a:t>
            </a:r>
            <a:r>
              <a:rPr lang="en-US" b="1" dirty="0" smtClean="0"/>
              <a:t> </a:t>
            </a:r>
            <a:r>
              <a:rPr lang="en-US" dirty="0" err="1" smtClean="0"/>
              <a:t>diwilayah</a:t>
            </a:r>
            <a:r>
              <a:rPr lang="en-US" dirty="0" smtClean="0"/>
              <a:t> </a:t>
            </a:r>
            <a:r>
              <a:rPr lang="en-US" dirty="0" err="1" smtClean="0"/>
              <a:t>provinsi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bertanggung</a:t>
            </a:r>
            <a:r>
              <a:rPr lang="en-US" dirty="0" smtClean="0"/>
              <a:t> </a:t>
            </a:r>
            <a:r>
              <a:rPr lang="en-US" dirty="0" err="1" smtClean="0"/>
              <a:t>jawab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presiden</a:t>
            </a:r>
            <a:r>
              <a:rPr lang="en-US" dirty="0" smtClean="0"/>
              <a:t>,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tugas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kewenangan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berikut</a:t>
            </a:r>
            <a:r>
              <a:rPr lang="en-US" dirty="0" smtClean="0"/>
              <a:t>:</a:t>
            </a:r>
          </a:p>
          <a:p>
            <a:r>
              <a:rPr lang="en-US" dirty="0" err="1" smtClean="0"/>
              <a:t>Mengkoordinasikan</a:t>
            </a:r>
            <a:r>
              <a:rPr lang="en-US" dirty="0" smtClean="0"/>
              <a:t> </a:t>
            </a:r>
            <a:r>
              <a:rPr lang="en-US" dirty="0" err="1" smtClean="0"/>
              <a:t>pembinaan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pengawasan</a:t>
            </a:r>
            <a:r>
              <a:rPr lang="en-US" dirty="0" smtClean="0"/>
              <a:t> </a:t>
            </a:r>
            <a:r>
              <a:rPr lang="en-US" dirty="0" err="1" smtClean="0"/>
              <a:t>menyelenggaraan</a:t>
            </a:r>
            <a:r>
              <a:rPr lang="en-US" dirty="0" smtClean="0"/>
              <a:t> </a:t>
            </a:r>
            <a:r>
              <a:rPr lang="en-US" dirty="0" err="1" smtClean="0"/>
              <a:t>tugas</a:t>
            </a:r>
            <a:r>
              <a:rPr lang="en-US" dirty="0" smtClean="0"/>
              <a:t> </a:t>
            </a:r>
            <a:r>
              <a:rPr lang="en-US" dirty="0" err="1" smtClean="0"/>
              <a:t>pembantuan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kabupaten</a:t>
            </a:r>
            <a:r>
              <a:rPr lang="en-US" dirty="0" smtClean="0"/>
              <a:t>/</a:t>
            </a:r>
            <a:r>
              <a:rPr lang="en-US" dirty="0" err="1" smtClean="0"/>
              <a:t>kota</a:t>
            </a:r>
            <a:endParaRPr lang="en-US" dirty="0" smtClean="0"/>
          </a:p>
          <a:p>
            <a:r>
              <a:rPr lang="en-US" dirty="0" err="1" smtClean="0"/>
              <a:t>Melakukan</a:t>
            </a:r>
            <a:r>
              <a:rPr lang="en-US" dirty="0" smtClean="0"/>
              <a:t> monitoring. </a:t>
            </a:r>
            <a:r>
              <a:rPr lang="en-US" dirty="0" err="1" smtClean="0"/>
              <a:t>Evaluasi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supervisi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penyelenggaraan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kabupaten</a:t>
            </a:r>
            <a:r>
              <a:rPr lang="en-US" dirty="0" smtClean="0"/>
              <a:t>/</a:t>
            </a:r>
            <a:r>
              <a:rPr lang="en-US" dirty="0" err="1" smtClean="0"/>
              <a:t>kota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diwilayah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endParaRPr lang="en-US" dirty="0" smtClean="0"/>
          </a:p>
          <a:p>
            <a:r>
              <a:rPr lang="en-US" dirty="0" err="1" smtClean="0"/>
              <a:t>Memberdayakan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memfasilitasi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kabupaten</a:t>
            </a:r>
            <a:r>
              <a:rPr lang="en-US" dirty="0" smtClean="0"/>
              <a:t>/</a:t>
            </a:r>
            <a:r>
              <a:rPr lang="en-US" dirty="0" err="1" smtClean="0"/>
              <a:t>kota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wilayahnya</a:t>
            </a:r>
            <a:endParaRPr lang="en-US" dirty="0" smtClean="0"/>
          </a:p>
          <a:p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evaluasi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rancangan</a:t>
            </a:r>
            <a:r>
              <a:rPr lang="en-US" dirty="0" smtClean="0"/>
              <a:t> </a:t>
            </a:r>
            <a:r>
              <a:rPr lang="en-US" dirty="0" err="1" smtClean="0"/>
              <a:t>perda</a:t>
            </a:r>
            <a:r>
              <a:rPr lang="en-US" dirty="0" smtClean="0"/>
              <a:t> </a:t>
            </a:r>
            <a:r>
              <a:rPr lang="en-US" dirty="0" err="1" smtClean="0"/>
              <a:t>kabupaten</a:t>
            </a:r>
            <a:r>
              <a:rPr lang="en-US" dirty="0" smtClean="0"/>
              <a:t>/</a:t>
            </a:r>
            <a:r>
              <a:rPr lang="en-US" dirty="0" err="1" smtClean="0"/>
              <a:t>kota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RPJPD, RPJMD, APBD, </a:t>
            </a:r>
            <a:r>
              <a:rPr lang="en-US" dirty="0" err="1" smtClean="0"/>
              <a:t>perubahan</a:t>
            </a:r>
            <a:r>
              <a:rPr lang="en-US" dirty="0" smtClean="0"/>
              <a:t> APBD, </a:t>
            </a:r>
            <a:r>
              <a:rPr lang="en-US" dirty="0" err="1" smtClean="0"/>
              <a:t>pertanggungjawab</a:t>
            </a:r>
            <a:r>
              <a:rPr lang="en-US" dirty="0" smtClean="0"/>
              <a:t> </a:t>
            </a:r>
            <a:r>
              <a:rPr lang="en-US" dirty="0" err="1" smtClean="0"/>
              <a:t>pelaksanaan</a:t>
            </a:r>
            <a:r>
              <a:rPr lang="en-US" dirty="0" smtClean="0"/>
              <a:t> APBD, </a:t>
            </a:r>
            <a:r>
              <a:rPr lang="en-US" dirty="0" err="1" smtClean="0"/>
              <a:t>tata</a:t>
            </a:r>
            <a:r>
              <a:rPr lang="en-US" dirty="0" smtClean="0"/>
              <a:t> </a:t>
            </a:r>
            <a:r>
              <a:rPr lang="en-US" dirty="0" err="1" smtClean="0"/>
              <a:t>ruang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, </a:t>
            </a:r>
            <a:r>
              <a:rPr lang="en-US" dirty="0" err="1" smtClean="0"/>
              <a:t>pajak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retribusi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endParaRPr lang="en-US" dirty="0" smtClean="0"/>
          </a:p>
          <a:p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pengawasan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perda</a:t>
            </a:r>
            <a:r>
              <a:rPr lang="en-US" dirty="0" smtClean="0"/>
              <a:t> </a:t>
            </a:r>
            <a:r>
              <a:rPr lang="en-US" dirty="0" err="1" smtClean="0"/>
              <a:t>kabupaten</a:t>
            </a:r>
            <a:r>
              <a:rPr lang="en-US" dirty="0" smtClean="0"/>
              <a:t>/</a:t>
            </a:r>
            <a:r>
              <a:rPr lang="en-US" dirty="0" err="1" smtClean="0"/>
              <a:t>kota</a:t>
            </a:r>
            <a:endParaRPr lang="en-US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kewajiban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menjalankan</a:t>
            </a:r>
            <a:r>
              <a:rPr lang="en-US" dirty="0" smtClean="0"/>
              <a:t> </a:t>
            </a:r>
            <a:r>
              <a:rPr lang="en-US" dirty="0" err="1" smtClean="0"/>
              <a:t>otonomi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berikut</a:t>
            </a:r>
            <a:r>
              <a:rPr lang="en-US" dirty="0" smtClean="0"/>
              <a:t>:</a:t>
            </a:r>
          </a:p>
          <a:p>
            <a:r>
              <a:rPr lang="en-US" dirty="0" err="1" smtClean="0"/>
              <a:t>Mengatur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mengurus</a:t>
            </a:r>
            <a:r>
              <a:rPr lang="en-US" dirty="0" smtClean="0"/>
              <a:t> </a:t>
            </a:r>
            <a:r>
              <a:rPr lang="en-US" dirty="0" err="1" smtClean="0"/>
              <a:t>sendiri</a:t>
            </a:r>
            <a:r>
              <a:rPr lang="en-US" dirty="0" smtClean="0"/>
              <a:t> </a:t>
            </a:r>
            <a:r>
              <a:rPr lang="en-US" dirty="0" err="1" smtClean="0"/>
              <a:t>urusan</a:t>
            </a:r>
            <a:r>
              <a:rPr lang="en-US" dirty="0" smtClean="0"/>
              <a:t> </a:t>
            </a:r>
            <a:r>
              <a:rPr lang="en-US" dirty="0" err="1" smtClean="0"/>
              <a:t>pemerintahannya</a:t>
            </a:r>
            <a:endParaRPr lang="en-US" dirty="0" smtClean="0"/>
          </a:p>
          <a:p>
            <a:r>
              <a:rPr lang="en-US" dirty="0" err="1" smtClean="0"/>
              <a:t>Memilih</a:t>
            </a:r>
            <a:r>
              <a:rPr lang="en-US" dirty="0" smtClean="0"/>
              <a:t> </a:t>
            </a:r>
            <a:r>
              <a:rPr lang="en-US" dirty="0" err="1" smtClean="0"/>
              <a:t>pemimpin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endParaRPr lang="en-US" dirty="0" smtClean="0"/>
          </a:p>
          <a:p>
            <a:r>
              <a:rPr lang="en-US" dirty="0" err="1" smtClean="0"/>
              <a:t>Mengelola</a:t>
            </a:r>
            <a:r>
              <a:rPr lang="en-US" dirty="0" smtClean="0"/>
              <a:t> </a:t>
            </a:r>
            <a:r>
              <a:rPr lang="en-US" dirty="0" err="1" smtClean="0"/>
              <a:t>aparatur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endParaRPr lang="en-US" dirty="0" smtClean="0"/>
          </a:p>
          <a:p>
            <a:r>
              <a:rPr lang="en-US" dirty="0" err="1" smtClean="0"/>
              <a:t>Mengelola</a:t>
            </a:r>
            <a:r>
              <a:rPr lang="en-US" dirty="0" smtClean="0"/>
              <a:t> </a:t>
            </a:r>
            <a:r>
              <a:rPr lang="en-US" dirty="0" err="1" smtClean="0"/>
              <a:t>kekayaan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endParaRPr lang="en-US" dirty="0" smtClean="0"/>
          </a:p>
          <a:p>
            <a:r>
              <a:rPr lang="en-US" dirty="0" err="1" smtClean="0"/>
              <a:t>Memungut</a:t>
            </a:r>
            <a:r>
              <a:rPr lang="en-US" dirty="0" smtClean="0"/>
              <a:t> </a:t>
            </a:r>
            <a:r>
              <a:rPr lang="en-US" dirty="0" err="1" smtClean="0"/>
              <a:t>pajak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retribusi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endParaRPr lang="en-US" dirty="0" smtClean="0"/>
          </a:p>
          <a:p>
            <a:r>
              <a:rPr lang="en-US" dirty="0" err="1" smtClean="0"/>
              <a:t>Mendapatkan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pengelolaan</a:t>
            </a:r>
            <a:r>
              <a:rPr lang="en-US" dirty="0" smtClean="0"/>
              <a:t> SDA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daya</a:t>
            </a:r>
            <a:r>
              <a:rPr lang="en-US" dirty="0" smtClean="0"/>
              <a:t> </a:t>
            </a:r>
            <a:r>
              <a:rPr lang="en-US" dirty="0" err="1" smtClean="0"/>
              <a:t>lainnya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berada</a:t>
            </a:r>
            <a:r>
              <a:rPr lang="en-US" dirty="0" smtClean="0"/>
              <a:t> </a:t>
            </a:r>
            <a:r>
              <a:rPr lang="en-US" dirty="0" err="1" smtClean="0"/>
              <a:t>didaerah</a:t>
            </a:r>
            <a:endParaRPr lang="en-US" dirty="0" smtClean="0"/>
          </a:p>
          <a:p>
            <a:r>
              <a:rPr lang="en-US" dirty="0" err="1" smtClean="0"/>
              <a:t>Mendaparkan</a:t>
            </a:r>
            <a:r>
              <a:rPr lang="en-US" dirty="0" smtClean="0"/>
              <a:t> </a:t>
            </a:r>
            <a:r>
              <a:rPr lang="en-US" dirty="0" err="1" smtClean="0"/>
              <a:t>sumber-sumber</a:t>
            </a:r>
            <a:r>
              <a:rPr lang="en-US" dirty="0" smtClean="0"/>
              <a:t> </a:t>
            </a:r>
            <a:r>
              <a:rPr lang="en-US" dirty="0" err="1" smtClean="0"/>
              <a:t>lainnya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sah</a:t>
            </a:r>
            <a:endParaRPr lang="en-US" dirty="0" smtClean="0"/>
          </a:p>
          <a:p>
            <a:r>
              <a:rPr lang="en-US" dirty="0" err="1" smtClean="0"/>
              <a:t>Mendapatkan</a:t>
            </a:r>
            <a:r>
              <a:rPr lang="en-US" dirty="0" smtClean="0"/>
              <a:t> </a:t>
            </a:r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 smtClean="0"/>
              <a:t>lainnya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diatur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UU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304800"/>
            <a:ext cx="7467600" cy="6169152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dirty="0" err="1" smtClean="0"/>
              <a:t>Kewajiban</a:t>
            </a:r>
            <a:r>
              <a:rPr lang="en-US" dirty="0" smtClean="0"/>
              <a:t> Daerah </a:t>
            </a:r>
            <a:r>
              <a:rPr lang="en-US" dirty="0" err="1" smtClean="0"/>
              <a:t>yaitu</a:t>
            </a:r>
            <a:r>
              <a:rPr lang="en-US" dirty="0" smtClean="0"/>
              <a:t>:</a:t>
            </a:r>
          </a:p>
          <a:p>
            <a:r>
              <a:rPr lang="en-US" dirty="0" err="1" smtClean="0"/>
              <a:t>Melindungi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, </a:t>
            </a:r>
            <a:r>
              <a:rPr lang="en-US" dirty="0" err="1" smtClean="0"/>
              <a:t>menjaga</a:t>
            </a:r>
            <a:r>
              <a:rPr lang="en-US" dirty="0" smtClean="0"/>
              <a:t> </a:t>
            </a:r>
            <a:r>
              <a:rPr lang="en-US" dirty="0" err="1" smtClean="0"/>
              <a:t>persatuan</a:t>
            </a:r>
            <a:r>
              <a:rPr lang="en-US" dirty="0" smtClean="0"/>
              <a:t>, </a:t>
            </a:r>
            <a:r>
              <a:rPr lang="en-US" dirty="0" err="1" smtClean="0"/>
              <a:t>kesatuan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kerukunan</a:t>
            </a:r>
            <a:r>
              <a:rPr lang="en-US" dirty="0" smtClean="0"/>
              <a:t> </a:t>
            </a:r>
            <a:r>
              <a:rPr lang="en-US" dirty="0" err="1" smtClean="0"/>
              <a:t>nasional</a:t>
            </a:r>
            <a:r>
              <a:rPr lang="en-US" dirty="0" smtClean="0"/>
              <a:t>,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keutuhan</a:t>
            </a:r>
            <a:r>
              <a:rPr lang="en-US" dirty="0" smtClean="0"/>
              <a:t> NKRI</a:t>
            </a:r>
          </a:p>
          <a:p>
            <a:r>
              <a:rPr lang="en-US" dirty="0" err="1" smtClean="0"/>
              <a:t>Meningkatkan</a:t>
            </a:r>
            <a:r>
              <a:rPr lang="en-US" dirty="0" smtClean="0"/>
              <a:t> </a:t>
            </a:r>
            <a:r>
              <a:rPr lang="en-US" dirty="0" err="1" smtClean="0"/>
              <a:t>kualitas</a:t>
            </a:r>
            <a:r>
              <a:rPr lang="en-US" dirty="0" smtClean="0"/>
              <a:t> </a:t>
            </a:r>
            <a:r>
              <a:rPr lang="en-US" dirty="0" err="1" smtClean="0"/>
              <a:t>kehidupan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endParaRPr lang="en-US" dirty="0" smtClean="0"/>
          </a:p>
          <a:p>
            <a:r>
              <a:rPr lang="en-US" dirty="0" err="1" smtClean="0"/>
              <a:t>Mengembangkan</a:t>
            </a:r>
            <a:r>
              <a:rPr lang="en-US" dirty="0" smtClean="0"/>
              <a:t> </a:t>
            </a:r>
            <a:r>
              <a:rPr lang="en-US" dirty="0" err="1" smtClean="0"/>
              <a:t>kehidupan</a:t>
            </a:r>
            <a:r>
              <a:rPr lang="en-US" dirty="0" smtClean="0"/>
              <a:t> </a:t>
            </a:r>
            <a:r>
              <a:rPr lang="en-US" dirty="0" err="1" smtClean="0"/>
              <a:t>demokrasi</a:t>
            </a:r>
            <a:endParaRPr lang="en-US" dirty="0" smtClean="0"/>
          </a:p>
          <a:p>
            <a:r>
              <a:rPr lang="en-US" dirty="0" err="1" smtClean="0"/>
              <a:t>Mewujudkan</a:t>
            </a:r>
            <a:r>
              <a:rPr lang="en-US" dirty="0" smtClean="0"/>
              <a:t> </a:t>
            </a:r>
            <a:r>
              <a:rPr lang="en-US" dirty="0" err="1" smtClean="0"/>
              <a:t>keadilan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pemerataan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Meningkatkan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pendidikan</a:t>
            </a:r>
            <a:endParaRPr lang="en-US" dirty="0" smtClean="0"/>
          </a:p>
          <a:p>
            <a:r>
              <a:rPr lang="en-US" dirty="0" err="1" smtClean="0"/>
              <a:t>Meyediakan</a:t>
            </a:r>
            <a:r>
              <a:rPr lang="en-US" dirty="0" smtClean="0"/>
              <a:t> </a:t>
            </a:r>
            <a:r>
              <a:rPr lang="en-US" dirty="0" err="1" smtClean="0"/>
              <a:t>fasilitas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kesehatan</a:t>
            </a:r>
            <a:endParaRPr lang="en-US" dirty="0" smtClean="0"/>
          </a:p>
          <a:p>
            <a:r>
              <a:rPr lang="en-US" dirty="0" err="1" smtClean="0"/>
              <a:t>Menyediakan</a:t>
            </a:r>
            <a:r>
              <a:rPr lang="en-US" dirty="0" smtClean="0"/>
              <a:t> </a:t>
            </a:r>
            <a:r>
              <a:rPr lang="en-US" dirty="0" err="1" smtClean="0"/>
              <a:t>fasilitas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layak</a:t>
            </a:r>
            <a:endParaRPr lang="en-US" dirty="0" smtClean="0"/>
          </a:p>
          <a:p>
            <a:r>
              <a:rPr lang="en-US" dirty="0" err="1" smtClean="0"/>
              <a:t>Mengembangkan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jaminan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endParaRPr lang="en-US" dirty="0" smtClean="0"/>
          </a:p>
          <a:p>
            <a:r>
              <a:rPr lang="en-US" dirty="0" err="1" smtClean="0"/>
              <a:t>Menyusun</a:t>
            </a:r>
            <a:r>
              <a:rPr lang="en-US" dirty="0" smtClean="0"/>
              <a:t> </a:t>
            </a:r>
            <a:r>
              <a:rPr lang="en-US" dirty="0" err="1" smtClean="0"/>
              <a:t>perencanaan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tata</a:t>
            </a:r>
            <a:r>
              <a:rPr lang="en-US" dirty="0" smtClean="0"/>
              <a:t> </a:t>
            </a:r>
            <a:r>
              <a:rPr lang="en-US" dirty="0" err="1" smtClean="0"/>
              <a:t>ruang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endParaRPr lang="en-US" dirty="0" smtClean="0"/>
          </a:p>
          <a:p>
            <a:r>
              <a:rPr lang="en-US" dirty="0" err="1" smtClean="0"/>
              <a:t>Mengembangkan</a:t>
            </a:r>
            <a:r>
              <a:rPr lang="en-US" dirty="0" smtClean="0"/>
              <a:t> </a:t>
            </a: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daya</a:t>
            </a:r>
            <a:r>
              <a:rPr lang="en-US" dirty="0" smtClean="0"/>
              <a:t> </a:t>
            </a:r>
            <a:r>
              <a:rPr lang="en-US" dirty="0" err="1" smtClean="0"/>
              <a:t>produktif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endParaRPr lang="en-US" dirty="0" smtClean="0"/>
          </a:p>
          <a:p>
            <a:r>
              <a:rPr lang="en-US" dirty="0" err="1" smtClean="0"/>
              <a:t>Melestarikan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hidup</a:t>
            </a:r>
            <a:endParaRPr lang="en-US" dirty="0" smtClean="0"/>
          </a:p>
          <a:p>
            <a:r>
              <a:rPr lang="en-US" dirty="0" err="1" smtClean="0"/>
              <a:t>Mengelola</a:t>
            </a:r>
            <a:r>
              <a:rPr lang="en-US" dirty="0" smtClean="0"/>
              <a:t> </a:t>
            </a:r>
            <a:r>
              <a:rPr lang="en-US" dirty="0" err="1" smtClean="0"/>
              <a:t>administrasi</a:t>
            </a:r>
            <a:r>
              <a:rPr lang="en-US" dirty="0" smtClean="0"/>
              <a:t> </a:t>
            </a:r>
            <a:r>
              <a:rPr lang="en-US" dirty="0" err="1" smtClean="0"/>
              <a:t>pendudukan</a:t>
            </a:r>
            <a:endParaRPr lang="en-US" dirty="0" smtClean="0"/>
          </a:p>
          <a:p>
            <a:r>
              <a:rPr lang="en-US" dirty="0" err="1" smtClean="0"/>
              <a:t>Melestarikan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budaya</a:t>
            </a:r>
            <a:endParaRPr lang="en-US" dirty="0" smtClean="0"/>
          </a:p>
          <a:p>
            <a:r>
              <a:rPr lang="en-US" dirty="0" err="1" smtClean="0"/>
              <a:t>Membentuk</a:t>
            </a:r>
            <a:r>
              <a:rPr lang="en-US" dirty="0" smtClean="0"/>
              <a:t> </a:t>
            </a: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perundang-undangan</a:t>
            </a:r>
            <a:r>
              <a:rPr lang="en-US" dirty="0" smtClean="0"/>
              <a:t> </a:t>
            </a:r>
            <a:r>
              <a:rPr lang="en-US" dirty="0" err="1" smtClean="0"/>
              <a:t>sesuai</a:t>
            </a:r>
            <a:r>
              <a:rPr lang="en-US" dirty="0" smtClean="0"/>
              <a:t> dg </a:t>
            </a:r>
            <a:r>
              <a:rPr lang="en-US" dirty="0" err="1" smtClean="0"/>
              <a:t>kewenangannya</a:t>
            </a:r>
            <a:endParaRPr lang="en-US" dirty="0" smtClean="0"/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7467600" cy="838200"/>
          </a:xfr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algn="ctr"/>
            <a:r>
              <a:rPr lang="en-US" dirty="0" err="1" smtClean="0"/>
              <a:t>Larangan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kepala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wakil</a:t>
            </a:r>
            <a:r>
              <a:rPr lang="en-US" dirty="0" smtClean="0"/>
              <a:t> </a:t>
            </a:r>
            <a:r>
              <a:rPr lang="en-US" dirty="0" err="1" smtClean="0"/>
              <a:t>kepala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28600" y="1143000"/>
            <a:ext cx="8458200" cy="5486400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en-US" dirty="0" err="1" smtClean="0"/>
              <a:t>Membuat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khusus</a:t>
            </a:r>
            <a:r>
              <a:rPr lang="en-US" dirty="0" smtClean="0"/>
              <a:t> </a:t>
            </a: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keuntungan</a:t>
            </a:r>
            <a:r>
              <a:rPr lang="en-US" dirty="0" smtClean="0"/>
              <a:t> </a:t>
            </a:r>
            <a:r>
              <a:rPr lang="en-US" dirty="0" err="1" smtClean="0"/>
              <a:t>pribadi</a:t>
            </a:r>
            <a:r>
              <a:rPr lang="en-US" dirty="0" smtClean="0"/>
              <a:t>, </a:t>
            </a:r>
            <a:r>
              <a:rPr lang="en-US" dirty="0" err="1" smtClean="0"/>
              <a:t>keluarga</a:t>
            </a:r>
            <a:r>
              <a:rPr lang="en-US" dirty="0" smtClean="0"/>
              <a:t>, </a:t>
            </a:r>
            <a:r>
              <a:rPr lang="en-US" dirty="0" err="1" smtClean="0"/>
              <a:t>kroni</a:t>
            </a:r>
            <a:r>
              <a:rPr lang="en-US" dirty="0" smtClean="0"/>
              <a:t>, </a:t>
            </a:r>
            <a:r>
              <a:rPr lang="en-US" dirty="0" err="1" smtClean="0"/>
              <a:t>golongan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r>
              <a:rPr lang="en-US" dirty="0" smtClean="0"/>
              <a:t> </a:t>
            </a:r>
            <a:r>
              <a:rPr lang="en-US" dirty="0" err="1" smtClean="0"/>
              <a:t>politiknya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bertentangan</a:t>
            </a:r>
            <a:r>
              <a:rPr lang="en-US" dirty="0" smtClean="0"/>
              <a:t> dg </a:t>
            </a:r>
            <a:r>
              <a:rPr lang="en-US" dirty="0" err="1" smtClean="0"/>
              <a:t>peraturan</a:t>
            </a:r>
            <a:r>
              <a:rPr lang="en-US" dirty="0" smtClean="0"/>
              <a:t> per-UU-an, </a:t>
            </a:r>
          </a:p>
          <a:p>
            <a:pPr algn="just"/>
            <a:r>
              <a:rPr lang="en-US" dirty="0" err="1" smtClean="0"/>
              <a:t>Membuat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merugikan</a:t>
            </a:r>
            <a:r>
              <a:rPr lang="en-US" dirty="0" smtClean="0"/>
              <a:t> </a:t>
            </a:r>
            <a:r>
              <a:rPr lang="en-US" dirty="0" err="1" smtClean="0"/>
              <a:t>kepentingan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meresahkan</a:t>
            </a:r>
            <a:r>
              <a:rPr lang="en-US" dirty="0" smtClean="0"/>
              <a:t> </a:t>
            </a:r>
            <a:r>
              <a:rPr lang="en-US" dirty="0" err="1" smtClean="0"/>
              <a:t>sekelompok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,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mendiskriminasikan</a:t>
            </a:r>
            <a:r>
              <a:rPr lang="en-US" dirty="0" smtClean="0"/>
              <a:t> </a:t>
            </a:r>
            <a:r>
              <a:rPr lang="en-US" dirty="0" err="1" smtClean="0"/>
              <a:t>warga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golongan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lain</a:t>
            </a:r>
          </a:p>
          <a:p>
            <a:pPr algn="just"/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pengurus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r>
              <a:rPr lang="en-US" dirty="0" smtClean="0"/>
              <a:t>,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milik</a:t>
            </a:r>
            <a:r>
              <a:rPr lang="en-US" dirty="0" smtClean="0"/>
              <a:t> </a:t>
            </a:r>
            <a:r>
              <a:rPr lang="en-US" dirty="0" err="1" smtClean="0"/>
              <a:t>swasta</a:t>
            </a:r>
            <a:r>
              <a:rPr lang="en-US" dirty="0" smtClean="0"/>
              <a:t> </a:t>
            </a:r>
            <a:r>
              <a:rPr lang="en-US" dirty="0" err="1" smtClean="0"/>
              <a:t>maupun</a:t>
            </a:r>
            <a:r>
              <a:rPr lang="en-US" dirty="0" smtClean="0"/>
              <a:t> </a:t>
            </a:r>
            <a:r>
              <a:rPr lang="en-US" dirty="0" err="1" smtClean="0"/>
              <a:t>milik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/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dlm</a:t>
            </a:r>
            <a:r>
              <a:rPr lang="en-US" dirty="0" smtClean="0"/>
              <a:t> </a:t>
            </a:r>
            <a:r>
              <a:rPr lang="en-US" dirty="0" err="1" smtClean="0"/>
              <a:t>yayasan</a:t>
            </a:r>
            <a:r>
              <a:rPr lang="en-US" dirty="0" smtClean="0"/>
              <a:t> </a:t>
            </a:r>
            <a:r>
              <a:rPr lang="en-US" dirty="0" err="1" smtClean="0"/>
              <a:t>bidang</a:t>
            </a:r>
            <a:r>
              <a:rPr lang="en-US" dirty="0" smtClean="0"/>
              <a:t> </a:t>
            </a:r>
            <a:r>
              <a:rPr lang="en-US" dirty="0" err="1" smtClean="0"/>
              <a:t>apapun</a:t>
            </a:r>
            <a:endParaRPr lang="en-US" dirty="0" smtClean="0"/>
          </a:p>
          <a:p>
            <a:pPr algn="just"/>
            <a:r>
              <a:rPr lang="en-US" dirty="0" err="1" smtClean="0"/>
              <a:t>Menyalahgunakan</a:t>
            </a:r>
            <a:r>
              <a:rPr lang="en-US" dirty="0" smtClean="0"/>
              <a:t> </a:t>
            </a:r>
            <a:r>
              <a:rPr lang="en-US" dirty="0" err="1" smtClean="0"/>
              <a:t>wewenang</a:t>
            </a:r>
            <a:r>
              <a:rPr lang="en-US" dirty="0" smtClean="0"/>
              <a:t> </a:t>
            </a:r>
            <a:r>
              <a:rPr lang="en-US" dirty="0" err="1" smtClean="0"/>
              <a:t>keuntungan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dirinya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/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merugikan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dipimpin</a:t>
            </a:r>
            <a:r>
              <a:rPr lang="en-US" dirty="0" smtClean="0"/>
              <a:t> </a:t>
            </a:r>
          </a:p>
          <a:p>
            <a:pPr algn="just"/>
            <a:r>
              <a:rPr lang="en-US" dirty="0" err="1" smtClean="0"/>
              <a:t>Melakukan</a:t>
            </a:r>
            <a:r>
              <a:rPr lang="en-US" dirty="0" smtClean="0"/>
              <a:t> KKN,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menerima</a:t>
            </a:r>
            <a:r>
              <a:rPr lang="en-US" dirty="0" smtClean="0"/>
              <a:t> </a:t>
            </a:r>
            <a:r>
              <a:rPr lang="en-US" dirty="0" err="1" smtClean="0"/>
              <a:t>uang</a:t>
            </a:r>
            <a:r>
              <a:rPr lang="en-US" dirty="0" smtClean="0"/>
              <a:t>, </a:t>
            </a:r>
            <a:r>
              <a:rPr lang="en-US" dirty="0" err="1" smtClean="0"/>
              <a:t>barang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jasa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pihak</a:t>
            </a:r>
            <a:r>
              <a:rPr lang="en-US" dirty="0" smtClean="0"/>
              <a:t> lain. </a:t>
            </a:r>
          </a:p>
          <a:p>
            <a:pPr algn="just"/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advokat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kuasa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dlm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perkara</a:t>
            </a:r>
            <a:r>
              <a:rPr lang="en-US" dirty="0" smtClean="0"/>
              <a:t> </a:t>
            </a:r>
            <a:r>
              <a:rPr lang="en-US" dirty="0" err="1" smtClean="0"/>
              <a:t>dipengadilan</a:t>
            </a:r>
            <a:r>
              <a:rPr lang="en-US" dirty="0" smtClean="0"/>
              <a:t> </a:t>
            </a:r>
            <a:r>
              <a:rPr lang="en-US" dirty="0" err="1" smtClean="0"/>
              <a:t>selain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mewakili</a:t>
            </a:r>
            <a:r>
              <a:rPr lang="en-US" dirty="0" smtClean="0"/>
              <a:t> </a:t>
            </a:r>
            <a:r>
              <a:rPr lang="en-US" dirty="0" err="1" smtClean="0"/>
              <a:t>daerahnya</a:t>
            </a:r>
            <a:endParaRPr lang="en-US" dirty="0" smtClean="0"/>
          </a:p>
          <a:p>
            <a:pPr algn="just"/>
            <a:r>
              <a:rPr lang="en-US" dirty="0" err="1" smtClean="0"/>
              <a:t>Menyalahgunakan</a:t>
            </a:r>
            <a:r>
              <a:rPr lang="en-US" dirty="0" smtClean="0"/>
              <a:t> </a:t>
            </a:r>
            <a:r>
              <a:rPr lang="en-US" dirty="0" err="1" smtClean="0"/>
              <a:t>wewenang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melanggar</a:t>
            </a:r>
            <a:r>
              <a:rPr lang="en-US" dirty="0" smtClean="0"/>
              <a:t> </a:t>
            </a:r>
            <a:r>
              <a:rPr lang="en-US" dirty="0" err="1" smtClean="0"/>
              <a:t>sumpah</a:t>
            </a:r>
            <a:r>
              <a:rPr lang="en-US" dirty="0" smtClean="0"/>
              <a:t>/</a:t>
            </a:r>
            <a:r>
              <a:rPr lang="en-US" dirty="0" err="1" smtClean="0"/>
              <a:t>janji</a:t>
            </a:r>
            <a:r>
              <a:rPr lang="en-US" dirty="0" smtClean="0"/>
              <a:t> </a:t>
            </a:r>
            <a:r>
              <a:rPr lang="en-US" dirty="0" err="1" smtClean="0"/>
              <a:t>jabatan</a:t>
            </a:r>
            <a:endParaRPr lang="en-US" dirty="0" smtClean="0"/>
          </a:p>
          <a:p>
            <a:pPr algn="just"/>
            <a:r>
              <a:rPr lang="en-US" dirty="0" err="1" smtClean="0"/>
              <a:t>Merangkap</a:t>
            </a:r>
            <a:r>
              <a:rPr lang="en-US" dirty="0" smtClean="0"/>
              <a:t> </a:t>
            </a:r>
            <a:r>
              <a:rPr lang="en-US" dirty="0" err="1" smtClean="0"/>
              <a:t>jabatan</a:t>
            </a:r>
            <a:r>
              <a:rPr lang="en-US" dirty="0" smtClean="0"/>
              <a:t> 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pejabat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lainnya</a:t>
            </a:r>
            <a:r>
              <a:rPr lang="en-US" dirty="0" smtClean="0"/>
              <a:t>,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anggota</a:t>
            </a:r>
            <a:r>
              <a:rPr lang="en-US" dirty="0" smtClean="0"/>
              <a:t> DPRD </a:t>
            </a:r>
            <a:r>
              <a:rPr lang="en-US" dirty="0" err="1" smtClean="0"/>
              <a:t>sebagaimana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ditetapkan</a:t>
            </a:r>
            <a:r>
              <a:rPr lang="en-US" dirty="0" smtClean="0"/>
              <a:t> </a:t>
            </a: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perUUan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en-US" dirty="0" err="1" smtClean="0"/>
              <a:t>Pemberhentian</a:t>
            </a:r>
            <a:r>
              <a:rPr lang="en-US" dirty="0" smtClean="0"/>
              <a:t> </a:t>
            </a:r>
            <a:r>
              <a:rPr lang="en-US" dirty="0" err="1" smtClean="0"/>
              <a:t>kepala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wakil</a:t>
            </a:r>
            <a:r>
              <a:rPr lang="en-US" dirty="0" smtClean="0"/>
              <a:t> </a:t>
            </a:r>
            <a:r>
              <a:rPr lang="en-US" dirty="0" err="1" smtClean="0"/>
              <a:t>kepala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"/>
          </p:nvPr>
        </p:nvSpPr>
        <p:spPr>
          <a:xfrm>
            <a:off x="304800" y="1600200"/>
            <a:ext cx="7924800" cy="4873752"/>
          </a:xfrm>
        </p:spPr>
        <p:txBody>
          <a:bodyPr>
            <a:normAutofit lnSpcReduction="10000"/>
          </a:bodyPr>
          <a:lstStyle/>
          <a:p>
            <a:r>
              <a:rPr lang="en-US" dirty="0" err="1" smtClean="0"/>
              <a:t>Meninggal</a:t>
            </a:r>
            <a:r>
              <a:rPr lang="en-US" dirty="0" smtClean="0"/>
              <a:t> </a:t>
            </a:r>
            <a:r>
              <a:rPr lang="en-US" dirty="0" err="1" smtClean="0"/>
              <a:t>dunia</a:t>
            </a:r>
            <a:endParaRPr lang="en-US" dirty="0" smtClean="0"/>
          </a:p>
          <a:p>
            <a:r>
              <a:rPr lang="en-US" dirty="0" err="1" smtClean="0"/>
              <a:t>Permintaan</a:t>
            </a:r>
            <a:r>
              <a:rPr lang="en-US" dirty="0" smtClean="0"/>
              <a:t> </a:t>
            </a:r>
            <a:r>
              <a:rPr lang="en-US" dirty="0" err="1" smtClean="0"/>
              <a:t>sendiri</a:t>
            </a:r>
            <a:endParaRPr lang="en-US" dirty="0" smtClean="0"/>
          </a:p>
          <a:p>
            <a:r>
              <a:rPr lang="en-US" dirty="0" err="1" smtClean="0"/>
              <a:t>Diberhentikan</a:t>
            </a:r>
            <a:r>
              <a:rPr lang="en-US" dirty="0" smtClean="0"/>
              <a:t>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err="1" smtClean="0"/>
              <a:t>Kepala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diberhentikan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jabatannya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:</a:t>
            </a:r>
          </a:p>
          <a:p>
            <a:r>
              <a:rPr lang="en-US" dirty="0" err="1" smtClean="0"/>
              <a:t>Berakhirnya</a:t>
            </a:r>
            <a:r>
              <a:rPr lang="en-US" dirty="0" smtClean="0"/>
              <a:t> </a:t>
            </a:r>
            <a:r>
              <a:rPr lang="en-US" dirty="0" err="1" smtClean="0"/>
              <a:t>masa</a:t>
            </a:r>
            <a:r>
              <a:rPr lang="en-US" dirty="0" smtClean="0"/>
              <a:t> </a:t>
            </a:r>
            <a:r>
              <a:rPr lang="en-US" dirty="0" err="1" smtClean="0"/>
              <a:t>jabatannya</a:t>
            </a:r>
            <a:endParaRPr lang="en-US" dirty="0" smtClean="0"/>
          </a:p>
          <a:p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melaksanakan</a:t>
            </a:r>
            <a:r>
              <a:rPr lang="en-US" dirty="0" smtClean="0"/>
              <a:t> </a:t>
            </a:r>
            <a:r>
              <a:rPr lang="en-US" dirty="0" err="1" smtClean="0"/>
              <a:t>tugas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berkelanjutan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berhalangan</a:t>
            </a:r>
            <a:r>
              <a:rPr lang="en-US" dirty="0" smtClean="0"/>
              <a:t> </a:t>
            </a:r>
            <a:r>
              <a:rPr lang="en-US" dirty="0" err="1" smtClean="0"/>
              <a:t>tetap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berturut-turut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enam</a:t>
            </a:r>
            <a:r>
              <a:rPr lang="en-US" dirty="0" smtClean="0"/>
              <a:t> </a:t>
            </a:r>
            <a:r>
              <a:rPr lang="en-US" dirty="0" err="1" smtClean="0"/>
              <a:t>bulan</a:t>
            </a:r>
            <a:endParaRPr lang="en-US" dirty="0" smtClean="0"/>
          </a:p>
          <a:p>
            <a:r>
              <a:rPr lang="en-US" dirty="0" err="1" smtClean="0"/>
              <a:t>Dinyatakan</a:t>
            </a:r>
            <a:r>
              <a:rPr lang="en-US" dirty="0" smtClean="0"/>
              <a:t> </a:t>
            </a:r>
            <a:r>
              <a:rPr lang="en-US" dirty="0" err="1" smtClean="0"/>
              <a:t>melanggar</a:t>
            </a:r>
            <a:r>
              <a:rPr lang="en-US" dirty="0" smtClean="0"/>
              <a:t> </a:t>
            </a:r>
            <a:r>
              <a:rPr lang="en-US" dirty="0" err="1" smtClean="0"/>
              <a:t>sumpah</a:t>
            </a:r>
            <a:r>
              <a:rPr lang="en-US" dirty="0" smtClean="0"/>
              <a:t>/</a:t>
            </a:r>
            <a:r>
              <a:rPr lang="en-US" dirty="0" err="1" smtClean="0"/>
              <a:t>janji</a:t>
            </a:r>
            <a:r>
              <a:rPr lang="en-US" dirty="0" smtClean="0"/>
              <a:t> </a:t>
            </a:r>
            <a:r>
              <a:rPr lang="en-US" dirty="0" err="1" smtClean="0"/>
              <a:t>kepala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wakil</a:t>
            </a:r>
            <a:r>
              <a:rPr lang="en-US" dirty="0" smtClean="0"/>
              <a:t> </a:t>
            </a:r>
            <a:r>
              <a:rPr lang="en-US" dirty="0" err="1" smtClean="0"/>
              <a:t>kepala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endParaRPr lang="en-US" dirty="0" smtClean="0"/>
          </a:p>
          <a:p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melaksanakan</a:t>
            </a:r>
            <a:r>
              <a:rPr lang="en-US" dirty="0" smtClean="0"/>
              <a:t> </a:t>
            </a:r>
            <a:r>
              <a:rPr lang="en-US" dirty="0" err="1" smtClean="0"/>
              <a:t>kewajiban</a:t>
            </a:r>
            <a:r>
              <a:rPr lang="en-US" dirty="0" smtClean="0"/>
              <a:t> </a:t>
            </a:r>
            <a:r>
              <a:rPr lang="en-US" dirty="0" err="1" smtClean="0"/>
              <a:t>kepala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endParaRPr lang="en-US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74638"/>
            <a:ext cx="6096000" cy="944562"/>
          </a:xfrm>
          <a:ln>
            <a:solidFill>
              <a:srgbClr val="FFFF00"/>
            </a:solidFill>
          </a:ln>
          <a:effectLst>
            <a:glow rad="139700">
              <a:schemeClr val="accent4">
                <a:satMod val="175000"/>
                <a:alpha val="40000"/>
              </a:schemeClr>
            </a:glow>
            <a:outerShdw blurRad="50800" dist="20000" dir="5400000" rotWithShape="0">
              <a:srgbClr val="000000">
                <a:alpha val="42000"/>
              </a:srgbClr>
            </a:outerShdw>
          </a:effectLst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algn="ctr"/>
            <a:r>
              <a:rPr lang="en-US" b="1" dirty="0" err="1" smtClean="0"/>
              <a:t>Kepala</a:t>
            </a:r>
            <a:r>
              <a:rPr lang="en-US" b="1" dirty="0" smtClean="0"/>
              <a:t> </a:t>
            </a:r>
            <a:r>
              <a:rPr lang="en-US" b="1" dirty="0" err="1" smtClean="0"/>
              <a:t>daerah</a:t>
            </a:r>
            <a:r>
              <a:rPr lang="en-US" b="1" dirty="0" smtClean="0"/>
              <a:t> </a:t>
            </a:r>
            <a:r>
              <a:rPr lang="en-US" b="1" dirty="0" err="1" smtClean="0"/>
              <a:t>berhenti</a:t>
            </a:r>
            <a:r>
              <a:rPr lang="en-US" b="1" dirty="0" smtClean="0"/>
              <a:t> </a:t>
            </a:r>
            <a:r>
              <a:rPr lang="en-US" b="1" dirty="0" err="1" smtClean="0"/>
              <a:t>atas</a:t>
            </a:r>
            <a:r>
              <a:rPr lang="en-US" b="1" dirty="0" smtClean="0"/>
              <a:t> </a:t>
            </a:r>
            <a:r>
              <a:rPr lang="en-US" b="1" dirty="0" err="1" smtClean="0"/>
              <a:t>permintaannya</a:t>
            </a:r>
            <a:r>
              <a:rPr lang="en-US" b="1" dirty="0" smtClean="0"/>
              <a:t> </a:t>
            </a:r>
            <a:r>
              <a:rPr lang="en-US" b="1" dirty="0" err="1" smtClean="0"/>
              <a:t>sendiri</a:t>
            </a:r>
            <a:r>
              <a:rPr lang="en-US" b="1" dirty="0" smtClean="0"/>
              <a:t>, </a:t>
            </a:r>
            <a:r>
              <a:rPr lang="en-US" b="1" dirty="0" err="1" smtClean="0"/>
              <a:t>karena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Melanggar</a:t>
            </a:r>
            <a:r>
              <a:rPr lang="en-US" dirty="0" smtClean="0"/>
              <a:t> </a:t>
            </a:r>
            <a:r>
              <a:rPr lang="en-US" dirty="0" err="1" smtClean="0"/>
              <a:t>larangan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kepala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wakil</a:t>
            </a:r>
            <a:r>
              <a:rPr lang="en-US" dirty="0" smtClean="0"/>
              <a:t> </a:t>
            </a:r>
            <a:r>
              <a:rPr lang="en-US" dirty="0" err="1" smtClean="0"/>
              <a:t>kepala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endParaRPr lang="en-US" dirty="0" smtClean="0"/>
          </a:p>
          <a:p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perbuatan</a:t>
            </a:r>
            <a:r>
              <a:rPr lang="en-US" dirty="0" smtClean="0"/>
              <a:t> </a:t>
            </a:r>
            <a:r>
              <a:rPr lang="en-US" dirty="0" err="1" smtClean="0"/>
              <a:t>tercela</a:t>
            </a:r>
            <a:endParaRPr lang="en-US" dirty="0" smtClean="0"/>
          </a:p>
          <a:p>
            <a:r>
              <a:rPr lang="en-US" dirty="0" err="1" smtClean="0"/>
              <a:t>Diberi</a:t>
            </a:r>
            <a:r>
              <a:rPr lang="en-US" dirty="0" smtClean="0"/>
              <a:t> </a:t>
            </a:r>
            <a:r>
              <a:rPr lang="en-US" dirty="0" err="1" smtClean="0"/>
              <a:t>tugas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jabatan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Presiden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dilarang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merangkap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ketentuan</a:t>
            </a:r>
            <a:r>
              <a:rPr lang="en-US" dirty="0" smtClean="0"/>
              <a:t> </a:t>
            </a:r>
            <a:r>
              <a:rPr lang="en-US" dirty="0" err="1" smtClean="0"/>
              <a:t>peraturan</a:t>
            </a:r>
            <a:r>
              <a:rPr lang="en-US" dirty="0" smtClean="0"/>
              <a:t> per-UU-an</a:t>
            </a:r>
          </a:p>
          <a:p>
            <a:r>
              <a:rPr lang="en-US" dirty="0" err="1" smtClean="0"/>
              <a:t>Menggunakan</a:t>
            </a:r>
            <a:r>
              <a:rPr lang="en-US" dirty="0" smtClean="0"/>
              <a:t> </a:t>
            </a:r>
            <a:r>
              <a:rPr lang="en-US" dirty="0" err="1" smtClean="0"/>
              <a:t>dokumen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/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keterangan</a:t>
            </a:r>
            <a:r>
              <a:rPr lang="en-US" dirty="0" smtClean="0"/>
              <a:t> </a:t>
            </a:r>
            <a:r>
              <a:rPr lang="en-US" dirty="0" err="1" smtClean="0"/>
              <a:t>palsu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saat</a:t>
            </a:r>
            <a:r>
              <a:rPr lang="en-US" dirty="0" smtClean="0"/>
              <a:t> </a:t>
            </a:r>
            <a:r>
              <a:rPr lang="en-US" dirty="0" err="1" smtClean="0"/>
              <a:t>pencalonan</a:t>
            </a:r>
            <a:endParaRPr lang="en-US" dirty="0" smtClean="0"/>
          </a:p>
          <a:p>
            <a:r>
              <a:rPr lang="en-US" dirty="0" err="1" smtClean="0"/>
              <a:t>Mendapatkan</a:t>
            </a:r>
            <a:r>
              <a:rPr lang="en-US" dirty="0" smtClean="0"/>
              <a:t>  </a:t>
            </a:r>
            <a:r>
              <a:rPr lang="en-US" dirty="0" err="1" smtClean="0"/>
              <a:t>sanksi</a:t>
            </a:r>
            <a:r>
              <a:rPr lang="en-US" dirty="0" smtClean="0"/>
              <a:t> </a:t>
            </a:r>
            <a:r>
              <a:rPr lang="en-US" dirty="0" err="1" smtClean="0"/>
              <a:t>pemberhentian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7467600" cy="762000"/>
          </a:xfr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algn="ctr"/>
            <a:r>
              <a:rPr lang="en-US" sz="2400" dirty="0" smtClean="0"/>
              <a:t>Tata </a:t>
            </a:r>
            <a:r>
              <a:rPr lang="en-US" sz="2400" dirty="0" err="1" smtClean="0"/>
              <a:t>cara</a:t>
            </a:r>
            <a:r>
              <a:rPr lang="en-US" sz="2400" dirty="0" smtClean="0"/>
              <a:t> </a:t>
            </a:r>
            <a:r>
              <a:rPr lang="en-US" sz="2400" dirty="0" err="1" smtClean="0"/>
              <a:t>pemberhentian</a:t>
            </a:r>
            <a:r>
              <a:rPr lang="en-US" sz="2400" dirty="0" smtClean="0"/>
              <a:t> </a:t>
            </a:r>
            <a:r>
              <a:rPr lang="en-US" sz="2400" dirty="0" err="1" smtClean="0"/>
              <a:t>kepala</a:t>
            </a:r>
            <a:r>
              <a:rPr lang="en-US" sz="2400" dirty="0" smtClean="0"/>
              <a:t> </a:t>
            </a:r>
            <a:r>
              <a:rPr lang="en-US" sz="2400" dirty="0" err="1" smtClean="0"/>
              <a:t>daerah</a:t>
            </a:r>
            <a:r>
              <a:rPr lang="en-US" sz="2400" dirty="0" smtClean="0"/>
              <a:t> </a:t>
            </a:r>
            <a:r>
              <a:rPr lang="en-US" sz="2400" dirty="0" err="1" smtClean="0"/>
              <a:t>karena</a:t>
            </a:r>
            <a:r>
              <a:rPr lang="en-US" sz="2400" dirty="0" smtClean="0"/>
              <a:t> </a:t>
            </a:r>
            <a:r>
              <a:rPr lang="en-US" sz="2400" dirty="0" err="1" smtClean="0"/>
              <a:t>melanggar</a:t>
            </a:r>
            <a:r>
              <a:rPr lang="en-US" sz="2400" dirty="0" smtClean="0"/>
              <a:t> </a:t>
            </a:r>
            <a:r>
              <a:rPr lang="en-US" sz="2400" dirty="0" err="1" smtClean="0"/>
              <a:t>sumpah</a:t>
            </a:r>
            <a:r>
              <a:rPr lang="en-US" sz="2400" dirty="0" smtClean="0"/>
              <a:t>/</a:t>
            </a:r>
            <a:r>
              <a:rPr lang="en-US" sz="2400" dirty="0" err="1" smtClean="0"/>
              <a:t>janji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52400" y="990600"/>
            <a:ext cx="8839200" cy="5867400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en-US" dirty="0" err="1" smtClean="0"/>
              <a:t>Kepala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wakil</a:t>
            </a:r>
            <a:r>
              <a:rPr lang="en-US" dirty="0" smtClean="0"/>
              <a:t> </a:t>
            </a:r>
            <a:r>
              <a:rPr lang="en-US" dirty="0" err="1" smtClean="0"/>
              <a:t>kepala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diusulkan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presiden</a:t>
            </a:r>
            <a:r>
              <a:rPr lang="en-US" dirty="0" smtClean="0"/>
              <a:t>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putusan</a:t>
            </a:r>
            <a:r>
              <a:rPr lang="en-US" dirty="0" smtClean="0"/>
              <a:t> </a:t>
            </a:r>
            <a:r>
              <a:rPr lang="en-US" dirty="0" err="1" smtClean="0"/>
              <a:t>Mahkamah</a:t>
            </a:r>
            <a:r>
              <a:rPr lang="en-US" dirty="0" smtClean="0"/>
              <a:t> </a:t>
            </a:r>
            <a:r>
              <a:rPr lang="en-US" dirty="0" err="1" smtClean="0"/>
              <a:t>Agung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pendapat</a:t>
            </a:r>
            <a:r>
              <a:rPr lang="en-US" dirty="0" smtClean="0"/>
              <a:t> DPRD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kepala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  </a:t>
            </a:r>
            <a:r>
              <a:rPr lang="en-US" dirty="0" err="1" smtClean="0"/>
              <a:t>dan</a:t>
            </a:r>
            <a:r>
              <a:rPr lang="en-US" dirty="0" smtClean="0"/>
              <a:t>/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wakil</a:t>
            </a:r>
            <a:r>
              <a:rPr lang="en-US" dirty="0" smtClean="0"/>
              <a:t> </a:t>
            </a:r>
            <a:r>
              <a:rPr lang="en-US" dirty="0" err="1" smtClean="0"/>
              <a:t>kepala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lagi</a:t>
            </a:r>
            <a:r>
              <a:rPr lang="en-US" dirty="0" smtClean="0"/>
              <a:t> </a:t>
            </a:r>
            <a:r>
              <a:rPr lang="en-US" dirty="0" err="1" smtClean="0"/>
              <a:t>memenuhi</a:t>
            </a:r>
            <a:r>
              <a:rPr lang="en-US" dirty="0" smtClean="0"/>
              <a:t> </a:t>
            </a:r>
            <a:r>
              <a:rPr lang="en-US" dirty="0" err="1" smtClean="0"/>
              <a:t>syarat</a:t>
            </a:r>
            <a:r>
              <a:rPr lang="en-US" dirty="0" smtClean="0"/>
              <a:t> </a:t>
            </a:r>
            <a:r>
              <a:rPr lang="en-US" dirty="0" err="1" smtClean="0"/>
              <a:t>melanggar</a:t>
            </a:r>
            <a:r>
              <a:rPr lang="en-US" dirty="0" smtClean="0"/>
              <a:t> </a:t>
            </a:r>
            <a:r>
              <a:rPr lang="en-US" dirty="0" err="1" smtClean="0"/>
              <a:t>sumpah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janji</a:t>
            </a:r>
            <a:r>
              <a:rPr lang="en-US" dirty="0" smtClean="0"/>
              <a:t> </a:t>
            </a:r>
            <a:r>
              <a:rPr lang="en-US" dirty="0" err="1" smtClean="0"/>
              <a:t>jabatan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melaksanakan</a:t>
            </a:r>
            <a:r>
              <a:rPr lang="en-US" dirty="0" smtClean="0"/>
              <a:t> </a:t>
            </a:r>
            <a:r>
              <a:rPr lang="en-US" dirty="0" err="1" smtClean="0"/>
              <a:t>kewajiban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/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melanggar</a:t>
            </a:r>
            <a:r>
              <a:rPr lang="en-US" dirty="0" smtClean="0"/>
              <a:t> </a:t>
            </a:r>
            <a:r>
              <a:rPr lang="en-US" dirty="0" err="1" smtClean="0"/>
              <a:t>larangan</a:t>
            </a:r>
            <a:endParaRPr lang="en-US" dirty="0" smtClean="0"/>
          </a:p>
          <a:p>
            <a:pPr algn="just"/>
            <a:r>
              <a:rPr lang="en-US" dirty="0" err="1" smtClean="0"/>
              <a:t>Pendapat</a:t>
            </a:r>
            <a:r>
              <a:rPr lang="en-US" dirty="0" smtClean="0"/>
              <a:t> DPRD </a:t>
            </a:r>
            <a:r>
              <a:rPr lang="en-US" dirty="0" err="1" smtClean="0"/>
              <a:t>diputuskan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rapat</a:t>
            </a:r>
            <a:r>
              <a:rPr lang="en-US" dirty="0" smtClean="0"/>
              <a:t> </a:t>
            </a:r>
            <a:r>
              <a:rPr lang="en-US" dirty="0" err="1" smtClean="0"/>
              <a:t>paripurna</a:t>
            </a:r>
            <a:r>
              <a:rPr lang="en-US" dirty="0" smtClean="0"/>
              <a:t> DPRD yang </a:t>
            </a:r>
            <a:r>
              <a:rPr lang="en-US" dirty="0" err="1" smtClean="0"/>
              <a:t>dihadiri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sekurang-kurangnya</a:t>
            </a:r>
            <a:r>
              <a:rPr lang="en-US" dirty="0" smtClean="0"/>
              <a:t> 3/4 </a:t>
            </a:r>
            <a:r>
              <a:rPr lang="en-US" dirty="0" err="1" smtClean="0"/>
              <a:t>tari</a:t>
            </a:r>
            <a:r>
              <a:rPr lang="en-US" dirty="0" smtClean="0"/>
              <a:t> </a:t>
            </a:r>
            <a:r>
              <a:rPr lang="en-US" dirty="0" err="1" smtClean="0"/>
              <a:t>jumlah</a:t>
            </a:r>
            <a:r>
              <a:rPr lang="en-US" dirty="0" smtClean="0"/>
              <a:t> DPRD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putusan</a:t>
            </a:r>
            <a:r>
              <a:rPr lang="en-US" dirty="0" smtClean="0"/>
              <a:t> yang </a:t>
            </a:r>
            <a:r>
              <a:rPr lang="en-US" dirty="0" err="1" smtClean="0"/>
              <a:t>diambil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persetujuan</a:t>
            </a:r>
            <a:r>
              <a:rPr lang="en-US" dirty="0" smtClean="0"/>
              <a:t> </a:t>
            </a:r>
            <a:r>
              <a:rPr lang="en-US" dirty="0" err="1" smtClean="0"/>
              <a:t>sekurang-kurangnya</a:t>
            </a:r>
            <a:r>
              <a:rPr lang="en-US" dirty="0" smtClean="0"/>
              <a:t> 2/3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jumlah</a:t>
            </a:r>
            <a:r>
              <a:rPr lang="en-US" dirty="0" smtClean="0"/>
              <a:t> </a:t>
            </a:r>
            <a:r>
              <a:rPr lang="en-US" dirty="0" err="1" smtClean="0"/>
              <a:t>anggota</a:t>
            </a:r>
            <a:r>
              <a:rPr lang="en-US" dirty="0" smtClean="0"/>
              <a:t> DPRD yang </a:t>
            </a:r>
            <a:r>
              <a:rPr lang="en-US" dirty="0" err="1" smtClean="0"/>
              <a:t>hadir</a:t>
            </a:r>
            <a:r>
              <a:rPr lang="en-US" dirty="0" smtClean="0"/>
              <a:t> </a:t>
            </a:r>
          </a:p>
          <a:p>
            <a:pPr algn="just"/>
            <a:r>
              <a:rPr lang="en-US" dirty="0" err="1" smtClean="0"/>
              <a:t>Mahkamah</a:t>
            </a:r>
            <a:r>
              <a:rPr lang="en-US" dirty="0" smtClean="0"/>
              <a:t> </a:t>
            </a:r>
            <a:r>
              <a:rPr lang="en-US" dirty="0" err="1" smtClean="0"/>
              <a:t>Agung</a:t>
            </a:r>
            <a:r>
              <a:rPr lang="en-US" dirty="0" smtClean="0"/>
              <a:t> </a:t>
            </a:r>
            <a:r>
              <a:rPr lang="en-US" dirty="0" err="1" smtClean="0"/>
              <a:t>wajib</a:t>
            </a:r>
            <a:r>
              <a:rPr lang="en-US" dirty="0" smtClean="0"/>
              <a:t> </a:t>
            </a:r>
            <a:r>
              <a:rPr lang="en-US" dirty="0" err="1" smtClean="0"/>
              <a:t>memeriksa</a:t>
            </a:r>
            <a:r>
              <a:rPr lang="en-US" dirty="0" smtClean="0"/>
              <a:t> </a:t>
            </a:r>
            <a:r>
              <a:rPr lang="en-US" dirty="0" err="1" smtClean="0"/>
              <a:t>mengadili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memutus</a:t>
            </a:r>
            <a:r>
              <a:rPr lang="en-US" dirty="0" smtClean="0"/>
              <a:t> </a:t>
            </a:r>
            <a:r>
              <a:rPr lang="en-US" dirty="0" err="1" smtClean="0"/>
              <a:t>pendapat</a:t>
            </a:r>
            <a:r>
              <a:rPr lang="en-US" dirty="0" smtClean="0"/>
              <a:t> DPRD paling </a:t>
            </a:r>
            <a:r>
              <a:rPr lang="en-US" dirty="0" err="1" smtClean="0"/>
              <a:t>lambat</a:t>
            </a:r>
            <a:r>
              <a:rPr lang="en-US" dirty="0" smtClean="0"/>
              <a:t> 30 </a:t>
            </a:r>
            <a:r>
              <a:rPr lang="en-US" dirty="0" err="1" smtClean="0"/>
              <a:t>hari</a:t>
            </a:r>
            <a:r>
              <a:rPr lang="en-US" dirty="0" smtClean="0"/>
              <a:t> </a:t>
            </a:r>
            <a:r>
              <a:rPr lang="en-US" dirty="0" err="1" smtClean="0"/>
              <a:t>setelah</a:t>
            </a:r>
            <a:r>
              <a:rPr lang="en-US" dirty="0" smtClean="0"/>
              <a:t> </a:t>
            </a:r>
            <a:r>
              <a:rPr lang="en-US" dirty="0" err="1" smtClean="0"/>
              <a:t>permintaan</a:t>
            </a:r>
            <a:r>
              <a:rPr lang="en-US" dirty="0" smtClean="0"/>
              <a:t> DPRD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diterima</a:t>
            </a:r>
            <a:r>
              <a:rPr lang="en-US" dirty="0" smtClean="0"/>
              <a:t> </a:t>
            </a:r>
            <a:r>
              <a:rPr lang="en-US" dirty="0" err="1" smtClean="0"/>
              <a:t>Mahkamah</a:t>
            </a:r>
            <a:r>
              <a:rPr lang="en-US" dirty="0" smtClean="0"/>
              <a:t> </a:t>
            </a:r>
            <a:r>
              <a:rPr lang="en-US" dirty="0" err="1" smtClean="0"/>
              <a:t>Agung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putusan</a:t>
            </a:r>
            <a:r>
              <a:rPr lang="en-US" dirty="0" smtClean="0"/>
              <a:t> </a:t>
            </a:r>
            <a:r>
              <a:rPr lang="en-US" dirty="0" err="1" smtClean="0"/>
              <a:t>bersifat</a:t>
            </a:r>
            <a:r>
              <a:rPr lang="en-US" dirty="0" smtClean="0"/>
              <a:t> final</a:t>
            </a:r>
          </a:p>
          <a:p>
            <a:pPr algn="just"/>
            <a:r>
              <a:rPr lang="en-US" dirty="0" err="1" smtClean="0"/>
              <a:t>Apabila</a:t>
            </a:r>
            <a:r>
              <a:rPr lang="en-US" dirty="0" smtClean="0"/>
              <a:t> </a:t>
            </a:r>
            <a:r>
              <a:rPr lang="en-US" dirty="0" err="1" smtClean="0"/>
              <a:t>Mahkamah</a:t>
            </a:r>
            <a:r>
              <a:rPr lang="en-US" dirty="0" smtClean="0"/>
              <a:t> </a:t>
            </a:r>
            <a:r>
              <a:rPr lang="en-US" dirty="0" err="1" smtClean="0"/>
              <a:t>Agung</a:t>
            </a:r>
            <a:r>
              <a:rPr lang="en-US" dirty="0" smtClean="0"/>
              <a:t> </a:t>
            </a:r>
            <a:r>
              <a:rPr lang="en-US" dirty="0" err="1" smtClean="0"/>
              <a:t>memutuskan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kepala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/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wakil</a:t>
            </a:r>
            <a:r>
              <a:rPr lang="en-US" dirty="0" smtClean="0"/>
              <a:t> </a:t>
            </a:r>
            <a:r>
              <a:rPr lang="en-US" dirty="0" err="1" smtClean="0"/>
              <a:t>kepala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terbukti</a:t>
            </a:r>
            <a:r>
              <a:rPr lang="en-US" dirty="0" smtClean="0"/>
              <a:t> </a:t>
            </a:r>
            <a:r>
              <a:rPr lang="en-US" dirty="0" err="1" smtClean="0"/>
              <a:t>melanggar</a:t>
            </a:r>
            <a:r>
              <a:rPr lang="en-US" dirty="0" smtClean="0"/>
              <a:t> </a:t>
            </a:r>
            <a:r>
              <a:rPr lang="en-US" dirty="0" err="1" smtClean="0"/>
              <a:t>sumpah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janji</a:t>
            </a:r>
            <a:r>
              <a:rPr lang="en-US" dirty="0" smtClean="0"/>
              <a:t> </a:t>
            </a:r>
            <a:r>
              <a:rPr lang="en-US" dirty="0" err="1" smtClean="0"/>
              <a:t>jabatan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melaksanakan</a:t>
            </a:r>
            <a:r>
              <a:rPr lang="en-US" dirty="0" smtClean="0"/>
              <a:t> </a:t>
            </a:r>
            <a:r>
              <a:rPr lang="en-US" dirty="0" err="1" smtClean="0"/>
              <a:t>kewajiban</a:t>
            </a:r>
            <a:r>
              <a:rPr lang="en-US" dirty="0" smtClean="0"/>
              <a:t> DPRD </a:t>
            </a:r>
            <a:r>
              <a:rPr lang="en-US" dirty="0" err="1" smtClean="0"/>
              <a:t>menyelenggarakan</a:t>
            </a:r>
            <a:r>
              <a:rPr lang="en-US" dirty="0" smtClean="0"/>
              <a:t> </a:t>
            </a:r>
            <a:r>
              <a:rPr lang="en-US" dirty="0" err="1" smtClean="0"/>
              <a:t>rapat</a:t>
            </a:r>
            <a:r>
              <a:rPr lang="en-US" dirty="0" smtClean="0"/>
              <a:t> </a:t>
            </a:r>
            <a:r>
              <a:rPr lang="en-US" dirty="0" err="1" smtClean="0"/>
              <a:t>paripurna</a:t>
            </a:r>
            <a:r>
              <a:rPr lang="en-US" dirty="0" smtClean="0"/>
              <a:t> yang </a:t>
            </a:r>
            <a:r>
              <a:rPr lang="en-US" dirty="0" err="1" smtClean="0"/>
              <a:t>dihadiri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sekurang-kurangnya</a:t>
            </a:r>
            <a:r>
              <a:rPr lang="en-US" dirty="0" smtClean="0"/>
              <a:t> 3/4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jumlah</a:t>
            </a:r>
            <a:r>
              <a:rPr lang="en-US" dirty="0" smtClean="0"/>
              <a:t> </a:t>
            </a:r>
            <a:r>
              <a:rPr lang="en-US" dirty="0" err="1" smtClean="0"/>
              <a:t>anggota</a:t>
            </a:r>
            <a:r>
              <a:rPr lang="en-US" dirty="0" smtClean="0"/>
              <a:t> DPRD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putusan</a:t>
            </a:r>
            <a:r>
              <a:rPr lang="en-US" dirty="0" smtClean="0"/>
              <a:t> </a:t>
            </a:r>
            <a:r>
              <a:rPr lang="en-US" dirty="0" err="1" smtClean="0"/>
              <a:t>diambil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persetujuan</a:t>
            </a:r>
            <a:r>
              <a:rPr lang="en-US" dirty="0" smtClean="0"/>
              <a:t> </a:t>
            </a:r>
            <a:r>
              <a:rPr lang="en-US" dirty="0" err="1" smtClean="0"/>
              <a:t>sekurang-kurangnya</a:t>
            </a:r>
            <a:r>
              <a:rPr lang="en-US" dirty="0" smtClean="0"/>
              <a:t> 2/3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jumlah</a:t>
            </a:r>
            <a:r>
              <a:rPr lang="en-US" dirty="0" smtClean="0"/>
              <a:t> </a:t>
            </a:r>
            <a:r>
              <a:rPr lang="en-US" dirty="0" err="1" smtClean="0"/>
              <a:t>anggota</a:t>
            </a:r>
            <a:r>
              <a:rPr lang="en-US" dirty="0" smtClean="0"/>
              <a:t> DPRD yang </a:t>
            </a:r>
            <a:r>
              <a:rPr lang="en-US" dirty="0" err="1" smtClean="0"/>
              <a:t>hadir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memutuskan</a:t>
            </a:r>
            <a:r>
              <a:rPr lang="en-US" dirty="0" smtClean="0"/>
              <a:t> </a:t>
            </a:r>
            <a:r>
              <a:rPr lang="en-US" dirty="0" err="1" smtClean="0"/>
              <a:t>usul</a:t>
            </a:r>
            <a:r>
              <a:rPr lang="en-US" dirty="0" smtClean="0"/>
              <a:t> </a:t>
            </a:r>
            <a:r>
              <a:rPr lang="en-US" dirty="0" err="1" smtClean="0"/>
              <a:t>pemberhentian</a:t>
            </a:r>
            <a:r>
              <a:rPr lang="en-US" dirty="0" smtClean="0"/>
              <a:t> </a:t>
            </a:r>
            <a:r>
              <a:rPr lang="en-US" dirty="0" err="1" smtClean="0"/>
              <a:t>kepala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/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wakil</a:t>
            </a:r>
            <a:r>
              <a:rPr lang="en-US" dirty="0" smtClean="0"/>
              <a:t> </a:t>
            </a:r>
            <a:r>
              <a:rPr lang="en-US" dirty="0" err="1" smtClean="0"/>
              <a:t>kepala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presiden</a:t>
            </a:r>
            <a:endParaRPr lang="en-US" dirty="0" smtClean="0"/>
          </a:p>
          <a:p>
            <a:pPr algn="just"/>
            <a:r>
              <a:rPr lang="en-US" dirty="0" err="1" smtClean="0"/>
              <a:t>Presiden</a:t>
            </a:r>
            <a:r>
              <a:rPr lang="en-US" dirty="0" smtClean="0"/>
              <a:t> </a:t>
            </a:r>
            <a:r>
              <a:rPr lang="en-US" dirty="0" err="1" smtClean="0"/>
              <a:t>wajib</a:t>
            </a:r>
            <a:r>
              <a:rPr lang="en-US" dirty="0" smtClean="0"/>
              <a:t> </a:t>
            </a:r>
            <a:r>
              <a:rPr lang="en-US" dirty="0" err="1" smtClean="0"/>
              <a:t>memproses</a:t>
            </a:r>
            <a:r>
              <a:rPr lang="en-US" dirty="0" smtClean="0"/>
              <a:t> </a:t>
            </a:r>
            <a:r>
              <a:rPr lang="en-US" dirty="0" err="1" smtClean="0"/>
              <a:t>usul</a:t>
            </a:r>
            <a:r>
              <a:rPr lang="en-US" dirty="0" smtClean="0"/>
              <a:t> </a:t>
            </a:r>
            <a:r>
              <a:rPr lang="en-US" dirty="0" err="1" smtClean="0"/>
              <a:t>pemberhentian</a:t>
            </a:r>
            <a:r>
              <a:rPr lang="en-US" dirty="0" smtClean="0"/>
              <a:t> </a:t>
            </a:r>
            <a:r>
              <a:rPr lang="en-US" dirty="0" err="1" smtClean="0"/>
              <a:t>kepala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wakil</a:t>
            </a:r>
            <a:r>
              <a:rPr lang="en-US" dirty="0" smtClean="0"/>
              <a:t> </a:t>
            </a:r>
            <a:r>
              <a:rPr lang="en-US" dirty="0" err="1" smtClean="0"/>
              <a:t>kepala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paling </a:t>
            </a:r>
            <a:r>
              <a:rPr lang="en-US" dirty="0" err="1" smtClean="0"/>
              <a:t>lambat</a:t>
            </a:r>
            <a:r>
              <a:rPr lang="en-US" dirty="0" smtClean="0"/>
              <a:t> 30 </a:t>
            </a:r>
            <a:r>
              <a:rPr lang="en-US" dirty="0" err="1" smtClean="0"/>
              <a:t>hari</a:t>
            </a:r>
            <a:r>
              <a:rPr lang="en-US" dirty="0" smtClean="0"/>
              <a:t> </a:t>
            </a:r>
            <a:r>
              <a:rPr lang="en-US" dirty="0" err="1" smtClean="0"/>
              <a:t>sejak</a:t>
            </a:r>
            <a:r>
              <a:rPr lang="en-US" dirty="0" smtClean="0"/>
              <a:t> DPRD </a:t>
            </a:r>
            <a:r>
              <a:rPr lang="en-US" dirty="0" err="1" smtClean="0"/>
              <a:t>menyampaikan</a:t>
            </a:r>
            <a:r>
              <a:rPr lang="en-US" dirty="0" smtClean="0"/>
              <a:t> </a:t>
            </a:r>
            <a:r>
              <a:rPr lang="en-US" dirty="0" err="1" smtClean="0"/>
              <a:t>usulan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endParaRPr lang="en-US" dirty="0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dirty="0" err="1" smtClean="0"/>
              <a:t>Krisis</a:t>
            </a:r>
            <a:r>
              <a:rPr lang="en-US" dirty="0" smtClean="0"/>
              <a:t> </a:t>
            </a:r>
            <a:r>
              <a:rPr lang="en-US" dirty="0" err="1" smtClean="0"/>
              <a:t>kepercayaan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kepala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/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wakil</a:t>
            </a:r>
            <a:r>
              <a:rPr lang="en-US" dirty="0" smtClean="0"/>
              <a:t> </a:t>
            </a:r>
            <a:r>
              <a:rPr lang="en-US" dirty="0" err="1" smtClean="0"/>
              <a:t>kepala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/>
              <a:t>Kepala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/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wakil</a:t>
            </a:r>
            <a:r>
              <a:rPr lang="en-US" dirty="0" smtClean="0"/>
              <a:t> </a:t>
            </a:r>
            <a:r>
              <a:rPr lang="en-US" dirty="0" err="1" smtClean="0"/>
              <a:t>kepala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menghadapi</a:t>
            </a:r>
            <a:r>
              <a:rPr lang="en-US" dirty="0" smtClean="0"/>
              <a:t> </a:t>
            </a:r>
            <a:r>
              <a:rPr lang="en-US" dirty="0" err="1" smtClean="0"/>
              <a:t>krisis</a:t>
            </a:r>
            <a:r>
              <a:rPr lang="en-US" dirty="0" smtClean="0"/>
              <a:t> </a:t>
            </a:r>
            <a:r>
              <a:rPr lang="en-US" dirty="0" err="1" smtClean="0"/>
              <a:t>kepercayaan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dugaan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tindak</a:t>
            </a:r>
            <a:r>
              <a:rPr lang="en-US" dirty="0" smtClean="0"/>
              <a:t> </a:t>
            </a:r>
            <a:r>
              <a:rPr lang="en-US" dirty="0" err="1" smtClean="0"/>
              <a:t>pidana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terkait</a:t>
            </a:r>
            <a:r>
              <a:rPr lang="en-US" dirty="0" smtClean="0"/>
              <a:t> dg </a:t>
            </a:r>
            <a:r>
              <a:rPr lang="en-US" dirty="0" err="1" smtClean="0"/>
              <a:t>tugas</a:t>
            </a:r>
            <a:r>
              <a:rPr lang="en-US" dirty="0" smtClean="0"/>
              <a:t>, </a:t>
            </a:r>
            <a:r>
              <a:rPr lang="en-US" dirty="0" err="1" smtClean="0"/>
              <a:t>kewenangan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kewajibannya</a:t>
            </a:r>
            <a:r>
              <a:rPr lang="en-US" dirty="0" smtClean="0"/>
              <a:t>, DPRD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menggunakan</a:t>
            </a:r>
            <a:r>
              <a:rPr lang="en-US" dirty="0" smtClean="0"/>
              <a:t> </a:t>
            </a:r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 smtClean="0"/>
              <a:t>interpelasi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 smtClean="0"/>
              <a:t>angket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menanggapinya</a:t>
            </a:r>
            <a:endParaRPr lang="en-US" dirty="0" smtClean="0"/>
          </a:p>
          <a:p>
            <a:r>
              <a:rPr lang="en-US" dirty="0" smtClean="0"/>
              <a:t>DPRD </a:t>
            </a:r>
            <a:r>
              <a:rPr lang="en-US" dirty="0" err="1" smtClean="0"/>
              <a:t>menggunakan</a:t>
            </a:r>
            <a:r>
              <a:rPr lang="en-US" dirty="0" smtClean="0"/>
              <a:t> </a:t>
            </a:r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 smtClean="0"/>
              <a:t>angket</a:t>
            </a:r>
            <a:r>
              <a:rPr lang="en-US" dirty="0" smtClean="0"/>
              <a:t>, </a:t>
            </a:r>
            <a:r>
              <a:rPr lang="en-US" dirty="0" err="1" smtClean="0"/>
              <a:t>Maka</a:t>
            </a:r>
            <a:r>
              <a:rPr lang="en-US" dirty="0" smtClean="0"/>
              <a:t> DPRD </a:t>
            </a:r>
            <a:r>
              <a:rPr lang="en-US" dirty="0" err="1" smtClean="0"/>
              <a:t>membentuk</a:t>
            </a:r>
            <a:r>
              <a:rPr lang="en-US" dirty="0" smtClean="0"/>
              <a:t> </a:t>
            </a:r>
            <a:r>
              <a:rPr lang="en-US" dirty="0" err="1" smtClean="0"/>
              <a:t>panitia</a:t>
            </a:r>
            <a:r>
              <a:rPr lang="en-US" dirty="0" smtClean="0"/>
              <a:t> </a:t>
            </a:r>
            <a:r>
              <a:rPr lang="en-US" dirty="0" err="1" smtClean="0"/>
              <a:t>khusus</a:t>
            </a:r>
            <a:r>
              <a:rPr lang="en-US" dirty="0" smtClean="0"/>
              <a:t> </a:t>
            </a:r>
            <a:r>
              <a:rPr lang="en-US" dirty="0" err="1" smtClean="0"/>
              <a:t>untk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penyidikan</a:t>
            </a:r>
            <a:endParaRPr lang="en-US" dirty="0" smtClean="0"/>
          </a:p>
          <a:p>
            <a:r>
              <a:rPr lang="en-US" dirty="0" err="1" smtClean="0"/>
              <a:t>Apabila</a:t>
            </a:r>
            <a:r>
              <a:rPr lang="en-US" dirty="0" smtClean="0"/>
              <a:t> </a:t>
            </a:r>
            <a:r>
              <a:rPr lang="en-US" dirty="0" err="1" smtClean="0"/>
              <a:t>ditemukan</a:t>
            </a:r>
            <a:r>
              <a:rPr lang="en-US" dirty="0" smtClean="0"/>
              <a:t> </a:t>
            </a:r>
            <a:r>
              <a:rPr lang="en-US" dirty="0" err="1" smtClean="0"/>
              <a:t>bukti</a:t>
            </a:r>
            <a:r>
              <a:rPr lang="en-US" dirty="0" smtClean="0"/>
              <a:t> </a:t>
            </a:r>
            <a:r>
              <a:rPr lang="en-US" dirty="0" err="1" smtClean="0"/>
              <a:t>kepala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/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wakil</a:t>
            </a:r>
            <a:r>
              <a:rPr lang="en-US" dirty="0" smtClean="0"/>
              <a:t> </a:t>
            </a:r>
            <a:r>
              <a:rPr lang="en-US" dirty="0" err="1" smtClean="0"/>
              <a:t>kepala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tindak</a:t>
            </a:r>
            <a:r>
              <a:rPr lang="en-US" dirty="0" smtClean="0"/>
              <a:t> </a:t>
            </a:r>
            <a:r>
              <a:rPr lang="en-US" dirty="0" err="1" smtClean="0"/>
              <a:t>pidana</a:t>
            </a:r>
            <a:r>
              <a:rPr lang="en-US" dirty="0" smtClean="0"/>
              <a:t>, DPRD </a:t>
            </a:r>
            <a:r>
              <a:rPr lang="en-US" dirty="0" err="1" smtClean="0"/>
              <a:t>menyerahkan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penyelesaian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aparat</a:t>
            </a:r>
            <a:r>
              <a:rPr lang="en-US" dirty="0" smtClean="0"/>
              <a:t> </a:t>
            </a:r>
            <a:r>
              <a:rPr lang="en-US" dirty="0" err="1" smtClean="0"/>
              <a:t>penegak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3</TotalTime>
  <Words>551</Words>
  <Application>Microsoft Office PowerPoint</Application>
  <PresentationFormat>On-screen Show (4:3)</PresentationFormat>
  <Paragraphs>89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13" baseType="lpstr">
      <vt:lpstr>Opulent</vt:lpstr>
      <vt:lpstr>Oriel</vt:lpstr>
      <vt:lpstr>HUKUM ADMINISTRASI DAERAH materi 6  </vt:lpstr>
      <vt:lpstr>Slide 2</vt:lpstr>
      <vt:lpstr>Hak dan kewajiban daerah dalam menjalankan otonomi daerah</vt:lpstr>
      <vt:lpstr>Slide 4</vt:lpstr>
      <vt:lpstr>Larangan bagi kepala daerah dan wakil kepala daerah</vt:lpstr>
      <vt:lpstr>Pemberhentian kepala daerah dan wakil kepala daerah </vt:lpstr>
      <vt:lpstr>Kepala daerah berhenti atas permintaannya sendiri, karena</vt:lpstr>
      <vt:lpstr>Tata cara pemberhentian kepala daerah karena melanggar sumpah/janji</vt:lpstr>
      <vt:lpstr>Krisis kepercayaan terhadap kepala daerah dan/atas wakil kepala daerah</vt:lpstr>
      <vt:lpstr>Pemilihan kepala daerah dan wakil kepala daerah</vt:lpstr>
      <vt:lpstr>Perangkat daerah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HUKUM ADMINISTRASI DAERAH materi 6  </dc:title>
  <dc:creator>ASUS</dc:creator>
  <cp:lastModifiedBy>ASUS</cp:lastModifiedBy>
  <cp:revision>3</cp:revision>
  <dcterms:created xsi:type="dcterms:W3CDTF">2020-10-20T08:00:54Z</dcterms:created>
  <dcterms:modified xsi:type="dcterms:W3CDTF">2020-10-20T08:34:28Z</dcterms:modified>
</cp:coreProperties>
</file>