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7" r:id="rId10"/>
    <p:sldId id="259" r:id="rId11"/>
    <p:sldId id="260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663D74F-5586-48DC-9611-809ED7DE6A31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D08317D-6B7E-4815-9123-E2F3A19103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3D74F-5586-48DC-9611-809ED7DE6A31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8317D-6B7E-4815-9123-E2F3A19103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3D74F-5586-48DC-9611-809ED7DE6A31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8317D-6B7E-4815-9123-E2F3A19103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663D74F-5586-48DC-9611-809ED7DE6A31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D08317D-6B7E-4815-9123-E2F3A19103E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663D74F-5586-48DC-9611-809ED7DE6A31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D08317D-6B7E-4815-9123-E2F3A19103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3D74F-5586-48DC-9611-809ED7DE6A31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8317D-6B7E-4815-9123-E2F3A19103E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3D74F-5586-48DC-9611-809ED7DE6A31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8317D-6B7E-4815-9123-E2F3A19103E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663D74F-5586-48DC-9611-809ED7DE6A31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D08317D-6B7E-4815-9123-E2F3A19103E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63D74F-5586-48DC-9611-809ED7DE6A31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8317D-6B7E-4815-9123-E2F3A19103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663D74F-5586-48DC-9611-809ED7DE6A31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D08317D-6B7E-4815-9123-E2F3A19103E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663D74F-5586-48DC-9611-809ED7DE6A31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D08317D-6B7E-4815-9123-E2F3A19103E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663D74F-5586-48DC-9611-809ED7DE6A31}" type="datetimeFigureOut">
              <a:rPr lang="en-US" smtClean="0"/>
              <a:pPr/>
              <a:t>4/16/2016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D08317D-6B7E-4815-9123-E2F3A19103E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d-ID" sz="6000" b="1" dirty="0" smtClean="0"/>
              <a:t>WILAYAH NEGARA</a:t>
            </a:r>
            <a:endParaRPr lang="en-US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Jenis-jenis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KHL 1982</a:t>
            </a:r>
          </a:p>
          <a:p>
            <a:pPr lvl="0"/>
            <a:r>
              <a:rPr lang="en-US" dirty="0" smtClean="0"/>
              <a:t>Negara </a:t>
            </a:r>
            <a:r>
              <a:rPr lang="en-US" dirty="0" err="1" smtClean="0"/>
              <a:t>tak</a:t>
            </a:r>
            <a:r>
              <a:rPr lang="en-US" dirty="0" smtClean="0"/>
              <a:t> </a:t>
            </a:r>
            <a:r>
              <a:rPr lang="en-US" dirty="0" err="1" smtClean="0"/>
              <a:t>berpantai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pantai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(</a:t>
            </a:r>
            <a:r>
              <a:rPr lang="en-US" dirty="0" err="1" smtClean="0"/>
              <a:t>Pasal</a:t>
            </a:r>
            <a:r>
              <a:rPr lang="en-US" dirty="0" smtClean="0"/>
              <a:t> 24 </a:t>
            </a:r>
            <a:r>
              <a:rPr lang="en-US" dirty="0" err="1" smtClean="0"/>
              <a:t>ayat</a:t>
            </a:r>
            <a:r>
              <a:rPr lang="en-US" dirty="0" smtClean="0"/>
              <a:t> 1 </a:t>
            </a:r>
            <a:r>
              <a:rPr lang="en-US" dirty="0" err="1" smtClean="0"/>
              <a:t>huruf</a:t>
            </a:r>
            <a:r>
              <a:rPr lang="en-US" dirty="0" smtClean="0"/>
              <a:t> a);</a:t>
            </a:r>
          </a:p>
          <a:p>
            <a:pPr lvl="0"/>
            <a:r>
              <a:rPr lang="es-ES" dirty="0" smtClean="0"/>
              <a:t>Negara </a:t>
            </a:r>
            <a:r>
              <a:rPr lang="es-ES" dirty="0" err="1" smtClean="0"/>
              <a:t>pantai</a:t>
            </a:r>
            <a:r>
              <a:rPr lang="es-ES" dirty="0" smtClean="0"/>
              <a:t> (</a:t>
            </a:r>
            <a:r>
              <a:rPr lang="es-ES" dirty="0" err="1" smtClean="0"/>
              <a:t>dalam</a:t>
            </a:r>
            <a:r>
              <a:rPr lang="es-ES" dirty="0" smtClean="0"/>
              <a:t> </a:t>
            </a:r>
            <a:r>
              <a:rPr lang="es-ES" dirty="0" err="1" smtClean="0"/>
              <a:t>Pasal</a:t>
            </a:r>
            <a:r>
              <a:rPr lang="es-ES" dirty="0" smtClean="0"/>
              <a:t> 2 </a:t>
            </a:r>
            <a:r>
              <a:rPr lang="es-ES" dirty="0" err="1" smtClean="0"/>
              <a:t>ayat</a:t>
            </a:r>
            <a:r>
              <a:rPr lang="es-ES" dirty="0" smtClean="0"/>
              <a:t> 1, … negara </a:t>
            </a:r>
            <a:r>
              <a:rPr lang="es-ES" dirty="0" err="1" smtClean="0"/>
              <a:t>pantai</a:t>
            </a:r>
            <a:r>
              <a:rPr lang="es-ES" dirty="0" smtClean="0"/>
              <a:t> ….), </a:t>
            </a:r>
            <a:r>
              <a:rPr lang="es-ES" dirty="0" err="1" smtClean="0"/>
              <a:t>yaitu</a:t>
            </a:r>
            <a:r>
              <a:rPr lang="es-ES" dirty="0" smtClean="0"/>
              <a:t>  </a:t>
            </a:r>
            <a:r>
              <a:rPr lang="es-ES" i="1" dirty="0" smtClean="0"/>
              <a:t>negara yang </a:t>
            </a:r>
            <a:r>
              <a:rPr lang="es-ES" i="1" dirty="0" err="1" smtClean="0"/>
              <a:t>memiliki</a:t>
            </a:r>
            <a:r>
              <a:rPr lang="es-ES" i="1" dirty="0" smtClean="0"/>
              <a:t> </a:t>
            </a:r>
            <a:r>
              <a:rPr lang="es-ES" i="1" dirty="0" err="1" smtClean="0"/>
              <a:t>pantai</a:t>
            </a:r>
            <a:r>
              <a:rPr lang="es-ES" i="1" dirty="0" smtClean="0"/>
              <a:t> </a:t>
            </a:r>
            <a:r>
              <a:rPr lang="es-ES" i="1" dirty="0" err="1" smtClean="0"/>
              <a:t>laut</a:t>
            </a:r>
            <a:r>
              <a:rPr lang="es-ES" i="1" dirty="0" smtClean="0"/>
              <a:t> </a:t>
            </a:r>
            <a:r>
              <a:rPr lang="es-ES" dirty="0" smtClean="0"/>
              <a:t> (</a:t>
            </a:r>
            <a:r>
              <a:rPr lang="es-ES" dirty="0" err="1" smtClean="0"/>
              <a:t>koersif</a:t>
            </a:r>
            <a:r>
              <a:rPr lang="es-ES" dirty="0" smtClean="0"/>
              <a:t> </a:t>
            </a:r>
            <a:r>
              <a:rPr lang="es-ES" dirty="0" err="1" smtClean="0"/>
              <a:t>penulis</a:t>
            </a:r>
            <a:r>
              <a:rPr lang="es-ES" dirty="0" smtClean="0"/>
              <a:t>); dan </a:t>
            </a:r>
            <a:endParaRPr lang="en-US" dirty="0" smtClean="0"/>
          </a:p>
          <a:p>
            <a:pPr lvl="0"/>
            <a:r>
              <a:rPr lang="es-ES" dirty="0" smtClean="0"/>
              <a:t>Negara </a:t>
            </a:r>
            <a:r>
              <a:rPr lang="es-ES" dirty="0" err="1" smtClean="0"/>
              <a:t>kepulauan</a:t>
            </a:r>
            <a:r>
              <a:rPr lang="es-ES" dirty="0" smtClean="0"/>
              <a:t>, </a:t>
            </a:r>
            <a:r>
              <a:rPr lang="es-ES" dirty="0" err="1" smtClean="0"/>
              <a:t>yaitu</a:t>
            </a:r>
            <a:r>
              <a:rPr lang="es-ES" dirty="0" smtClean="0"/>
              <a:t> </a:t>
            </a:r>
            <a:r>
              <a:rPr lang="es-ES" dirty="0" err="1" smtClean="0"/>
              <a:t>suatu</a:t>
            </a:r>
            <a:r>
              <a:rPr lang="es-ES" dirty="0" smtClean="0"/>
              <a:t> negara yang </a:t>
            </a:r>
            <a:r>
              <a:rPr lang="es-ES" dirty="0" err="1" smtClean="0"/>
              <a:t>seluruhnya</a:t>
            </a:r>
            <a:r>
              <a:rPr lang="es-ES" dirty="0" smtClean="0"/>
              <a:t> </a:t>
            </a:r>
            <a:r>
              <a:rPr lang="es-ES" dirty="0" err="1" smtClean="0"/>
              <a:t>terdiri</a:t>
            </a:r>
            <a:r>
              <a:rPr lang="es-ES" dirty="0" smtClean="0"/>
              <a:t> </a:t>
            </a:r>
            <a:r>
              <a:rPr lang="es-ES" dirty="0" err="1" smtClean="0"/>
              <a:t>dari</a:t>
            </a:r>
            <a:r>
              <a:rPr lang="es-ES" dirty="0" smtClean="0"/>
              <a:t> </a:t>
            </a:r>
            <a:r>
              <a:rPr lang="es-ES" dirty="0" err="1" smtClean="0"/>
              <a:t>satu</a:t>
            </a:r>
            <a:r>
              <a:rPr lang="es-ES" dirty="0" smtClean="0"/>
              <a:t> </a:t>
            </a:r>
            <a:r>
              <a:rPr lang="es-ES" dirty="0" err="1" smtClean="0"/>
              <a:t>atau</a:t>
            </a:r>
            <a:r>
              <a:rPr lang="es-ES" dirty="0" smtClean="0"/>
              <a:t> </a:t>
            </a:r>
            <a:r>
              <a:rPr lang="es-ES" dirty="0" err="1" smtClean="0"/>
              <a:t>kepulauan</a:t>
            </a:r>
            <a:r>
              <a:rPr lang="es-ES" dirty="0" smtClean="0"/>
              <a:t> dan </a:t>
            </a:r>
            <a:r>
              <a:rPr lang="es-ES" dirty="0" err="1" smtClean="0"/>
              <a:t>dapat</a:t>
            </a:r>
            <a:r>
              <a:rPr lang="es-ES" dirty="0" smtClean="0"/>
              <a:t> </a:t>
            </a:r>
            <a:r>
              <a:rPr lang="es-ES" dirty="0" err="1" smtClean="0"/>
              <a:t>mencakup</a:t>
            </a:r>
            <a:r>
              <a:rPr lang="es-ES" dirty="0" smtClean="0"/>
              <a:t> </a:t>
            </a:r>
            <a:r>
              <a:rPr lang="es-ES" dirty="0" err="1" smtClean="0"/>
              <a:t>pulau-pulau</a:t>
            </a:r>
            <a:r>
              <a:rPr lang="es-ES" dirty="0" smtClean="0"/>
              <a:t> </a:t>
            </a:r>
            <a:r>
              <a:rPr lang="es-ES" dirty="0" err="1" smtClean="0"/>
              <a:t>lain</a:t>
            </a:r>
            <a:r>
              <a:rPr lang="es-ES" dirty="0" smtClean="0"/>
              <a:t>.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yang </a:t>
            </a:r>
            <a:r>
              <a:rPr lang="en-US" dirty="0" err="1" smtClean="0"/>
              <a:t>tunduk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pantai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pantai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yang </a:t>
            </a:r>
            <a:r>
              <a:rPr lang="en-US" dirty="0" err="1" smtClean="0"/>
              <a:t>tunduk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kedaulatan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teritorial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Perairan</a:t>
            </a:r>
            <a:r>
              <a:rPr lang="en-US" dirty="0" smtClean="0"/>
              <a:t> </a:t>
            </a:r>
            <a:r>
              <a:rPr lang="en-US" dirty="0" err="1" smtClean="0"/>
              <a:t>pedalaman</a:t>
            </a:r>
            <a:endParaRPr lang="en-US" dirty="0" smtClean="0"/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dimana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berdaulat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Zona</a:t>
            </a:r>
            <a:r>
              <a:rPr lang="en-US" dirty="0" smtClean="0"/>
              <a:t> </a:t>
            </a:r>
            <a:r>
              <a:rPr lang="en-US" dirty="0" err="1" smtClean="0"/>
              <a:t>tambahan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Zona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eksklusif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Landas</a:t>
            </a:r>
            <a:r>
              <a:rPr lang="en-US" dirty="0" smtClean="0"/>
              <a:t> </a:t>
            </a:r>
            <a:r>
              <a:rPr lang="en-US" dirty="0" err="1" smtClean="0"/>
              <a:t>kontinen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Perairan</a:t>
            </a:r>
            <a:r>
              <a:rPr lang="en-US" dirty="0" smtClean="0"/>
              <a:t> </a:t>
            </a:r>
            <a:r>
              <a:rPr lang="en-US" dirty="0" err="1" smtClean="0"/>
              <a:t>pedalaman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Perairan</a:t>
            </a:r>
            <a:r>
              <a:rPr lang="en-US" dirty="0" smtClean="0"/>
              <a:t> yang </a:t>
            </a:r>
            <a:r>
              <a:rPr lang="en-US" dirty="0" err="1" smtClean="0"/>
              <a:t>terletak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sisi</a:t>
            </a:r>
            <a:r>
              <a:rPr lang="en-US" dirty="0" smtClean="0"/>
              <a:t> </a:t>
            </a:r>
            <a:r>
              <a:rPr lang="en-US" dirty="0" err="1" smtClean="0"/>
              <a:t>darat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pangkal</a:t>
            </a:r>
            <a:r>
              <a:rPr lang="en-US" dirty="0" smtClean="0"/>
              <a:t> yang </a:t>
            </a:r>
            <a:r>
              <a:rPr lang="en-US" dirty="0" err="1" smtClean="0"/>
              <a:t>dipakai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teritorial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.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kedalamnya</a:t>
            </a:r>
            <a:r>
              <a:rPr lang="en-US" dirty="0" smtClean="0"/>
              <a:t> </a:t>
            </a:r>
            <a:r>
              <a:rPr lang="en-US" dirty="0" err="1" smtClean="0"/>
              <a:t>sungai</a:t>
            </a:r>
            <a:r>
              <a:rPr lang="en-US" dirty="0" smtClean="0"/>
              <a:t>, </a:t>
            </a:r>
            <a:r>
              <a:rPr lang="en-US" dirty="0" err="1" smtClean="0"/>
              <a:t>teluk</a:t>
            </a:r>
            <a:r>
              <a:rPr lang="en-US" dirty="0" smtClean="0"/>
              <a:t>, </a:t>
            </a:r>
            <a:r>
              <a:rPr lang="en-US" dirty="0" err="1" smtClean="0"/>
              <a:t>pelabuhan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perairan</a:t>
            </a:r>
            <a:r>
              <a:rPr lang="en-US" dirty="0" smtClean="0"/>
              <a:t> lain </a:t>
            </a:r>
            <a:r>
              <a:rPr lang="en-US" dirty="0" err="1" smtClean="0"/>
              <a:t>sepanjang</a:t>
            </a:r>
            <a:r>
              <a:rPr lang="en-US" dirty="0" smtClean="0"/>
              <a:t> </a:t>
            </a:r>
            <a:r>
              <a:rPr lang="en-US" dirty="0" err="1" smtClean="0"/>
              <a:t>berada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sisi</a:t>
            </a:r>
            <a:r>
              <a:rPr lang="en-US" dirty="0" smtClean="0"/>
              <a:t> </a:t>
            </a:r>
            <a:r>
              <a:rPr lang="en-US" dirty="0" err="1" smtClean="0"/>
              <a:t>darat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pangkal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teritorial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en-US" dirty="0" smtClean="0"/>
              <a:t>“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perairan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jalur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yang </a:t>
            </a:r>
            <a:r>
              <a:rPr lang="en-US" dirty="0" err="1" smtClean="0"/>
              <a:t>terletak</a:t>
            </a:r>
            <a:r>
              <a:rPr lang="en-US" dirty="0" smtClean="0"/>
              <a:t> </a:t>
            </a:r>
            <a:r>
              <a:rPr lang="en-US" dirty="0" err="1" smtClean="0"/>
              <a:t>sepanjang</a:t>
            </a:r>
            <a:r>
              <a:rPr lang="en-US" dirty="0" smtClean="0"/>
              <a:t> </a:t>
            </a:r>
            <a:r>
              <a:rPr lang="en-US" dirty="0" err="1" smtClean="0"/>
              <a:t>pantai</a:t>
            </a:r>
            <a:r>
              <a:rPr lang="en-US" dirty="0" smtClean="0"/>
              <a:t> (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sisi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)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pangkal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yang </a:t>
            </a:r>
            <a:r>
              <a:rPr lang="en-US" dirty="0" err="1" smtClean="0"/>
              <a:t>dibatasi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batas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(outer limit)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”.</a:t>
            </a:r>
          </a:p>
          <a:p>
            <a:r>
              <a:rPr lang="en-US" dirty="0" smtClean="0"/>
              <a:t>“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perairan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,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jalur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sepanjang</a:t>
            </a:r>
            <a:r>
              <a:rPr lang="en-US" dirty="0" smtClean="0"/>
              <a:t> </a:t>
            </a:r>
            <a:r>
              <a:rPr lang="en-US" dirty="0" err="1" smtClean="0"/>
              <a:t>pantai</a:t>
            </a:r>
            <a:r>
              <a:rPr lang="en-US" dirty="0" smtClean="0"/>
              <a:t> yang </a:t>
            </a:r>
            <a:r>
              <a:rPr lang="en-US" dirty="0" err="1" smtClean="0"/>
              <a:t>terletak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pangkal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batas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(outer limit)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teritorial</a:t>
            </a:r>
            <a:r>
              <a:rPr lang="en-US" dirty="0" smtClean="0"/>
              <a:t>” 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“</a:t>
            </a:r>
            <a:r>
              <a:rPr lang="en-US" i="1" dirty="0" err="1" smtClean="0"/>
              <a:t>Bagian</a:t>
            </a:r>
            <a:r>
              <a:rPr lang="en-US" i="1" dirty="0" smtClean="0"/>
              <a:t> </a:t>
            </a:r>
            <a:r>
              <a:rPr lang="en-US" i="1" dirty="0" err="1" smtClean="0"/>
              <a:t>dari</a:t>
            </a:r>
            <a:r>
              <a:rPr lang="en-US" i="1" dirty="0" smtClean="0"/>
              <a:t> </a:t>
            </a:r>
            <a:r>
              <a:rPr lang="en-US" i="1" dirty="0" err="1" smtClean="0"/>
              <a:t>perairan</a:t>
            </a:r>
            <a:r>
              <a:rPr lang="en-US" i="1" dirty="0" smtClean="0"/>
              <a:t> </a:t>
            </a:r>
            <a:r>
              <a:rPr lang="en-US" i="1" dirty="0" err="1" smtClean="0"/>
              <a:t>nasional</a:t>
            </a:r>
            <a:r>
              <a:rPr lang="en-US" i="1" dirty="0" smtClean="0"/>
              <a:t>, </a:t>
            </a:r>
            <a:r>
              <a:rPr lang="en-US" i="1" dirty="0" err="1" smtClean="0"/>
              <a:t>berupa</a:t>
            </a:r>
            <a:r>
              <a:rPr lang="en-US" i="1" dirty="0" smtClean="0"/>
              <a:t> </a:t>
            </a:r>
            <a:r>
              <a:rPr lang="en-US" i="1" dirty="0" err="1" smtClean="0"/>
              <a:t>suatu</a:t>
            </a:r>
            <a:r>
              <a:rPr lang="en-US" i="1" dirty="0" smtClean="0"/>
              <a:t> </a:t>
            </a:r>
            <a:r>
              <a:rPr lang="en-US" i="1" dirty="0" err="1" smtClean="0"/>
              <a:t>jalur</a:t>
            </a:r>
            <a:r>
              <a:rPr lang="en-US" i="1" dirty="0" smtClean="0"/>
              <a:t> </a:t>
            </a:r>
            <a:r>
              <a:rPr lang="en-US" i="1" dirty="0" err="1" smtClean="0"/>
              <a:t>laut</a:t>
            </a:r>
            <a:r>
              <a:rPr lang="en-US" i="1" dirty="0" smtClean="0"/>
              <a:t> yang </a:t>
            </a:r>
            <a:r>
              <a:rPr lang="en-US" i="1" dirty="0" err="1" smtClean="0"/>
              <a:t>lebarnya</a:t>
            </a:r>
            <a:r>
              <a:rPr lang="en-US" i="1" dirty="0" smtClean="0"/>
              <a:t> </a:t>
            </a:r>
            <a:r>
              <a:rPr lang="en-US" i="1" dirty="0" err="1" smtClean="0"/>
              <a:t>tidak</a:t>
            </a:r>
            <a:r>
              <a:rPr lang="en-US" i="1" dirty="0" smtClean="0"/>
              <a:t> </a:t>
            </a:r>
            <a:r>
              <a:rPr lang="en-US" i="1" dirty="0" err="1" smtClean="0"/>
              <a:t>melebihi</a:t>
            </a:r>
            <a:r>
              <a:rPr lang="en-US" i="1" dirty="0" smtClean="0"/>
              <a:t>  12 mil </a:t>
            </a:r>
            <a:r>
              <a:rPr lang="en-US" i="1" dirty="0" err="1" smtClean="0"/>
              <a:t>laut</a:t>
            </a:r>
            <a:r>
              <a:rPr lang="en-US" i="1" dirty="0" smtClean="0"/>
              <a:t> yang </a:t>
            </a:r>
            <a:r>
              <a:rPr lang="en-US" i="1" dirty="0" err="1" smtClean="0"/>
              <a:t>diukur</a:t>
            </a:r>
            <a:r>
              <a:rPr lang="en-US" i="1" dirty="0" smtClean="0"/>
              <a:t> </a:t>
            </a:r>
            <a:r>
              <a:rPr lang="en-US" i="1" dirty="0" err="1" smtClean="0"/>
              <a:t>dari</a:t>
            </a:r>
            <a:r>
              <a:rPr lang="en-US" i="1" dirty="0" smtClean="0"/>
              <a:t> </a:t>
            </a:r>
            <a:r>
              <a:rPr lang="en-US" i="1" dirty="0" err="1" smtClean="0"/>
              <a:t>garis</a:t>
            </a:r>
            <a:r>
              <a:rPr lang="en-US" i="1" dirty="0" smtClean="0"/>
              <a:t> </a:t>
            </a:r>
            <a:r>
              <a:rPr lang="en-US" i="1" dirty="0" err="1" smtClean="0"/>
              <a:t>pangkal</a:t>
            </a:r>
            <a:r>
              <a:rPr lang="en-US" i="1" dirty="0" smtClean="0"/>
              <a:t> </a:t>
            </a:r>
            <a:r>
              <a:rPr lang="en-US" i="1" dirty="0" err="1" smtClean="0"/>
              <a:t>ke</a:t>
            </a:r>
            <a:r>
              <a:rPr lang="en-US" i="1" dirty="0" smtClean="0"/>
              <a:t> </a:t>
            </a:r>
            <a:r>
              <a:rPr lang="en-US" i="1" dirty="0" err="1" smtClean="0"/>
              <a:t>sisi</a:t>
            </a:r>
            <a:r>
              <a:rPr lang="en-US" i="1" dirty="0" smtClean="0"/>
              <a:t>/</a:t>
            </a:r>
            <a:r>
              <a:rPr lang="en-US" i="1" dirty="0" err="1" smtClean="0"/>
              <a:t>arah</a:t>
            </a:r>
            <a:r>
              <a:rPr lang="en-US" i="1" dirty="0" smtClean="0"/>
              <a:t> </a:t>
            </a:r>
            <a:r>
              <a:rPr lang="en-US" i="1" dirty="0" err="1" smtClean="0"/>
              <a:t>laut</a:t>
            </a:r>
            <a:r>
              <a:rPr lang="en-US" i="1" dirty="0" smtClean="0"/>
              <a:t> </a:t>
            </a:r>
            <a:r>
              <a:rPr lang="en-US" i="1" dirty="0" err="1" smtClean="0"/>
              <a:t>sampai</a:t>
            </a:r>
            <a:r>
              <a:rPr lang="en-US" i="1" dirty="0" smtClean="0"/>
              <a:t> </a:t>
            </a:r>
            <a:r>
              <a:rPr lang="en-US" i="1" dirty="0" err="1" smtClean="0"/>
              <a:t>batas</a:t>
            </a:r>
            <a:r>
              <a:rPr lang="en-US" i="1" dirty="0" smtClean="0"/>
              <a:t> </a:t>
            </a:r>
            <a:r>
              <a:rPr lang="en-US" i="1" dirty="0" err="1" smtClean="0"/>
              <a:t>luar</a:t>
            </a:r>
            <a:r>
              <a:rPr lang="en-US" i="1" dirty="0" smtClean="0"/>
              <a:t> </a:t>
            </a:r>
            <a:r>
              <a:rPr lang="en-US" i="1" dirty="0" err="1" smtClean="0"/>
              <a:t>laut</a:t>
            </a:r>
            <a:r>
              <a:rPr lang="en-US" i="1" dirty="0" smtClean="0"/>
              <a:t> </a:t>
            </a:r>
            <a:r>
              <a:rPr lang="en-US" i="1" dirty="0" err="1" smtClean="0"/>
              <a:t>wilayah</a:t>
            </a:r>
            <a:endParaRPr lang="en-US" i="1" dirty="0" smtClean="0"/>
          </a:p>
          <a:p>
            <a:pPr lvl="1"/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teritorial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perairan</a:t>
            </a:r>
            <a:r>
              <a:rPr lang="en-US" dirty="0" smtClean="0"/>
              <a:t> </a:t>
            </a:r>
            <a:r>
              <a:rPr lang="en-US" dirty="0" err="1" smtClean="0"/>
              <a:t>nasional</a:t>
            </a:r>
            <a:r>
              <a:rPr lang="en-US" dirty="0" smtClean="0"/>
              <a:t>;</a:t>
            </a:r>
          </a:p>
          <a:p>
            <a:pPr lvl="1"/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jalur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, (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);</a:t>
            </a:r>
          </a:p>
          <a:p>
            <a:pPr lvl="1"/>
            <a:r>
              <a:rPr lang="en-US" dirty="0" err="1" smtClean="0"/>
              <a:t>lebar</a:t>
            </a:r>
            <a:r>
              <a:rPr lang="en-US" dirty="0" smtClean="0"/>
              <a:t> </a:t>
            </a:r>
            <a:r>
              <a:rPr lang="en-US" dirty="0" err="1" smtClean="0"/>
              <a:t>jalur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melebihi</a:t>
            </a:r>
            <a:r>
              <a:rPr lang="en-US" dirty="0" smtClean="0"/>
              <a:t> 12 mil </a:t>
            </a:r>
            <a:r>
              <a:rPr lang="en-US" dirty="0" err="1" smtClean="0"/>
              <a:t>laut</a:t>
            </a:r>
            <a:r>
              <a:rPr lang="en-US" dirty="0" smtClean="0"/>
              <a:t>;</a:t>
            </a:r>
          </a:p>
          <a:p>
            <a:pPr lvl="1"/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pangkal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sisi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;</a:t>
            </a:r>
          </a:p>
          <a:p>
            <a:pPr lvl="1"/>
            <a:r>
              <a:rPr lang="en-US" dirty="0" err="1" smtClean="0"/>
              <a:t>dibatasi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batas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(outer limit)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teritorial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Mengenai</a:t>
            </a:r>
            <a:r>
              <a:rPr lang="en-US" dirty="0" smtClean="0"/>
              <a:t> status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territorial, </a:t>
            </a: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udara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territorial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bawahnya</a:t>
            </a:r>
            <a:r>
              <a:rPr lang="en-US" dirty="0" smtClean="0"/>
              <a:t> KHL 1982 </a:t>
            </a:r>
            <a:r>
              <a:rPr lang="en-US" dirty="0" err="1" smtClean="0"/>
              <a:t>Pasal</a:t>
            </a:r>
            <a:r>
              <a:rPr lang="en-US" dirty="0" smtClean="0"/>
              <a:t> 2 </a:t>
            </a:r>
            <a:r>
              <a:rPr lang="en-US" dirty="0" err="1" smtClean="0"/>
              <a:t>menentukan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:</a:t>
            </a:r>
          </a:p>
          <a:p>
            <a:pPr lvl="0">
              <a:buNone/>
            </a:pPr>
            <a:r>
              <a:rPr lang="en-US" dirty="0" err="1" smtClean="0"/>
              <a:t>Kedaulatan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pantai</a:t>
            </a:r>
            <a:r>
              <a:rPr lang="en-US" dirty="0" smtClean="0"/>
              <a:t>, </a:t>
            </a: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daratan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perairan</a:t>
            </a:r>
            <a:r>
              <a:rPr lang="en-US" dirty="0" smtClean="0"/>
              <a:t> </a:t>
            </a:r>
            <a:r>
              <a:rPr lang="en-US" dirty="0" err="1" smtClean="0"/>
              <a:t>pedalamannya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kepulauan</a:t>
            </a:r>
            <a:r>
              <a:rPr lang="en-US" dirty="0" smtClean="0"/>
              <a:t>, </a:t>
            </a:r>
            <a:r>
              <a:rPr lang="en-US" dirty="0" err="1" smtClean="0"/>
              <a:t>perairan</a:t>
            </a:r>
            <a:r>
              <a:rPr lang="en-US" dirty="0" smtClean="0"/>
              <a:t> </a:t>
            </a:r>
            <a:r>
              <a:rPr lang="en-US" dirty="0" err="1" smtClean="0"/>
              <a:t>kepulauannya</a:t>
            </a:r>
            <a:r>
              <a:rPr lang="en-US" dirty="0" smtClean="0"/>
              <a:t>, </a:t>
            </a:r>
            <a:r>
              <a:rPr lang="en-US" dirty="0" err="1" smtClean="0"/>
              <a:t>meliputi</a:t>
            </a:r>
            <a:r>
              <a:rPr lang="en-US" dirty="0" smtClean="0"/>
              <a:t> pula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jalur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yang </a:t>
            </a:r>
            <a:r>
              <a:rPr lang="en-US" dirty="0" err="1" smtClean="0"/>
              <a:t>berbatasan</a:t>
            </a:r>
            <a:r>
              <a:rPr lang="en-US" dirty="0" smtClean="0"/>
              <a:t> </a:t>
            </a:r>
            <a:r>
              <a:rPr lang="en-US" dirty="0" err="1" smtClean="0"/>
              <a:t>dengannya</a:t>
            </a:r>
            <a:r>
              <a:rPr lang="en-US" dirty="0" smtClean="0"/>
              <a:t> yang </a:t>
            </a:r>
            <a:r>
              <a:rPr lang="en-US" dirty="0" err="1" smtClean="0"/>
              <a:t>dinamakan</a:t>
            </a:r>
            <a:r>
              <a:rPr lang="en-US" dirty="0" smtClean="0"/>
              <a:t> </a:t>
            </a:r>
            <a:r>
              <a:rPr lang="en-US" dirty="0" err="1" smtClean="0"/>
              <a:t>lau</a:t>
            </a:r>
            <a:r>
              <a:rPr lang="en-US" dirty="0" smtClean="0"/>
              <a:t> territorial.</a:t>
            </a:r>
          </a:p>
          <a:p>
            <a:pPr lvl="0">
              <a:buNone/>
            </a:pPr>
            <a:r>
              <a:rPr lang="en-US" dirty="0" err="1" smtClean="0"/>
              <a:t>Kedaulatan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 </a:t>
            </a: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udara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territorial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bawahnya</a:t>
            </a:r>
            <a:r>
              <a:rPr lang="en-US" dirty="0" smtClean="0"/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Zona</a:t>
            </a:r>
            <a:r>
              <a:rPr lang="en-US" dirty="0" smtClean="0"/>
              <a:t> </a:t>
            </a:r>
            <a:r>
              <a:rPr lang="en-US" dirty="0" err="1" smtClean="0"/>
              <a:t>tambahan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zona</a:t>
            </a:r>
            <a:r>
              <a:rPr lang="en-US" dirty="0" smtClean="0"/>
              <a:t> yang </a:t>
            </a:r>
            <a:r>
              <a:rPr lang="en-US" dirty="0" err="1" smtClean="0"/>
              <a:t>berbatasan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territorial,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lebarnya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melebihi</a:t>
            </a:r>
            <a:r>
              <a:rPr lang="en-US" dirty="0" smtClean="0"/>
              <a:t> 24 mil </a:t>
            </a:r>
            <a:r>
              <a:rPr lang="en-US" dirty="0" err="1" smtClean="0"/>
              <a:t>laut</a:t>
            </a:r>
            <a:r>
              <a:rPr lang="en-US" dirty="0" smtClean="0"/>
              <a:t> yang </a:t>
            </a:r>
            <a:r>
              <a:rPr lang="en-US" dirty="0" err="1" smtClean="0"/>
              <a:t>diukur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pangkal</a:t>
            </a:r>
            <a:r>
              <a:rPr lang="en-US" dirty="0" smtClean="0"/>
              <a:t>.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status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perairan</a:t>
            </a:r>
            <a:r>
              <a:rPr lang="en-US" dirty="0" smtClean="0"/>
              <a:t> yang </a:t>
            </a:r>
            <a:r>
              <a:rPr lang="en-US" dirty="0" err="1" smtClean="0"/>
              <a:t>dinamakan</a:t>
            </a:r>
            <a:r>
              <a:rPr lang="en-US" dirty="0" smtClean="0"/>
              <a:t> </a:t>
            </a:r>
            <a:r>
              <a:rPr lang="en-US" dirty="0" err="1" smtClean="0"/>
              <a:t>zona</a:t>
            </a:r>
            <a:r>
              <a:rPr lang="en-US" dirty="0" smtClean="0"/>
              <a:t> </a:t>
            </a:r>
            <a:r>
              <a:rPr lang="en-US" dirty="0" err="1" smtClean="0"/>
              <a:t>tambahan</a:t>
            </a:r>
            <a:r>
              <a:rPr lang="en-US" dirty="0" smtClean="0"/>
              <a:t> </a:t>
            </a:r>
            <a:r>
              <a:rPr lang="en-US" dirty="0" err="1" smtClean="0"/>
              <a:t>berada</a:t>
            </a:r>
            <a:r>
              <a:rPr lang="en-US" dirty="0" smtClean="0"/>
              <a:t> 12 mil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territorial </a:t>
            </a:r>
            <a:r>
              <a:rPr lang="en-US" dirty="0" err="1" smtClean="0"/>
              <a:t>dan</a:t>
            </a:r>
            <a:r>
              <a:rPr lang="en-US" dirty="0" smtClean="0"/>
              <a:t> 12 mil </a:t>
            </a:r>
            <a:r>
              <a:rPr lang="en-US" dirty="0" err="1" smtClean="0"/>
              <a:t>berada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zona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eksklusif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Di </a:t>
            </a:r>
            <a:r>
              <a:rPr lang="en-US" dirty="0" err="1" smtClean="0"/>
              <a:t>zona</a:t>
            </a:r>
            <a:r>
              <a:rPr lang="en-US" dirty="0" smtClean="0"/>
              <a:t> </a:t>
            </a:r>
            <a:r>
              <a:rPr lang="en-US" dirty="0" err="1" smtClean="0"/>
              <a:t>tambahan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pantai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r>
              <a:rPr lang="en-US" dirty="0" smtClean="0"/>
              <a:t> yang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:</a:t>
            </a:r>
          </a:p>
          <a:p>
            <a:pPr lvl="0">
              <a:buNone/>
            </a:pPr>
            <a:r>
              <a:rPr lang="en-US" dirty="0" err="1" smtClean="0"/>
              <a:t>mencegah</a:t>
            </a:r>
            <a:r>
              <a:rPr lang="en-US" dirty="0" smtClean="0"/>
              <a:t> </a:t>
            </a:r>
            <a:r>
              <a:rPr lang="en-US" dirty="0" err="1" smtClean="0"/>
              <a:t>pelanggaran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r>
              <a:rPr lang="en-US" dirty="0" smtClean="0"/>
              <a:t> </a:t>
            </a:r>
            <a:r>
              <a:rPr lang="en-US" dirty="0" err="1" smtClean="0"/>
              <a:t>bea-cukai</a:t>
            </a:r>
            <a:r>
              <a:rPr lang="en-US" dirty="0" smtClean="0"/>
              <a:t>, fiscal, </a:t>
            </a:r>
            <a:r>
              <a:rPr lang="en-US" dirty="0" err="1" smtClean="0"/>
              <a:t>imigrasi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sanitasi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teritorialnya</a:t>
            </a:r>
            <a:r>
              <a:rPr lang="en-US" dirty="0" smtClean="0"/>
              <a:t>;</a:t>
            </a:r>
          </a:p>
          <a:p>
            <a:pPr>
              <a:buNone/>
            </a:pPr>
            <a:r>
              <a:rPr lang="en-US" dirty="0" err="1" smtClean="0"/>
              <a:t>menghukum</a:t>
            </a:r>
            <a:r>
              <a:rPr lang="en-US" dirty="0" smtClean="0"/>
              <a:t> </a:t>
            </a:r>
            <a:r>
              <a:rPr lang="en-US" dirty="0" err="1" smtClean="0"/>
              <a:t>pelanggaran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teritorialnya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Zona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eksklusif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i="1" dirty="0" err="1" smtClean="0"/>
              <a:t>suatu</a:t>
            </a:r>
            <a:r>
              <a:rPr lang="en-US" i="1" dirty="0" smtClean="0"/>
              <a:t> </a:t>
            </a:r>
            <a:r>
              <a:rPr lang="en-US" i="1" dirty="0" err="1" smtClean="0"/>
              <a:t>daerah</a:t>
            </a:r>
            <a:r>
              <a:rPr lang="en-US" i="1" dirty="0" smtClean="0"/>
              <a:t> </a:t>
            </a:r>
            <a:r>
              <a:rPr lang="en-US" i="1" dirty="0" err="1" smtClean="0"/>
              <a:t>di</a:t>
            </a:r>
            <a:r>
              <a:rPr lang="en-US" i="1" dirty="0" smtClean="0"/>
              <a:t> </a:t>
            </a:r>
            <a:r>
              <a:rPr lang="en-US" i="1" dirty="0" err="1" smtClean="0"/>
              <a:t>luar</a:t>
            </a:r>
            <a:r>
              <a:rPr lang="en-US" i="1" dirty="0" smtClean="0"/>
              <a:t> </a:t>
            </a:r>
            <a:r>
              <a:rPr lang="en-US" i="1" dirty="0" err="1" smtClean="0"/>
              <a:t>dan</a:t>
            </a:r>
            <a:r>
              <a:rPr lang="en-US" i="1" dirty="0" smtClean="0"/>
              <a:t> </a:t>
            </a:r>
            <a:r>
              <a:rPr lang="en-US" i="1" dirty="0" err="1" smtClean="0"/>
              <a:t>berdampingan</a:t>
            </a:r>
            <a:r>
              <a:rPr lang="en-US" i="1" dirty="0" smtClean="0"/>
              <a:t> </a:t>
            </a:r>
            <a:r>
              <a:rPr lang="en-US" i="1" dirty="0" err="1" smtClean="0"/>
              <a:t>dengan</a:t>
            </a:r>
            <a:r>
              <a:rPr lang="en-US" i="1" dirty="0" smtClean="0"/>
              <a:t> </a:t>
            </a:r>
            <a:r>
              <a:rPr lang="en-US" i="1" dirty="0" err="1" smtClean="0"/>
              <a:t>laut</a:t>
            </a:r>
            <a:r>
              <a:rPr lang="en-US" i="1" dirty="0" smtClean="0"/>
              <a:t> </a:t>
            </a:r>
            <a:r>
              <a:rPr lang="en-US" i="1" dirty="0" err="1" smtClean="0"/>
              <a:t>teritorial</a:t>
            </a:r>
            <a:r>
              <a:rPr lang="en-US" i="1" dirty="0" smtClean="0"/>
              <a:t>, yang </a:t>
            </a:r>
            <a:r>
              <a:rPr lang="en-US" i="1" dirty="0" err="1" smtClean="0"/>
              <a:t>tunduk</a:t>
            </a:r>
            <a:r>
              <a:rPr lang="en-US" i="1" dirty="0" smtClean="0"/>
              <a:t> </a:t>
            </a:r>
            <a:r>
              <a:rPr lang="en-US" i="1" dirty="0" err="1" smtClean="0"/>
              <a:t>pada</a:t>
            </a:r>
            <a:r>
              <a:rPr lang="en-US" i="1" dirty="0" smtClean="0"/>
              <a:t> </a:t>
            </a:r>
            <a:r>
              <a:rPr lang="en-US" i="1" dirty="0" err="1" smtClean="0"/>
              <a:t>rezim</a:t>
            </a:r>
            <a:r>
              <a:rPr lang="en-US" i="1" dirty="0" smtClean="0"/>
              <a:t> </a:t>
            </a:r>
            <a:r>
              <a:rPr lang="en-US" i="1" dirty="0" err="1" smtClean="0"/>
              <a:t>hukum</a:t>
            </a:r>
            <a:r>
              <a:rPr lang="en-US" i="1" dirty="0" smtClean="0"/>
              <a:t> </a:t>
            </a:r>
            <a:r>
              <a:rPr lang="en-US" i="1" dirty="0" err="1" smtClean="0"/>
              <a:t>khusus</a:t>
            </a:r>
            <a:r>
              <a:rPr lang="en-US" i="1" dirty="0" smtClean="0"/>
              <a:t> yang </a:t>
            </a:r>
            <a:r>
              <a:rPr lang="en-US" i="1" dirty="0" err="1" smtClean="0"/>
              <a:t>ditetapkan</a:t>
            </a:r>
            <a:r>
              <a:rPr lang="en-US" i="1" dirty="0" smtClean="0"/>
              <a:t> </a:t>
            </a:r>
            <a:r>
              <a:rPr lang="en-US" i="1" dirty="0" err="1" smtClean="0"/>
              <a:t>dalam</a:t>
            </a:r>
            <a:r>
              <a:rPr lang="en-US" i="1" dirty="0" smtClean="0"/>
              <a:t> </a:t>
            </a:r>
            <a:r>
              <a:rPr lang="en-US" i="1" dirty="0" err="1" smtClean="0"/>
              <a:t>bab</a:t>
            </a:r>
            <a:r>
              <a:rPr lang="en-US" i="1" dirty="0" smtClean="0"/>
              <a:t> </a:t>
            </a:r>
            <a:r>
              <a:rPr lang="en-US" i="1" dirty="0" err="1" smtClean="0"/>
              <a:t>ini</a:t>
            </a:r>
            <a:r>
              <a:rPr lang="en-US" i="1" dirty="0" smtClean="0"/>
              <a:t> </a:t>
            </a:r>
            <a:r>
              <a:rPr lang="en-US" i="1" dirty="0" err="1" smtClean="0"/>
              <a:t>berda-sarkan</a:t>
            </a:r>
            <a:r>
              <a:rPr lang="en-US" i="1" dirty="0" smtClean="0"/>
              <a:t> </a:t>
            </a:r>
            <a:r>
              <a:rPr lang="en-US" i="1" dirty="0" err="1" smtClean="0"/>
              <a:t>mana</a:t>
            </a:r>
            <a:r>
              <a:rPr lang="en-US" i="1" dirty="0" smtClean="0"/>
              <a:t> </a:t>
            </a:r>
            <a:r>
              <a:rPr lang="en-US" i="1" dirty="0" err="1" smtClean="0"/>
              <a:t>hak-hak</a:t>
            </a:r>
            <a:r>
              <a:rPr lang="en-US" i="1" dirty="0" smtClean="0"/>
              <a:t> </a:t>
            </a:r>
            <a:r>
              <a:rPr lang="en-US" i="1" dirty="0" err="1" smtClean="0"/>
              <a:t>dan</a:t>
            </a:r>
            <a:r>
              <a:rPr lang="en-US" i="1" dirty="0" smtClean="0"/>
              <a:t> </a:t>
            </a:r>
            <a:r>
              <a:rPr lang="en-US" i="1" dirty="0" err="1" smtClean="0"/>
              <a:t>yurisdiksi</a:t>
            </a:r>
            <a:r>
              <a:rPr lang="en-US" i="1" dirty="0" smtClean="0"/>
              <a:t> </a:t>
            </a:r>
            <a:r>
              <a:rPr lang="en-US" i="1" dirty="0" err="1" smtClean="0"/>
              <a:t>negara</a:t>
            </a:r>
            <a:r>
              <a:rPr lang="en-US" i="1" dirty="0" smtClean="0"/>
              <a:t> </a:t>
            </a:r>
            <a:r>
              <a:rPr lang="en-US" i="1" dirty="0" err="1" smtClean="0"/>
              <a:t>pantai</a:t>
            </a:r>
            <a:r>
              <a:rPr lang="en-US" i="1" dirty="0" smtClean="0"/>
              <a:t> </a:t>
            </a:r>
            <a:r>
              <a:rPr lang="en-US" i="1" dirty="0" err="1" smtClean="0"/>
              <a:t>dan</a:t>
            </a:r>
            <a:r>
              <a:rPr lang="en-US" i="1" dirty="0" smtClean="0"/>
              <a:t> </a:t>
            </a:r>
            <a:r>
              <a:rPr lang="en-US" i="1" dirty="0" err="1" smtClean="0"/>
              <a:t>hak-hak</a:t>
            </a:r>
            <a:r>
              <a:rPr lang="en-US" i="1" dirty="0" smtClean="0"/>
              <a:t> </a:t>
            </a:r>
            <a:r>
              <a:rPr lang="en-US" i="1" dirty="0" err="1" smtClean="0"/>
              <a:t>serta</a:t>
            </a:r>
            <a:r>
              <a:rPr lang="en-US" i="1" dirty="0" smtClean="0"/>
              <a:t> </a:t>
            </a:r>
            <a:r>
              <a:rPr lang="en-US" i="1" dirty="0" err="1" smtClean="0"/>
              <a:t>kebebasan-kebebasan</a:t>
            </a:r>
            <a:r>
              <a:rPr lang="en-US" i="1" dirty="0" smtClean="0"/>
              <a:t> </a:t>
            </a:r>
            <a:r>
              <a:rPr lang="en-US" i="1" dirty="0" err="1" smtClean="0"/>
              <a:t>negara</a:t>
            </a:r>
            <a:r>
              <a:rPr lang="en-US" i="1" dirty="0" smtClean="0"/>
              <a:t> lain, </a:t>
            </a:r>
            <a:r>
              <a:rPr lang="en-US" i="1" dirty="0" err="1" smtClean="0"/>
              <a:t>diatur</a:t>
            </a:r>
            <a:r>
              <a:rPr lang="en-US" i="1" dirty="0" smtClean="0"/>
              <a:t> </a:t>
            </a:r>
            <a:r>
              <a:rPr lang="en-US" i="1" dirty="0" err="1" smtClean="0"/>
              <a:t>oleh</a:t>
            </a:r>
            <a:r>
              <a:rPr lang="en-US" i="1" dirty="0" smtClean="0"/>
              <a:t> </a:t>
            </a:r>
            <a:r>
              <a:rPr lang="en-US" i="1" dirty="0" err="1" smtClean="0"/>
              <a:t>ketentuan-ketentuan</a:t>
            </a:r>
            <a:r>
              <a:rPr lang="en-US" i="1" dirty="0" smtClean="0"/>
              <a:t> yang </a:t>
            </a:r>
            <a:r>
              <a:rPr lang="en-US" i="1" dirty="0" err="1" smtClean="0"/>
              <a:t>relevan</a:t>
            </a:r>
            <a:r>
              <a:rPr lang="en-US" i="1" dirty="0" smtClean="0"/>
              <a:t> </a:t>
            </a:r>
            <a:r>
              <a:rPr lang="en-US" i="1" dirty="0" err="1" smtClean="0"/>
              <a:t>dengan</a:t>
            </a:r>
            <a:r>
              <a:rPr lang="en-US" i="1" dirty="0" smtClean="0"/>
              <a:t> </a:t>
            </a:r>
            <a:r>
              <a:rPr lang="en-US" i="1" dirty="0" err="1" smtClean="0"/>
              <a:t>konvensi</a:t>
            </a:r>
            <a:r>
              <a:rPr lang="en-US" i="1" dirty="0" smtClean="0"/>
              <a:t> </a:t>
            </a:r>
            <a:r>
              <a:rPr lang="en-US" i="1" dirty="0" err="1" smtClean="0"/>
              <a:t>ini</a:t>
            </a:r>
            <a:r>
              <a:rPr lang="en-US" i="1" dirty="0" smtClean="0"/>
              <a:t>”.   </a:t>
            </a:r>
            <a:endParaRPr lang="en-US" dirty="0" smtClean="0"/>
          </a:p>
          <a:p>
            <a:r>
              <a:rPr lang="en-US" i="1" dirty="0" err="1" smtClean="0"/>
              <a:t>zona</a:t>
            </a:r>
            <a:r>
              <a:rPr lang="en-US" i="1" dirty="0" smtClean="0"/>
              <a:t> </a:t>
            </a:r>
            <a:r>
              <a:rPr lang="en-US" i="1" dirty="0" err="1" smtClean="0"/>
              <a:t>ekonomi</a:t>
            </a:r>
            <a:r>
              <a:rPr lang="en-US" i="1" dirty="0" smtClean="0"/>
              <a:t> </a:t>
            </a:r>
            <a:r>
              <a:rPr lang="en-US" i="1" dirty="0" err="1" smtClean="0"/>
              <a:t>eksklusif</a:t>
            </a:r>
            <a:r>
              <a:rPr lang="en-US" i="1" dirty="0" smtClean="0"/>
              <a:t> </a:t>
            </a:r>
            <a:r>
              <a:rPr lang="en-US" i="1" dirty="0" err="1" smtClean="0"/>
              <a:t>tidak</a:t>
            </a:r>
            <a:r>
              <a:rPr lang="en-US" i="1" dirty="0" smtClean="0"/>
              <a:t> </a:t>
            </a:r>
            <a:r>
              <a:rPr lang="en-US" i="1" dirty="0" err="1" smtClean="0"/>
              <a:t>boleh</a:t>
            </a:r>
            <a:r>
              <a:rPr lang="en-US" i="1" dirty="0" smtClean="0"/>
              <a:t> </a:t>
            </a:r>
            <a:r>
              <a:rPr lang="en-US" i="1" dirty="0" err="1" smtClean="0"/>
              <a:t>melebihi</a:t>
            </a:r>
            <a:r>
              <a:rPr lang="en-US" i="1" dirty="0" smtClean="0"/>
              <a:t> 200 mil </a:t>
            </a:r>
            <a:r>
              <a:rPr lang="en-US" i="1" dirty="0" err="1" smtClean="0"/>
              <a:t>laut</a:t>
            </a:r>
            <a:r>
              <a:rPr lang="en-US" i="1" dirty="0" smtClean="0"/>
              <a:t> </a:t>
            </a:r>
            <a:r>
              <a:rPr lang="en-US" i="1" dirty="0" err="1" smtClean="0"/>
              <a:t>dari</a:t>
            </a:r>
            <a:r>
              <a:rPr lang="en-US" i="1" dirty="0" smtClean="0"/>
              <a:t> </a:t>
            </a:r>
            <a:r>
              <a:rPr lang="en-US" i="1" dirty="0" err="1" smtClean="0"/>
              <a:t>garis</a:t>
            </a:r>
            <a:r>
              <a:rPr lang="en-US" i="1" dirty="0" smtClean="0"/>
              <a:t> </a:t>
            </a:r>
            <a:r>
              <a:rPr lang="en-US" i="1" dirty="0" err="1" smtClean="0"/>
              <a:t>pangkal</a:t>
            </a:r>
            <a:r>
              <a:rPr lang="en-US" i="1" dirty="0" smtClean="0"/>
              <a:t> yang </a:t>
            </a:r>
            <a:r>
              <a:rPr lang="en-US" i="1" dirty="0" err="1" smtClean="0"/>
              <a:t>digunakan</a:t>
            </a:r>
            <a:r>
              <a:rPr lang="en-US" i="1" dirty="0" smtClean="0"/>
              <a:t> </a:t>
            </a:r>
            <a:r>
              <a:rPr lang="en-US" i="1" dirty="0" err="1" smtClean="0"/>
              <a:t>untuk</a:t>
            </a:r>
            <a:r>
              <a:rPr lang="en-US" i="1" dirty="0" smtClean="0"/>
              <a:t> </a:t>
            </a:r>
            <a:r>
              <a:rPr lang="en-US" i="1" dirty="0" err="1" smtClean="0"/>
              <a:t>mengukur</a:t>
            </a:r>
            <a:r>
              <a:rPr lang="en-US" i="1" dirty="0" smtClean="0"/>
              <a:t> </a:t>
            </a:r>
            <a:r>
              <a:rPr lang="en-US" i="1" dirty="0" err="1" smtClean="0"/>
              <a:t>lebar</a:t>
            </a:r>
            <a:r>
              <a:rPr lang="en-US" i="1" dirty="0" smtClean="0"/>
              <a:t> </a:t>
            </a:r>
            <a:r>
              <a:rPr lang="en-US" i="1" dirty="0" err="1" smtClean="0"/>
              <a:t>laut</a:t>
            </a:r>
            <a:r>
              <a:rPr lang="en-US" i="1" dirty="0" smtClean="0"/>
              <a:t> </a:t>
            </a:r>
            <a:r>
              <a:rPr lang="en-US" i="1" dirty="0" err="1" smtClean="0"/>
              <a:t>teritorial</a:t>
            </a:r>
            <a:r>
              <a:rPr lang="en-US" i="1" dirty="0" smtClean="0"/>
              <a:t>”.</a:t>
            </a:r>
            <a:endParaRPr lang="en-US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zona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eksklusif</a:t>
            </a:r>
            <a:r>
              <a:rPr lang="en-US" dirty="0" smtClean="0"/>
              <a:t>,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pantai</a:t>
            </a:r>
            <a:r>
              <a:rPr lang="en-US" dirty="0" smtClean="0"/>
              <a:t>   </a:t>
            </a:r>
            <a:r>
              <a:rPr lang="en-US" dirty="0" err="1" smtClean="0"/>
              <a:t>mempunyai</a:t>
            </a:r>
            <a:r>
              <a:rPr lang="en-US" dirty="0" smtClean="0"/>
              <a:t> :</a:t>
            </a:r>
          </a:p>
          <a:p>
            <a:pPr lvl="0">
              <a:buNone/>
            </a:pPr>
            <a:r>
              <a:rPr lang="en-US" dirty="0" err="1" smtClean="0"/>
              <a:t>hak-hak</a:t>
            </a:r>
            <a:r>
              <a:rPr lang="en-US" dirty="0" smtClean="0"/>
              <a:t> </a:t>
            </a:r>
            <a:r>
              <a:rPr lang="en-US" dirty="0" err="1" smtClean="0"/>
              <a:t>berdaulat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keperluan</a:t>
            </a:r>
            <a:r>
              <a:rPr lang="en-US" dirty="0" smtClean="0"/>
              <a:t> </a:t>
            </a:r>
            <a:r>
              <a:rPr lang="en-US" dirty="0" err="1" smtClean="0"/>
              <a:t>eksplorasi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eksploitasi</a:t>
            </a:r>
            <a:r>
              <a:rPr lang="en-US" dirty="0" smtClean="0"/>
              <a:t>, </a:t>
            </a:r>
            <a:r>
              <a:rPr lang="en-US" dirty="0" err="1" smtClean="0"/>
              <a:t>konservasi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kekayaan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,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hayati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non-</a:t>
            </a:r>
            <a:r>
              <a:rPr lang="en-US" dirty="0" err="1" smtClean="0"/>
              <a:t>hayati</a:t>
            </a:r>
            <a:r>
              <a:rPr lang="en-US" dirty="0" smtClean="0"/>
              <a:t>,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perairan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bawahnya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berkenaan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lain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keperluan</a:t>
            </a:r>
            <a:r>
              <a:rPr lang="en-US" dirty="0" smtClean="0"/>
              <a:t> </a:t>
            </a:r>
            <a:r>
              <a:rPr lang="en-US" dirty="0" err="1" smtClean="0"/>
              <a:t>eksplorasi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eksploitasi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zona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,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produksi</a:t>
            </a:r>
            <a:r>
              <a:rPr lang="en-US" dirty="0" smtClean="0"/>
              <a:t> </a:t>
            </a:r>
            <a:r>
              <a:rPr lang="en-US" dirty="0" err="1" smtClean="0"/>
              <a:t>energi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air, </a:t>
            </a:r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angin</a:t>
            </a:r>
            <a:r>
              <a:rPr lang="en-US" dirty="0" smtClean="0"/>
              <a:t>;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Syarat</a:t>
            </a:r>
            <a:r>
              <a:rPr lang="en-US" dirty="0" smtClean="0"/>
              <a:t> Negara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Konvensi</a:t>
            </a:r>
            <a:r>
              <a:rPr lang="en-US" dirty="0" smtClean="0"/>
              <a:t> </a:t>
            </a:r>
            <a:r>
              <a:rPr lang="en-US" dirty="0" err="1" smtClean="0"/>
              <a:t>Montevidio</a:t>
            </a:r>
            <a:r>
              <a:rPr lang="en-US" dirty="0" smtClean="0"/>
              <a:t> 1933</a:t>
            </a:r>
          </a:p>
          <a:p>
            <a:pPr>
              <a:buNone/>
            </a:pPr>
            <a:endParaRPr lang="en-US" dirty="0" smtClean="0"/>
          </a:p>
          <a:p>
            <a:r>
              <a:rPr lang="en-US" i="1" dirty="0" smtClean="0"/>
              <a:t>(a) a permanent population; </a:t>
            </a:r>
            <a:endParaRPr lang="en-US" dirty="0" smtClean="0"/>
          </a:p>
          <a:p>
            <a:r>
              <a:rPr lang="en-US" i="1" dirty="0" smtClean="0"/>
              <a:t>(</a:t>
            </a:r>
            <a:r>
              <a:rPr lang="en-US" i="1" dirty="0" smtClean="0"/>
              <a:t>b) a definite territory; </a:t>
            </a:r>
            <a:endParaRPr lang="en-US" dirty="0" smtClean="0"/>
          </a:p>
          <a:p>
            <a:r>
              <a:rPr lang="en-US" i="1" dirty="0" smtClean="0"/>
              <a:t>(</a:t>
            </a:r>
            <a:r>
              <a:rPr lang="en-US" i="1" dirty="0" smtClean="0"/>
              <a:t>c) a government; and </a:t>
            </a:r>
            <a:endParaRPr lang="en-US" dirty="0" smtClean="0"/>
          </a:p>
          <a:p>
            <a:r>
              <a:rPr lang="en-US" i="1" dirty="0" smtClean="0"/>
              <a:t>(</a:t>
            </a:r>
            <a:r>
              <a:rPr lang="en-US" i="1" dirty="0" smtClean="0"/>
              <a:t>d) a capacity to enter into relations with other States”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lvl="0">
              <a:buNone/>
            </a:pPr>
            <a:r>
              <a:rPr lang="en-US" dirty="0" err="1" smtClean="0"/>
              <a:t>yurisdiksi</a:t>
            </a:r>
            <a:r>
              <a:rPr lang="en-US" dirty="0" smtClean="0"/>
              <a:t>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ditentukan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yang </a:t>
            </a:r>
            <a:r>
              <a:rPr lang="en-US" dirty="0" err="1" smtClean="0"/>
              <a:t>relevan</a:t>
            </a:r>
            <a:r>
              <a:rPr lang="en-US" dirty="0" smtClean="0"/>
              <a:t> </a:t>
            </a:r>
            <a:r>
              <a:rPr lang="en-US" dirty="0" err="1" smtClean="0"/>
              <a:t>konvensi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berkenaan</a:t>
            </a:r>
            <a:r>
              <a:rPr lang="en-US" dirty="0" smtClean="0"/>
              <a:t> </a:t>
            </a:r>
            <a:r>
              <a:rPr lang="en-US" dirty="0" err="1" smtClean="0"/>
              <a:t>dgn</a:t>
            </a:r>
            <a:r>
              <a:rPr lang="en-US" dirty="0" smtClean="0"/>
              <a:t> : </a:t>
            </a:r>
          </a:p>
          <a:p>
            <a:pPr lvl="1"/>
            <a:r>
              <a:rPr lang="es-ES" dirty="0" err="1" smtClean="0"/>
              <a:t>pembuatan</a:t>
            </a:r>
            <a:r>
              <a:rPr lang="es-ES" dirty="0" smtClean="0"/>
              <a:t> dan </a:t>
            </a:r>
            <a:r>
              <a:rPr lang="es-ES" dirty="0" err="1" smtClean="0"/>
              <a:t>pemakaian</a:t>
            </a:r>
            <a:r>
              <a:rPr lang="es-ES" dirty="0" smtClean="0"/>
              <a:t> </a:t>
            </a:r>
            <a:r>
              <a:rPr lang="es-ES" dirty="0" err="1" smtClean="0"/>
              <a:t>pulau</a:t>
            </a:r>
            <a:r>
              <a:rPr lang="es-ES" dirty="0" smtClean="0"/>
              <a:t> </a:t>
            </a:r>
            <a:r>
              <a:rPr lang="es-ES" dirty="0" err="1" smtClean="0"/>
              <a:t>buatan</a:t>
            </a:r>
            <a:r>
              <a:rPr lang="es-ES" dirty="0" smtClean="0"/>
              <a:t>, </a:t>
            </a:r>
            <a:r>
              <a:rPr lang="es-ES" dirty="0" err="1" smtClean="0"/>
              <a:t>instalasi</a:t>
            </a:r>
            <a:r>
              <a:rPr lang="es-ES" dirty="0" smtClean="0"/>
              <a:t> dan </a:t>
            </a:r>
            <a:r>
              <a:rPr lang="es-ES" dirty="0" err="1" smtClean="0"/>
              <a:t>bangunan</a:t>
            </a:r>
            <a:r>
              <a:rPr lang="es-ES" dirty="0" smtClean="0"/>
              <a:t>;</a:t>
            </a:r>
            <a:endParaRPr lang="en-US" dirty="0" smtClean="0"/>
          </a:p>
          <a:p>
            <a:pPr lvl="1"/>
            <a:r>
              <a:rPr lang="en-US" dirty="0" err="1" smtClean="0"/>
              <a:t>riset</a:t>
            </a:r>
            <a:r>
              <a:rPr lang="en-US" dirty="0" smtClean="0"/>
              <a:t> </a:t>
            </a:r>
            <a:r>
              <a:rPr lang="en-US" dirty="0" err="1" smtClean="0"/>
              <a:t>ilmiah</a:t>
            </a:r>
            <a:r>
              <a:rPr lang="en-US" dirty="0" smtClean="0"/>
              <a:t> </a:t>
            </a:r>
            <a:r>
              <a:rPr lang="en-US" dirty="0" err="1" smtClean="0"/>
              <a:t>kelautan</a:t>
            </a:r>
            <a:r>
              <a:rPr lang="en-US" dirty="0" smtClean="0"/>
              <a:t>;</a:t>
            </a:r>
          </a:p>
          <a:p>
            <a:pPr lvl="1"/>
            <a:r>
              <a:rPr lang="en-US" dirty="0" err="1" smtClean="0"/>
              <a:t>perlindungan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pelestarian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.</a:t>
            </a:r>
          </a:p>
          <a:p>
            <a:pPr lvl="0">
              <a:buNone/>
            </a:pP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lain </a:t>
            </a:r>
            <a:r>
              <a:rPr lang="en-US" dirty="0" err="1" smtClean="0"/>
              <a:t>sebagaimana</a:t>
            </a:r>
            <a:r>
              <a:rPr lang="en-US" dirty="0" smtClean="0"/>
              <a:t> </a:t>
            </a:r>
            <a:r>
              <a:rPr lang="en-US" dirty="0" err="1" smtClean="0"/>
              <a:t>ditentukan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konvensi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Negara </a:t>
            </a:r>
            <a:r>
              <a:rPr lang="en-US" dirty="0" err="1" smtClean="0"/>
              <a:t>pantai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samping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hak-hak</a:t>
            </a:r>
            <a:r>
              <a:rPr lang="en-US" dirty="0" smtClean="0"/>
              <a:t> </a:t>
            </a:r>
            <a:r>
              <a:rPr lang="en-US" dirty="0" err="1" smtClean="0"/>
              <a:t>berdaulat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</a:t>
            </a:r>
            <a:r>
              <a:rPr lang="en-US" dirty="0" smtClean="0"/>
              <a:t>56 (</a:t>
            </a:r>
            <a:r>
              <a:rPr lang="en-US" dirty="0" err="1" smtClean="0"/>
              <a:t>ayat</a:t>
            </a:r>
            <a:r>
              <a:rPr lang="en-US" dirty="0" smtClean="0"/>
              <a:t> </a:t>
            </a:r>
            <a:r>
              <a:rPr lang="en-US" dirty="0" smtClean="0"/>
              <a:t>1 a),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eksklusif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</a:t>
            </a:r>
            <a:r>
              <a:rPr lang="en-US" dirty="0" smtClean="0"/>
              <a:t>60 (</a:t>
            </a:r>
            <a:r>
              <a:rPr lang="en-US" dirty="0" err="1" smtClean="0"/>
              <a:t>ayat</a:t>
            </a:r>
            <a:r>
              <a:rPr lang="en-US" dirty="0" smtClean="0"/>
              <a:t> 1) 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pulau</a:t>
            </a:r>
            <a:r>
              <a:rPr lang="en-US" dirty="0" smtClean="0"/>
              <a:t> </a:t>
            </a:r>
            <a:r>
              <a:rPr lang="en-US" dirty="0" err="1" smtClean="0"/>
              <a:t>buatan</a:t>
            </a:r>
            <a:r>
              <a:rPr lang="en-US" dirty="0" smtClean="0"/>
              <a:t>;</a:t>
            </a:r>
          </a:p>
          <a:p>
            <a:pPr lvl="1"/>
            <a:r>
              <a:rPr lang="en-US" dirty="0" err="1" smtClean="0"/>
              <a:t>instalasi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bangunan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keperluan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mana</a:t>
            </a:r>
            <a:r>
              <a:rPr lang="en-US" dirty="0" smtClean="0"/>
              <a:t> </a:t>
            </a:r>
            <a:r>
              <a:rPr lang="en-US" dirty="0" err="1" smtClean="0"/>
              <a:t>ditentukan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56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;</a:t>
            </a:r>
          </a:p>
          <a:p>
            <a:pPr lvl="1"/>
            <a:r>
              <a:rPr lang="en-US" dirty="0" err="1" smtClean="0"/>
              <a:t>instalasi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bangunan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mengganggu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hak-hak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pantai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zona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Apabila </a:t>
            </a:r>
            <a:r>
              <a:rPr lang="es-ES" dirty="0" err="1" smtClean="0"/>
              <a:t>suatu</a:t>
            </a:r>
            <a:r>
              <a:rPr lang="es-ES" dirty="0" smtClean="0"/>
              <a:t> negara </a:t>
            </a:r>
            <a:r>
              <a:rPr lang="es-ES" dirty="0" err="1" smtClean="0"/>
              <a:t>pantai</a:t>
            </a:r>
            <a:r>
              <a:rPr lang="es-ES" dirty="0" smtClean="0"/>
              <a:t> </a:t>
            </a:r>
            <a:r>
              <a:rPr lang="es-ES" dirty="0" err="1" smtClean="0"/>
              <a:t>membangun</a:t>
            </a:r>
            <a:r>
              <a:rPr lang="es-ES" dirty="0" smtClean="0"/>
              <a:t> </a:t>
            </a:r>
            <a:r>
              <a:rPr lang="es-ES" dirty="0" err="1" smtClean="0"/>
              <a:t>pulau</a:t>
            </a:r>
            <a:r>
              <a:rPr lang="es-ES" dirty="0" smtClean="0"/>
              <a:t> </a:t>
            </a:r>
            <a:r>
              <a:rPr lang="es-ES" dirty="0" err="1" smtClean="0"/>
              <a:t>buatan</a:t>
            </a:r>
            <a:r>
              <a:rPr lang="es-ES" dirty="0" smtClean="0"/>
              <a:t>, </a:t>
            </a:r>
            <a:r>
              <a:rPr lang="es-ES" dirty="0" err="1" smtClean="0"/>
              <a:t>instalasi</a:t>
            </a:r>
            <a:r>
              <a:rPr lang="es-ES" dirty="0" smtClean="0"/>
              <a:t> dan </a:t>
            </a:r>
            <a:r>
              <a:rPr lang="es-ES" dirty="0" err="1" smtClean="0"/>
              <a:t>bangunan</a:t>
            </a:r>
            <a:r>
              <a:rPr lang="es-ES" dirty="0" smtClean="0"/>
              <a:t>, </a:t>
            </a:r>
            <a:r>
              <a:rPr lang="es-ES" dirty="0" err="1" smtClean="0"/>
              <a:t>maka</a:t>
            </a:r>
            <a:r>
              <a:rPr lang="es-ES" dirty="0" smtClean="0"/>
              <a:t> </a:t>
            </a:r>
            <a:r>
              <a:rPr lang="es-ES" dirty="0" err="1" smtClean="0"/>
              <a:t>hal</a:t>
            </a:r>
            <a:r>
              <a:rPr lang="es-ES" dirty="0" smtClean="0"/>
              <a:t> </a:t>
            </a:r>
            <a:r>
              <a:rPr lang="es-ES" dirty="0" err="1" smtClean="0"/>
              <a:t>tersebut</a:t>
            </a:r>
            <a:r>
              <a:rPr lang="es-ES" dirty="0" smtClean="0"/>
              <a:t> :</a:t>
            </a:r>
            <a:endParaRPr lang="en-US" dirty="0" smtClean="0"/>
          </a:p>
          <a:p>
            <a:pPr>
              <a:buNone/>
            </a:pPr>
            <a:r>
              <a:rPr lang="es-ES" dirty="0" smtClean="0"/>
              <a:t>a.	</a:t>
            </a:r>
            <a:r>
              <a:rPr lang="es-ES" dirty="0" err="1" smtClean="0"/>
              <a:t>tidak</a:t>
            </a:r>
            <a:r>
              <a:rPr lang="es-ES" dirty="0" smtClean="0"/>
              <a:t> </a:t>
            </a:r>
            <a:r>
              <a:rPr lang="es-ES" dirty="0" err="1" smtClean="0"/>
              <a:t>mempunyai</a:t>
            </a:r>
            <a:r>
              <a:rPr lang="es-ES" dirty="0" smtClean="0"/>
              <a:t> status </a:t>
            </a:r>
            <a:r>
              <a:rPr lang="es-ES" dirty="0" err="1" smtClean="0"/>
              <a:t>pulau</a:t>
            </a:r>
            <a:r>
              <a:rPr lang="es-ES" dirty="0" smtClean="0"/>
              <a:t>;</a:t>
            </a:r>
            <a:endParaRPr lang="en-US" dirty="0" smtClean="0"/>
          </a:p>
          <a:p>
            <a:pPr>
              <a:buNone/>
            </a:pPr>
            <a:r>
              <a:rPr lang="es-ES" dirty="0" smtClean="0"/>
              <a:t>b. </a:t>
            </a:r>
            <a:r>
              <a:rPr lang="es-ES" dirty="0" err="1" smtClean="0"/>
              <a:t>tidak</a:t>
            </a:r>
            <a:r>
              <a:rPr lang="es-ES" dirty="0" smtClean="0"/>
              <a:t> </a:t>
            </a:r>
            <a:r>
              <a:rPr lang="es-ES" dirty="0" err="1" smtClean="0"/>
              <a:t>mempunyai</a:t>
            </a:r>
            <a:r>
              <a:rPr lang="es-ES" dirty="0" smtClean="0"/>
              <a:t> </a:t>
            </a:r>
            <a:r>
              <a:rPr lang="es-ES" dirty="0" err="1" smtClean="0"/>
              <a:t>laut</a:t>
            </a:r>
            <a:r>
              <a:rPr lang="es-ES" dirty="0" smtClean="0"/>
              <a:t> </a:t>
            </a:r>
            <a:r>
              <a:rPr lang="es-ES" dirty="0" err="1" smtClean="0"/>
              <a:t>teritorialnya</a:t>
            </a:r>
            <a:r>
              <a:rPr lang="es-ES" dirty="0" smtClean="0"/>
              <a:t> </a:t>
            </a:r>
            <a:r>
              <a:rPr lang="es-ES" dirty="0" err="1" smtClean="0"/>
              <a:t>sendiri</a:t>
            </a:r>
            <a:r>
              <a:rPr lang="es-ES" dirty="0" smtClean="0"/>
              <a:t>; dan</a:t>
            </a:r>
            <a:endParaRPr lang="en-US" dirty="0" smtClean="0"/>
          </a:p>
          <a:p>
            <a:pPr>
              <a:buNone/>
            </a:pPr>
            <a:r>
              <a:rPr lang="es-ES" dirty="0" smtClean="0"/>
              <a:t>c. </a:t>
            </a:r>
            <a:r>
              <a:rPr lang="es-ES" dirty="0" err="1" smtClean="0"/>
              <a:t>kehadirannya</a:t>
            </a:r>
            <a:r>
              <a:rPr lang="es-ES" dirty="0" smtClean="0"/>
              <a:t> </a:t>
            </a:r>
            <a:r>
              <a:rPr lang="es-ES" dirty="0" err="1" smtClean="0"/>
              <a:t>tidak</a:t>
            </a:r>
            <a:r>
              <a:rPr lang="es-ES" dirty="0" smtClean="0"/>
              <a:t> </a:t>
            </a:r>
            <a:r>
              <a:rPr lang="es-ES" dirty="0" err="1" smtClean="0"/>
              <a:t>mempengaruhi</a:t>
            </a:r>
            <a:r>
              <a:rPr lang="es-ES" dirty="0" smtClean="0"/>
              <a:t> </a:t>
            </a:r>
            <a:r>
              <a:rPr lang="es-ES" dirty="0" err="1" smtClean="0"/>
              <a:t>penetapan</a:t>
            </a:r>
            <a:r>
              <a:rPr lang="es-ES" dirty="0" smtClean="0"/>
              <a:t> batas </a:t>
            </a:r>
            <a:r>
              <a:rPr lang="es-ES" dirty="0" err="1" smtClean="0"/>
              <a:t>laut</a:t>
            </a:r>
            <a:r>
              <a:rPr lang="es-ES" dirty="0" smtClean="0"/>
              <a:t> </a:t>
            </a:r>
            <a:r>
              <a:rPr lang="es-ES" dirty="0" err="1" smtClean="0"/>
              <a:t>teritorial</a:t>
            </a:r>
            <a:r>
              <a:rPr lang="es-ES" dirty="0" smtClean="0"/>
              <a:t>, ZEE </a:t>
            </a:r>
            <a:r>
              <a:rPr lang="es-ES" dirty="0" err="1" smtClean="0"/>
              <a:t>atau</a:t>
            </a:r>
            <a:r>
              <a:rPr lang="es-ES" dirty="0" smtClean="0"/>
              <a:t> landas </a:t>
            </a:r>
            <a:r>
              <a:rPr lang="es-ES" dirty="0" err="1" smtClean="0"/>
              <a:t>kontinen</a:t>
            </a:r>
            <a:r>
              <a:rPr lang="es-E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lain </a:t>
            </a:r>
            <a:r>
              <a:rPr lang="en-US" dirty="0" err="1" smtClean="0"/>
              <a:t>di</a:t>
            </a:r>
            <a:r>
              <a:rPr lang="en-US" dirty="0" smtClean="0"/>
              <a:t> ZEE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zona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eksklusif</a:t>
            </a:r>
            <a:r>
              <a:rPr lang="en-US" dirty="0" smtClean="0"/>
              <a:t>,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,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berpantai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tak</a:t>
            </a:r>
            <a:r>
              <a:rPr lang="en-US" dirty="0" smtClean="0"/>
              <a:t> </a:t>
            </a:r>
            <a:r>
              <a:rPr lang="en-US" dirty="0" err="1" smtClean="0"/>
              <a:t>berpantai</a:t>
            </a:r>
            <a:r>
              <a:rPr lang="en-US" dirty="0" smtClean="0"/>
              <a:t>, </a:t>
            </a:r>
            <a:r>
              <a:rPr lang="en-US" dirty="0" err="1" smtClean="0"/>
              <a:t>menikmati</a:t>
            </a:r>
            <a:r>
              <a:rPr lang="en-US" dirty="0" smtClean="0"/>
              <a:t> (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tunduk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yang </a:t>
            </a:r>
            <a:r>
              <a:rPr lang="en-US" dirty="0" err="1" smtClean="0"/>
              <a:t>relevan</a:t>
            </a:r>
            <a:r>
              <a:rPr lang="en-US" dirty="0" smtClean="0"/>
              <a:t> </a:t>
            </a:r>
            <a:r>
              <a:rPr lang="en-US" dirty="0" err="1" smtClean="0"/>
              <a:t>konvensi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), </a:t>
            </a:r>
            <a:r>
              <a:rPr lang="en-US" dirty="0" err="1" smtClean="0"/>
              <a:t>kebebasan-kebebasan</a:t>
            </a:r>
            <a:r>
              <a:rPr lang="en-US" dirty="0" smtClean="0"/>
              <a:t> </a:t>
            </a:r>
            <a:r>
              <a:rPr lang="en-US" dirty="0" err="1" smtClean="0"/>
              <a:t>pelayaran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penerbangan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kebebasan</a:t>
            </a:r>
            <a:r>
              <a:rPr lang="en-US" dirty="0" smtClean="0"/>
              <a:t> </a:t>
            </a:r>
            <a:r>
              <a:rPr lang="en-US" dirty="0" err="1" smtClean="0"/>
              <a:t>meletakkan</a:t>
            </a:r>
            <a:r>
              <a:rPr lang="en-US" dirty="0" smtClean="0"/>
              <a:t> </a:t>
            </a:r>
            <a:r>
              <a:rPr lang="en-US" dirty="0" err="1" smtClean="0"/>
              <a:t>kabel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pipa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yang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87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lain yang </a:t>
            </a:r>
            <a:r>
              <a:rPr lang="en-US" dirty="0" err="1" smtClean="0"/>
              <a:t>syah</a:t>
            </a:r>
            <a:r>
              <a:rPr lang="en-US" dirty="0" smtClean="0"/>
              <a:t> 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 yang </a:t>
            </a:r>
            <a:r>
              <a:rPr lang="en-US" dirty="0" err="1" smtClean="0"/>
              <a:t>bertalian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kebebasan-kebebasan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,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yang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dgn</a:t>
            </a:r>
            <a:r>
              <a:rPr lang="en-US" dirty="0" smtClean="0"/>
              <a:t> </a:t>
            </a:r>
            <a:r>
              <a:rPr lang="en-US" dirty="0" err="1" smtClean="0"/>
              <a:t>pengoperasian</a:t>
            </a:r>
            <a:r>
              <a:rPr lang="en-US" dirty="0" smtClean="0"/>
              <a:t> </a:t>
            </a:r>
            <a:r>
              <a:rPr lang="en-US" dirty="0" err="1" smtClean="0"/>
              <a:t>kapal</a:t>
            </a:r>
            <a:r>
              <a:rPr lang="en-US" dirty="0" smtClean="0"/>
              <a:t>, </a:t>
            </a:r>
            <a:r>
              <a:rPr lang="en-US" dirty="0" err="1" smtClean="0"/>
              <a:t>pesawat</a:t>
            </a:r>
            <a:r>
              <a:rPr lang="en-US" dirty="0" smtClean="0"/>
              <a:t> </a:t>
            </a:r>
            <a:r>
              <a:rPr lang="en-US" dirty="0" err="1" smtClean="0"/>
              <a:t>udara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kabel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pipa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sejalan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ketentuan-ketentuan</a:t>
            </a:r>
            <a:r>
              <a:rPr lang="en-US" dirty="0" smtClean="0"/>
              <a:t> lain </a:t>
            </a:r>
            <a:r>
              <a:rPr lang="en-US" dirty="0" err="1" smtClean="0"/>
              <a:t>konvensi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LANDAS KONTINEN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Landas</a:t>
            </a:r>
            <a:r>
              <a:rPr lang="en-US" dirty="0" smtClean="0"/>
              <a:t> </a:t>
            </a:r>
            <a:r>
              <a:rPr lang="en-US" dirty="0" err="1" smtClean="0"/>
              <a:t>kontinen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pantai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bawahnya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permukaan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yang </a:t>
            </a:r>
            <a:r>
              <a:rPr lang="en-US" dirty="0" err="1" smtClean="0"/>
              <a:t>terletak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teritorialnya</a:t>
            </a:r>
            <a:r>
              <a:rPr lang="en-US" dirty="0" smtClean="0"/>
              <a:t> </a:t>
            </a:r>
            <a:r>
              <a:rPr lang="en-US" dirty="0" err="1" smtClean="0"/>
              <a:t>sepanjang</a:t>
            </a:r>
            <a:r>
              <a:rPr lang="en-US" dirty="0" smtClean="0"/>
              <a:t> </a:t>
            </a:r>
            <a:r>
              <a:rPr lang="en-US" dirty="0" err="1" smtClean="0"/>
              <a:t>kelanjutan</a:t>
            </a:r>
            <a:r>
              <a:rPr lang="en-US" dirty="0" smtClean="0"/>
              <a:t> </a:t>
            </a:r>
            <a:r>
              <a:rPr lang="en-US" dirty="0" err="1" smtClean="0"/>
              <a:t>alamiah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daratannya</a:t>
            </a:r>
            <a:r>
              <a:rPr lang="en-US" dirty="0" smtClean="0"/>
              <a:t> </a:t>
            </a:r>
            <a:r>
              <a:rPr lang="en-US" dirty="0" err="1" smtClean="0"/>
              <a:t>hingga</a:t>
            </a:r>
            <a:r>
              <a:rPr lang="en-US" dirty="0" smtClean="0"/>
              <a:t> </a:t>
            </a:r>
            <a:r>
              <a:rPr lang="en-US" dirty="0" err="1" smtClean="0"/>
              <a:t>pinggiran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tepi</a:t>
            </a:r>
            <a:r>
              <a:rPr lang="en-US" dirty="0" smtClean="0"/>
              <a:t> </a:t>
            </a:r>
            <a:r>
              <a:rPr lang="en-US" dirty="0" err="1" smtClean="0"/>
              <a:t>kontinen</a:t>
            </a:r>
            <a:r>
              <a:rPr lang="en-US" dirty="0" smtClean="0"/>
              <a:t>,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hingga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jarak</a:t>
            </a:r>
            <a:r>
              <a:rPr lang="en-US" dirty="0" smtClean="0"/>
              <a:t> 200 mil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pangkal</a:t>
            </a:r>
            <a:r>
              <a:rPr lang="en-US" dirty="0" smtClean="0"/>
              <a:t> </a:t>
            </a:r>
            <a:r>
              <a:rPr lang="en-US" dirty="0" err="1" smtClean="0"/>
              <a:t>darimana</a:t>
            </a:r>
            <a:r>
              <a:rPr lang="en-US" dirty="0" smtClean="0"/>
              <a:t> </a:t>
            </a:r>
            <a:r>
              <a:rPr lang="en-US" dirty="0" err="1" smtClean="0"/>
              <a:t>lebar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territorial </a:t>
            </a:r>
            <a:r>
              <a:rPr lang="en-US" dirty="0" err="1" smtClean="0"/>
              <a:t>diukur</a:t>
            </a:r>
            <a:r>
              <a:rPr lang="en-US" dirty="0" smtClean="0"/>
              <a:t>,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pinggiran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tepi</a:t>
            </a:r>
            <a:r>
              <a:rPr lang="en-US" dirty="0" smtClean="0"/>
              <a:t> </a:t>
            </a:r>
            <a:r>
              <a:rPr lang="en-US" dirty="0" err="1" smtClean="0"/>
              <a:t>kontinen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jarak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Hak</a:t>
            </a:r>
            <a:r>
              <a:rPr lang="en-US" dirty="0" smtClean="0"/>
              <a:t> Negara </a:t>
            </a:r>
            <a:r>
              <a:rPr lang="en-US" dirty="0" err="1" smtClean="0"/>
              <a:t>pantai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lain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landas</a:t>
            </a:r>
            <a:r>
              <a:rPr lang="en-US" dirty="0" smtClean="0"/>
              <a:t> </a:t>
            </a:r>
            <a:r>
              <a:rPr lang="en-US" dirty="0" err="1" smtClean="0"/>
              <a:t>kontinen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Negara </a:t>
            </a:r>
            <a:r>
              <a:rPr lang="en-US" dirty="0" err="1" smtClean="0"/>
              <a:t>pantai</a:t>
            </a:r>
            <a:r>
              <a:rPr lang="en-US" dirty="0" smtClean="0"/>
              <a:t> </a:t>
            </a:r>
            <a:r>
              <a:rPr lang="en-US" dirty="0" err="1" smtClean="0"/>
              <a:t>menjalankan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berdaulat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landas</a:t>
            </a:r>
            <a:r>
              <a:rPr lang="en-US" dirty="0" smtClean="0"/>
              <a:t> </a:t>
            </a:r>
            <a:r>
              <a:rPr lang="en-US" dirty="0" err="1" smtClean="0"/>
              <a:t>kontinen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eksplorasi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eksploitasi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kekayaan</a:t>
            </a:r>
            <a:r>
              <a:rPr lang="en-US" dirty="0" smtClean="0"/>
              <a:t> </a:t>
            </a:r>
            <a:r>
              <a:rPr lang="en-US" dirty="0" err="1" smtClean="0"/>
              <a:t>alamnya</a:t>
            </a:r>
            <a:r>
              <a:rPr lang="en-US" dirty="0" smtClean="0"/>
              <a:t>.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berdaulat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eksklusif</a:t>
            </a:r>
            <a:r>
              <a:rPr lang="en-US" dirty="0" smtClean="0"/>
              <a:t>,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arti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pantai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mengeksplorasi</a:t>
            </a:r>
            <a:r>
              <a:rPr lang="en-US" dirty="0" smtClean="0"/>
              <a:t> </a:t>
            </a:r>
            <a:r>
              <a:rPr lang="en-US" dirty="0" err="1" smtClean="0"/>
              <a:t>landas</a:t>
            </a:r>
            <a:r>
              <a:rPr lang="en-US" dirty="0" smtClean="0"/>
              <a:t> </a:t>
            </a:r>
            <a:r>
              <a:rPr lang="en-US" dirty="0" err="1" smtClean="0"/>
              <a:t>kontinen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eksploitasi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kekayaan</a:t>
            </a:r>
            <a:r>
              <a:rPr lang="en-US" dirty="0" smtClean="0"/>
              <a:t> </a:t>
            </a:r>
            <a:r>
              <a:rPr lang="en-US" dirty="0" err="1" smtClean="0"/>
              <a:t>alamnya</a:t>
            </a:r>
            <a:r>
              <a:rPr lang="en-US" dirty="0" smtClean="0"/>
              <a:t>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seorangpun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kegiatan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persetujuan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pantai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US" dirty="0" smtClean="0"/>
              <a:t>Negara </a:t>
            </a:r>
            <a:r>
              <a:rPr lang="en-US" dirty="0" err="1" smtClean="0"/>
              <a:t>pantai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eksklusif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membangun</a:t>
            </a:r>
            <a:r>
              <a:rPr lang="en-US" dirty="0" smtClean="0"/>
              <a:t> </a:t>
            </a:r>
            <a:r>
              <a:rPr lang="en-US" dirty="0" err="1" smtClean="0"/>
              <a:t>pulau</a:t>
            </a:r>
            <a:r>
              <a:rPr lang="en-US" dirty="0" smtClean="0"/>
              <a:t> </a:t>
            </a:r>
            <a:r>
              <a:rPr lang="en-US" dirty="0" err="1" smtClean="0"/>
              <a:t>buatan</a:t>
            </a:r>
            <a:r>
              <a:rPr lang="en-US" dirty="0" smtClean="0"/>
              <a:t>, </a:t>
            </a:r>
            <a:r>
              <a:rPr lang="en-US" dirty="0" err="1" smtClean="0"/>
              <a:t>instalasi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bangunan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landas</a:t>
            </a:r>
            <a:r>
              <a:rPr lang="en-US" dirty="0" smtClean="0"/>
              <a:t> </a:t>
            </a:r>
            <a:r>
              <a:rPr lang="en-US" dirty="0" err="1" smtClean="0"/>
              <a:t>kontinen</a:t>
            </a:r>
            <a:endParaRPr lang="en-US" dirty="0" smtClean="0"/>
          </a:p>
          <a:p>
            <a:pPr lvl="0"/>
            <a:r>
              <a:rPr lang="en-US" dirty="0" smtClean="0"/>
              <a:t>Negara </a:t>
            </a:r>
            <a:r>
              <a:rPr lang="en-US" dirty="0" err="1" smtClean="0"/>
              <a:t>pantai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eksklusif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mengijinkan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mengatur</a:t>
            </a:r>
            <a:r>
              <a:rPr lang="en-US" dirty="0" smtClean="0"/>
              <a:t> </a:t>
            </a:r>
            <a:r>
              <a:rPr lang="en-US" dirty="0" err="1" smtClean="0"/>
              <a:t>pemboran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landas</a:t>
            </a:r>
            <a:r>
              <a:rPr lang="en-US" dirty="0" smtClean="0"/>
              <a:t> </a:t>
            </a:r>
            <a:r>
              <a:rPr lang="en-US" dirty="0" err="1" smtClean="0"/>
              <a:t>kontinen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keperluan</a:t>
            </a:r>
            <a:endParaRPr lang="en-US" dirty="0" smtClean="0"/>
          </a:p>
          <a:p>
            <a:pPr lvl="0"/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pantai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eksploitasi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landas</a:t>
            </a:r>
            <a:r>
              <a:rPr lang="en-US" dirty="0" smtClean="0"/>
              <a:t> </a:t>
            </a:r>
            <a:r>
              <a:rPr lang="en-US" dirty="0" err="1" smtClean="0"/>
              <a:t>kontinen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penggalian</a:t>
            </a:r>
            <a:r>
              <a:rPr lang="en-US" dirty="0" smtClean="0"/>
              <a:t> </a:t>
            </a:r>
            <a:r>
              <a:rPr lang="en-US" dirty="0" err="1" smtClean="0"/>
              <a:t>terowongan</a:t>
            </a:r>
            <a:r>
              <a:rPr lang="en-US" dirty="0" smtClean="0"/>
              <a:t>,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memandang</a:t>
            </a:r>
            <a:r>
              <a:rPr lang="en-US" dirty="0" smtClean="0"/>
              <a:t> </a:t>
            </a:r>
            <a:r>
              <a:rPr lang="en-US" dirty="0" err="1" smtClean="0"/>
              <a:t>kedalaman</a:t>
            </a:r>
            <a:r>
              <a:rPr lang="en-US" dirty="0" smtClean="0"/>
              <a:t> </a:t>
            </a:r>
            <a:r>
              <a:rPr lang="en-US" dirty="0" err="1" smtClean="0"/>
              <a:t>perairan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tanah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landas</a:t>
            </a:r>
            <a:r>
              <a:rPr lang="en-US" dirty="0" smtClean="0"/>
              <a:t> </a:t>
            </a:r>
            <a:r>
              <a:rPr lang="en-US" dirty="0" err="1" smtClean="0"/>
              <a:t>kontinen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endParaRPr lang="en-US" dirty="0" smtClean="0"/>
          </a:p>
          <a:p>
            <a:pPr lvl="0"/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pantai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landas</a:t>
            </a:r>
            <a:r>
              <a:rPr lang="en-US" dirty="0" smtClean="0"/>
              <a:t> </a:t>
            </a:r>
            <a:r>
              <a:rPr lang="en-US" dirty="0" err="1" smtClean="0"/>
              <a:t>kontinen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tergantung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pendudukan</a:t>
            </a:r>
            <a:r>
              <a:rPr lang="en-US" dirty="0" smtClean="0"/>
              <a:t> (</a:t>
            </a:r>
            <a:r>
              <a:rPr lang="en-US" dirty="0" err="1" smtClean="0"/>
              <a:t>okupasi</a:t>
            </a:r>
            <a:r>
              <a:rPr lang="en-US" dirty="0" smtClean="0"/>
              <a:t>),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efektif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(notional),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BAGIAN LAUT DILUAR YURISDIKSI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4972072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lepas</a:t>
            </a:r>
            <a:endParaRPr lang="en-US" dirty="0" smtClean="0"/>
          </a:p>
          <a:p>
            <a:pPr>
              <a:buNone/>
            </a:pPr>
            <a:r>
              <a:rPr lang="it-IT" dirty="0" smtClean="0"/>
              <a:t>laut lepas adalah bagian-bagian laut yang tidak termasuk ke dalam laut territorial atau perairan pedalaman suatu </a:t>
            </a:r>
            <a:r>
              <a:rPr lang="it-IT" dirty="0" smtClean="0"/>
              <a:t>negara</a:t>
            </a:r>
          </a:p>
          <a:p>
            <a:pPr>
              <a:buNone/>
            </a:pPr>
            <a:r>
              <a:rPr lang="it-IT" dirty="0" smtClean="0"/>
              <a:t>Kebebasan berlayar</a:t>
            </a:r>
          </a:p>
          <a:p>
            <a:pPr>
              <a:buNone/>
            </a:pPr>
            <a:r>
              <a:rPr lang="it-IT" dirty="0" smtClean="0"/>
              <a:t>Kebebasan penerbangan</a:t>
            </a:r>
          </a:p>
          <a:p>
            <a:pPr>
              <a:buNone/>
            </a:pPr>
            <a:r>
              <a:rPr lang="it-IT" dirty="0" smtClean="0"/>
              <a:t>Kebebasan menanam pipa bawah laut</a:t>
            </a:r>
          </a:p>
          <a:p>
            <a:pPr>
              <a:buNone/>
            </a:pPr>
            <a:r>
              <a:rPr lang="it-IT" dirty="0" smtClean="0"/>
              <a:t>Kebebasan menangkap ikan</a:t>
            </a:r>
          </a:p>
          <a:p>
            <a:pPr>
              <a:buNone/>
            </a:pPr>
            <a:r>
              <a:rPr lang="it-IT" dirty="0" smtClean="0"/>
              <a:t>Kebebasan riset ilmiah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Kawasan</a:t>
            </a:r>
            <a:endParaRPr lang="en-US" dirty="0" smtClean="0"/>
          </a:p>
          <a:p>
            <a:r>
              <a:rPr lang="fi-FI" dirty="0" smtClean="0"/>
              <a:t>Dasar </a:t>
            </a:r>
            <a:r>
              <a:rPr lang="fi-FI" dirty="0" smtClean="0"/>
              <a:t>laut dan dasar samudera serta tanah di bawahnya di luar batas-batas yurisdiksi </a:t>
            </a:r>
            <a:r>
              <a:rPr lang="fi-FI" dirty="0" smtClean="0"/>
              <a:t>nasional</a:t>
            </a:r>
          </a:p>
          <a:p>
            <a:pPr lvl="4"/>
            <a:r>
              <a:rPr lang="fi-FI" dirty="0" smtClean="0"/>
              <a:t>kawasan dan kekayaan-kekayaannya merupakan warisan bersama untuk seluruh umat manusia.</a:t>
            </a:r>
            <a:endParaRPr lang="en-US" dirty="0" smtClean="0"/>
          </a:p>
          <a:p>
            <a:pPr lvl="4"/>
            <a:r>
              <a:rPr lang="fi-FI" dirty="0" smtClean="0"/>
              <a:t>Negara-negara tidak boleh menuntut atau melaksanakan kedaulatan atau hak-hak-hak berdaulatnya atas bagian manapun dari Kawasan, demikian pula negara termasuk badan hukum dan perorangan tidak boleh mengambil tindakan pemilikan terhadap bagian Kawasan.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udara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angkasa</a:t>
            </a:r>
            <a:endParaRPr lang="en-US" dirty="0" smtClean="0"/>
          </a:p>
          <a:p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angkasa</a:t>
            </a:r>
            <a:r>
              <a:rPr lang="en-US" dirty="0" smtClean="0"/>
              <a:t> yang </a:t>
            </a:r>
            <a:r>
              <a:rPr lang="en-US" dirty="0" err="1" smtClean="0"/>
              <a:t>terdekat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bumi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 yang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didapati</a:t>
            </a:r>
            <a:r>
              <a:rPr lang="en-US" dirty="0" smtClean="0"/>
              <a:t> unsure-</a:t>
            </a:r>
            <a:r>
              <a:rPr lang="en-US" dirty="0" err="1" smtClean="0"/>
              <a:t>unsur</a:t>
            </a:r>
            <a:r>
              <a:rPr lang="en-US" dirty="0" smtClean="0"/>
              <a:t> gas yang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udara</a:t>
            </a:r>
            <a:r>
              <a:rPr lang="en-US" dirty="0" smtClean="0"/>
              <a:t>. </a:t>
            </a:r>
            <a:r>
              <a:rPr lang="en-US" dirty="0" err="1" smtClean="0"/>
              <a:t>Udara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terdapatnya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lapis </a:t>
            </a:r>
            <a:r>
              <a:rPr lang="en-US" dirty="0" err="1" smtClean="0"/>
              <a:t>atmosfir</a:t>
            </a:r>
            <a:r>
              <a:rPr lang="en-US" dirty="0" smtClean="0"/>
              <a:t>,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mana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ilmiah</a:t>
            </a:r>
            <a:r>
              <a:rPr lang="en-US" dirty="0" smtClean="0"/>
              <a:t> </a:t>
            </a:r>
            <a:r>
              <a:rPr lang="en-US" dirty="0" err="1" smtClean="0"/>
              <a:t>lapisan-lapisan</a:t>
            </a:r>
            <a:r>
              <a:rPr lang="en-US" dirty="0" smtClean="0"/>
              <a:t> </a:t>
            </a:r>
            <a:r>
              <a:rPr lang="en-US" dirty="0" err="1" smtClean="0"/>
              <a:t>udara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(</a:t>
            </a:r>
            <a:r>
              <a:rPr lang="en-US" dirty="0" err="1" smtClean="0"/>
              <a:t>mulai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bumi</a:t>
            </a:r>
            <a:r>
              <a:rPr lang="en-US" dirty="0" smtClean="0"/>
              <a:t>) </a:t>
            </a:r>
            <a:r>
              <a:rPr lang="en-US" dirty="0" err="1" smtClean="0"/>
              <a:t>dibagi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lapis </a:t>
            </a:r>
            <a:r>
              <a:rPr lang="en-US" dirty="0" err="1" smtClean="0"/>
              <a:t>troposfir</a:t>
            </a:r>
            <a:r>
              <a:rPr lang="en-US" dirty="0" smtClean="0"/>
              <a:t>, lapis </a:t>
            </a:r>
            <a:r>
              <a:rPr lang="en-US" dirty="0" err="1" smtClean="0"/>
              <a:t>stratosfir</a:t>
            </a:r>
            <a:r>
              <a:rPr lang="en-US" dirty="0" smtClean="0"/>
              <a:t>, lapis </a:t>
            </a:r>
            <a:r>
              <a:rPr lang="en-US" dirty="0" err="1" smtClean="0"/>
              <a:t>mesosfir</a:t>
            </a:r>
            <a:r>
              <a:rPr lang="en-US" dirty="0" smtClean="0"/>
              <a:t>, lapis </a:t>
            </a:r>
            <a:r>
              <a:rPr lang="en-US" dirty="0" err="1" smtClean="0"/>
              <a:t>termosfir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lapis </a:t>
            </a:r>
            <a:r>
              <a:rPr lang="en-US" dirty="0" err="1" smtClean="0"/>
              <a:t>eksosfir</a:t>
            </a:r>
            <a:r>
              <a:rPr lang="en-US" dirty="0" smtClean="0"/>
              <a:t> (Philip C. </a:t>
            </a:r>
            <a:r>
              <a:rPr lang="en-US" dirty="0" err="1" smtClean="0"/>
              <a:t>Jessuf</a:t>
            </a:r>
            <a:r>
              <a:rPr lang="en-US" dirty="0" smtClean="0"/>
              <a:t>, 1959 : 196).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demikian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lapis </a:t>
            </a:r>
            <a:r>
              <a:rPr lang="en-US" dirty="0" err="1" smtClean="0"/>
              <a:t>atmosfir</a:t>
            </a:r>
            <a:r>
              <a:rPr lang="en-US" dirty="0" smtClean="0"/>
              <a:t> </a:t>
            </a:r>
            <a:r>
              <a:rPr lang="en-US" dirty="0" err="1" smtClean="0"/>
              <a:t>masih</a:t>
            </a:r>
            <a:r>
              <a:rPr lang="en-US" dirty="0" smtClean="0"/>
              <a:t> </a:t>
            </a:r>
            <a:r>
              <a:rPr lang="en-US" dirty="0" err="1" smtClean="0"/>
              <a:t>terdapat</a:t>
            </a:r>
            <a:r>
              <a:rPr lang="en-US" dirty="0" smtClean="0"/>
              <a:t> </a:t>
            </a:r>
            <a:r>
              <a:rPr lang="en-US" dirty="0" err="1" smtClean="0"/>
              <a:t>ruang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lagi</a:t>
            </a:r>
            <a:r>
              <a:rPr lang="en-US" dirty="0" smtClean="0"/>
              <a:t> </a:t>
            </a:r>
            <a:r>
              <a:rPr lang="en-US" dirty="0" err="1" smtClean="0"/>
              <a:t>didapati</a:t>
            </a:r>
            <a:r>
              <a:rPr lang="en-US" dirty="0" smtClean="0"/>
              <a:t> </a:t>
            </a:r>
            <a:r>
              <a:rPr lang="en-US" dirty="0" err="1" smtClean="0"/>
              <a:t>udara</a:t>
            </a:r>
            <a:r>
              <a:rPr lang="en-US" dirty="0" smtClean="0"/>
              <a:t> (</a:t>
            </a: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hampa</a:t>
            </a:r>
            <a:r>
              <a:rPr lang="en-US" dirty="0" smtClean="0"/>
              <a:t> </a:t>
            </a:r>
            <a:r>
              <a:rPr lang="en-US" dirty="0" err="1" smtClean="0"/>
              <a:t>udara</a:t>
            </a:r>
            <a:r>
              <a:rPr lang="en-US" dirty="0" smtClean="0"/>
              <a:t>) yang </a:t>
            </a:r>
            <a:r>
              <a:rPr lang="en-US" dirty="0" err="1" smtClean="0"/>
              <a:t>dinamakan</a:t>
            </a:r>
            <a:r>
              <a:rPr lang="en-US" dirty="0" smtClean="0"/>
              <a:t> </a:t>
            </a: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angkasa</a:t>
            </a:r>
            <a:r>
              <a:rPr lang="en-US" dirty="0" smtClean="0"/>
              <a:t> </a:t>
            </a:r>
            <a:r>
              <a:rPr lang="en-US" i="1" dirty="0" smtClean="0"/>
              <a:t>(outer space).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Meliputi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sajakah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negara-negara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?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2 </a:t>
            </a:r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memperoleh</a:t>
            </a:r>
            <a:r>
              <a:rPr lang="en-US" dirty="0" smtClean="0"/>
              <a:t> </a:t>
            </a:r>
            <a:r>
              <a:rPr lang="en-US" dirty="0" err="1" smtClean="0"/>
              <a:t>kemerdekaan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Konstitusional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esepakatan</a:t>
            </a:r>
            <a:r>
              <a:rPr lang="en-US" dirty="0" smtClean="0"/>
              <a:t> </a:t>
            </a:r>
            <a:r>
              <a:rPr lang="en-US" dirty="0" err="1" smtClean="0"/>
              <a:t>denganb</a:t>
            </a:r>
            <a:r>
              <a:rPr lang="en-US" dirty="0" smtClean="0"/>
              <a:t> </a:t>
            </a:r>
            <a:r>
              <a:rPr lang="en-US" dirty="0" err="1" smtClean="0"/>
              <a:t>administrasi</a:t>
            </a:r>
            <a:r>
              <a:rPr lang="en-US" dirty="0" smtClean="0"/>
              <a:t> </a:t>
            </a:r>
            <a:r>
              <a:rPr lang="en-US" dirty="0" err="1" smtClean="0"/>
              <a:t>penguasa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pelimpahan</a:t>
            </a:r>
            <a:r>
              <a:rPr lang="en-US" dirty="0" smtClean="0"/>
              <a:t> </a:t>
            </a:r>
            <a:r>
              <a:rPr lang="en-US" dirty="0" err="1" smtClean="0"/>
              <a:t>wewenang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tertib</a:t>
            </a:r>
            <a:endParaRPr lang="en-US" dirty="0" smtClean="0"/>
          </a:p>
          <a:p>
            <a:r>
              <a:rPr lang="en-US" dirty="0" smtClean="0"/>
              <a:t>Non </a:t>
            </a:r>
            <a:r>
              <a:rPr lang="en-US" dirty="0" err="1" smtClean="0"/>
              <a:t>konstitusional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kekerasan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berlawanan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kehendak</a:t>
            </a:r>
            <a:r>
              <a:rPr lang="en-US" dirty="0" smtClean="0"/>
              <a:t> </a:t>
            </a:r>
            <a:r>
              <a:rPr lang="en-US" dirty="0" err="1" smtClean="0"/>
              <a:t>penguasa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endParaRPr lang="en-US" dirty="0" smtClean="0"/>
          </a:p>
          <a:p>
            <a:r>
              <a:rPr lang="en-US" dirty="0" err="1" smtClean="0"/>
              <a:t>Perolehan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tambahan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Perolehan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tambahan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Akresi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Penambahan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yang </a:t>
            </a:r>
            <a:r>
              <a:rPr lang="en-US" dirty="0" err="1" smtClean="0"/>
              <a:t>disebabkan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alamiah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Contoh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letusan</a:t>
            </a:r>
            <a:r>
              <a:rPr lang="en-US" dirty="0" smtClean="0"/>
              <a:t> </a:t>
            </a:r>
            <a:r>
              <a:rPr lang="en-US" dirty="0" err="1" smtClean="0"/>
              <a:t>gunung</a:t>
            </a:r>
            <a:r>
              <a:rPr lang="en-US" dirty="0" smtClean="0"/>
              <a:t> </a:t>
            </a:r>
            <a:r>
              <a:rPr lang="en-US" dirty="0" err="1" smtClean="0"/>
              <a:t>api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Mengeringnya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sungai</a:t>
            </a:r>
            <a:r>
              <a:rPr lang="en-US" dirty="0" smtClean="0"/>
              <a:t> </a:t>
            </a:r>
            <a:r>
              <a:rPr lang="en-US" dirty="0" err="1" smtClean="0"/>
              <a:t>disebabkan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letusan</a:t>
            </a:r>
            <a:r>
              <a:rPr lang="en-US" dirty="0" smtClean="0"/>
              <a:t> </a:t>
            </a:r>
            <a:r>
              <a:rPr lang="en-US" dirty="0" err="1" smtClean="0"/>
              <a:t>gunung</a:t>
            </a:r>
            <a:r>
              <a:rPr lang="en-US" dirty="0" smtClean="0"/>
              <a:t> </a:t>
            </a:r>
            <a:r>
              <a:rPr lang="en-US" dirty="0" err="1" smtClean="0"/>
              <a:t>api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Cesii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Penyerahan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damai</a:t>
            </a:r>
            <a:r>
              <a:rPr lang="en-US" dirty="0" smtClean="0"/>
              <a:t> yang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perjanjian</a:t>
            </a:r>
            <a:r>
              <a:rPr lang="en-US" dirty="0" smtClean="0"/>
              <a:t> </a:t>
            </a:r>
            <a:r>
              <a:rPr lang="en-US" dirty="0" err="1" smtClean="0"/>
              <a:t>perdamaian</a:t>
            </a:r>
            <a:r>
              <a:rPr lang="en-US" dirty="0" smtClean="0"/>
              <a:t> yang </a:t>
            </a:r>
            <a:r>
              <a:rPr lang="en-US" dirty="0" err="1" smtClean="0"/>
              <a:t>mengakhiri</a:t>
            </a:r>
            <a:r>
              <a:rPr lang="en-US" dirty="0" smtClean="0"/>
              <a:t> </a:t>
            </a:r>
            <a:r>
              <a:rPr lang="en-US" dirty="0" err="1" smtClean="0"/>
              <a:t>perang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Contoh</a:t>
            </a:r>
            <a:endParaRPr lang="en-US" dirty="0" smtClean="0"/>
          </a:p>
          <a:p>
            <a:r>
              <a:rPr lang="en-US" dirty="0" err="1" smtClean="0"/>
              <a:t>Pembelian</a:t>
            </a:r>
            <a:r>
              <a:rPr lang="en-US" dirty="0" smtClean="0"/>
              <a:t> </a:t>
            </a:r>
            <a:r>
              <a:rPr lang="en-US" dirty="0" err="1" smtClean="0"/>
              <a:t>alsaka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1816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amerika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rusia</a:t>
            </a:r>
            <a:r>
              <a:rPr lang="en-US" dirty="0" smtClean="0"/>
              <a:t> </a:t>
            </a:r>
          </a:p>
          <a:p>
            <a:r>
              <a:rPr lang="en-US" dirty="0" smtClean="0"/>
              <a:t>Denmark </a:t>
            </a:r>
            <a:r>
              <a:rPr lang="en-US" dirty="0" err="1" smtClean="0"/>
              <a:t>menjual</a:t>
            </a:r>
            <a:r>
              <a:rPr lang="en-US" dirty="0" smtClean="0"/>
              <a:t> west indies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amerika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Okupasi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Penguasaan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yang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berada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bawah</a:t>
            </a:r>
            <a:r>
              <a:rPr lang="en-US" dirty="0" smtClean="0"/>
              <a:t> </a:t>
            </a:r>
            <a:r>
              <a:rPr lang="en-US" dirty="0" err="1" smtClean="0"/>
              <a:t>kedaulatan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manapun</a:t>
            </a:r>
            <a:r>
              <a:rPr lang="en-US" dirty="0" smtClean="0"/>
              <a:t> </a:t>
            </a:r>
            <a:r>
              <a:rPr lang="en-US" dirty="0" smtClean="0"/>
              <a:t>(</a:t>
            </a:r>
            <a:r>
              <a:rPr lang="en-US" dirty="0" smtClean="0"/>
              <a:t>terra nullius)</a:t>
            </a:r>
          </a:p>
          <a:p>
            <a:pPr>
              <a:buNone/>
            </a:pPr>
            <a:r>
              <a:rPr lang="en-US" dirty="0" err="1" smtClean="0"/>
              <a:t>Penguasaan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 smtClean="0"/>
          </a:p>
          <a:p>
            <a:pPr>
              <a:buNone/>
            </a:pPr>
            <a:r>
              <a:rPr lang="en-US" dirty="0" err="1" smtClean="0"/>
              <a:t>Penguasaan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tindakan</a:t>
            </a:r>
            <a:r>
              <a:rPr lang="en-US" dirty="0" smtClean="0"/>
              <a:t> </a:t>
            </a:r>
            <a:r>
              <a:rPr lang="en-US" dirty="0" err="1" smtClean="0"/>
              <a:t>simbolis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Preskripsi</a:t>
            </a:r>
            <a:endParaRPr lang="en-US" dirty="0" smtClean="0"/>
          </a:p>
          <a:p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kedaulatan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de facto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damai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kurun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terrra</a:t>
            </a:r>
            <a:r>
              <a:rPr lang="en-US" dirty="0" smtClean="0"/>
              <a:t> nullius </a:t>
            </a:r>
            <a:r>
              <a:rPr lang="en-US" dirty="0" err="1" smtClean="0"/>
              <a:t>melainkan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yang </a:t>
            </a:r>
            <a:r>
              <a:rPr lang="en-US" dirty="0" err="1" smtClean="0"/>
              <a:t>sebenarnya</a:t>
            </a:r>
            <a:r>
              <a:rPr lang="en-US" dirty="0" smtClean="0"/>
              <a:t> </a:t>
            </a:r>
            <a:r>
              <a:rPr lang="en-US" dirty="0" err="1" smtClean="0"/>
              <a:t>berada</a:t>
            </a:r>
            <a:r>
              <a:rPr lang="en-US" dirty="0" smtClean="0"/>
              <a:t> </a:t>
            </a:r>
            <a:r>
              <a:rPr lang="en-US" dirty="0" err="1" smtClean="0"/>
              <a:t>dibawah</a:t>
            </a:r>
            <a:r>
              <a:rPr lang="en-US" dirty="0" smtClean="0"/>
              <a:t> </a:t>
            </a:r>
            <a:r>
              <a:rPr lang="en-US" dirty="0" err="1" smtClean="0"/>
              <a:t>kedaulatan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lain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Aneksasi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err="1" smtClean="0"/>
              <a:t>Perolehan</a:t>
            </a:r>
            <a:r>
              <a:rPr lang="en-US" dirty="0" smtClean="0"/>
              <a:t> </a:t>
            </a:r>
            <a:r>
              <a:rPr lang="en-US" dirty="0" err="1" smtClean="0"/>
              <a:t>wilaayh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paksa</a:t>
            </a:r>
            <a:r>
              <a:rPr lang="en-US" dirty="0" smtClean="0"/>
              <a:t> :</a:t>
            </a:r>
          </a:p>
          <a:p>
            <a:r>
              <a:rPr lang="en-US" dirty="0" smtClean="0"/>
              <a:t>Wilayah yang </a:t>
            </a:r>
            <a:r>
              <a:rPr lang="en-US" dirty="0" err="1" smtClean="0"/>
              <a:t>dianeksasi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dikuasai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yang </a:t>
            </a:r>
            <a:r>
              <a:rPr lang="en-US" dirty="0" err="1" smtClean="0"/>
              <a:t>menganeksasi</a:t>
            </a:r>
            <a:endParaRPr lang="en-US" dirty="0" smtClean="0"/>
          </a:p>
          <a:p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mengumumkan</a:t>
            </a:r>
            <a:r>
              <a:rPr lang="en-US" dirty="0" smtClean="0"/>
              <a:t> </a:t>
            </a:r>
            <a:r>
              <a:rPr lang="en-US" dirty="0" err="1" smtClean="0"/>
              <a:t>kehendaknya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menganeksasi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yaang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berada</a:t>
            </a:r>
            <a:r>
              <a:rPr lang="en-US" dirty="0" smtClean="0"/>
              <a:t> </a:t>
            </a:r>
            <a:r>
              <a:rPr lang="en-US" dirty="0" err="1" smtClean="0"/>
              <a:t>dibawah</a:t>
            </a:r>
            <a:r>
              <a:rPr lang="en-US" dirty="0" smtClean="0"/>
              <a:t> </a:t>
            </a:r>
            <a:r>
              <a:rPr lang="en-US" dirty="0" err="1" smtClean="0"/>
              <a:t>penguasaannya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184</TotalTime>
  <Words>1426</Words>
  <Application>Microsoft Office PowerPoint</Application>
  <PresentationFormat>On-screen Show (4:3)</PresentationFormat>
  <Paragraphs>109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Oriel</vt:lpstr>
      <vt:lpstr>WILAYAH NEGARA</vt:lpstr>
      <vt:lpstr>Syarat Negara</vt:lpstr>
      <vt:lpstr>Slide 3</vt:lpstr>
      <vt:lpstr>2 metode untuk memperoleh kemerdekaan negara baru</vt:lpstr>
      <vt:lpstr>Perolehan wilayah tambahan</vt:lpstr>
      <vt:lpstr>Slide 6</vt:lpstr>
      <vt:lpstr>Slide 7</vt:lpstr>
      <vt:lpstr>Slide 8</vt:lpstr>
      <vt:lpstr>Slide 9</vt:lpstr>
      <vt:lpstr>Slide 10</vt:lpstr>
      <vt:lpstr>Bagian laut yang tunduk pada negara pantai</vt:lpstr>
      <vt:lpstr>Perairan pedalaman </vt:lpstr>
      <vt:lpstr>Laut teritorial</vt:lpstr>
      <vt:lpstr>Slide 14</vt:lpstr>
      <vt:lpstr>Slide 15</vt:lpstr>
      <vt:lpstr>Zona tambahan</vt:lpstr>
      <vt:lpstr>Slide 17</vt:lpstr>
      <vt:lpstr>Zona ekonomi eksklusif</vt:lpstr>
      <vt:lpstr>Slide 19</vt:lpstr>
      <vt:lpstr>Slide 20</vt:lpstr>
      <vt:lpstr>Slide 21</vt:lpstr>
      <vt:lpstr>Slide 22</vt:lpstr>
      <vt:lpstr>Hak dan kewajiban negara lain di ZEE</vt:lpstr>
      <vt:lpstr>LANDAS KONTINEN</vt:lpstr>
      <vt:lpstr>Hak Negara pantai dan negara lain atas landas kontinen </vt:lpstr>
      <vt:lpstr>Slide 26</vt:lpstr>
      <vt:lpstr>BAGIAN LAUT DILUAR YURISDIKSI</vt:lpstr>
      <vt:lpstr>Slide 28</vt:lpstr>
      <vt:lpstr>Slide 29</vt:lpstr>
    </vt:vector>
  </TitlesOfParts>
  <Company>Computer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WILAYAH NEGARA</dc:title>
  <dc:creator>User</dc:creator>
  <cp:lastModifiedBy>MAYA</cp:lastModifiedBy>
  <cp:revision>9</cp:revision>
  <dcterms:created xsi:type="dcterms:W3CDTF">2006-05-02T06:01:17Z</dcterms:created>
  <dcterms:modified xsi:type="dcterms:W3CDTF">2016-04-16T08:44:09Z</dcterms:modified>
</cp:coreProperties>
</file>