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8" r:id="rId1"/>
  </p:sldMasterIdLst>
  <p:notesMasterIdLst>
    <p:notesMasterId r:id="rId22"/>
  </p:notesMasterIdLst>
  <p:sldIdLst>
    <p:sldId id="256" r:id="rId2"/>
    <p:sldId id="257" r:id="rId3"/>
    <p:sldId id="291" r:id="rId4"/>
    <p:sldId id="283" r:id="rId5"/>
    <p:sldId id="258" r:id="rId6"/>
    <p:sldId id="260" r:id="rId7"/>
    <p:sldId id="290" r:id="rId8"/>
    <p:sldId id="294" r:id="rId9"/>
    <p:sldId id="295" r:id="rId10"/>
    <p:sldId id="259" r:id="rId11"/>
    <p:sldId id="267" r:id="rId12"/>
    <p:sldId id="262" r:id="rId13"/>
    <p:sldId id="275" r:id="rId14"/>
    <p:sldId id="278" r:id="rId15"/>
    <p:sldId id="277" r:id="rId16"/>
    <p:sldId id="280" r:id="rId17"/>
    <p:sldId id="289" r:id="rId18"/>
    <p:sldId id="292" r:id="rId19"/>
    <p:sldId id="293" r:id="rId20"/>
    <p:sldId id="271"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Cambria" panose="02040503050406030204" pitchFamily="18" charset="0"/>
      <p:regular r:id="rId27"/>
      <p:bold r:id="rId28"/>
      <p:italic r:id="rId29"/>
      <p:boldItalic r:id="rId30"/>
    </p:embeddedFont>
    <p:embeddedFont>
      <p:font typeface="Montserrat" panose="00000500000000000000" pitchFamily="2" charset="0"/>
      <p:regular r:id="rId31"/>
      <p:bold r:id="rId32"/>
      <p:italic r:id="rId33"/>
      <p:boldItalic r:id="rId34"/>
    </p:embeddedFont>
    <p:embeddedFont>
      <p:font typeface="Montserrat Medium" panose="00000600000000000000" pitchFamily="2" charset="0"/>
      <p:regular r:id="rId35"/>
      <p:italic r:id="rId36"/>
    </p:embeddedFont>
    <p:embeddedFont>
      <p:font typeface="Staatliches" pitchFamily="2" charset="0"/>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FFCC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A3227F7-BCF7-4DE7-8E3E-A1975926CFF1}">
  <a:tblStyle styleId="{6A3227F7-BCF7-4DE7-8E3E-A1975926CFF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754" y="7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g704b5390cc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8" name="Google Shape;1448;g704b5390cc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7"/>
        <p:cNvGrpSpPr/>
        <p:nvPr/>
      </p:nvGrpSpPr>
      <p:grpSpPr>
        <a:xfrm>
          <a:off x="0" y="0"/>
          <a:ext cx="0" cy="0"/>
          <a:chOff x="0" y="0"/>
          <a:chExt cx="0" cy="0"/>
        </a:xfrm>
      </p:grpSpPr>
      <p:sp>
        <p:nvSpPr>
          <p:cNvPr id="2698" name="Google Shape;2698;g712679aa21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9" name="Google Shape;2699;g712679aa21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g703ac0dd65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 name="Google Shape;984;g703ac0dd65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702ca88d2a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702ca88d2a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702ca88d2a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702ca88d2a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8012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0"/>
        <p:cNvGrpSpPr/>
        <p:nvPr/>
      </p:nvGrpSpPr>
      <p:grpSpPr>
        <a:xfrm>
          <a:off x="0" y="0"/>
          <a:ext cx="0" cy="0"/>
          <a:chOff x="0" y="0"/>
          <a:chExt cx="0" cy="0"/>
        </a:xfrm>
      </p:grpSpPr>
      <p:sp>
        <p:nvSpPr>
          <p:cNvPr id="2271" name="Google Shape;2271;g70f825ef5b_0_2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2" name="Google Shape;2272;g70f825ef5b_0_2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702ca88d2a_0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702ca88d2a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7117580564_0_4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7117580564_0_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a1be2eae5d_0_7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a1be2eae5d_0_7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70f825ef5b_0_19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0" name="Google Shape;1380;g70f825ef5b_0_19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1"/>
        <p:cNvGrpSpPr/>
        <p:nvPr/>
      </p:nvGrpSpPr>
      <p:grpSpPr>
        <a:xfrm>
          <a:off x="0" y="0"/>
          <a:ext cx="0" cy="0"/>
          <a:chOff x="0" y="0"/>
          <a:chExt cx="0" cy="0"/>
        </a:xfrm>
      </p:grpSpPr>
      <p:sp>
        <p:nvSpPr>
          <p:cNvPr id="1462" name="Google Shape;1462;g70f825ef5b_0_2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3" name="Google Shape;1463;g70f825ef5b_0_2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a:off x="211" y="2468066"/>
            <a:ext cx="9144157" cy="2589077"/>
          </a:xfrm>
          <a:custGeom>
            <a:avLst/>
            <a:gdLst/>
            <a:ahLst/>
            <a:cxnLst/>
            <a:rect l="l" t="t" r="r" b="b"/>
            <a:pathLst>
              <a:path w="282860" h="80089" extrusionOk="0">
                <a:moveTo>
                  <a:pt x="282859" y="0"/>
                </a:moveTo>
                <a:cubicBezTo>
                  <a:pt x="280047" y="1327"/>
                  <a:pt x="277222" y="2653"/>
                  <a:pt x="274078" y="3157"/>
                </a:cubicBezTo>
                <a:cubicBezTo>
                  <a:pt x="271253" y="3489"/>
                  <a:pt x="268441" y="3316"/>
                  <a:pt x="265788" y="3820"/>
                </a:cubicBezTo>
                <a:cubicBezTo>
                  <a:pt x="258161" y="5637"/>
                  <a:pt x="254514" y="13437"/>
                  <a:pt x="247377" y="16421"/>
                </a:cubicBezTo>
                <a:cubicBezTo>
                  <a:pt x="242403" y="18570"/>
                  <a:pt x="235944" y="18079"/>
                  <a:pt x="231792" y="21223"/>
                </a:cubicBezTo>
                <a:cubicBezTo>
                  <a:pt x="228144" y="24048"/>
                  <a:pt x="227322" y="28850"/>
                  <a:pt x="223833" y="31834"/>
                </a:cubicBezTo>
                <a:cubicBezTo>
                  <a:pt x="221353" y="33996"/>
                  <a:pt x="217705" y="34818"/>
                  <a:pt x="214058" y="34818"/>
                </a:cubicBezTo>
                <a:cubicBezTo>
                  <a:pt x="212400" y="34818"/>
                  <a:pt x="210569" y="34659"/>
                  <a:pt x="209084" y="34328"/>
                </a:cubicBezTo>
                <a:cubicBezTo>
                  <a:pt x="203778" y="33333"/>
                  <a:pt x="198963" y="31343"/>
                  <a:pt x="193830" y="30680"/>
                </a:cubicBezTo>
                <a:cubicBezTo>
                  <a:pt x="192331" y="30508"/>
                  <a:pt x="190845" y="30348"/>
                  <a:pt x="189347" y="30348"/>
                </a:cubicBezTo>
                <a:cubicBezTo>
                  <a:pt x="184041" y="30348"/>
                  <a:pt x="178735" y="31675"/>
                  <a:pt x="174265" y="34155"/>
                </a:cubicBezTo>
                <a:cubicBezTo>
                  <a:pt x="172103" y="35322"/>
                  <a:pt x="154701" y="47751"/>
                  <a:pt x="137285" y="62010"/>
                </a:cubicBezTo>
                <a:cubicBezTo>
                  <a:pt x="137285" y="62010"/>
                  <a:pt x="112255" y="43613"/>
                  <a:pt x="110425" y="42618"/>
                </a:cubicBezTo>
                <a:cubicBezTo>
                  <a:pt x="105955" y="40124"/>
                  <a:pt x="100649" y="38798"/>
                  <a:pt x="95343" y="38798"/>
                </a:cubicBezTo>
                <a:cubicBezTo>
                  <a:pt x="93845" y="38798"/>
                  <a:pt x="92518" y="38970"/>
                  <a:pt x="91033" y="39129"/>
                </a:cubicBezTo>
                <a:cubicBezTo>
                  <a:pt x="85727" y="39965"/>
                  <a:pt x="80912" y="41955"/>
                  <a:pt x="75779" y="42777"/>
                </a:cubicBezTo>
                <a:cubicBezTo>
                  <a:pt x="74121" y="43108"/>
                  <a:pt x="72463" y="43281"/>
                  <a:pt x="70632" y="43281"/>
                </a:cubicBezTo>
                <a:cubicBezTo>
                  <a:pt x="66985" y="43281"/>
                  <a:pt x="63337" y="42445"/>
                  <a:pt x="60857" y="40296"/>
                </a:cubicBezTo>
                <a:cubicBezTo>
                  <a:pt x="57368" y="37312"/>
                  <a:pt x="56705" y="32497"/>
                  <a:pt x="53057" y="29685"/>
                </a:cubicBezTo>
                <a:cubicBezTo>
                  <a:pt x="48746" y="26528"/>
                  <a:pt x="42287" y="27032"/>
                  <a:pt x="37313" y="24870"/>
                </a:cubicBezTo>
                <a:cubicBezTo>
                  <a:pt x="30177" y="21886"/>
                  <a:pt x="26701" y="14100"/>
                  <a:pt x="18902" y="12442"/>
                </a:cubicBezTo>
                <a:cubicBezTo>
                  <a:pt x="16249" y="11779"/>
                  <a:pt x="13437" y="12110"/>
                  <a:pt x="10784" y="11606"/>
                </a:cubicBezTo>
                <a:cubicBezTo>
                  <a:pt x="6805" y="11115"/>
                  <a:pt x="3317" y="9285"/>
                  <a:pt x="1" y="7468"/>
                </a:cubicBezTo>
                <a:lnTo>
                  <a:pt x="1" y="31171"/>
                </a:lnTo>
                <a:cubicBezTo>
                  <a:pt x="6633" y="33664"/>
                  <a:pt x="10453" y="40456"/>
                  <a:pt x="17416" y="43108"/>
                </a:cubicBezTo>
                <a:cubicBezTo>
                  <a:pt x="22881" y="45098"/>
                  <a:pt x="29845" y="44607"/>
                  <a:pt x="34328" y="47923"/>
                </a:cubicBezTo>
                <a:cubicBezTo>
                  <a:pt x="38308" y="50735"/>
                  <a:pt x="38971" y="55550"/>
                  <a:pt x="42778" y="58362"/>
                </a:cubicBezTo>
                <a:cubicBezTo>
                  <a:pt x="45603" y="60683"/>
                  <a:pt x="49410" y="61519"/>
                  <a:pt x="53389" y="61519"/>
                </a:cubicBezTo>
                <a:cubicBezTo>
                  <a:pt x="55219" y="61519"/>
                  <a:pt x="57037" y="61347"/>
                  <a:pt x="58867" y="61015"/>
                </a:cubicBezTo>
                <a:cubicBezTo>
                  <a:pt x="64332" y="60020"/>
                  <a:pt x="69637" y="58031"/>
                  <a:pt x="75275" y="57208"/>
                </a:cubicBezTo>
                <a:cubicBezTo>
                  <a:pt x="76774" y="57036"/>
                  <a:pt x="78432" y="57036"/>
                  <a:pt x="80090" y="57036"/>
                </a:cubicBezTo>
                <a:cubicBezTo>
                  <a:pt x="85727" y="57036"/>
                  <a:pt x="91364" y="58203"/>
                  <a:pt x="96166" y="60683"/>
                </a:cubicBezTo>
                <a:cubicBezTo>
                  <a:pt x="98155" y="61678"/>
                  <a:pt x="125188" y="80089"/>
                  <a:pt x="125188" y="80089"/>
                </a:cubicBezTo>
                <a:cubicBezTo>
                  <a:pt x="143917" y="65830"/>
                  <a:pt x="162659" y="53388"/>
                  <a:pt x="165140" y="52234"/>
                </a:cubicBezTo>
                <a:cubicBezTo>
                  <a:pt x="169954" y="49741"/>
                  <a:pt x="175592" y="48414"/>
                  <a:pt x="181229" y="48414"/>
                </a:cubicBezTo>
                <a:cubicBezTo>
                  <a:pt x="182887" y="48414"/>
                  <a:pt x="184545" y="48587"/>
                  <a:pt x="186031" y="48746"/>
                </a:cubicBezTo>
                <a:cubicBezTo>
                  <a:pt x="191668" y="49581"/>
                  <a:pt x="196974" y="51571"/>
                  <a:pt x="202452" y="52566"/>
                </a:cubicBezTo>
                <a:cubicBezTo>
                  <a:pt x="204269" y="52725"/>
                  <a:pt x="206099" y="52897"/>
                  <a:pt x="207916" y="52897"/>
                </a:cubicBezTo>
                <a:cubicBezTo>
                  <a:pt x="211896" y="52897"/>
                  <a:pt x="215875" y="52062"/>
                  <a:pt x="218528" y="49913"/>
                </a:cubicBezTo>
                <a:cubicBezTo>
                  <a:pt x="222348" y="46929"/>
                  <a:pt x="223011" y="42114"/>
                  <a:pt x="226990" y="39302"/>
                </a:cubicBezTo>
                <a:cubicBezTo>
                  <a:pt x="231460" y="36145"/>
                  <a:pt x="238424" y="36649"/>
                  <a:pt x="243902" y="34487"/>
                </a:cubicBezTo>
                <a:cubicBezTo>
                  <a:pt x="251529" y="31502"/>
                  <a:pt x="255508" y="23716"/>
                  <a:pt x="263626" y="22058"/>
                </a:cubicBezTo>
                <a:cubicBezTo>
                  <a:pt x="266610" y="21395"/>
                  <a:pt x="269595" y="21727"/>
                  <a:pt x="272579" y="21395"/>
                </a:cubicBezTo>
                <a:cubicBezTo>
                  <a:pt x="276399" y="20891"/>
                  <a:pt x="279715" y="19233"/>
                  <a:pt x="282859" y="17747"/>
                </a:cubicBezTo>
                <a:lnTo>
                  <a:pt x="2828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211" y="3041782"/>
            <a:ext cx="9144157" cy="2101126"/>
          </a:xfrm>
          <a:custGeom>
            <a:avLst/>
            <a:gdLst/>
            <a:ahLst/>
            <a:cxnLst/>
            <a:rect l="l" t="t" r="r" b="b"/>
            <a:pathLst>
              <a:path w="282860" h="64995" extrusionOk="0">
                <a:moveTo>
                  <a:pt x="282859" y="0"/>
                </a:moveTo>
                <a:cubicBezTo>
                  <a:pt x="279715" y="1486"/>
                  <a:pt x="276399" y="3144"/>
                  <a:pt x="272579" y="3648"/>
                </a:cubicBezTo>
                <a:cubicBezTo>
                  <a:pt x="269595" y="3980"/>
                  <a:pt x="266610" y="3648"/>
                  <a:pt x="263626" y="4311"/>
                </a:cubicBezTo>
                <a:cubicBezTo>
                  <a:pt x="255508" y="5969"/>
                  <a:pt x="251529" y="13755"/>
                  <a:pt x="243902" y="16740"/>
                </a:cubicBezTo>
                <a:cubicBezTo>
                  <a:pt x="238424" y="18902"/>
                  <a:pt x="231460" y="18398"/>
                  <a:pt x="226990" y="21555"/>
                </a:cubicBezTo>
                <a:cubicBezTo>
                  <a:pt x="223011" y="24367"/>
                  <a:pt x="222348" y="29182"/>
                  <a:pt x="218528" y="32166"/>
                </a:cubicBezTo>
                <a:cubicBezTo>
                  <a:pt x="215875" y="34315"/>
                  <a:pt x="211896" y="35150"/>
                  <a:pt x="207916" y="35150"/>
                </a:cubicBezTo>
                <a:cubicBezTo>
                  <a:pt x="206099" y="35150"/>
                  <a:pt x="204269" y="34978"/>
                  <a:pt x="202452" y="34819"/>
                </a:cubicBezTo>
                <a:cubicBezTo>
                  <a:pt x="196974" y="33824"/>
                  <a:pt x="191668" y="31834"/>
                  <a:pt x="186031" y="30999"/>
                </a:cubicBezTo>
                <a:cubicBezTo>
                  <a:pt x="184545" y="30840"/>
                  <a:pt x="182887" y="30667"/>
                  <a:pt x="181229" y="30667"/>
                </a:cubicBezTo>
                <a:cubicBezTo>
                  <a:pt x="175592" y="30667"/>
                  <a:pt x="169954" y="31994"/>
                  <a:pt x="165140" y="34487"/>
                </a:cubicBezTo>
                <a:cubicBezTo>
                  <a:pt x="162659" y="35641"/>
                  <a:pt x="143917" y="48083"/>
                  <a:pt x="125188" y="62342"/>
                </a:cubicBezTo>
                <a:cubicBezTo>
                  <a:pt x="125188" y="62342"/>
                  <a:pt x="98155" y="43931"/>
                  <a:pt x="96166" y="42936"/>
                </a:cubicBezTo>
                <a:cubicBezTo>
                  <a:pt x="91364" y="40456"/>
                  <a:pt x="85727" y="39289"/>
                  <a:pt x="80090" y="39289"/>
                </a:cubicBezTo>
                <a:cubicBezTo>
                  <a:pt x="78432" y="39289"/>
                  <a:pt x="76774" y="39289"/>
                  <a:pt x="75275" y="39461"/>
                </a:cubicBezTo>
                <a:cubicBezTo>
                  <a:pt x="69637" y="40284"/>
                  <a:pt x="64332" y="42273"/>
                  <a:pt x="58867" y="43268"/>
                </a:cubicBezTo>
                <a:cubicBezTo>
                  <a:pt x="57037" y="43600"/>
                  <a:pt x="55219" y="43772"/>
                  <a:pt x="53389" y="43772"/>
                </a:cubicBezTo>
                <a:cubicBezTo>
                  <a:pt x="49410" y="43772"/>
                  <a:pt x="45603" y="42936"/>
                  <a:pt x="42778" y="40615"/>
                </a:cubicBezTo>
                <a:cubicBezTo>
                  <a:pt x="38971" y="37803"/>
                  <a:pt x="38308" y="32988"/>
                  <a:pt x="34328" y="30176"/>
                </a:cubicBezTo>
                <a:cubicBezTo>
                  <a:pt x="29845" y="26860"/>
                  <a:pt x="22881" y="27351"/>
                  <a:pt x="17416" y="25361"/>
                </a:cubicBezTo>
                <a:cubicBezTo>
                  <a:pt x="10453" y="22709"/>
                  <a:pt x="6633" y="15917"/>
                  <a:pt x="1" y="13424"/>
                </a:cubicBezTo>
                <a:lnTo>
                  <a:pt x="1" y="64995"/>
                </a:lnTo>
                <a:lnTo>
                  <a:pt x="282859" y="64995"/>
                </a:lnTo>
                <a:lnTo>
                  <a:pt x="2828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37700" y="1201125"/>
            <a:ext cx="4586400" cy="15996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6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1496700" y="3117875"/>
            <a:ext cx="3068400" cy="40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1600">
                <a:solidFill>
                  <a:schemeClr val="dk1"/>
                </a:solidFill>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13" name="Google Shape;13;p2"/>
          <p:cNvSpPr/>
          <p:nvPr/>
        </p:nvSpPr>
        <p:spPr>
          <a:xfrm>
            <a:off x="3589" y="3966975"/>
            <a:ext cx="9175078" cy="1180763"/>
          </a:xfrm>
          <a:custGeom>
            <a:avLst/>
            <a:gdLst/>
            <a:ahLst/>
            <a:cxnLst/>
            <a:rect l="l" t="t" r="r" b="b"/>
            <a:pathLst>
              <a:path w="285650" h="36761" extrusionOk="0">
                <a:moveTo>
                  <a:pt x="285649" y="0"/>
                </a:moveTo>
                <a:cubicBezTo>
                  <a:pt x="285649" y="0"/>
                  <a:pt x="250969" y="6396"/>
                  <a:pt x="202600" y="6396"/>
                </a:cubicBezTo>
                <a:cubicBezTo>
                  <a:pt x="184261" y="6396"/>
                  <a:pt x="163955" y="5476"/>
                  <a:pt x="142825" y="2941"/>
                </a:cubicBezTo>
                <a:cubicBezTo>
                  <a:pt x="125322" y="829"/>
                  <a:pt x="110002" y="13"/>
                  <a:pt x="96779" y="13"/>
                </a:cubicBezTo>
                <a:cubicBezTo>
                  <a:pt x="52258" y="13"/>
                  <a:pt x="31520" y="9257"/>
                  <a:pt x="31304" y="9369"/>
                </a:cubicBezTo>
                <a:cubicBezTo>
                  <a:pt x="25714" y="12019"/>
                  <a:pt x="24037" y="14400"/>
                  <a:pt x="29213" y="16077"/>
                </a:cubicBezTo>
                <a:cubicBezTo>
                  <a:pt x="47381" y="22360"/>
                  <a:pt x="51853" y="28789"/>
                  <a:pt x="0" y="36760"/>
                </a:cubicBezTo>
                <a:lnTo>
                  <a:pt x="285649" y="36760"/>
                </a:lnTo>
                <a:lnTo>
                  <a:pt x="2856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72584" y="4613358"/>
            <a:ext cx="8506083" cy="534380"/>
          </a:xfrm>
          <a:custGeom>
            <a:avLst/>
            <a:gdLst/>
            <a:ahLst/>
            <a:cxnLst/>
            <a:rect l="l" t="t" r="r" b="b"/>
            <a:pathLst>
              <a:path w="264822" h="16637" extrusionOk="0">
                <a:moveTo>
                  <a:pt x="35631" y="0"/>
                </a:moveTo>
                <a:cubicBezTo>
                  <a:pt x="43323" y="5031"/>
                  <a:pt x="38012" y="10342"/>
                  <a:pt x="0" y="16636"/>
                </a:cubicBezTo>
                <a:lnTo>
                  <a:pt x="264821" y="16636"/>
                </a:lnTo>
                <a:lnTo>
                  <a:pt x="264821" y="9090"/>
                </a:lnTo>
                <a:cubicBezTo>
                  <a:pt x="264821" y="9090"/>
                  <a:pt x="245479" y="2893"/>
                  <a:pt x="211257" y="2893"/>
                </a:cubicBezTo>
                <a:cubicBezTo>
                  <a:pt x="199213" y="2893"/>
                  <a:pt x="185327" y="3661"/>
                  <a:pt x="169791" y="5736"/>
                </a:cubicBezTo>
                <a:cubicBezTo>
                  <a:pt x="148149" y="8623"/>
                  <a:pt x="127498" y="9894"/>
                  <a:pt x="108899" y="9894"/>
                </a:cubicBezTo>
                <a:cubicBezTo>
                  <a:pt x="76222" y="9894"/>
                  <a:pt x="49881" y="5971"/>
                  <a:pt x="35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left 2">
  <p:cSld name="CUSTOM_4_2">
    <p:spTree>
      <p:nvGrpSpPr>
        <p:cNvPr id="1" name="Shape 147"/>
        <p:cNvGrpSpPr/>
        <p:nvPr/>
      </p:nvGrpSpPr>
      <p:grpSpPr>
        <a:xfrm>
          <a:off x="0" y="0"/>
          <a:ext cx="0" cy="0"/>
          <a:chOff x="0" y="0"/>
          <a:chExt cx="0" cy="0"/>
        </a:xfrm>
      </p:grpSpPr>
      <p:grpSp>
        <p:nvGrpSpPr>
          <p:cNvPr id="148" name="Google Shape;148;p19"/>
          <p:cNvGrpSpPr/>
          <p:nvPr/>
        </p:nvGrpSpPr>
        <p:grpSpPr>
          <a:xfrm>
            <a:off x="211" y="2468066"/>
            <a:ext cx="9144157" cy="2674842"/>
            <a:chOff x="211" y="2468066"/>
            <a:chExt cx="9144157" cy="2674842"/>
          </a:xfrm>
        </p:grpSpPr>
        <p:sp>
          <p:nvSpPr>
            <p:cNvPr id="149" name="Google Shape;149;p19"/>
            <p:cNvSpPr/>
            <p:nvPr/>
          </p:nvSpPr>
          <p:spPr>
            <a:xfrm>
              <a:off x="211" y="2468066"/>
              <a:ext cx="9144157" cy="2589077"/>
            </a:xfrm>
            <a:custGeom>
              <a:avLst/>
              <a:gdLst/>
              <a:ahLst/>
              <a:cxnLst/>
              <a:rect l="l" t="t" r="r" b="b"/>
              <a:pathLst>
                <a:path w="282860" h="80089" extrusionOk="0">
                  <a:moveTo>
                    <a:pt x="282859" y="0"/>
                  </a:moveTo>
                  <a:cubicBezTo>
                    <a:pt x="280047" y="1327"/>
                    <a:pt x="277222" y="2653"/>
                    <a:pt x="274078" y="3157"/>
                  </a:cubicBezTo>
                  <a:cubicBezTo>
                    <a:pt x="271253" y="3489"/>
                    <a:pt x="268441" y="3316"/>
                    <a:pt x="265788" y="3820"/>
                  </a:cubicBezTo>
                  <a:cubicBezTo>
                    <a:pt x="258161" y="5637"/>
                    <a:pt x="254514" y="13437"/>
                    <a:pt x="247377" y="16421"/>
                  </a:cubicBezTo>
                  <a:cubicBezTo>
                    <a:pt x="242403" y="18570"/>
                    <a:pt x="235944" y="18079"/>
                    <a:pt x="231792" y="21223"/>
                  </a:cubicBezTo>
                  <a:cubicBezTo>
                    <a:pt x="228144" y="24048"/>
                    <a:pt x="227322" y="28850"/>
                    <a:pt x="223833" y="31834"/>
                  </a:cubicBezTo>
                  <a:cubicBezTo>
                    <a:pt x="221353" y="33996"/>
                    <a:pt x="217705" y="34818"/>
                    <a:pt x="214058" y="34818"/>
                  </a:cubicBezTo>
                  <a:cubicBezTo>
                    <a:pt x="212400" y="34818"/>
                    <a:pt x="210569" y="34659"/>
                    <a:pt x="209084" y="34328"/>
                  </a:cubicBezTo>
                  <a:cubicBezTo>
                    <a:pt x="203778" y="33333"/>
                    <a:pt x="198963" y="31343"/>
                    <a:pt x="193830" y="30680"/>
                  </a:cubicBezTo>
                  <a:cubicBezTo>
                    <a:pt x="192331" y="30508"/>
                    <a:pt x="190845" y="30348"/>
                    <a:pt x="189347" y="30348"/>
                  </a:cubicBezTo>
                  <a:cubicBezTo>
                    <a:pt x="184041" y="30348"/>
                    <a:pt x="178735" y="31675"/>
                    <a:pt x="174265" y="34155"/>
                  </a:cubicBezTo>
                  <a:cubicBezTo>
                    <a:pt x="172103" y="35322"/>
                    <a:pt x="154701" y="47751"/>
                    <a:pt x="137285" y="62010"/>
                  </a:cubicBezTo>
                  <a:cubicBezTo>
                    <a:pt x="137285" y="62010"/>
                    <a:pt x="112255" y="43613"/>
                    <a:pt x="110425" y="42618"/>
                  </a:cubicBezTo>
                  <a:cubicBezTo>
                    <a:pt x="105955" y="40124"/>
                    <a:pt x="100649" y="38798"/>
                    <a:pt x="95343" y="38798"/>
                  </a:cubicBezTo>
                  <a:cubicBezTo>
                    <a:pt x="93845" y="38798"/>
                    <a:pt x="92518" y="38970"/>
                    <a:pt x="91033" y="39129"/>
                  </a:cubicBezTo>
                  <a:cubicBezTo>
                    <a:pt x="85727" y="39965"/>
                    <a:pt x="80912" y="41955"/>
                    <a:pt x="75779" y="42777"/>
                  </a:cubicBezTo>
                  <a:cubicBezTo>
                    <a:pt x="74121" y="43108"/>
                    <a:pt x="72463" y="43281"/>
                    <a:pt x="70632" y="43281"/>
                  </a:cubicBezTo>
                  <a:cubicBezTo>
                    <a:pt x="66985" y="43281"/>
                    <a:pt x="63337" y="42445"/>
                    <a:pt x="60857" y="40296"/>
                  </a:cubicBezTo>
                  <a:cubicBezTo>
                    <a:pt x="57368" y="37312"/>
                    <a:pt x="56705" y="32497"/>
                    <a:pt x="53057" y="29685"/>
                  </a:cubicBezTo>
                  <a:cubicBezTo>
                    <a:pt x="48746" y="26528"/>
                    <a:pt x="42287" y="27032"/>
                    <a:pt x="37313" y="24870"/>
                  </a:cubicBezTo>
                  <a:cubicBezTo>
                    <a:pt x="30177" y="21886"/>
                    <a:pt x="26701" y="14100"/>
                    <a:pt x="18902" y="12442"/>
                  </a:cubicBezTo>
                  <a:cubicBezTo>
                    <a:pt x="16249" y="11779"/>
                    <a:pt x="13437" y="12110"/>
                    <a:pt x="10784" y="11606"/>
                  </a:cubicBezTo>
                  <a:cubicBezTo>
                    <a:pt x="6805" y="11115"/>
                    <a:pt x="3317" y="9285"/>
                    <a:pt x="1" y="7468"/>
                  </a:cubicBezTo>
                  <a:lnTo>
                    <a:pt x="1" y="31171"/>
                  </a:lnTo>
                  <a:cubicBezTo>
                    <a:pt x="6633" y="33664"/>
                    <a:pt x="10453" y="40456"/>
                    <a:pt x="17416" y="43108"/>
                  </a:cubicBezTo>
                  <a:cubicBezTo>
                    <a:pt x="22881" y="45098"/>
                    <a:pt x="29845" y="44607"/>
                    <a:pt x="34328" y="47923"/>
                  </a:cubicBezTo>
                  <a:cubicBezTo>
                    <a:pt x="38308" y="50735"/>
                    <a:pt x="38971" y="55550"/>
                    <a:pt x="42778" y="58362"/>
                  </a:cubicBezTo>
                  <a:cubicBezTo>
                    <a:pt x="45603" y="60683"/>
                    <a:pt x="49410" y="61519"/>
                    <a:pt x="53389" y="61519"/>
                  </a:cubicBezTo>
                  <a:cubicBezTo>
                    <a:pt x="55219" y="61519"/>
                    <a:pt x="57037" y="61347"/>
                    <a:pt x="58867" y="61015"/>
                  </a:cubicBezTo>
                  <a:cubicBezTo>
                    <a:pt x="64332" y="60020"/>
                    <a:pt x="69637" y="58031"/>
                    <a:pt x="75275" y="57208"/>
                  </a:cubicBezTo>
                  <a:cubicBezTo>
                    <a:pt x="76774" y="57036"/>
                    <a:pt x="78432" y="57036"/>
                    <a:pt x="80090" y="57036"/>
                  </a:cubicBezTo>
                  <a:cubicBezTo>
                    <a:pt x="85727" y="57036"/>
                    <a:pt x="91364" y="58203"/>
                    <a:pt x="96166" y="60683"/>
                  </a:cubicBezTo>
                  <a:cubicBezTo>
                    <a:pt x="98155" y="61678"/>
                    <a:pt x="125188" y="80089"/>
                    <a:pt x="125188" y="80089"/>
                  </a:cubicBezTo>
                  <a:cubicBezTo>
                    <a:pt x="143917" y="65830"/>
                    <a:pt x="162659" y="53388"/>
                    <a:pt x="165140" y="52234"/>
                  </a:cubicBezTo>
                  <a:cubicBezTo>
                    <a:pt x="169954" y="49741"/>
                    <a:pt x="175592" y="48414"/>
                    <a:pt x="181229" y="48414"/>
                  </a:cubicBezTo>
                  <a:cubicBezTo>
                    <a:pt x="182887" y="48414"/>
                    <a:pt x="184545" y="48587"/>
                    <a:pt x="186031" y="48746"/>
                  </a:cubicBezTo>
                  <a:cubicBezTo>
                    <a:pt x="191668" y="49581"/>
                    <a:pt x="196974" y="51571"/>
                    <a:pt x="202452" y="52566"/>
                  </a:cubicBezTo>
                  <a:cubicBezTo>
                    <a:pt x="204269" y="52725"/>
                    <a:pt x="206099" y="52897"/>
                    <a:pt x="207916" y="52897"/>
                  </a:cubicBezTo>
                  <a:cubicBezTo>
                    <a:pt x="211896" y="52897"/>
                    <a:pt x="215875" y="52062"/>
                    <a:pt x="218528" y="49913"/>
                  </a:cubicBezTo>
                  <a:cubicBezTo>
                    <a:pt x="222348" y="46929"/>
                    <a:pt x="223011" y="42114"/>
                    <a:pt x="226990" y="39302"/>
                  </a:cubicBezTo>
                  <a:cubicBezTo>
                    <a:pt x="231460" y="36145"/>
                    <a:pt x="238424" y="36649"/>
                    <a:pt x="243902" y="34487"/>
                  </a:cubicBezTo>
                  <a:cubicBezTo>
                    <a:pt x="251529" y="31502"/>
                    <a:pt x="255508" y="23716"/>
                    <a:pt x="263626" y="22058"/>
                  </a:cubicBezTo>
                  <a:cubicBezTo>
                    <a:pt x="266610" y="21395"/>
                    <a:pt x="269595" y="21727"/>
                    <a:pt x="272579" y="21395"/>
                  </a:cubicBezTo>
                  <a:cubicBezTo>
                    <a:pt x="276399" y="20891"/>
                    <a:pt x="279715" y="19233"/>
                    <a:pt x="282859" y="17747"/>
                  </a:cubicBezTo>
                  <a:lnTo>
                    <a:pt x="2828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9"/>
            <p:cNvSpPr/>
            <p:nvPr/>
          </p:nvSpPr>
          <p:spPr>
            <a:xfrm>
              <a:off x="211" y="3041782"/>
              <a:ext cx="9144157" cy="2101126"/>
            </a:xfrm>
            <a:custGeom>
              <a:avLst/>
              <a:gdLst/>
              <a:ahLst/>
              <a:cxnLst/>
              <a:rect l="l" t="t" r="r" b="b"/>
              <a:pathLst>
                <a:path w="282860" h="64995" extrusionOk="0">
                  <a:moveTo>
                    <a:pt x="282859" y="0"/>
                  </a:moveTo>
                  <a:cubicBezTo>
                    <a:pt x="279715" y="1486"/>
                    <a:pt x="276399" y="3144"/>
                    <a:pt x="272579" y="3648"/>
                  </a:cubicBezTo>
                  <a:cubicBezTo>
                    <a:pt x="269595" y="3980"/>
                    <a:pt x="266610" y="3648"/>
                    <a:pt x="263626" y="4311"/>
                  </a:cubicBezTo>
                  <a:cubicBezTo>
                    <a:pt x="255508" y="5969"/>
                    <a:pt x="251529" y="13755"/>
                    <a:pt x="243902" y="16740"/>
                  </a:cubicBezTo>
                  <a:cubicBezTo>
                    <a:pt x="238424" y="18902"/>
                    <a:pt x="231460" y="18398"/>
                    <a:pt x="226990" y="21555"/>
                  </a:cubicBezTo>
                  <a:cubicBezTo>
                    <a:pt x="223011" y="24367"/>
                    <a:pt x="222348" y="29182"/>
                    <a:pt x="218528" y="32166"/>
                  </a:cubicBezTo>
                  <a:cubicBezTo>
                    <a:pt x="215875" y="34315"/>
                    <a:pt x="211896" y="35150"/>
                    <a:pt x="207916" y="35150"/>
                  </a:cubicBezTo>
                  <a:cubicBezTo>
                    <a:pt x="206099" y="35150"/>
                    <a:pt x="204269" y="34978"/>
                    <a:pt x="202452" y="34819"/>
                  </a:cubicBezTo>
                  <a:cubicBezTo>
                    <a:pt x="196974" y="33824"/>
                    <a:pt x="191668" y="31834"/>
                    <a:pt x="186031" y="30999"/>
                  </a:cubicBezTo>
                  <a:cubicBezTo>
                    <a:pt x="184545" y="30840"/>
                    <a:pt x="182887" y="30667"/>
                    <a:pt x="181229" y="30667"/>
                  </a:cubicBezTo>
                  <a:cubicBezTo>
                    <a:pt x="175592" y="30667"/>
                    <a:pt x="169954" y="31994"/>
                    <a:pt x="165140" y="34487"/>
                  </a:cubicBezTo>
                  <a:cubicBezTo>
                    <a:pt x="162659" y="35641"/>
                    <a:pt x="143917" y="48083"/>
                    <a:pt x="125188" y="62342"/>
                  </a:cubicBezTo>
                  <a:cubicBezTo>
                    <a:pt x="125188" y="62342"/>
                    <a:pt x="98155" y="43931"/>
                    <a:pt x="96166" y="42936"/>
                  </a:cubicBezTo>
                  <a:cubicBezTo>
                    <a:pt x="91364" y="40456"/>
                    <a:pt x="85727" y="39289"/>
                    <a:pt x="80090" y="39289"/>
                  </a:cubicBezTo>
                  <a:cubicBezTo>
                    <a:pt x="78432" y="39289"/>
                    <a:pt x="76774" y="39289"/>
                    <a:pt x="75275" y="39461"/>
                  </a:cubicBezTo>
                  <a:cubicBezTo>
                    <a:pt x="69637" y="40284"/>
                    <a:pt x="64332" y="42273"/>
                    <a:pt x="58867" y="43268"/>
                  </a:cubicBezTo>
                  <a:cubicBezTo>
                    <a:pt x="57037" y="43600"/>
                    <a:pt x="55219" y="43772"/>
                    <a:pt x="53389" y="43772"/>
                  </a:cubicBezTo>
                  <a:cubicBezTo>
                    <a:pt x="49410" y="43772"/>
                    <a:pt x="45603" y="42936"/>
                    <a:pt x="42778" y="40615"/>
                  </a:cubicBezTo>
                  <a:cubicBezTo>
                    <a:pt x="38971" y="37803"/>
                    <a:pt x="38308" y="32988"/>
                    <a:pt x="34328" y="30176"/>
                  </a:cubicBezTo>
                  <a:cubicBezTo>
                    <a:pt x="29845" y="26860"/>
                    <a:pt x="22881" y="27351"/>
                    <a:pt x="17416" y="25361"/>
                  </a:cubicBezTo>
                  <a:cubicBezTo>
                    <a:pt x="10453" y="22709"/>
                    <a:pt x="6633" y="15917"/>
                    <a:pt x="1" y="13424"/>
                  </a:cubicBezTo>
                  <a:lnTo>
                    <a:pt x="1" y="64995"/>
                  </a:lnTo>
                  <a:lnTo>
                    <a:pt x="282859" y="64995"/>
                  </a:lnTo>
                  <a:lnTo>
                    <a:pt x="2828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 name="Google Shape;151;p19"/>
          <p:cNvSpPr txBox="1">
            <a:spLocks noGrp="1"/>
          </p:cNvSpPr>
          <p:nvPr>
            <p:ph type="subTitle" idx="1"/>
          </p:nvPr>
        </p:nvSpPr>
        <p:spPr>
          <a:xfrm>
            <a:off x="714661" y="2652706"/>
            <a:ext cx="3619200" cy="666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1600">
                <a:solidFill>
                  <a:schemeClr val="dk1"/>
                </a:solidFill>
              </a:defRPr>
            </a:lvl1pPr>
            <a:lvl2pPr lvl="1" algn="r" rtl="0">
              <a:lnSpc>
                <a:spcPct val="100000"/>
              </a:lnSpc>
              <a:spcBef>
                <a:spcPts val="0"/>
              </a:spcBef>
              <a:spcAft>
                <a:spcPts val="0"/>
              </a:spcAft>
              <a:buNone/>
              <a:defRPr sz="1600"/>
            </a:lvl2pPr>
            <a:lvl3pPr lvl="2" algn="r" rtl="0">
              <a:lnSpc>
                <a:spcPct val="100000"/>
              </a:lnSpc>
              <a:spcBef>
                <a:spcPts val="0"/>
              </a:spcBef>
              <a:spcAft>
                <a:spcPts val="0"/>
              </a:spcAft>
              <a:buNone/>
              <a:defRPr sz="1600"/>
            </a:lvl3pPr>
            <a:lvl4pPr lvl="3" algn="r" rtl="0">
              <a:lnSpc>
                <a:spcPct val="100000"/>
              </a:lnSpc>
              <a:spcBef>
                <a:spcPts val="0"/>
              </a:spcBef>
              <a:spcAft>
                <a:spcPts val="0"/>
              </a:spcAft>
              <a:buNone/>
              <a:defRPr sz="1600"/>
            </a:lvl4pPr>
            <a:lvl5pPr lvl="4" algn="r" rtl="0">
              <a:lnSpc>
                <a:spcPct val="100000"/>
              </a:lnSpc>
              <a:spcBef>
                <a:spcPts val="0"/>
              </a:spcBef>
              <a:spcAft>
                <a:spcPts val="0"/>
              </a:spcAft>
              <a:buNone/>
              <a:defRPr sz="1600"/>
            </a:lvl5pPr>
            <a:lvl6pPr lvl="5" algn="r" rtl="0">
              <a:lnSpc>
                <a:spcPct val="100000"/>
              </a:lnSpc>
              <a:spcBef>
                <a:spcPts val="0"/>
              </a:spcBef>
              <a:spcAft>
                <a:spcPts val="0"/>
              </a:spcAft>
              <a:buNone/>
              <a:defRPr sz="1600"/>
            </a:lvl6pPr>
            <a:lvl7pPr lvl="6" algn="r" rtl="0">
              <a:lnSpc>
                <a:spcPct val="100000"/>
              </a:lnSpc>
              <a:spcBef>
                <a:spcPts val="0"/>
              </a:spcBef>
              <a:spcAft>
                <a:spcPts val="0"/>
              </a:spcAft>
              <a:buNone/>
              <a:defRPr sz="1600"/>
            </a:lvl7pPr>
            <a:lvl8pPr lvl="7" algn="r" rtl="0">
              <a:lnSpc>
                <a:spcPct val="100000"/>
              </a:lnSpc>
              <a:spcBef>
                <a:spcPts val="0"/>
              </a:spcBef>
              <a:spcAft>
                <a:spcPts val="0"/>
              </a:spcAft>
              <a:buNone/>
              <a:defRPr sz="1600"/>
            </a:lvl8pPr>
            <a:lvl9pPr lvl="8" algn="r" rtl="0">
              <a:lnSpc>
                <a:spcPct val="100000"/>
              </a:lnSpc>
              <a:spcBef>
                <a:spcPts val="0"/>
              </a:spcBef>
              <a:spcAft>
                <a:spcPts val="0"/>
              </a:spcAft>
              <a:buNone/>
              <a:defRPr sz="1600"/>
            </a:lvl9pPr>
          </a:lstStyle>
          <a:p>
            <a:endParaRPr/>
          </a:p>
        </p:txBody>
      </p:sp>
      <p:sp>
        <p:nvSpPr>
          <p:cNvPr id="152" name="Google Shape;152;p19"/>
          <p:cNvSpPr txBox="1">
            <a:spLocks noGrp="1"/>
          </p:cNvSpPr>
          <p:nvPr>
            <p:ph type="title"/>
          </p:nvPr>
        </p:nvSpPr>
        <p:spPr>
          <a:xfrm>
            <a:off x="713225" y="1837300"/>
            <a:ext cx="3620700" cy="25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3" name="Google Shape;153;p19"/>
          <p:cNvSpPr/>
          <p:nvPr/>
        </p:nvSpPr>
        <p:spPr>
          <a:xfrm>
            <a:off x="-219612" y="2875625"/>
            <a:ext cx="894125" cy="2448850"/>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CUSTOM_5_1_1_1">
    <p:spTree>
      <p:nvGrpSpPr>
        <p:cNvPr id="1" name="Shape 154"/>
        <p:cNvGrpSpPr/>
        <p:nvPr/>
      </p:nvGrpSpPr>
      <p:grpSpPr>
        <a:xfrm>
          <a:off x="0" y="0"/>
          <a:ext cx="0" cy="0"/>
          <a:chOff x="0" y="0"/>
          <a:chExt cx="0" cy="0"/>
        </a:xfrm>
      </p:grpSpPr>
      <p:grpSp>
        <p:nvGrpSpPr>
          <p:cNvPr id="155" name="Google Shape;155;p20"/>
          <p:cNvGrpSpPr/>
          <p:nvPr/>
        </p:nvGrpSpPr>
        <p:grpSpPr>
          <a:xfrm>
            <a:off x="211" y="2468066"/>
            <a:ext cx="9144157" cy="2674842"/>
            <a:chOff x="211" y="2468066"/>
            <a:chExt cx="9144157" cy="2674842"/>
          </a:xfrm>
        </p:grpSpPr>
        <p:sp>
          <p:nvSpPr>
            <p:cNvPr id="156" name="Google Shape;156;p20"/>
            <p:cNvSpPr/>
            <p:nvPr/>
          </p:nvSpPr>
          <p:spPr>
            <a:xfrm>
              <a:off x="211" y="2468066"/>
              <a:ext cx="9144157" cy="2589077"/>
            </a:xfrm>
            <a:custGeom>
              <a:avLst/>
              <a:gdLst/>
              <a:ahLst/>
              <a:cxnLst/>
              <a:rect l="l" t="t" r="r" b="b"/>
              <a:pathLst>
                <a:path w="282860" h="80089" extrusionOk="0">
                  <a:moveTo>
                    <a:pt x="282859" y="0"/>
                  </a:moveTo>
                  <a:cubicBezTo>
                    <a:pt x="280047" y="1327"/>
                    <a:pt x="277222" y="2653"/>
                    <a:pt x="274078" y="3157"/>
                  </a:cubicBezTo>
                  <a:cubicBezTo>
                    <a:pt x="271253" y="3489"/>
                    <a:pt x="268441" y="3316"/>
                    <a:pt x="265788" y="3820"/>
                  </a:cubicBezTo>
                  <a:cubicBezTo>
                    <a:pt x="258161" y="5637"/>
                    <a:pt x="254514" y="13437"/>
                    <a:pt x="247377" y="16421"/>
                  </a:cubicBezTo>
                  <a:cubicBezTo>
                    <a:pt x="242403" y="18570"/>
                    <a:pt x="235944" y="18079"/>
                    <a:pt x="231792" y="21223"/>
                  </a:cubicBezTo>
                  <a:cubicBezTo>
                    <a:pt x="228144" y="24048"/>
                    <a:pt x="227322" y="28850"/>
                    <a:pt x="223833" y="31834"/>
                  </a:cubicBezTo>
                  <a:cubicBezTo>
                    <a:pt x="221353" y="33996"/>
                    <a:pt x="217705" y="34818"/>
                    <a:pt x="214058" y="34818"/>
                  </a:cubicBezTo>
                  <a:cubicBezTo>
                    <a:pt x="212400" y="34818"/>
                    <a:pt x="210569" y="34659"/>
                    <a:pt x="209084" y="34328"/>
                  </a:cubicBezTo>
                  <a:cubicBezTo>
                    <a:pt x="203778" y="33333"/>
                    <a:pt x="198963" y="31343"/>
                    <a:pt x="193830" y="30680"/>
                  </a:cubicBezTo>
                  <a:cubicBezTo>
                    <a:pt x="192331" y="30508"/>
                    <a:pt x="190845" y="30348"/>
                    <a:pt x="189347" y="30348"/>
                  </a:cubicBezTo>
                  <a:cubicBezTo>
                    <a:pt x="184041" y="30348"/>
                    <a:pt x="178735" y="31675"/>
                    <a:pt x="174265" y="34155"/>
                  </a:cubicBezTo>
                  <a:cubicBezTo>
                    <a:pt x="172103" y="35322"/>
                    <a:pt x="154701" y="47751"/>
                    <a:pt x="137285" y="62010"/>
                  </a:cubicBezTo>
                  <a:cubicBezTo>
                    <a:pt x="137285" y="62010"/>
                    <a:pt x="112255" y="43613"/>
                    <a:pt x="110425" y="42618"/>
                  </a:cubicBezTo>
                  <a:cubicBezTo>
                    <a:pt x="105955" y="40124"/>
                    <a:pt x="100649" y="38798"/>
                    <a:pt x="95343" y="38798"/>
                  </a:cubicBezTo>
                  <a:cubicBezTo>
                    <a:pt x="93845" y="38798"/>
                    <a:pt x="92518" y="38970"/>
                    <a:pt x="91033" y="39129"/>
                  </a:cubicBezTo>
                  <a:cubicBezTo>
                    <a:pt x="85727" y="39965"/>
                    <a:pt x="80912" y="41955"/>
                    <a:pt x="75779" y="42777"/>
                  </a:cubicBezTo>
                  <a:cubicBezTo>
                    <a:pt x="74121" y="43108"/>
                    <a:pt x="72463" y="43281"/>
                    <a:pt x="70632" y="43281"/>
                  </a:cubicBezTo>
                  <a:cubicBezTo>
                    <a:pt x="66985" y="43281"/>
                    <a:pt x="63337" y="42445"/>
                    <a:pt x="60857" y="40296"/>
                  </a:cubicBezTo>
                  <a:cubicBezTo>
                    <a:pt x="57368" y="37312"/>
                    <a:pt x="56705" y="32497"/>
                    <a:pt x="53057" y="29685"/>
                  </a:cubicBezTo>
                  <a:cubicBezTo>
                    <a:pt x="48746" y="26528"/>
                    <a:pt x="42287" y="27032"/>
                    <a:pt x="37313" y="24870"/>
                  </a:cubicBezTo>
                  <a:cubicBezTo>
                    <a:pt x="30177" y="21886"/>
                    <a:pt x="26701" y="14100"/>
                    <a:pt x="18902" y="12442"/>
                  </a:cubicBezTo>
                  <a:cubicBezTo>
                    <a:pt x="16249" y="11779"/>
                    <a:pt x="13437" y="12110"/>
                    <a:pt x="10784" y="11606"/>
                  </a:cubicBezTo>
                  <a:cubicBezTo>
                    <a:pt x="6805" y="11115"/>
                    <a:pt x="3317" y="9285"/>
                    <a:pt x="1" y="7468"/>
                  </a:cubicBezTo>
                  <a:lnTo>
                    <a:pt x="1" y="31171"/>
                  </a:lnTo>
                  <a:cubicBezTo>
                    <a:pt x="6633" y="33664"/>
                    <a:pt x="10453" y="40456"/>
                    <a:pt x="17416" y="43108"/>
                  </a:cubicBezTo>
                  <a:cubicBezTo>
                    <a:pt x="22881" y="45098"/>
                    <a:pt x="29845" y="44607"/>
                    <a:pt x="34328" y="47923"/>
                  </a:cubicBezTo>
                  <a:cubicBezTo>
                    <a:pt x="38308" y="50735"/>
                    <a:pt x="38971" y="55550"/>
                    <a:pt x="42778" y="58362"/>
                  </a:cubicBezTo>
                  <a:cubicBezTo>
                    <a:pt x="45603" y="60683"/>
                    <a:pt x="49410" y="61519"/>
                    <a:pt x="53389" y="61519"/>
                  </a:cubicBezTo>
                  <a:cubicBezTo>
                    <a:pt x="55219" y="61519"/>
                    <a:pt x="57037" y="61347"/>
                    <a:pt x="58867" y="61015"/>
                  </a:cubicBezTo>
                  <a:cubicBezTo>
                    <a:pt x="64332" y="60020"/>
                    <a:pt x="69637" y="58031"/>
                    <a:pt x="75275" y="57208"/>
                  </a:cubicBezTo>
                  <a:cubicBezTo>
                    <a:pt x="76774" y="57036"/>
                    <a:pt x="78432" y="57036"/>
                    <a:pt x="80090" y="57036"/>
                  </a:cubicBezTo>
                  <a:cubicBezTo>
                    <a:pt x="85727" y="57036"/>
                    <a:pt x="91364" y="58203"/>
                    <a:pt x="96166" y="60683"/>
                  </a:cubicBezTo>
                  <a:cubicBezTo>
                    <a:pt x="98155" y="61678"/>
                    <a:pt x="125188" y="80089"/>
                    <a:pt x="125188" y="80089"/>
                  </a:cubicBezTo>
                  <a:cubicBezTo>
                    <a:pt x="143917" y="65830"/>
                    <a:pt x="162659" y="53388"/>
                    <a:pt x="165140" y="52234"/>
                  </a:cubicBezTo>
                  <a:cubicBezTo>
                    <a:pt x="169954" y="49741"/>
                    <a:pt x="175592" y="48414"/>
                    <a:pt x="181229" y="48414"/>
                  </a:cubicBezTo>
                  <a:cubicBezTo>
                    <a:pt x="182887" y="48414"/>
                    <a:pt x="184545" y="48587"/>
                    <a:pt x="186031" y="48746"/>
                  </a:cubicBezTo>
                  <a:cubicBezTo>
                    <a:pt x="191668" y="49581"/>
                    <a:pt x="196974" y="51571"/>
                    <a:pt x="202452" y="52566"/>
                  </a:cubicBezTo>
                  <a:cubicBezTo>
                    <a:pt x="204269" y="52725"/>
                    <a:pt x="206099" y="52897"/>
                    <a:pt x="207916" y="52897"/>
                  </a:cubicBezTo>
                  <a:cubicBezTo>
                    <a:pt x="211896" y="52897"/>
                    <a:pt x="215875" y="52062"/>
                    <a:pt x="218528" y="49913"/>
                  </a:cubicBezTo>
                  <a:cubicBezTo>
                    <a:pt x="222348" y="46929"/>
                    <a:pt x="223011" y="42114"/>
                    <a:pt x="226990" y="39302"/>
                  </a:cubicBezTo>
                  <a:cubicBezTo>
                    <a:pt x="231460" y="36145"/>
                    <a:pt x="238424" y="36649"/>
                    <a:pt x="243902" y="34487"/>
                  </a:cubicBezTo>
                  <a:cubicBezTo>
                    <a:pt x="251529" y="31502"/>
                    <a:pt x="255508" y="23716"/>
                    <a:pt x="263626" y="22058"/>
                  </a:cubicBezTo>
                  <a:cubicBezTo>
                    <a:pt x="266610" y="21395"/>
                    <a:pt x="269595" y="21727"/>
                    <a:pt x="272579" y="21395"/>
                  </a:cubicBezTo>
                  <a:cubicBezTo>
                    <a:pt x="276399" y="20891"/>
                    <a:pt x="279715" y="19233"/>
                    <a:pt x="282859" y="17747"/>
                  </a:cubicBezTo>
                  <a:lnTo>
                    <a:pt x="2828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0"/>
            <p:cNvSpPr/>
            <p:nvPr/>
          </p:nvSpPr>
          <p:spPr>
            <a:xfrm>
              <a:off x="211" y="3041782"/>
              <a:ext cx="9144157" cy="2101126"/>
            </a:xfrm>
            <a:custGeom>
              <a:avLst/>
              <a:gdLst/>
              <a:ahLst/>
              <a:cxnLst/>
              <a:rect l="l" t="t" r="r" b="b"/>
              <a:pathLst>
                <a:path w="282860" h="64995" extrusionOk="0">
                  <a:moveTo>
                    <a:pt x="282859" y="0"/>
                  </a:moveTo>
                  <a:cubicBezTo>
                    <a:pt x="279715" y="1486"/>
                    <a:pt x="276399" y="3144"/>
                    <a:pt x="272579" y="3648"/>
                  </a:cubicBezTo>
                  <a:cubicBezTo>
                    <a:pt x="269595" y="3980"/>
                    <a:pt x="266610" y="3648"/>
                    <a:pt x="263626" y="4311"/>
                  </a:cubicBezTo>
                  <a:cubicBezTo>
                    <a:pt x="255508" y="5969"/>
                    <a:pt x="251529" y="13755"/>
                    <a:pt x="243902" y="16740"/>
                  </a:cubicBezTo>
                  <a:cubicBezTo>
                    <a:pt x="238424" y="18902"/>
                    <a:pt x="231460" y="18398"/>
                    <a:pt x="226990" y="21555"/>
                  </a:cubicBezTo>
                  <a:cubicBezTo>
                    <a:pt x="223011" y="24367"/>
                    <a:pt x="222348" y="29182"/>
                    <a:pt x="218528" y="32166"/>
                  </a:cubicBezTo>
                  <a:cubicBezTo>
                    <a:pt x="215875" y="34315"/>
                    <a:pt x="211896" y="35150"/>
                    <a:pt x="207916" y="35150"/>
                  </a:cubicBezTo>
                  <a:cubicBezTo>
                    <a:pt x="206099" y="35150"/>
                    <a:pt x="204269" y="34978"/>
                    <a:pt x="202452" y="34819"/>
                  </a:cubicBezTo>
                  <a:cubicBezTo>
                    <a:pt x="196974" y="33824"/>
                    <a:pt x="191668" y="31834"/>
                    <a:pt x="186031" y="30999"/>
                  </a:cubicBezTo>
                  <a:cubicBezTo>
                    <a:pt x="184545" y="30840"/>
                    <a:pt x="182887" y="30667"/>
                    <a:pt x="181229" y="30667"/>
                  </a:cubicBezTo>
                  <a:cubicBezTo>
                    <a:pt x="175592" y="30667"/>
                    <a:pt x="169954" y="31994"/>
                    <a:pt x="165140" y="34487"/>
                  </a:cubicBezTo>
                  <a:cubicBezTo>
                    <a:pt x="162659" y="35641"/>
                    <a:pt x="143917" y="48083"/>
                    <a:pt x="125188" y="62342"/>
                  </a:cubicBezTo>
                  <a:cubicBezTo>
                    <a:pt x="125188" y="62342"/>
                    <a:pt x="98155" y="43931"/>
                    <a:pt x="96166" y="42936"/>
                  </a:cubicBezTo>
                  <a:cubicBezTo>
                    <a:pt x="91364" y="40456"/>
                    <a:pt x="85727" y="39289"/>
                    <a:pt x="80090" y="39289"/>
                  </a:cubicBezTo>
                  <a:cubicBezTo>
                    <a:pt x="78432" y="39289"/>
                    <a:pt x="76774" y="39289"/>
                    <a:pt x="75275" y="39461"/>
                  </a:cubicBezTo>
                  <a:cubicBezTo>
                    <a:pt x="69637" y="40284"/>
                    <a:pt x="64332" y="42273"/>
                    <a:pt x="58867" y="43268"/>
                  </a:cubicBezTo>
                  <a:cubicBezTo>
                    <a:pt x="57037" y="43600"/>
                    <a:pt x="55219" y="43772"/>
                    <a:pt x="53389" y="43772"/>
                  </a:cubicBezTo>
                  <a:cubicBezTo>
                    <a:pt x="49410" y="43772"/>
                    <a:pt x="45603" y="42936"/>
                    <a:pt x="42778" y="40615"/>
                  </a:cubicBezTo>
                  <a:cubicBezTo>
                    <a:pt x="38971" y="37803"/>
                    <a:pt x="38308" y="32988"/>
                    <a:pt x="34328" y="30176"/>
                  </a:cubicBezTo>
                  <a:cubicBezTo>
                    <a:pt x="29845" y="26860"/>
                    <a:pt x="22881" y="27351"/>
                    <a:pt x="17416" y="25361"/>
                  </a:cubicBezTo>
                  <a:cubicBezTo>
                    <a:pt x="10453" y="22709"/>
                    <a:pt x="6633" y="15917"/>
                    <a:pt x="1" y="13424"/>
                  </a:cubicBezTo>
                  <a:lnTo>
                    <a:pt x="1" y="64995"/>
                  </a:lnTo>
                  <a:lnTo>
                    <a:pt x="282859" y="64995"/>
                  </a:lnTo>
                  <a:lnTo>
                    <a:pt x="2828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158;p20"/>
          <p:cNvSpPr txBox="1">
            <a:spLocks noGrp="1"/>
          </p:cNvSpPr>
          <p:nvPr>
            <p:ph type="title"/>
          </p:nvPr>
        </p:nvSpPr>
        <p:spPr>
          <a:xfrm>
            <a:off x="685800" y="533400"/>
            <a:ext cx="7772400" cy="30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9" name="Google Shape;159;p20"/>
          <p:cNvSpPr txBox="1">
            <a:spLocks noGrp="1"/>
          </p:cNvSpPr>
          <p:nvPr>
            <p:ph type="subTitle" idx="1"/>
          </p:nvPr>
        </p:nvSpPr>
        <p:spPr>
          <a:xfrm>
            <a:off x="723875" y="2664987"/>
            <a:ext cx="1755600" cy="22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Staatliches"/>
              <a:buNone/>
              <a:defRPr sz="2000">
                <a:latin typeface="Staatliches"/>
                <a:ea typeface="Staatliches"/>
                <a:cs typeface="Staatliches"/>
                <a:sym typeface="Staatliches"/>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60" name="Google Shape;160;p20"/>
          <p:cNvSpPr txBox="1">
            <a:spLocks noGrp="1"/>
          </p:cNvSpPr>
          <p:nvPr>
            <p:ph type="subTitle" idx="2"/>
          </p:nvPr>
        </p:nvSpPr>
        <p:spPr>
          <a:xfrm>
            <a:off x="2704585" y="2665250"/>
            <a:ext cx="1755600" cy="22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Staatliches"/>
              <a:buNone/>
              <a:defRPr sz="2000">
                <a:latin typeface="Staatliches"/>
                <a:ea typeface="Staatliches"/>
                <a:cs typeface="Staatliches"/>
                <a:sym typeface="Staatliches"/>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61" name="Google Shape;161;p20"/>
          <p:cNvSpPr txBox="1">
            <a:spLocks noGrp="1"/>
          </p:cNvSpPr>
          <p:nvPr>
            <p:ph type="subTitle" idx="3"/>
          </p:nvPr>
        </p:nvSpPr>
        <p:spPr>
          <a:xfrm>
            <a:off x="4685295" y="2669755"/>
            <a:ext cx="1755600" cy="22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Staatliches"/>
              <a:buNone/>
              <a:defRPr sz="2000">
                <a:latin typeface="Staatliches"/>
                <a:ea typeface="Staatliches"/>
                <a:cs typeface="Staatliches"/>
                <a:sym typeface="Staatliches"/>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62" name="Google Shape;162;p20"/>
          <p:cNvSpPr txBox="1">
            <a:spLocks noGrp="1"/>
          </p:cNvSpPr>
          <p:nvPr>
            <p:ph type="subTitle" idx="4"/>
          </p:nvPr>
        </p:nvSpPr>
        <p:spPr>
          <a:xfrm>
            <a:off x="6666004" y="2669755"/>
            <a:ext cx="1755600" cy="22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Staatliches"/>
              <a:buNone/>
              <a:defRPr sz="2000">
                <a:latin typeface="Staatliches"/>
                <a:ea typeface="Staatliches"/>
                <a:cs typeface="Staatliches"/>
                <a:sym typeface="Staatliches"/>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63" name="Google Shape;163;p20"/>
          <p:cNvSpPr txBox="1">
            <a:spLocks noGrp="1"/>
          </p:cNvSpPr>
          <p:nvPr>
            <p:ph type="subTitle" idx="5"/>
          </p:nvPr>
        </p:nvSpPr>
        <p:spPr>
          <a:xfrm>
            <a:off x="708725" y="3025124"/>
            <a:ext cx="1785900" cy="746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64" name="Google Shape;164;p20"/>
          <p:cNvSpPr txBox="1">
            <a:spLocks noGrp="1"/>
          </p:cNvSpPr>
          <p:nvPr>
            <p:ph type="subTitle" idx="6"/>
          </p:nvPr>
        </p:nvSpPr>
        <p:spPr>
          <a:xfrm>
            <a:off x="2689435" y="3025124"/>
            <a:ext cx="1785900" cy="746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65" name="Google Shape;165;p20"/>
          <p:cNvSpPr txBox="1">
            <a:spLocks noGrp="1"/>
          </p:cNvSpPr>
          <p:nvPr>
            <p:ph type="subTitle" idx="7"/>
          </p:nvPr>
        </p:nvSpPr>
        <p:spPr>
          <a:xfrm>
            <a:off x="4670145" y="3025124"/>
            <a:ext cx="1785900" cy="746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66" name="Google Shape;166;p20"/>
          <p:cNvSpPr txBox="1">
            <a:spLocks noGrp="1"/>
          </p:cNvSpPr>
          <p:nvPr>
            <p:ph type="subTitle" idx="8"/>
          </p:nvPr>
        </p:nvSpPr>
        <p:spPr>
          <a:xfrm>
            <a:off x="6650854" y="3025124"/>
            <a:ext cx="1785900" cy="746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Resources">
  <p:cSld name="CUSTOM_8">
    <p:spTree>
      <p:nvGrpSpPr>
        <p:cNvPr id="1" name="Shape 199"/>
        <p:cNvGrpSpPr/>
        <p:nvPr/>
      </p:nvGrpSpPr>
      <p:grpSpPr>
        <a:xfrm>
          <a:off x="0" y="0"/>
          <a:ext cx="0" cy="0"/>
          <a:chOff x="0" y="0"/>
          <a:chExt cx="0" cy="0"/>
        </a:xfrm>
      </p:grpSpPr>
      <p:sp>
        <p:nvSpPr>
          <p:cNvPr id="200" name="Google Shape;200;p24"/>
          <p:cNvSpPr txBox="1">
            <a:spLocks noGrp="1"/>
          </p:cNvSpPr>
          <p:nvPr>
            <p:ph type="title"/>
          </p:nvPr>
        </p:nvSpPr>
        <p:spPr>
          <a:xfrm>
            <a:off x="685800" y="533400"/>
            <a:ext cx="7772400" cy="30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01" name="Google Shape;201;p24"/>
          <p:cNvGrpSpPr/>
          <p:nvPr/>
        </p:nvGrpSpPr>
        <p:grpSpPr>
          <a:xfrm>
            <a:off x="211" y="2468066"/>
            <a:ext cx="9144157" cy="2674842"/>
            <a:chOff x="211" y="2468066"/>
            <a:chExt cx="9144157" cy="2674842"/>
          </a:xfrm>
        </p:grpSpPr>
        <p:sp>
          <p:nvSpPr>
            <p:cNvPr id="202" name="Google Shape;202;p24"/>
            <p:cNvSpPr/>
            <p:nvPr/>
          </p:nvSpPr>
          <p:spPr>
            <a:xfrm>
              <a:off x="211" y="2468066"/>
              <a:ext cx="9144157" cy="2589077"/>
            </a:xfrm>
            <a:custGeom>
              <a:avLst/>
              <a:gdLst/>
              <a:ahLst/>
              <a:cxnLst/>
              <a:rect l="l" t="t" r="r" b="b"/>
              <a:pathLst>
                <a:path w="282860" h="80089" extrusionOk="0">
                  <a:moveTo>
                    <a:pt x="282859" y="0"/>
                  </a:moveTo>
                  <a:cubicBezTo>
                    <a:pt x="280047" y="1327"/>
                    <a:pt x="277222" y="2653"/>
                    <a:pt x="274078" y="3157"/>
                  </a:cubicBezTo>
                  <a:cubicBezTo>
                    <a:pt x="271253" y="3489"/>
                    <a:pt x="268441" y="3316"/>
                    <a:pt x="265788" y="3820"/>
                  </a:cubicBezTo>
                  <a:cubicBezTo>
                    <a:pt x="258161" y="5637"/>
                    <a:pt x="254514" y="13437"/>
                    <a:pt x="247377" y="16421"/>
                  </a:cubicBezTo>
                  <a:cubicBezTo>
                    <a:pt x="242403" y="18570"/>
                    <a:pt x="235944" y="18079"/>
                    <a:pt x="231792" y="21223"/>
                  </a:cubicBezTo>
                  <a:cubicBezTo>
                    <a:pt x="228144" y="24048"/>
                    <a:pt x="227322" y="28850"/>
                    <a:pt x="223833" y="31834"/>
                  </a:cubicBezTo>
                  <a:cubicBezTo>
                    <a:pt x="221353" y="33996"/>
                    <a:pt x="217705" y="34818"/>
                    <a:pt x="214058" y="34818"/>
                  </a:cubicBezTo>
                  <a:cubicBezTo>
                    <a:pt x="212400" y="34818"/>
                    <a:pt x="210569" y="34659"/>
                    <a:pt x="209084" y="34328"/>
                  </a:cubicBezTo>
                  <a:cubicBezTo>
                    <a:pt x="203778" y="33333"/>
                    <a:pt x="198963" y="31343"/>
                    <a:pt x="193830" y="30680"/>
                  </a:cubicBezTo>
                  <a:cubicBezTo>
                    <a:pt x="192331" y="30508"/>
                    <a:pt x="190845" y="30348"/>
                    <a:pt x="189347" y="30348"/>
                  </a:cubicBezTo>
                  <a:cubicBezTo>
                    <a:pt x="184041" y="30348"/>
                    <a:pt x="178735" y="31675"/>
                    <a:pt x="174265" y="34155"/>
                  </a:cubicBezTo>
                  <a:cubicBezTo>
                    <a:pt x="172103" y="35322"/>
                    <a:pt x="154701" y="47751"/>
                    <a:pt x="137285" y="62010"/>
                  </a:cubicBezTo>
                  <a:cubicBezTo>
                    <a:pt x="137285" y="62010"/>
                    <a:pt x="112255" y="43613"/>
                    <a:pt x="110425" y="42618"/>
                  </a:cubicBezTo>
                  <a:cubicBezTo>
                    <a:pt x="105955" y="40124"/>
                    <a:pt x="100649" y="38798"/>
                    <a:pt x="95343" y="38798"/>
                  </a:cubicBezTo>
                  <a:cubicBezTo>
                    <a:pt x="93845" y="38798"/>
                    <a:pt x="92518" y="38970"/>
                    <a:pt x="91033" y="39129"/>
                  </a:cubicBezTo>
                  <a:cubicBezTo>
                    <a:pt x="85727" y="39965"/>
                    <a:pt x="80912" y="41955"/>
                    <a:pt x="75779" y="42777"/>
                  </a:cubicBezTo>
                  <a:cubicBezTo>
                    <a:pt x="74121" y="43108"/>
                    <a:pt x="72463" y="43281"/>
                    <a:pt x="70632" y="43281"/>
                  </a:cubicBezTo>
                  <a:cubicBezTo>
                    <a:pt x="66985" y="43281"/>
                    <a:pt x="63337" y="42445"/>
                    <a:pt x="60857" y="40296"/>
                  </a:cubicBezTo>
                  <a:cubicBezTo>
                    <a:pt x="57368" y="37312"/>
                    <a:pt x="56705" y="32497"/>
                    <a:pt x="53057" y="29685"/>
                  </a:cubicBezTo>
                  <a:cubicBezTo>
                    <a:pt x="48746" y="26528"/>
                    <a:pt x="42287" y="27032"/>
                    <a:pt x="37313" y="24870"/>
                  </a:cubicBezTo>
                  <a:cubicBezTo>
                    <a:pt x="30177" y="21886"/>
                    <a:pt x="26701" y="14100"/>
                    <a:pt x="18902" y="12442"/>
                  </a:cubicBezTo>
                  <a:cubicBezTo>
                    <a:pt x="16249" y="11779"/>
                    <a:pt x="13437" y="12110"/>
                    <a:pt x="10784" y="11606"/>
                  </a:cubicBezTo>
                  <a:cubicBezTo>
                    <a:pt x="6805" y="11115"/>
                    <a:pt x="3317" y="9285"/>
                    <a:pt x="1" y="7468"/>
                  </a:cubicBezTo>
                  <a:lnTo>
                    <a:pt x="1" y="31171"/>
                  </a:lnTo>
                  <a:cubicBezTo>
                    <a:pt x="6633" y="33664"/>
                    <a:pt x="10453" y="40456"/>
                    <a:pt x="17416" y="43108"/>
                  </a:cubicBezTo>
                  <a:cubicBezTo>
                    <a:pt x="22881" y="45098"/>
                    <a:pt x="29845" y="44607"/>
                    <a:pt x="34328" y="47923"/>
                  </a:cubicBezTo>
                  <a:cubicBezTo>
                    <a:pt x="38308" y="50735"/>
                    <a:pt x="38971" y="55550"/>
                    <a:pt x="42778" y="58362"/>
                  </a:cubicBezTo>
                  <a:cubicBezTo>
                    <a:pt x="45603" y="60683"/>
                    <a:pt x="49410" y="61519"/>
                    <a:pt x="53389" y="61519"/>
                  </a:cubicBezTo>
                  <a:cubicBezTo>
                    <a:pt x="55219" y="61519"/>
                    <a:pt x="57037" y="61347"/>
                    <a:pt x="58867" y="61015"/>
                  </a:cubicBezTo>
                  <a:cubicBezTo>
                    <a:pt x="64332" y="60020"/>
                    <a:pt x="69637" y="58031"/>
                    <a:pt x="75275" y="57208"/>
                  </a:cubicBezTo>
                  <a:cubicBezTo>
                    <a:pt x="76774" y="57036"/>
                    <a:pt x="78432" y="57036"/>
                    <a:pt x="80090" y="57036"/>
                  </a:cubicBezTo>
                  <a:cubicBezTo>
                    <a:pt x="85727" y="57036"/>
                    <a:pt x="91364" y="58203"/>
                    <a:pt x="96166" y="60683"/>
                  </a:cubicBezTo>
                  <a:cubicBezTo>
                    <a:pt x="98155" y="61678"/>
                    <a:pt x="125188" y="80089"/>
                    <a:pt x="125188" y="80089"/>
                  </a:cubicBezTo>
                  <a:cubicBezTo>
                    <a:pt x="143917" y="65830"/>
                    <a:pt x="162659" y="53388"/>
                    <a:pt x="165140" y="52234"/>
                  </a:cubicBezTo>
                  <a:cubicBezTo>
                    <a:pt x="169954" y="49741"/>
                    <a:pt x="175592" y="48414"/>
                    <a:pt x="181229" y="48414"/>
                  </a:cubicBezTo>
                  <a:cubicBezTo>
                    <a:pt x="182887" y="48414"/>
                    <a:pt x="184545" y="48587"/>
                    <a:pt x="186031" y="48746"/>
                  </a:cubicBezTo>
                  <a:cubicBezTo>
                    <a:pt x="191668" y="49581"/>
                    <a:pt x="196974" y="51571"/>
                    <a:pt x="202452" y="52566"/>
                  </a:cubicBezTo>
                  <a:cubicBezTo>
                    <a:pt x="204269" y="52725"/>
                    <a:pt x="206099" y="52897"/>
                    <a:pt x="207916" y="52897"/>
                  </a:cubicBezTo>
                  <a:cubicBezTo>
                    <a:pt x="211896" y="52897"/>
                    <a:pt x="215875" y="52062"/>
                    <a:pt x="218528" y="49913"/>
                  </a:cubicBezTo>
                  <a:cubicBezTo>
                    <a:pt x="222348" y="46929"/>
                    <a:pt x="223011" y="42114"/>
                    <a:pt x="226990" y="39302"/>
                  </a:cubicBezTo>
                  <a:cubicBezTo>
                    <a:pt x="231460" y="36145"/>
                    <a:pt x="238424" y="36649"/>
                    <a:pt x="243902" y="34487"/>
                  </a:cubicBezTo>
                  <a:cubicBezTo>
                    <a:pt x="251529" y="31502"/>
                    <a:pt x="255508" y="23716"/>
                    <a:pt x="263626" y="22058"/>
                  </a:cubicBezTo>
                  <a:cubicBezTo>
                    <a:pt x="266610" y="21395"/>
                    <a:pt x="269595" y="21727"/>
                    <a:pt x="272579" y="21395"/>
                  </a:cubicBezTo>
                  <a:cubicBezTo>
                    <a:pt x="276399" y="20891"/>
                    <a:pt x="279715" y="19233"/>
                    <a:pt x="282859" y="17747"/>
                  </a:cubicBezTo>
                  <a:lnTo>
                    <a:pt x="2828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4"/>
            <p:cNvSpPr/>
            <p:nvPr/>
          </p:nvSpPr>
          <p:spPr>
            <a:xfrm>
              <a:off x="211" y="3041782"/>
              <a:ext cx="9144157" cy="2101126"/>
            </a:xfrm>
            <a:custGeom>
              <a:avLst/>
              <a:gdLst/>
              <a:ahLst/>
              <a:cxnLst/>
              <a:rect l="l" t="t" r="r" b="b"/>
              <a:pathLst>
                <a:path w="282860" h="64995" extrusionOk="0">
                  <a:moveTo>
                    <a:pt x="282859" y="0"/>
                  </a:moveTo>
                  <a:cubicBezTo>
                    <a:pt x="279715" y="1486"/>
                    <a:pt x="276399" y="3144"/>
                    <a:pt x="272579" y="3648"/>
                  </a:cubicBezTo>
                  <a:cubicBezTo>
                    <a:pt x="269595" y="3980"/>
                    <a:pt x="266610" y="3648"/>
                    <a:pt x="263626" y="4311"/>
                  </a:cubicBezTo>
                  <a:cubicBezTo>
                    <a:pt x="255508" y="5969"/>
                    <a:pt x="251529" y="13755"/>
                    <a:pt x="243902" y="16740"/>
                  </a:cubicBezTo>
                  <a:cubicBezTo>
                    <a:pt x="238424" y="18902"/>
                    <a:pt x="231460" y="18398"/>
                    <a:pt x="226990" y="21555"/>
                  </a:cubicBezTo>
                  <a:cubicBezTo>
                    <a:pt x="223011" y="24367"/>
                    <a:pt x="222348" y="29182"/>
                    <a:pt x="218528" y="32166"/>
                  </a:cubicBezTo>
                  <a:cubicBezTo>
                    <a:pt x="215875" y="34315"/>
                    <a:pt x="211896" y="35150"/>
                    <a:pt x="207916" y="35150"/>
                  </a:cubicBezTo>
                  <a:cubicBezTo>
                    <a:pt x="206099" y="35150"/>
                    <a:pt x="204269" y="34978"/>
                    <a:pt x="202452" y="34819"/>
                  </a:cubicBezTo>
                  <a:cubicBezTo>
                    <a:pt x="196974" y="33824"/>
                    <a:pt x="191668" y="31834"/>
                    <a:pt x="186031" y="30999"/>
                  </a:cubicBezTo>
                  <a:cubicBezTo>
                    <a:pt x="184545" y="30840"/>
                    <a:pt x="182887" y="30667"/>
                    <a:pt x="181229" y="30667"/>
                  </a:cubicBezTo>
                  <a:cubicBezTo>
                    <a:pt x="175592" y="30667"/>
                    <a:pt x="169954" y="31994"/>
                    <a:pt x="165140" y="34487"/>
                  </a:cubicBezTo>
                  <a:cubicBezTo>
                    <a:pt x="162659" y="35641"/>
                    <a:pt x="143917" y="48083"/>
                    <a:pt x="125188" y="62342"/>
                  </a:cubicBezTo>
                  <a:cubicBezTo>
                    <a:pt x="125188" y="62342"/>
                    <a:pt x="98155" y="43931"/>
                    <a:pt x="96166" y="42936"/>
                  </a:cubicBezTo>
                  <a:cubicBezTo>
                    <a:pt x="91364" y="40456"/>
                    <a:pt x="85727" y="39289"/>
                    <a:pt x="80090" y="39289"/>
                  </a:cubicBezTo>
                  <a:cubicBezTo>
                    <a:pt x="78432" y="39289"/>
                    <a:pt x="76774" y="39289"/>
                    <a:pt x="75275" y="39461"/>
                  </a:cubicBezTo>
                  <a:cubicBezTo>
                    <a:pt x="69637" y="40284"/>
                    <a:pt x="64332" y="42273"/>
                    <a:pt x="58867" y="43268"/>
                  </a:cubicBezTo>
                  <a:cubicBezTo>
                    <a:pt x="57037" y="43600"/>
                    <a:pt x="55219" y="43772"/>
                    <a:pt x="53389" y="43772"/>
                  </a:cubicBezTo>
                  <a:cubicBezTo>
                    <a:pt x="49410" y="43772"/>
                    <a:pt x="45603" y="42936"/>
                    <a:pt x="42778" y="40615"/>
                  </a:cubicBezTo>
                  <a:cubicBezTo>
                    <a:pt x="38971" y="37803"/>
                    <a:pt x="38308" y="32988"/>
                    <a:pt x="34328" y="30176"/>
                  </a:cubicBezTo>
                  <a:cubicBezTo>
                    <a:pt x="29845" y="26860"/>
                    <a:pt x="22881" y="27351"/>
                    <a:pt x="17416" y="25361"/>
                  </a:cubicBezTo>
                  <a:cubicBezTo>
                    <a:pt x="10453" y="22709"/>
                    <a:pt x="6633" y="15917"/>
                    <a:pt x="1" y="13424"/>
                  </a:cubicBezTo>
                  <a:lnTo>
                    <a:pt x="1" y="64995"/>
                  </a:lnTo>
                  <a:lnTo>
                    <a:pt x="282859" y="64995"/>
                  </a:lnTo>
                  <a:lnTo>
                    <a:pt x="2828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24"/>
          <p:cNvSpPr txBox="1">
            <a:spLocks noGrp="1"/>
          </p:cNvSpPr>
          <p:nvPr>
            <p:ph type="subTitle" idx="1"/>
          </p:nvPr>
        </p:nvSpPr>
        <p:spPr>
          <a:xfrm>
            <a:off x="713225" y="1963925"/>
            <a:ext cx="1600200" cy="3048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000"/>
              <a:buFont typeface="Staatliches"/>
              <a:buNone/>
              <a:defRPr sz="2000">
                <a:latin typeface="Staatliches"/>
                <a:ea typeface="Staatliches"/>
                <a:cs typeface="Staatliches"/>
                <a:sym typeface="Staatliches"/>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205" name="Google Shape;205;p24"/>
          <p:cNvSpPr txBox="1">
            <a:spLocks noGrp="1"/>
          </p:cNvSpPr>
          <p:nvPr>
            <p:ph type="subTitle" idx="2"/>
          </p:nvPr>
        </p:nvSpPr>
        <p:spPr>
          <a:xfrm>
            <a:off x="713225" y="2216941"/>
            <a:ext cx="3810000" cy="215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Arial"/>
              <a:buChar char="●"/>
              <a:defRPr sz="1300"/>
            </a:lvl1pPr>
            <a:lvl2pPr lvl="1" rtl="0">
              <a:lnSpc>
                <a:spcPct val="100000"/>
              </a:lnSpc>
              <a:spcBef>
                <a:spcPts val="0"/>
              </a:spcBef>
              <a:spcAft>
                <a:spcPts val="0"/>
              </a:spcAft>
              <a:buSzPts val="1400"/>
              <a:buFont typeface="Arial"/>
              <a:buChar char="○"/>
              <a:defRPr/>
            </a:lvl2pPr>
            <a:lvl3pPr lvl="2" rtl="0">
              <a:lnSpc>
                <a:spcPct val="100000"/>
              </a:lnSpc>
              <a:spcBef>
                <a:spcPts val="1600"/>
              </a:spcBef>
              <a:spcAft>
                <a:spcPts val="0"/>
              </a:spcAft>
              <a:buSzPts val="1400"/>
              <a:buFont typeface="Arial"/>
              <a:buChar char="■"/>
              <a:defRPr/>
            </a:lvl3pPr>
            <a:lvl4pPr lvl="3" rtl="0">
              <a:lnSpc>
                <a:spcPct val="100000"/>
              </a:lnSpc>
              <a:spcBef>
                <a:spcPts val="1600"/>
              </a:spcBef>
              <a:spcAft>
                <a:spcPts val="0"/>
              </a:spcAft>
              <a:buSzPts val="1400"/>
              <a:buFont typeface="Arial"/>
              <a:buChar char="●"/>
              <a:defRPr/>
            </a:lvl4pPr>
            <a:lvl5pPr lvl="4" rtl="0">
              <a:lnSpc>
                <a:spcPct val="100000"/>
              </a:lnSpc>
              <a:spcBef>
                <a:spcPts val="1600"/>
              </a:spcBef>
              <a:spcAft>
                <a:spcPts val="0"/>
              </a:spcAft>
              <a:buSzPts val="1400"/>
              <a:buFont typeface="Arial"/>
              <a:buChar char="○"/>
              <a:defRPr/>
            </a:lvl5pPr>
            <a:lvl6pPr lvl="5" rtl="0">
              <a:lnSpc>
                <a:spcPct val="100000"/>
              </a:lnSpc>
              <a:spcBef>
                <a:spcPts val="1600"/>
              </a:spcBef>
              <a:spcAft>
                <a:spcPts val="0"/>
              </a:spcAft>
              <a:buSzPts val="1400"/>
              <a:buFont typeface="Arial"/>
              <a:buChar char="■"/>
              <a:defRPr/>
            </a:lvl6pPr>
            <a:lvl7pPr lvl="6" rtl="0">
              <a:lnSpc>
                <a:spcPct val="100000"/>
              </a:lnSpc>
              <a:spcBef>
                <a:spcPts val="1600"/>
              </a:spcBef>
              <a:spcAft>
                <a:spcPts val="0"/>
              </a:spcAft>
              <a:buSzPts val="1400"/>
              <a:buFont typeface="Arial"/>
              <a:buChar char="●"/>
              <a:defRPr/>
            </a:lvl7pPr>
            <a:lvl8pPr lvl="7" rtl="0">
              <a:lnSpc>
                <a:spcPct val="100000"/>
              </a:lnSpc>
              <a:spcBef>
                <a:spcPts val="1600"/>
              </a:spcBef>
              <a:spcAft>
                <a:spcPts val="0"/>
              </a:spcAft>
              <a:buSzPts val="1400"/>
              <a:buFont typeface="Arial"/>
              <a:buChar char="○"/>
              <a:defRPr/>
            </a:lvl8pPr>
            <a:lvl9pPr lvl="8" rtl="0">
              <a:lnSpc>
                <a:spcPct val="100000"/>
              </a:lnSpc>
              <a:spcBef>
                <a:spcPts val="1600"/>
              </a:spcBef>
              <a:spcAft>
                <a:spcPts val="1600"/>
              </a:spcAft>
              <a:buSzPts val="1400"/>
              <a:buFont typeface="Arial"/>
              <a:buChar char="■"/>
              <a:defRPr/>
            </a:lvl9pPr>
          </a:lstStyle>
          <a:p>
            <a:endParaRPr/>
          </a:p>
        </p:txBody>
      </p:sp>
      <p:sp>
        <p:nvSpPr>
          <p:cNvPr id="206" name="Google Shape;206;p24"/>
          <p:cNvSpPr txBox="1">
            <a:spLocks noGrp="1"/>
          </p:cNvSpPr>
          <p:nvPr>
            <p:ph type="subTitle" idx="3"/>
          </p:nvPr>
        </p:nvSpPr>
        <p:spPr>
          <a:xfrm>
            <a:off x="4617775" y="1963925"/>
            <a:ext cx="16002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Staatliches"/>
              <a:buNone/>
              <a:defRPr sz="2000">
                <a:latin typeface="Staatliches"/>
                <a:ea typeface="Staatliches"/>
                <a:cs typeface="Staatliches"/>
                <a:sym typeface="Staatliches"/>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07" name="Google Shape;207;p24"/>
          <p:cNvSpPr txBox="1">
            <a:spLocks noGrp="1"/>
          </p:cNvSpPr>
          <p:nvPr>
            <p:ph type="subTitle" idx="4"/>
          </p:nvPr>
        </p:nvSpPr>
        <p:spPr>
          <a:xfrm>
            <a:off x="4617775" y="2216941"/>
            <a:ext cx="3813000" cy="215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300"/>
            </a:lvl1pPr>
            <a:lvl2pPr lvl="1" rtl="0">
              <a:lnSpc>
                <a:spcPct val="100000"/>
              </a:lnSpc>
              <a:spcBef>
                <a:spcPts val="0"/>
              </a:spcBef>
              <a:spcAft>
                <a:spcPts val="0"/>
              </a:spcAft>
              <a:buSzPts val="1400"/>
              <a:buChar char="○"/>
              <a:defRPr/>
            </a:lvl2pPr>
            <a:lvl3pPr lvl="2" rtl="0">
              <a:lnSpc>
                <a:spcPct val="100000"/>
              </a:lnSpc>
              <a:spcBef>
                <a:spcPts val="1600"/>
              </a:spcBef>
              <a:spcAft>
                <a:spcPts val="0"/>
              </a:spcAft>
              <a:buSzPts val="1400"/>
              <a:buChar char="■"/>
              <a:defRPr/>
            </a:lvl3pPr>
            <a:lvl4pPr lvl="3" rtl="0">
              <a:lnSpc>
                <a:spcPct val="100000"/>
              </a:lnSpc>
              <a:spcBef>
                <a:spcPts val="1600"/>
              </a:spcBef>
              <a:spcAft>
                <a:spcPts val="0"/>
              </a:spcAft>
              <a:buSzPts val="1400"/>
              <a:buChar char="●"/>
              <a:defRPr/>
            </a:lvl4pPr>
            <a:lvl5pPr lvl="4" rtl="0">
              <a:lnSpc>
                <a:spcPct val="100000"/>
              </a:lnSpc>
              <a:spcBef>
                <a:spcPts val="1600"/>
              </a:spcBef>
              <a:spcAft>
                <a:spcPts val="0"/>
              </a:spcAft>
              <a:buSzPts val="1400"/>
              <a:buChar char="○"/>
              <a:defRPr/>
            </a:lvl5pPr>
            <a:lvl6pPr lvl="5" rtl="0">
              <a:lnSpc>
                <a:spcPct val="100000"/>
              </a:lnSpc>
              <a:spcBef>
                <a:spcPts val="1600"/>
              </a:spcBef>
              <a:spcAft>
                <a:spcPts val="0"/>
              </a:spcAft>
              <a:buSzPts val="1400"/>
              <a:buChar char="■"/>
              <a:defRPr/>
            </a:lvl6pPr>
            <a:lvl7pPr lvl="6" rtl="0">
              <a:lnSpc>
                <a:spcPct val="100000"/>
              </a:lnSpc>
              <a:spcBef>
                <a:spcPts val="1600"/>
              </a:spcBef>
              <a:spcAft>
                <a:spcPts val="0"/>
              </a:spcAft>
              <a:buSzPts val="1400"/>
              <a:buChar char="●"/>
              <a:defRPr/>
            </a:lvl7pPr>
            <a:lvl8pPr lvl="7" rtl="0">
              <a:lnSpc>
                <a:spcPct val="100000"/>
              </a:lnSpc>
              <a:spcBef>
                <a:spcPts val="1600"/>
              </a:spcBef>
              <a:spcAft>
                <a:spcPts val="0"/>
              </a:spcAft>
              <a:buSzPts val="1400"/>
              <a:buChar char="○"/>
              <a:defRPr/>
            </a:lvl8pPr>
            <a:lvl9pPr lvl="8" rtl="0">
              <a:lnSpc>
                <a:spcPct val="100000"/>
              </a:lnSpc>
              <a:spcBef>
                <a:spcPts val="1600"/>
              </a:spcBef>
              <a:spcAft>
                <a:spcPts val="1600"/>
              </a:spcAft>
              <a:buSzPts val="1400"/>
              <a:buChar char="■"/>
              <a:defRPr/>
            </a:lvl9pPr>
          </a:lstStyle>
          <a:p>
            <a:endParaRPr/>
          </a:p>
        </p:txBody>
      </p:sp>
      <p:sp>
        <p:nvSpPr>
          <p:cNvPr id="208" name="Google Shape;208;p24"/>
          <p:cNvSpPr txBox="1">
            <a:spLocks noGrp="1"/>
          </p:cNvSpPr>
          <p:nvPr>
            <p:ph type="subTitle" idx="5"/>
          </p:nvPr>
        </p:nvSpPr>
        <p:spPr>
          <a:xfrm>
            <a:off x="713225" y="1372859"/>
            <a:ext cx="7772400" cy="3048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800"/>
              <a:buNone/>
              <a:defRPr sz="1400">
                <a:solidFill>
                  <a:srgbClr val="FFFFFF"/>
                </a:solidFill>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209" name="Google Shape;209;p24"/>
          <p:cNvSpPr/>
          <p:nvPr/>
        </p:nvSpPr>
        <p:spPr>
          <a:xfrm flipH="1">
            <a:off x="8467188" y="2875625"/>
            <a:ext cx="894125" cy="2448850"/>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2">
  <p:cSld name="CUSTOM_9">
    <p:spTree>
      <p:nvGrpSpPr>
        <p:cNvPr id="1" name="Shape 210"/>
        <p:cNvGrpSpPr/>
        <p:nvPr/>
      </p:nvGrpSpPr>
      <p:grpSpPr>
        <a:xfrm>
          <a:off x="0" y="0"/>
          <a:ext cx="0" cy="0"/>
          <a:chOff x="0" y="0"/>
          <a:chExt cx="0" cy="0"/>
        </a:xfrm>
      </p:grpSpPr>
      <p:grpSp>
        <p:nvGrpSpPr>
          <p:cNvPr id="211" name="Google Shape;211;p25"/>
          <p:cNvGrpSpPr/>
          <p:nvPr/>
        </p:nvGrpSpPr>
        <p:grpSpPr>
          <a:xfrm>
            <a:off x="211" y="2468066"/>
            <a:ext cx="9144157" cy="2674842"/>
            <a:chOff x="211" y="2468066"/>
            <a:chExt cx="9144157" cy="2674842"/>
          </a:xfrm>
        </p:grpSpPr>
        <p:sp>
          <p:nvSpPr>
            <p:cNvPr id="212" name="Google Shape;212;p25"/>
            <p:cNvSpPr/>
            <p:nvPr/>
          </p:nvSpPr>
          <p:spPr>
            <a:xfrm>
              <a:off x="211" y="2468066"/>
              <a:ext cx="9144157" cy="2589077"/>
            </a:xfrm>
            <a:custGeom>
              <a:avLst/>
              <a:gdLst/>
              <a:ahLst/>
              <a:cxnLst/>
              <a:rect l="l" t="t" r="r" b="b"/>
              <a:pathLst>
                <a:path w="282860" h="80089" extrusionOk="0">
                  <a:moveTo>
                    <a:pt x="282859" y="0"/>
                  </a:moveTo>
                  <a:cubicBezTo>
                    <a:pt x="280047" y="1327"/>
                    <a:pt x="277222" y="2653"/>
                    <a:pt x="274078" y="3157"/>
                  </a:cubicBezTo>
                  <a:cubicBezTo>
                    <a:pt x="271253" y="3489"/>
                    <a:pt x="268441" y="3316"/>
                    <a:pt x="265788" y="3820"/>
                  </a:cubicBezTo>
                  <a:cubicBezTo>
                    <a:pt x="258161" y="5637"/>
                    <a:pt x="254514" y="13437"/>
                    <a:pt x="247377" y="16421"/>
                  </a:cubicBezTo>
                  <a:cubicBezTo>
                    <a:pt x="242403" y="18570"/>
                    <a:pt x="235944" y="18079"/>
                    <a:pt x="231792" y="21223"/>
                  </a:cubicBezTo>
                  <a:cubicBezTo>
                    <a:pt x="228144" y="24048"/>
                    <a:pt x="227322" y="28850"/>
                    <a:pt x="223833" y="31834"/>
                  </a:cubicBezTo>
                  <a:cubicBezTo>
                    <a:pt x="221353" y="33996"/>
                    <a:pt x="217705" y="34818"/>
                    <a:pt x="214058" y="34818"/>
                  </a:cubicBezTo>
                  <a:cubicBezTo>
                    <a:pt x="212400" y="34818"/>
                    <a:pt x="210569" y="34659"/>
                    <a:pt x="209084" y="34328"/>
                  </a:cubicBezTo>
                  <a:cubicBezTo>
                    <a:pt x="203778" y="33333"/>
                    <a:pt x="198963" y="31343"/>
                    <a:pt x="193830" y="30680"/>
                  </a:cubicBezTo>
                  <a:cubicBezTo>
                    <a:pt x="192331" y="30508"/>
                    <a:pt x="190845" y="30348"/>
                    <a:pt x="189347" y="30348"/>
                  </a:cubicBezTo>
                  <a:cubicBezTo>
                    <a:pt x="184041" y="30348"/>
                    <a:pt x="178735" y="31675"/>
                    <a:pt x="174265" y="34155"/>
                  </a:cubicBezTo>
                  <a:cubicBezTo>
                    <a:pt x="172103" y="35322"/>
                    <a:pt x="154701" y="47751"/>
                    <a:pt x="137285" y="62010"/>
                  </a:cubicBezTo>
                  <a:cubicBezTo>
                    <a:pt x="137285" y="62010"/>
                    <a:pt x="112255" y="43613"/>
                    <a:pt x="110425" y="42618"/>
                  </a:cubicBezTo>
                  <a:cubicBezTo>
                    <a:pt x="105955" y="40124"/>
                    <a:pt x="100649" y="38798"/>
                    <a:pt x="95343" y="38798"/>
                  </a:cubicBezTo>
                  <a:cubicBezTo>
                    <a:pt x="93845" y="38798"/>
                    <a:pt x="92518" y="38970"/>
                    <a:pt x="91033" y="39129"/>
                  </a:cubicBezTo>
                  <a:cubicBezTo>
                    <a:pt x="85727" y="39965"/>
                    <a:pt x="80912" y="41955"/>
                    <a:pt x="75779" y="42777"/>
                  </a:cubicBezTo>
                  <a:cubicBezTo>
                    <a:pt x="74121" y="43108"/>
                    <a:pt x="72463" y="43281"/>
                    <a:pt x="70632" y="43281"/>
                  </a:cubicBezTo>
                  <a:cubicBezTo>
                    <a:pt x="66985" y="43281"/>
                    <a:pt x="63337" y="42445"/>
                    <a:pt x="60857" y="40296"/>
                  </a:cubicBezTo>
                  <a:cubicBezTo>
                    <a:pt x="57368" y="37312"/>
                    <a:pt x="56705" y="32497"/>
                    <a:pt x="53057" y="29685"/>
                  </a:cubicBezTo>
                  <a:cubicBezTo>
                    <a:pt x="48746" y="26528"/>
                    <a:pt x="42287" y="27032"/>
                    <a:pt x="37313" y="24870"/>
                  </a:cubicBezTo>
                  <a:cubicBezTo>
                    <a:pt x="30177" y="21886"/>
                    <a:pt x="26701" y="14100"/>
                    <a:pt x="18902" y="12442"/>
                  </a:cubicBezTo>
                  <a:cubicBezTo>
                    <a:pt x="16249" y="11779"/>
                    <a:pt x="13437" y="12110"/>
                    <a:pt x="10784" y="11606"/>
                  </a:cubicBezTo>
                  <a:cubicBezTo>
                    <a:pt x="6805" y="11115"/>
                    <a:pt x="3317" y="9285"/>
                    <a:pt x="1" y="7468"/>
                  </a:cubicBezTo>
                  <a:lnTo>
                    <a:pt x="1" y="31171"/>
                  </a:lnTo>
                  <a:cubicBezTo>
                    <a:pt x="6633" y="33664"/>
                    <a:pt x="10453" y="40456"/>
                    <a:pt x="17416" y="43108"/>
                  </a:cubicBezTo>
                  <a:cubicBezTo>
                    <a:pt x="22881" y="45098"/>
                    <a:pt x="29845" y="44607"/>
                    <a:pt x="34328" y="47923"/>
                  </a:cubicBezTo>
                  <a:cubicBezTo>
                    <a:pt x="38308" y="50735"/>
                    <a:pt x="38971" y="55550"/>
                    <a:pt x="42778" y="58362"/>
                  </a:cubicBezTo>
                  <a:cubicBezTo>
                    <a:pt x="45603" y="60683"/>
                    <a:pt x="49410" y="61519"/>
                    <a:pt x="53389" y="61519"/>
                  </a:cubicBezTo>
                  <a:cubicBezTo>
                    <a:pt x="55219" y="61519"/>
                    <a:pt x="57037" y="61347"/>
                    <a:pt x="58867" y="61015"/>
                  </a:cubicBezTo>
                  <a:cubicBezTo>
                    <a:pt x="64332" y="60020"/>
                    <a:pt x="69637" y="58031"/>
                    <a:pt x="75275" y="57208"/>
                  </a:cubicBezTo>
                  <a:cubicBezTo>
                    <a:pt x="76774" y="57036"/>
                    <a:pt x="78432" y="57036"/>
                    <a:pt x="80090" y="57036"/>
                  </a:cubicBezTo>
                  <a:cubicBezTo>
                    <a:pt x="85727" y="57036"/>
                    <a:pt x="91364" y="58203"/>
                    <a:pt x="96166" y="60683"/>
                  </a:cubicBezTo>
                  <a:cubicBezTo>
                    <a:pt x="98155" y="61678"/>
                    <a:pt x="125188" y="80089"/>
                    <a:pt x="125188" y="80089"/>
                  </a:cubicBezTo>
                  <a:cubicBezTo>
                    <a:pt x="143917" y="65830"/>
                    <a:pt x="162659" y="53388"/>
                    <a:pt x="165140" y="52234"/>
                  </a:cubicBezTo>
                  <a:cubicBezTo>
                    <a:pt x="169954" y="49741"/>
                    <a:pt x="175592" y="48414"/>
                    <a:pt x="181229" y="48414"/>
                  </a:cubicBezTo>
                  <a:cubicBezTo>
                    <a:pt x="182887" y="48414"/>
                    <a:pt x="184545" y="48587"/>
                    <a:pt x="186031" y="48746"/>
                  </a:cubicBezTo>
                  <a:cubicBezTo>
                    <a:pt x="191668" y="49581"/>
                    <a:pt x="196974" y="51571"/>
                    <a:pt x="202452" y="52566"/>
                  </a:cubicBezTo>
                  <a:cubicBezTo>
                    <a:pt x="204269" y="52725"/>
                    <a:pt x="206099" y="52897"/>
                    <a:pt x="207916" y="52897"/>
                  </a:cubicBezTo>
                  <a:cubicBezTo>
                    <a:pt x="211896" y="52897"/>
                    <a:pt x="215875" y="52062"/>
                    <a:pt x="218528" y="49913"/>
                  </a:cubicBezTo>
                  <a:cubicBezTo>
                    <a:pt x="222348" y="46929"/>
                    <a:pt x="223011" y="42114"/>
                    <a:pt x="226990" y="39302"/>
                  </a:cubicBezTo>
                  <a:cubicBezTo>
                    <a:pt x="231460" y="36145"/>
                    <a:pt x="238424" y="36649"/>
                    <a:pt x="243902" y="34487"/>
                  </a:cubicBezTo>
                  <a:cubicBezTo>
                    <a:pt x="251529" y="31502"/>
                    <a:pt x="255508" y="23716"/>
                    <a:pt x="263626" y="22058"/>
                  </a:cubicBezTo>
                  <a:cubicBezTo>
                    <a:pt x="266610" y="21395"/>
                    <a:pt x="269595" y="21727"/>
                    <a:pt x="272579" y="21395"/>
                  </a:cubicBezTo>
                  <a:cubicBezTo>
                    <a:pt x="276399" y="20891"/>
                    <a:pt x="279715" y="19233"/>
                    <a:pt x="282859" y="17747"/>
                  </a:cubicBezTo>
                  <a:lnTo>
                    <a:pt x="2828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5"/>
            <p:cNvSpPr/>
            <p:nvPr/>
          </p:nvSpPr>
          <p:spPr>
            <a:xfrm>
              <a:off x="211" y="3041782"/>
              <a:ext cx="9144157" cy="2101126"/>
            </a:xfrm>
            <a:custGeom>
              <a:avLst/>
              <a:gdLst/>
              <a:ahLst/>
              <a:cxnLst/>
              <a:rect l="l" t="t" r="r" b="b"/>
              <a:pathLst>
                <a:path w="282860" h="64995" extrusionOk="0">
                  <a:moveTo>
                    <a:pt x="282859" y="0"/>
                  </a:moveTo>
                  <a:cubicBezTo>
                    <a:pt x="279715" y="1486"/>
                    <a:pt x="276399" y="3144"/>
                    <a:pt x="272579" y="3648"/>
                  </a:cubicBezTo>
                  <a:cubicBezTo>
                    <a:pt x="269595" y="3980"/>
                    <a:pt x="266610" y="3648"/>
                    <a:pt x="263626" y="4311"/>
                  </a:cubicBezTo>
                  <a:cubicBezTo>
                    <a:pt x="255508" y="5969"/>
                    <a:pt x="251529" y="13755"/>
                    <a:pt x="243902" y="16740"/>
                  </a:cubicBezTo>
                  <a:cubicBezTo>
                    <a:pt x="238424" y="18902"/>
                    <a:pt x="231460" y="18398"/>
                    <a:pt x="226990" y="21555"/>
                  </a:cubicBezTo>
                  <a:cubicBezTo>
                    <a:pt x="223011" y="24367"/>
                    <a:pt x="222348" y="29182"/>
                    <a:pt x="218528" y="32166"/>
                  </a:cubicBezTo>
                  <a:cubicBezTo>
                    <a:pt x="215875" y="34315"/>
                    <a:pt x="211896" y="35150"/>
                    <a:pt x="207916" y="35150"/>
                  </a:cubicBezTo>
                  <a:cubicBezTo>
                    <a:pt x="206099" y="35150"/>
                    <a:pt x="204269" y="34978"/>
                    <a:pt x="202452" y="34819"/>
                  </a:cubicBezTo>
                  <a:cubicBezTo>
                    <a:pt x="196974" y="33824"/>
                    <a:pt x="191668" y="31834"/>
                    <a:pt x="186031" y="30999"/>
                  </a:cubicBezTo>
                  <a:cubicBezTo>
                    <a:pt x="184545" y="30840"/>
                    <a:pt x="182887" y="30667"/>
                    <a:pt x="181229" y="30667"/>
                  </a:cubicBezTo>
                  <a:cubicBezTo>
                    <a:pt x="175592" y="30667"/>
                    <a:pt x="169954" y="31994"/>
                    <a:pt x="165140" y="34487"/>
                  </a:cubicBezTo>
                  <a:cubicBezTo>
                    <a:pt x="162659" y="35641"/>
                    <a:pt x="143917" y="48083"/>
                    <a:pt x="125188" y="62342"/>
                  </a:cubicBezTo>
                  <a:cubicBezTo>
                    <a:pt x="125188" y="62342"/>
                    <a:pt x="98155" y="43931"/>
                    <a:pt x="96166" y="42936"/>
                  </a:cubicBezTo>
                  <a:cubicBezTo>
                    <a:pt x="91364" y="40456"/>
                    <a:pt x="85727" y="39289"/>
                    <a:pt x="80090" y="39289"/>
                  </a:cubicBezTo>
                  <a:cubicBezTo>
                    <a:pt x="78432" y="39289"/>
                    <a:pt x="76774" y="39289"/>
                    <a:pt x="75275" y="39461"/>
                  </a:cubicBezTo>
                  <a:cubicBezTo>
                    <a:pt x="69637" y="40284"/>
                    <a:pt x="64332" y="42273"/>
                    <a:pt x="58867" y="43268"/>
                  </a:cubicBezTo>
                  <a:cubicBezTo>
                    <a:pt x="57037" y="43600"/>
                    <a:pt x="55219" y="43772"/>
                    <a:pt x="53389" y="43772"/>
                  </a:cubicBezTo>
                  <a:cubicBezTo>
                    <a:pt x="49410" y="43772"/>
                    <a:pt x="45603" y="42936"/>
                    <a:pt x="42778" y="40615"/>
                  </a:cubicBezTo>
                  <a:cubicBezTo>
                    <a:pt x="38971" y="37803"/>
                    <a:pt x="38308" y="32988"/>
                    <a:pt x="34328" y="30176"/>
                  </a:cubicBezTo>
                  <a:cubicBezTo>
                    <a:pt x="29845" y="26860"/>
                    <a:pt x="22881" y="27351"/>
                    <a:pt x="17416" y="25361"/>
                  </a:cubicBezTo>
                  <a:cubicBezTo>
                    <a:pt x="10453" y="22709"/>
                    <a:pt x="6633" y="15917"/>
                    <a:pt x="1" y="13424"/>
                  </a:cubicBezTo>
                  <a:lnTo>
                    <a:pt x="1" y="64995"/>
                  </a:lnTo>
                  <a:lnTo>
                    <a:pt x="282859" y="64995"/>
                  </a:lnTo>
                  <a:lnTo>
                    <a:pt x="2828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 name="Google Shape;214;p25"/>
          <p:cNvSpPr txBox="1">
            <a:spLocks noGrp="1"/>
          </p:cNvSpPr>
          <p:nvPr>
            <p:ph type="title"/>
          </p:nvPr>
        </p:nvSpPr>
        <p:spPr>
          <a:xfrm>
            <a:off x="685800" y="533400"/>
            <a:ext cx="7772400" cy="30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5" name="Google Shape;215;p25"/>
          <p:cNvSpPr txBox="1">
            <a:spLocks noGrp="1"/>
          </p:cNvSpPr>
          <p:nvPr>
            <p:ph type="subTitle" idx="1"/>
          </p:nvPr>
        </p:nvSpPr>
        <p:spPr>
          <a:xfrm>
            <a:off x="2378450" y="3440047"/>
            <a:ext cx="1755600" cy="224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000"/>
              <a:buFont typeface="Staatliches"/>
              <a:buNone/>
              <a:defRPr sz="2000">
                <a:latin typeface="Staatliches"/>
                <a:ea typeface="Staatliches"/>
                <a:cs typeface="Staatliches"/>
                <a:sym typeface="Staatliches"/>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16" name="Google Shape;216;p25"/>
          <p:cNvSpPr txBox="1">
            <a:spLocks noGrp="1"/>
          </p:cNvSpPr>
          <p:nvPr>
            <p:ph type="subTitle" idx="2"/>
          </p:nvPr>
        </p:nvSpPr>
        <p:spPr>
          <a:xfrm>
            <a:off x="4969674" y="3440047"/>
            <a:ext cx="1755600" cy="224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Staatliches"/>
              <a:buNone/>
              <a:defRPr sz="2000">
                <a:latin typeface="Staatliches"/>
                <a:ea typeface="Staatliches"/>
                <a:cs typeface="Staatliches"/>
                <a:sym typeface="Staatliches"/>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17" name="Google Shape;217;p25"/>
          <p:cNvSpPr txBox="1">
            <a:spLocks noGrp="1"/>
          </p:cNvSpPr>
          <p:nvPr>
            <p:ph type="subTitle" idx="3"/>
          </p:nvPr>
        </p:nvSpPr>
        <p:spPr>
          <a:xfrm>
            <a:off x="2348150" y="3785896"/>
            <a:ext cx="1785900" cy="564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18" name="Google Shape;218;p25"/>
          <p:cNvSpPr txBox="1">
            <a:spLocks noGrp="1"/>
          </p:cNvSpPr>
          <p:nvPr>
            <p:ph type="subTitle" idx="4"/>
          </p:nvPr>
        </p:nvSpPr>
        <p:spPr>
          <a:xfrm>
            <a:off x="4969674" y="3785896"/>
            <a:ext cx="1785900" cy="564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19" name="Google Shape;219;p25"/>
          <p:cNvSpPr txBox="1">
            <a:spLocks noGrp="1"/>
          </p:cNvSpPr>
          <p:nvPr>
            <p:ph type="title" idx="5" hasCustomPrompt="1"/>
          </p:nvPr>
        </p:nvSpPr>
        <p:spPr>
          <a:xfrm>
            <a:off x="3443450" y="2448141"/>
            <a:ext cx="690600" cy="247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lvl1pPr>
            <a:lvl2pPr lvl="1" algn="ctr" rtl="0">
              <a:spcBef>
                <a:spcPts val="0"/>
              </a:spcBef>
              <a:spcAft>
                <a:spcPts val="0"/>
              </a:spcAft>
              <a:buSzPts val="2500"/>
              <a:buFont typeface="Staatliches"/>
              <a:buNone/>
              <a:defRPr sz="2500">
                <a:latin typeface="Staatliches"/>
                <a:ea typeface="Staatliches"/>
                <a:cs typeface="Staatliches"/>
                <a:sym typeface="Staatliches"/>
              </a:defRPr>
            </a:lvl2pPr>
            <a:lvl3pPr lvl="2" algn="ctr" rtl="0">
              <a:spcBef>
                <a:spcPts val="0"/>
              </a:spcBef>
              <a:spcAft>
                <a:spcPts val="0"/>
              </a:spcAft>
              <a:buSzPts val="2500"/>
              <a:buFont typeface="Staatliches"/>
              <a:buNone/>
              <a:defRPr sz="2500">
                <a:latin typeface="Staatliches"/>
                <a:ea typeface="Staatliches"/>
                <a:cs typeface="Staatliches"/>
                <a:sym typeface="Staatliches"/>
              </a:defRPr>
            </a:lvl3pPr>
            <a:lvl4pPr lvl="3" algn="ctr" rtl="0">
              <a:spcBef>
                <a:spcPts val="0"/>
              </a:spcBef>
              <a:spcAft>
                <a:spcPts val="0"/>
              </a:spcAft>
              <a:buSzPts val="2500"/>
              <a:buFont typeface="Staatliches"/>
              <a:buNone/>
              <a:defRPr sz="2500">
                <a:latin typeface="Staatliches"/>
                <a:ea typeface="Staatliches"/>
                <a:cs typeface="Staatliches"/>
                <a:sym typeface="Staatliches"/>
              </a:defRPr>
            </a:lvl4pPr>
            <a:lvl5pPr lvl="4" algn="ctr" rtl="0">
              <a:spcBef>
                <a:spcPts val="0"/>
              </a:spcBef>
              <a:spcAft>
                <a:spcPts val="0"/>
              </a:spcAft>
              <a:buSzPts val="2500"/>
              <a:buFont typeface="Staatliches"/>
              <a:buNone/>
              <a:defRPr sz="2500">
                <a:latin typeface="Staatliches"/>
                <a:ea typeface="Staatliches"/>
                <a:cs typeface="Staatliches"/>
                <a:sym typeface="Staatliches"/>
              </a:defRPr>
            </a:lvl5pPr>
            <a:lvl6pPr lvl="5" algn="ctr" rtl="0">
              <a:spcBef>
                <a:spcPts val="0"/>
              </a:spcBef>
              <a:spcAft>
                <a:spcPts val="0"/>
              </a:spcAft>
              <a:buSzPts val="2500"/>
              <a:buFont typeface="Staatliches"/>
              <a:buNone/>
              <a:defRPr sz="2500">
                <a:latin typeface="Staatliches"/>
                <a:ea typeface="Staatliches"/>
                <a:cs typeface="Staatliches"/>
                <a:sym typeface="Staatliches"/>
              </a:defRPr>
            </a:lvl6pPr>
            <a:lvl7pPr lvl="6" algn="ctr" rtl="0">
              <a:spcBef>
                <a:spcPts val="0"/>
              </a:spcBef>
              <a:spcAft>
                <a:spcPts val="0"/>
              </a:spcAft>
              <a:buSzPts val="2500"/>
              <a:buFont typeface="Staatliches"/>
              <a:buNone/>
              <a:defRPr sz="2500">
                <a:latin typeface="Staatliches"/>
                <a:ea typeface="Staatliches"/>
                <a:cs typeface="Staatliches"/>
                <a:sym typeface="Staatliches"/>
              </a:defRPr>
            </a:lvl7pPr>
            <a:lvl8pPr lvl="7" algn="ctr" rtl="0">
              <a:spcBef>
                <a:spcPts val="0"/>
              </a:spcBef>
              <a:spcAft>
                <a:spcPts val="0"/>
              </a:spcAft>
              <a:buSzPts val="2500"/>
              <a:buFont typeface="Staatliches"/>
              <a:buNone/>
              <a:defRPr sz="2500">
                <a:latin typeface="Staatliches"/>
                <a:ea typeface="Staatliches"/>
                <a:cs typeface="Staatliches"/>
                <a:sym typeface="Staatliches"/>
              </a:defRPr>
            </a:lvl8pPr>
            <a:lvl9pPr lvl="8" algn="ctr" rtl="0">
              <a:spcBef>
                <a:spcPts val="0"/>
              </a:spcBef>
              <a:spcAft>
                <a:spcPts val="0"/>
              </a:spcAft>
              <a:buSzPts val="2500"/>
              <a:buFont typeface="Staatliches"/>
              <a:buNone/>
              <a:defRPr sz="2500">
                <a:latin typeface="Staatliches"/>
                <a:ea typeface="Staatliches"/>
                <a:cs typeface="Staatliches"/>
                <a:sym typeface="Staatliches"/>
              </a:defRPr>
            </a:lvl9pPr>
          </a:lstStyle>
          <a:p>
            <a:r>
              <a:t>xx%</a:t>
            </a:r>
          </a:p>
        </p:txBody>
      </p:sp>
      <p:sp>
        <p:nvSpPr>
          <p:cNvPr id="220" name="Google Shape;220;p25"/>
          <p:cNvSpPr txBox="1">
            <a:spLocks noGrp="1"/>
          </p:cNvSpPr>
          <p:nvPr>
            <p:ph type="title" idx="6" hasCustomPrompt="1"/>
          </p:nvPr>
        </p:nvSpPr>
        <p:spPr>
          <a:xfrm>
            <a:off x="4969674" y="2448141"/>
            <a:ext cx="690600" cy="247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lvl1pPr>
            <a:lvl2pPr lvl="1" algn="ctr" rtl="0">
              <a:spcBef>
                <a:spcPts val="0"/>
              </a:spcBef>
              <a:spcAft>
                <a:spcPts val="0"/>
              </a:spcAft>
              <a:buSzPts val="2500"/>
              <a:buFont typeface="Staatliches"/>
              <a:buNone/>
              <a:defRPr sz="2500">
                <a:latin typeface="Staatliches"/>
                <a:ea typeface="Staatliches"/>
                <a:cs typeface="Staatliches"/>
                <a:sym typeface="Staatliches"/>
              </a:defRPr>
            </a:lvl2pPr>
            <a:lvl3pPr lvl="2" algn="ctr" rtl="0">
              <a:spcBef>
                <a:spcPts val="0"/>
              </a:spcBef>
              <a:spcAft>
                <a:spcPts val="0"/>
              </a:spcAft>
              <a:buSzPts val="2500"/>
              <a:buFont typeface="Staatliches"/>
              <a:buNone/>
              <a:defRPr sz="2500">
                <a:latin typeface="Staatliches"/>
                <a:ea typeface="Staatliches"/>
                <a:cs typeface="Staatliches"/>
                <a:sym typeface="Staatliches"/>
              </a:defRPr>
            </a:lvl3pPr>
            <a:lvl4pPr lvl="3" algn="ctr" rtl="0">
              <a:spcBef>
                <a:spcPts val="0"/>
              </a:spcBef>
              <a:spcAft>
                <a:spcPts val="0"/>
              </a:spcAft>
              <a:buSzPts val="2500"/>
              <a:buFont typeface="Staatliches"/>
              <a:buNone/>
              <a:defRPr sz="2500">
                <a:latin typeface="Staatliches"/>
                <a:ea typeface="Staatliches"/>
                <a:cs typeface="Staatliches"/>
                <a:sym typeface="Staatliches"/>
              </a:defRPr>
            </a:lvl4pPr>
            <a:lvl5pPr lvl="4" algn="ctr" rtl="0">
              <a:spcBef>
                <a:spcPts val="0"/>
              </a:spcBef>
              <a:spcAft>
                <a:spcPts val="0"/>
              </a:spcAft>
              <a:buSzPts val="2500"/>
              <a:buFont typeface="Staatliches"/>
              <a:buNone/>
              <a:defRPr sz="2500">
                <a:latin typeface="Staatliches"/>
                <a:ea typeface="Staatliches"/>
                <a:cs typeface="Staatliches"/>
                <a:sym typeface="Staatliches"/>
              </a:defRPr>
            </a:lvl5pPr>
            <a:lvl6pPr lvl="5" algn="ctr" rtl="0">
              <a:spcBef>
                <a:spcPts val="0"/>
              </a:spcBef>
              <a:spcAft>
                <a:spcPts val="0"/>
              </a:spcAft>
              <a:buSzPts val="2500"/>
              <a:buFont typeface="Staatliches"/>
              <a:buNone/>
              <a:defRPr sz="2500">
                <a:latin typeface="Staatliches"/>
                <a:ea typeface="Staatliches"/>
                <a:cs typeface="Staatliches"/>
                <a:sym typeface="Staatliches"/>
              </a:defRPr>
            </a:lvl6pPr>
            <a:lvl7pPr lvl="6" algn="ctr" rtl="0">
              <a:spcBef>
                <a:spcPts val="0"/>
              </a:spcBef>
              <a:spcAft>
                <a:spcPts val="0"/>
              </a:spcAft>
              <a:buSzPts val="2500"/>
              <a:buFont typeface="Staatliches"/>
              <a:buNone/>
              <a:defRPr sz="2500">
                <a:latin typeface="Staatliches"/>
                <a:ea typeface="Staatliches"/>
                <a:cs typeface="Staatliches"/>
                <a:sym typeface="Staatliches"/>
              </a:defRPr>
            </a:lvl7pPr>
            <a:lvl8pPr lvl="7" algn="ctr" rtl="0">
              <a:spcBef>
                <a:spcPts val="0"/>
              </a:spcBef>
              <a:spcAft>
                <a:spcPts val="0"/>
              </a:spcAft>
              <a:buSzPts val="2500"/>
              <a:buFont typeface="Staatliches"/>
              <a:buNone/>
              <a:defRPr sz="2500">
                <a:latin typeface="Staatliches"/>
                <a:ea typeface="Staatliches"/>
                <a:cs typeface="Staatliches"/>
                <a:sym typeface="Staatliches"/>
              </a:defRPr>
            </a:lvl8pPr>
            <a:lvl9pPr lvl="8" algn="ctr" rtl="0">
              <a:spcBef>
                <a:spcPts val="0"/>
              </a:spcBef>
              <a:spcAft>
                <a:spcPts val="0"/>
              </a:spcAft>
              <a:buSzPts val="2500"/>
              <a:buFont typeface="Staatliches"/>
              <a:buNone/>
              <a:defRPr sz="2500">
                <a:latin typeface="Staatliches"/>
                <a:ea typeface="Staatliches"/>
                <a:cs typeface="Staatliches"/>
                <a:sym typeface="Staatliches"/>
              </a:defRPr>
            </a:lvl9pPr>
          </a:lstStyle>
          <a:p>
            <a:r>
              <a:t>xx%</a:t>
            </a:r>
          </a:p>
        </p:txBody>
      </p:sp>
      <p:sp>
        <p:nvSpPr>
          <p:cNvPr id="221" name="Google Shape;221;p25"/>
          <p:cNvSpPr/>
          <p:nvPr/>
        </p:nvSpPr>
        <p:spPr>
          <a:xfrm flipH="1">
            <a:off x="8467188" y="2875625"/>
            <a:ext cx="894125" cy="2448850"/>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5"/>
          <p:cNvSpPr/>
          <p:nvPr/>
        </p:nvSpPr>
        <p:spPr>
          <a:xfrm>
            <a:off x="-219612" y="2875625"/>
            <a:ext cx="894125" cy="2448850"/>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2">
  <p:cSld name="CUSTOM_11">
    <p:spTree>
      <p:nvGrpSpPr>
        <p:cNvPr id="1" name="Shape 231"/>
        <p:cNvGrpSpPr/>
        <p:nvPr/>
      </p:nvGrpSpPr>
      <p:grpSpPr>
        <a:xfrm>
          <a:off x="0" y="0"/>
          <a:ext cx="0" cy="0"/>
          <a:chOff x="0" y="0"/>
          <a:chExt cx="0" cy="0"/>
        </a:xfrm>
      </p:grpSpPr>
      <p:grpSp>
        <p:nvGrpSpPr>
          <p:cNvPr id="232" name="Google Shape;232;p27"/>
          <p:cNvGrpSpPr/>
          <p:nvPr/>
        </p:nvGrpSpPr>
        <p:grpSpPr>
          <a:xfrm>
            <a:off x="211" y="2468066"/>
            <a:ext cx="9144157" cy="2674842"/>
            <a:chOff x="211" y="2468066"/>
            <a:chExt cx="9144157" cy="2674842"/>
          </a:xfrm>
        </p:grpSpPr>
        <p:sp>
          <p:nvSpPr>
            <p:cNvPr id="233" name="Google Shape;233;p27"/>
            <p:cNvSpPr/>
            <p:nvPr/>
          </p:nvSpPr>
          <p:spPr>
            <a:xfrm>
              <a:off x="211" y="2468066"/>
              <a:ext cx="9144157" cy="2589077"/>
            </a:xfrm>
            <a:custGeom>
              <a:avLst/>
              <a:gdLst/>
              <a:ahLst/>
              <a:cxnLst/>
              <a:rect l="l" t="t" r="r" b="b"/>
              <a:pathLst>
                <a:path w="282860" h="80089" extrusionOk="0">
                  <a:moveTo>
                    <a:pt x="282859" y="0"/>
                  </a:moveTo>
                  <a:cubicBezTo>
                    <a:pt x="280047" y="1327"/>
                    <a:pt x="277222" y="2653"/>
                    <a:pt x="274078" y="3157"/>
                  </a:cubicBezTo>
                  <a:cubicBezTo>
                    <a:pt x="271253" y="3489"/>
                    <a:pt x="268441" y="3316"/>
                    <a:pt x="265788" y="3820"/>
                  </a:cubicBezTo>
                  <a:cubicBezTo>
                    <a:pt x="258161" y="5637"/>
                    <a:pt x="254514" y="13437"/>
                    <a:pt x="247377" y="16421"/>
                  </a:cubicBezTo>
                  <a:cubicBezTo>
                    <a:pt x="242403" y="18570"/>
                    <a:pt x="235944" y="18079"/>
                    <a:pt x="231792" y="21223"/>
                  </a:cubicBezTo>
                  <a:cubicBezTo>
                    <a:pt x="228144" y="24048"/>
                    <a:pt x="227322" y="28850"/>
                    <a:pt x="223833" y="31834"/>
                  </a:cubicBezTo>
                  <a:cubicBezTo>
                    <a:pt x="221353" y="33996"/>
                    <a:pt x="217705" y="34818"/>
                    <a:pt x="214058" y="34818"/>
                  </a:cubicBezTo>
                  <a:cubicBezTo>
                    <a:pt x="212400" y="34818"/>
                    <a:pt x="210569" y="34659"/>
                    <a:pt x="209084" y="34328"/>
                  </a:cubicBezTo>
                  <a:cubicBezTo>
                    <a:pt x="203778" y="33333"/>
                    <a:pt x="198963" y="31343"/>
                    <a:pt x="193830" y="30680"/>
                  </a:cubicBezTo>
                  <a:cubicBezTo>
                    <a:pt x="192331" y="30508"/>
                    <a:pt x="190845" y="30348"/>
                    <a:pt x="189347" y="30348"/>
                  </a:cubicBezTo>
                  <a:cubicBezTo>
                    <a:pt x="184041" y="30348"/>
                    <a:pt x="178735" y="31675"/>
                    <a:pt x="174265" y="34155"/>
                  </a:cubicBezTo>
                  <a:cubicBezTo>
                    <a:pt x="172103" y="35322"/>
                    <a:pt x="154701" y="47751"/>
                    <a:pt x="137285" y="62010"/>
                  </a:cubicBezTo>
                  <a:cubicBezTo>
                    <a:pt x="137285" y="62010"/>
                    <a:pt x="112255" y="43613"/>
                    <a:pt x="110425" y="42618"/>
                  </a:cubicBezTo>
                  <a:cubicBezTo>
                    <a:pt x="105955" y="40124"/>
                    <a:pt x="100649" y="38798"/>
                    <a:pt x="95343" y="38798"/>
                  </a:cubicBezTo>
                  <a:cubicBezTo>
                    <a:pt x="93845" y="38798"/>
                    <a:pt x="92518" y="38970"/>
                    <a:pt x="91033" y="39129"/>
                  </a:cubicBezTo>
                  <a:cubicBezTo>
                    <a:pt x="85727" y="39965"/>
                    <a:pt x="80912" y="41955"/>
                    <a:pt x="75779" y="42777"/>
                  </a:cubicBezTo>
                  <a:cubicBezTo>
                    <a:pt x="74121" y="43108"/>
                    <a:pt x="72463" y="43281"/>
                    <a:pt x="70632" y="43281"/>
                  </a:cubicBezTo>
                  <a:cubicBezTo>
                    <a:pt x="66985" y="43281"/>
                    <a:pt x="63337" y="42445"/>
                    <a:pt x="60857" y="40296"/>
                  </a:cubicBezTo>
                  <a:cubicBezTo>
                    <a:pt x="57368" y="37312"/>
                    <a:pt x="56705" y="32497"/>
                    <a:pt x="53057" y="29685"/>
                  </a:cubicBezTo>
                  <a:cubicBezTo>
                    <a:pt x="48746" y="26528"/>
                    <a:pt x="42287" y="27032"/>
                    <a:pt x="37313" y="24870"/>
                  </a:cubicBezTo>
                  <a:cubicBezTo>
                    <a:pt x="30177" y="21886"/>
                    <a:pt x="26701" y="14100"/>
                    <a:pt x="18902" y="12442"/>
                  </a:cubicBezTo>
                  <a:cubicBezTo>
                    <a:pt x="16249" y="11779"/>
                    <a:pt x="13437" y="12110"/>
                    <a:pt x="10784" y="11606"/>
                  </a:cubicBezTo>
                  <a:cubicBezTo>
                    <a:pt x="6805" y="11115"/>
                    <a:pt x="3317" y="9285"/>
                    <a:pt x="1" y="7468"/>
                  </a:cubicBezTo>
                  <a:lnTo>
                    <a:pt x="1" y="31171"/>
                  </a:lnTo>
                  <a:cubicBezTo>
                    <a:pt x="6633" y="33664"/>
                    <a:pt x="10453" y="40456"/>
                    <a:pt x="17416" y="43108"/>
                  </a:cubicBezTo>
                  <a:cubicBezTo>
                    <a:pt x="22881" y="45098"/>
                    <a:pt x="29845" y="44607"/>
                    <a:pt x="34328" y="47923"/>
                  </a:cubicBezTo>
                  <a:cubicBezTo>
                    <a:pt x="38308" y="50735"/>
                    <a:pt x="38971" y="55550"/>
                    <a:pt x="42778" y="58362"/>
                  </a:cubicBezTo>
                  <a:cubicBezTo>
                    <a:pt x="45603" y="60683"/>
                    <a:pt x="49410" y="61519"/>
                    <a:pt x="53389" y="61519"/>
                  </a:cubicBezTo>
                  <a:cubicBezTo>
                    <a:pt x="55219" y="61519"/>
                    <a:pt x="57037" y="61347"/>
                    <a:pt x="58867" y="61015"/>
                  </a:cubicBezTo>
                  <a:cubicBezTo>
                    <a:pt x="64332" y="60020"/>
                    <a:pt x="69637" y="58031"/>
                    <a:pt x="75275" y="57208"/>
                  </a:cubicBezTo>
                  <a:cubicBezTo>
                    <a:pt x="76774" y="57036"/>
                    <a:pt x="78432" y="57036"/>
                    <a:pt x="80090" y="57036"/>
                  </a:cubicBezTo>
                  <a:cubicBezTo>
                    <a:pt x="85727" y="57036"/>
                    <a:pt x="91364" y="58203"/>
                    <a:pt x="96166" y="60683"/>
                  </a:cubicBezTo>
                  <a:cubicBezTo>
                    <a:pt x="98155" y="61678"/>
                    <a:pt x="125188" y="80089"/>
                    <a:pt x="125188" y="80089"/>
                  </a:cubicBezTo>
                  <a:cubicBezTo>
                    <a:pt x="143917" y="65830"/>
                    <a:pt x="162659" y="53388"/>
                    <a:pt x="165140" y="52234"/>
                  </a:cubicBezTo>
                  <a:cubicBezTo>
                    <a:pt x="169954" y="49741"/>
                    <a:pt x="175592" y="48414"/>
                    <a:pt x="181229" y="48414"/>
                  </a:cubicBezTo>
                  <a:cubicBezTo>
                    <a:pt x="182887" y="48414"/>
                    <a:pt x="184545" y="48587"/>
                    <a:pt x="186031" y="48746"/>
                  </a:cubicBezTo>
                  <a:cubicBezTo>
                    <a:pt x="191668" y="49581"/>
                    <a:pt x="196974" y="51571"/>
                    <a:pt x="202452" y="52566"/>
                  </a:cubicBezTo>
                  <a:cubicBezTo>
                    <a:pt x="204269" y="52725"/>
                    <a:pt x="206099" y="52897"/>
                    <a:pt x="207916" y="52897"/>
                  </a:cubicBezTo>
                  <a:cubicBezTo>
                    <a:pt x="211896" y="52897"/>
                    <a:pt x="215875" y="52062"/>
                    <a:pt x="218528" y="49913"/>
                  </a:cubicBezTo>
                  <a:cubicBezTo>
                    <a:pt x="222348" y="46929"/>
                    <a:pt x="223011" y="42114"/>
                    <a:pt x="226990" y="39302"/>
                  </a:cubicBezTo>
                  <a:cubicBezTo>
                    <a:pt x="231460" y="36145"/>
                    <a:pt x="238424" y="36649"/>
                    <a:pt x="243902" y="34487"/>
                  </a:cubicBezTo>
                  <a:cubicBezTo>
                    <a:pt x="251529" y="31502"/>
                    <a:pt x="255508" y="23716"/>
                    <a:pt x="263626" y="22058"/>
                  </a:cubicBezTo>
                  <a:cubicBezTo>
                    <a:pt x="266610" y="21395"/>
                    <a:pt x="269595" y="21727"/>
                    <a:pt x="272579" y="21395"/>
                  </a:cubicBezTo>
                  <a:cubicBezTo>
                    <a:pt x="276399" y="20891"/>
                    <a:pt x="279715" y="19233"/>
                    <a:pt x="282859" y="17747"/>
                  </a:cubicBezTo>
                  <a:lnTo>
                    <a:pt x="2828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7"/>
            <p:cNvSpPr/>
            <p:nvPr/>
          </p:nvSpPr>
          <p:spPr>
            <a:xfrm>
              <a:off x="211" y="3041782"/>
              <a:ext cx="9144157" cy="2101126"/>
            </a:xfrm>
            <a:custGeom>
              <a:avLst/>
              <a:gdLst/>
              <a:ahLst/>
              <a:cxnLst/>
              <a:rect l="l" t="t" r="r" b="b"/>
              <a:pathLst>
                <a:path w="282860" h="64995" extrusionOk="0">
                  <a:moveTo>
                    <a:pt x="282859" y="0"/>
                  </a:moveTo>
                  <a:cubicBezTo>
                    <a:pt x="279715" y="1486"/>
                    <a:pt x="276399" y="3144"/>
                    <a:pt x="272579" y="3648"/>
                  </a:cubicBezTo>
                  <a:cubicBezTo>
                    <a:pt x="269595" y="3980"/>
                    <a:pt x="266610" y="3648"/>
                    <a:pt x="263626" y="4311"/>
                  </a:cubicBezTo>
                  <a:cubicBezTo>
                    <a:pt x="255508" y="5969"/>
                    <a:pt x="251529" y="13755"/>
                    <a:pt x="243902" y="16740"/>
                  </a:cubicBezTo>
                  <a:cubicBezTo>
                    <a:pt x="238424" y="18902"/>
                    <a:pt x="231460" y="18398"/>
                    <a:pt x="226990" y="21555"/>
                  </a:cubicBezTo>
                  <a:cubicBezTo>
                    <a:pt x="223011" y="24367"/>
                    <a:pt x="222348" y="29182"/>
                    <a:pt x="218528" y="32166"/>
                  </a:cubicBezTo>
                  <a:cubicBezTo>
                    <a:pt x="215875" y="34315"/>
                    <a:pt x="211896" y="35150"/>
                    <a:pt x="207916" y="35150"/>
                  </a:cubicBezTo>
                  <a:cubicBezTo>
                    <a:pt x="206099" y="35150"/>
                    <a:pt x="204269" y="34978"/>
                    <a:pt x="202452" y="34819"/>
                  </a:cubicBezTo>
                  <a:cubicBezTo>
                    <a:pt x="196974" y="33824"/>
                    <a:pt x="191668" y="31834"/>
                    <a:pt x="186031" y="30999"/>
                  </a:cubicBezTo>
                  <a:cubicBezTo>
                    <a:pt x="184545" y="30840"/>
                    <a:pt x="182887" y="30667"/>
                    <a:pt x="181229" y="30667"/>
                  </a:cubicBezTo>
                  <a:cubicBezTo>
                    <a:pt x="175592" y="30667"/>
                    <a:pt x="169954" y="31994"/>
                    <a:pt x="165140" y="34487"/>
                  </a:cubicBezTo>
                  <a:cubicBezTo>
                    <a:pt x="162659" y="35641"/>
                    <a:pt x="143917" y="48083"/>
                    <a:pt x="125188" y="62342"/>
                  </a:cubicBezTo>
                  <a:cubicBezTo>
                    <a:pt x="125188" y="62342"/>
                    <a:pt x="98155" y="43931"/>
                    <a:pt x="96166" y="42936"/>
                  </a:cubicBezTo>
                  <a:cubicBezTo>
                    <a:pt x="91364" y="40456"/>
                    <a:pt x="85727" y="39289"/>
                    <a:pt x="80090" y="39289"/>
                  </a:cubicBezTo>
                  <a:cubicBezTo>
                    <a:pt x="78432" y="39289"/>
                    <a:pt x="76774" y="39289"/>
                    <a:pt x="75275" y="39461"/>
                  </a:cubicBezTo>
                  <a:cubicBezTo>
                    <a:pt x="69637" y="40284"/>
                    <a:pt x="64332" y="42273"/>
                    <a:pt x="58867" y="43268"/>
                  </a:cubicBezTo>
                  <a:cubicBezTo>
                    <a:pt x="57037" y="43600"/>
                    <a:pt x="55219" y="43772"/>
                    <a:pt x="53389" y="43772"/>
                  </a:cubicBezTo>
                  <a:cubicBezTo>
                    <a:pt x="49410" y="43772"/>
                    <a:pt x="45603" y="42936"/>
                    <a:pt x="42778" y="40615"/>
                  </a:cubicBezTo>
                  <a:cubicBezTo>
                    <a:pt x="38971" y="37803"/>
                    <a:pt x="38308" y="32988"/>
                    <a:pt x="34328" y="30176"/>
                  </a:cubicBezTo>
                  <a:cubicBezTo>
                    <a:pt x="29845" y="26860"/>
                    <a:pt x="22881" y="27351"/>
                    <a:pt x="17416" y="25361"/>
                  </a:cubicBezTo>
                  <a:cubicBezTo>
                    <a:pt x="10453" y="22709"/>
                    <a:pt x="6633" y="15917"/>
                    <a:pt x="1" y="13424"/>
                  </a:cubicBezTo>
                  <a:lnTo>
                    <a:pt x="1" y="64995"/>
                  </a:lnTo>
                  <a:lnTo>
                    <a:pt x="282859" y="64995"/>
                  </a:lnTo>
                  <a:lnTo>
                    <a:pt x="2828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Google Shape;235;p27"/>
          <p:cNvSpPr txBox="1">
            <a:spLocks noGrp="1"/>
          </p:cNvSpPr>
          <p:nvPr>
            <p:ph type="title"/>
          </p:nvPr>
        </p:nvSpPr>
        <p:spPr>
          <a:xfrm>
            <a:off x="685800" y="533400"/>
            <a:ext cx="7772400" cy="30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6" name="Google Shape;236;p27"/>
          <p:cNvSpPr txBox="1">
            <a:spLocks noGrp="1"/>
          </p:cNvSpPr>
          <p:nvPr>
            <p:ph type="subTitle" idx="1"/>
          </p:nvPr>
        </p:nvSpPr>
        <p:spPr>
          <a:xfrm>
            <a:off x="940175" y="1827650"/>
            <a:ext cx="3401700" cy="533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000"/>
              <a:buFont typeface="Staatliches"/>
              <a:buNone/>
              <a:defRPr sz="2000">
                <a:latin typeface="Staatliches"/>
                <a:ea typeface="Staatliches"/>
                <a:cs typeface="Staatliches"/>
                <a:sym typeface="Staatliches"/>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237" name="Google Shape;237;p27"/>
          <p:cNvSpPr txBox="1">
            <a:spLocks noGrp="1"/>
          </p:cNvSpPr>
          <p:nvPr>
            <p:ph type="subTitle" idx="2"/>
          </p:nvPr>
        </p:nvSpPr>
        <p:spPr>
          <a:xfrm>
            <a:off x="940032" y="2312238"/>
            <a:ext cx="3401700" cy="363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38" name="Google Shape;238;p27"/>
          <p:cNvSpPr txBox="1">
            <a:spLocks noGrp="1"/>
          </p:cNvSpPr>
          <p:nvPr>
            <p:ph type="subTitle" idx="3"/>
          </p:nvPr>
        </p:nvSpPr>
        <p:spPr>
          <a:xfrm>
            <a:off x="4800875" y="1827650"/>
            <a:ext cx="3401700" cy="53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Staatliches"/>
              <a:buNone/>
              <a:defRPr sz="2000">
                <a:latin typeface="Staatliches"/>
                <a:ea typeface="Staatliches"/>
                <a:cs typeface="Staatliches"/>
                <a:sym typeface="Staatliches"/>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39" name="Google Shape;239;p27"/>
          <p:cNvSpPr txBox="1">
            <a:spLocks noGrp="1"/>
          </p:cNvSpPr>
          <p:nvPr>
            <p:ph type="subTitle" idx="4"/>
          </p:nvPr>
        </p:nvSpPr>
        <p:spPr>
          <a:xfrm>
            <a:off x="4800725" y="2312238"/>
            <a:ext cx="3401700" cy="363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40" name="Google Shape;240;p27"/>
          <p:cNvSpPr txBox="1">
            <a:spLocks noGrp="1"/>
          </p:cNvSpPr>
          <p:nvPr>
            <p:ph type="subTitle" idx="5"/>
          </p:nvPr>
        </p:nvSpPr>
        <p:spPr>
          <a:xfrm>
            <a:off x="940177" y="3275450"/>
            <a:ext cx="3401700" cy="53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Staatliches"/>
              <a:buNone/>
              <a:defRPr sz="2000">
                <a:latin typeface="Staatliches"/>
                <a:ea typeface="Staatliches"/>
                <a:cs typeface="Staatliches"/>
                <a:sym typeface="Staatliches"/>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41" name="Google Shape;241;p27"/>
          <p:cNvSpPr txBox="1">
            <a:spLocks noGrp="1"/>
          </p:cNvSpPr>
          <p:nvPr>
            <p:ph type="subTitle" idx="6"/>
          </p:nvPr>
        </p:nvSpPr>
        <p:spPr>
          <a:xfrm>
            <a:off x="940032" y="3774322"/>
            <a:ext cx="3401700" cy="363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42" name="Google Shape;242;p27"/>
          <p:cNvSpPr txBox="1">
            <a:spLocks noGrp="1"/>
          </p:cNvSpPr>
          <p:nvPr>
            <p:ph type="subTitle" idx="7"/>
          </p:nvPr>
        </p:nvSpPr>
        <p:spPr>
          <a:xfrm>
            <a:off x="4800725" y="3275450"/>
            <a:ext cx="3401700" cy="53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Staatliches"/>
              <a:buNone/>
              <a:defRPr sz="2000">
                <a:latin typeface="Staatliches"/>
                <a:ea typeface="Staatliches"/>
                <a:cs typeface="Staatliches"/>
                <a:sym typeface="Staatliches"/>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43" name="Google Shape;243;p27"/>
          <p:cNvSpPr txBox="1">
            <a:spLocks noGrp="1"/>
          </p:cNvSpPr>
          <p:nvPr>
            <p:ph type="subTitle" idx="8"/>
          </p:nvPr>
        </p:nvSpPr>
        <p:spPr>
          <a:xfrm>
            <a:off x="4800725" y="3774325"/>
            <a:ext cx="3401700" cy="363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44" name="Google Shape;244;p27"/>
          <p:cNvSpPr/>
          <p:nvPr/>
        </p:nvSpPr>
        <p:spPr>
          <a:xfrm flipH="1">
            <a:off x="8467188" y="2875625"/>
            <a:ext cx="894125" cy="2448850"/>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7"/>
          <p:cNvSpPr/>
          <p:nvPr/>
        </p:nvSpPr>
        <p:spPr>
          <a:xfrm>
            <a:off x="-219612" y="2875625"/>
            <a:ext cx="894125" cy="2448850"/>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7"/>
          <p:cNvSpPr txBox="1">
            <a:spLocks noGrp="1"/>
          </p:cNvSpPr>
          <p:nvPr>
            <p:ph type="title" idx="9" hasCustomPrompt="1"/>
          </p:nvPr>
        </p:nvSpPr>
        <p:spPr>
          <a:xfrm>
            <a:off x="2140482" y="1581754"/>
            <a:ext cx="1000800" cy="247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Font typeface="Staatliches"/>
              <a:buNone/>
              <a:defRPr sz="2500">
                <a:latin typeface="Staatliches"/>
                <a:ea typeface="Staatliches"/>
                <a:cs typeface="Staatliches"/>
                <a:sym typeface="Staatliches"/>
              </a:defRPr>
            </a:lvl2pPr>
            <a:lvl3pPr lvl="2" algn="ctr" rtl="0">
              <a:spcBef>
                <a:spcPts val="0"/>
              </a:spcBef>
              <a:spcAft>
                <a:spcPts val="0"/>
              </a:spcAft>
              <a:buSzPts val="2500"/>
              <a:buFont typeface="Staatliches"/>
              <a:buNone/>
              <a:defRPr sz="2500">
                <a:latin typeface="Staatliches"/>
                <a:ea typeface="Staatliches"/>
                <a:cs typeface="Staatliches"/>
                <a:sym typeface="Staatliches"/>
              </a:defRPr>
            </a:lvl3pPr>
            <a:lvl4pPr lvl="3" algn="ctr" rtl="0">
              <a:spcBef>
                <a:spcPts val="0"/>
              </a:spcBef>
              <a:spcAft>
                <a:spcPts val="0"/>
              </a:spcAft>
              <a:buSzPts val="2500"/>
              <a:buFont typeface="Staatliches"/>
              <a:buNone/>
              <a:defRPr sz="2500">
                <a:latin typeface="Staatliches"/>
                <a:ea typeface="Staatliches"/>
                <a:cs typeface="Staatliches"/>
                <a:sym typeface="Staatliches"/>
              </a:defRPr>
            </a:lvl4pPr>
            <a:lvl5pPr lvl="4" algn="ctr" rtl="0">
              <a:spcBef>
                <a:spcPts val="0"/>
              </a:spcBef>
              <a:spcAft>
                <a:spcPts val="0"/>
              </a:spcAft>
              <a:buSzPts val="2500"/>
              <a:buFont typeface="Staatliches"/>
              <a:buNone/>
              <a:defRPr sz="2500">
                <a:latin typeface="Staatliches"/>
                <a:ea typeface="Staatliches"/>
                <a:cs typeface="Staatliches"/>
                <a:sym typeface="Staatliches"/>
              </a:defRPr>
            </a:lvl5pPr>
            <a:lvl6pPr lvl="5" algn="ctr" rtl="0">
              <a:spcBef>
                <a:spcPts val="0"/>
              </a:spcBef>
              <a:spcAft>
                <a:spcPts val="0"/>
              </a:spcAft>
              <a:buSzPts val="2500"/>
              <a:buFont typeface="Staatliches"/>
              <a:buNone/>
              <a:defRPr sz="2500">
                <a:latin typeface="Staatliches"/>
                <a:ea typeface="Staatliches"/>
                <a:cs typeface="Staatliches"/>
                <a:sym typeface="Staatliches"/>
              </a:defRPr>
            </a:lvl6pPr>
            <a:lvl7pPr lvl="6" algn="ctr" rtl="0">
              <a:spcBef>
                <a:spcPts val="0"/>
              </a:spcBef>
              <a:spcAft>
                <a:spcPts val="0"/>
              </a:spcAft>
              <a:buSzPts val="2500"/>
              <a:buFont typeface="Staatliches"/>
              <a:buNone/>
              <a:defRPr sz="2500">
                <a:latin typeface="Staatliches"/>
                <a:ea typeface="Staatliches"/>
                <a:cs typeface="Staatliches"/>
                <a:sym typeface="Staatliches"/>
              </a:defRPr>
            </a:lvl7pPr>
            <a:lvl8pPr lvl="7" algn="ctr" rtl="0">
              <a:spcBef>
                <a:spcPts val="0"/>
              </a:spcBef>
              <a:spcAft>
                <a:spcPts val="0"/>
              </a:spcAft>
              <a:buSzPts val="2500"/>
              <a:buFont typeface="Staatliches"/>
              <a:buNone/>
              <a:defRPr sz="2500">
                <a:latin typeface="Staatliches"/>
                <a:ea typeface="Staatliches"/>
                <a:cs typeface="Staatliches"/>
                <a:sym typeface="Staatliches"/>
              </a:defRPr>
            </a:lvl8pPr>
            <a:lvl9pPr lvl="8" algn="ctr" rtl="0">
              <a:spcBef>
                <a:spcPts val="0"/>
              </a:spcBef>
              <a:spcAft>
                <a:spcPts val="0"/>
              </a:spcAft>
              <a:buSzPts val="2500"/>
              <a:buFont typeface="Staatliches"/>
              <a:buNone/>
              <a:defRPr sz="2500">
                <a:latin typeface="Staatliches"/>
                <a:ea typeface="Staatliches"/>
                <a:cs typeface="Staatliches"/>
                <a:sym typeface="Staatliches"/>
              </a:defRPr>
            </a:lvl9pPr>
          </a:lstStyle>
          <a:p>
            <a:r>
              <a:t>xx%</a:t>
            </a:r>
          </a:p>
        </p:txBody>
      </p:sp>
      <p:sp>
        <p:nvSpPr>
          <p:cNvPr id="247" name="Google Shape;247;p27"/>
          <p:cNvSpPr txBox="1">
            <a:spLocks noGrp="1"/>
          </p:cNvSpPr>
          <p:nvPr>
            <p:ph type="title" idx="13" hasCustomPrompt="1"/>
          </p:nvPr>
        </p:nvSpPr>
        <p:spPr>
          <a:xfrm>
            <a:off x="6001175" y="1581754"/>
            <a:ext cx="1000800" cy="247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Font typeface="Staatliches"/>
              <a:buNone/>
              <a:defRPr sz="2500">
                <a:latin typeface="Staatliches"/>
                <a:ea typeface="Staatliches"/>
                <a:cs typeface="Staatliches"/>
                <a:sym typeface="Staatliches"/>
              </a:defRPr>
            </a:lvl2pPr>
            <a:lvl3pPr lvl="2" algn="ctr" rtl="0">
              <a:spcBef>
                <a:spcPts val="0"/>
              </a:spcBef>
              <a:spcAft>
                <a:spcPts val="0"/>
              </a:spcAft>
              <a:buSzPts val="2500"/>
              <a:buFont typeface="Staatliches"/>
              <a:buNone/>
              <a:defRPr sz="2500">
                <a:latin typeface="Staatliches"/>
                <a:ea typeface="Staatliches"/>
                <a:cs typeface="Staatliches"/>
                <a:sym typeface="Staatliches"/>
              </a:defRPr>
            </a:lvl3pPr>
            <a:lvl4pPr lvl="3" algn="ctr" rtl="0">
              <a:spcBef>
                <a:spcPts val="0"/>
              </a:spcBef>
              <a:spcAft>
                <a:spcPts val="0"/>
              </a:spcAft>
              <a:buSzPts val="2500"/>
              <a:buFont typeface="Staatliches"/>
              <a:buNone/>
              <a:defRPr sz="2500">
                <a:latin typeface="Staatliches"/>
                <a:ea typeface="Staatliches"/>
                <a:cs typeface="Staatliches"/>
                <a:sym typeface="Staatliches"/>
              </a:defRPr>
            </a:lvl4pPr>
            <a:lvl5pPr lvl="4" algn="ctr" rtl="0">
              <a:spcBef>
                <a:spcPts val="0"/>
              </a:spcBef>
              <a:spcAft>
                <a:spcPts val="0"/>
              </a:spcAft>
              <a:buSzPts val="2500"/>
              <a:buFont typeface="Staatliches"/>
              <a:buNone/>
              <a:defRPr sz="2500">
                <a:latin typeface="Staatliches"/>
                <a:ea typeface="Staatliches"/>
                <a:cs typeface="Staatliches"/>
                <a:sym typeface="Staatliches"/>
              </a:defRPr>
            </a:lvl5pPr>
            <a:lvl6pPr lvl="5" algn="ctr" rtl="0">
              <a:spcBef>
                <a:spcPts val="0"/>
              </a:spcBef>
              <a:spcAft>
                <a:spcPts val="0"/>
              </a:spcAft>
              <a:buSzPts val="2500"/>
              <a:buFont typeface="Staatliches"/>
              <a:buNone/>
              <a:defRPr sz="2500">
                <a:latin typeface="Staatliches"/>
                <a:ea typeface="Staatliches"/>
                <a:cs typeface="Staatliches"/>
                <a:sym typeface="Staatliches"/>
              </a:defRPr>
            </a:lvl6pPr>
            <a:lvl7pPr lvl="6" algn="ctr" rtl="0">
              <a:spcBef>
                <a:spcPts val="0"/>
              </a:spcBef>
              <a:spcAft>
                <a:spcPts val="0"/>
              </a:spcAft>
              <a:buSzPts val="2500"/>
              <a:buFont typeface="Staatliches"/>
              <a:buNone/>
              <a:defRPr sz="2500">
                <a:latin typeface="Staatliches"/>
                <a:ea typeface="Staatliches"/>
                <a:cs typeface="Staatliches"/>
                <a:sym typeface="Staatliches"/>
              </a:defRPr>
            </a:lvl7pPr>
            <a:lvl8pPr lvl="7" algn="ctr" rtl="0">
              <a:spcBef>
                <a:spcPts val="0"/>
              </a:spcBef>
              <a:spcAft>
                <a:spcPts val="0"/>
              </a:spcAft>
              <a:buSzPts val="2500"/>
              <a:buFont typeface="Staatliches"/>
              <a:buNone/>
              <a:defRPr sz="2500">
                <a:latin typeface="Staatliches"/>
                <a:ea typeface="Staatliches"/>
                <a:cs typeface="Staatliches"/>
                <a:sym typeface="Staatliches"/>
              </a:defRPr>
            </a:lvl8pPr>
            <a:lvl9pPr lvl="8" algn="ctr" rtl="0">
              <a:spcBef>
                <a:spcPts val="0"/>
              </a:spcBef>
              <a:spcAft>
                <a:spcPts val="0"/>
              </a:spcAft>
              <a:buSzPts val="2500"/>
              <a:buFont typeface="Staatliches"/>
              <a:buNone/>
              <a:defRPr sz="2500">
                <a:latin typeface="Staatliches"/>
                <a:ea typeface="Staatliches"/>
                <a:cs typeface="Staatliches"/>
                <a:sym typeface="Staatliches"/>
              </a:defRPr>
            </a:lvl9pPr>
          </a:lstStyle>
          <a:p>
            <a:r>
              <a:t>xx%</a:t>
            </a:r>
          </a:p>
        </p:txBody>
      </p:sp>
      <p:sp>
        <p:nvSpPr>
          <p:cNvPr id="248" name="Google Shape;248;p27"/>
          <p:cNvSpPr txBox="1">
            <a:spLocks noGrp="1"/>
          </p:cNvSpPr>
          <p:nvPr>
            <p:ph type="title" idx="14" hasCustomPrompt="1"/>
          </p:nvPr>
        </p:nvSpPr>
        <p:spPr>
          <a:xfrm>
            <a:off x="2140482" y="3029554"/>
            <a:ext cx="1000800" cy="247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Font typeface="Staatliches"/>
              <a:buNone/>
              <a:defRPr sz="2500">
                <a:latin typeface="Staatliches"/>
                <a:ea typeface="Staatliches"/>
                <a:cs typeface="Staatliches"/>
                <a:sym typeface="Staatliches"/>
              </a:defRPr>
            </a:lvl2pPr>
            <a:lvl3pPr lvl="2" algn="ctr" rtl="0">
              <a:spcBef>
                <a:spcPts val="0"/>
              </a:spcBef>
              <a:spcAft>
                <a:spcPts val="0"/>
              </a:spcAft>
              <a:buSzPts val="2500"/>
              <a:buFont typeface="Staatliches"/>
              <a:buNone/>
              <a:defRPr sz="2500">
                <a:latin typeface="Staatliches"/>
                <a:ea typeface="Staatliches"/>
                <a:cs typeface="Staatliches"/>
                <a:sym typeface="Staatliches"/>
              </a:defRPr>
            </a:lvl3pPr>
            <a:lvl4pPr lvl="3" algn="ctr" rtl="0">
              <a:spcBef>
                <a:spcPts val="0"/>
              </a:spcBef>
              <a:spcAft>
                <a:spcPts val="0"/>
              </a:spcAft>
              <a:buSzPts val="2500"/>
              <a:buFont typeface="Staatliches"/>
              <a:buNone/>
              <a:defRPr sz="2500">
                <a:latin typeface="Staatliches"/>
                <a:ea typeface="Staatliches"/>
                <a:cs typeface="Staatliches"/>
                <a:sym typeface="Staatliches"/>
              </a:defRPr>
            </a:lvl4pPr>
            <a:lvl5pPr lvl="4" algn="ctr" rtl="0">
              <a:spcBef>
                <a:spcPts val="0"/>
              </a:spcBef>
              <a:spcAft>
                <a:spcPts val="0"/>
              </a:spcAft>
              <a:buSzPts val="2500"/>
              <a:buFont typeface="Staatliches"/>
              <a:buNone/>
              <a:defRPr sz="2500">
                <a:latin typeface="Staatliches"/>
                <a:ea typeface="Staatliches"/>
                <a:cs typeface="Staatliches"/>
                <a:sym typeface="Staatliches"/>
              </a:defRPr>
            </a:lvl5pPr>
            <a:lvl6pPr lvl="5" algn="ctr" rtl="0">
              <a:spcBef>
                <a:spcPts val="0"/>
              </a:spcBef>
              <a:spcAft>
                <a:spcPts val="0"/>
              </a:spcAft>
              <a:buSzPts val="2500"/>
              <a:buFont typeface="Staatliches"/>
              <a:buNone/>
              <a:defRPr sz="2500">
                <a:latin typeface="Staatliches"/>
                <a:ea typeface="Staatliches"/>
                <a:cs typeface="Staatliches"/>
                <a:sym typeface="Staatliches"/>
              </a:defRPr>
            </a:lvl6pPr>
            <a:lvl7pPr lvl="6" algn="ctr" rtl="0">
              <a:spcBef>
                <a:spcPts val="0"/>
              </a:spcBef>
              <a:spcAft>
                <a:spcPts val="0"/>
              </a:spcAft>
              <a:buSzPts val="2500"/>
              <a:buFont typeface="Staatliches"/>
              <a:buNone/>
              <a:defRPr sz="2500">
                <a:latin typeface="Staatliches"/>
                <a:ea typeface="Staatliches"/>
                <a:cs typeface="Staatliches"/>
                <a:sym typeface="Staatliches"/>
              </a:defRPr>
            </a:lvl7pPr>
            <a:lvl8pPr lvl="7" algn="ctr" rtl="0">
              <a:spcBef>
                <a:spcPts val="0"/>
              </a:spcBef>
              <a:spcAft>
                <a:spcPts val="0"/>
              </a:spcAft>
              <a:buSzPts val="2500"/>
              <a:buFont typeface="Staatliches"/>
              <a:buNone/>
              <a:defRPr sz="2500">
                <a:latin typeface="Staatliches"/>
                <a:ea typeface="Staatliches"/>
                <a:cs typeface="Staatliches"/>
                <a:sym typeface="Staatliches"/>
              </a:defRPr>
            </a:lvl8pPr>
            <a:lvl9pPr lvl="8" algn="ctr" rtl="0">
              <a:spcBef>
                <a:spcPts val="0"/>
              </a:spcBef>
              <a:spcAft>
                <a:spcPts val="0"/>
              </a:spcAft>
              <a:buSzPts val="2500"/>
              <a:buFont typeface="Staatliches"/>
              <a:buNone/>
              <a:defRPr sz="2500">
                <a:latin typeface="Staatliches"/>
                <a:ea typeface="Staatliches"/>
                <a:cs typeface="Staatliches"/>
                <a:sym typeface="Staatliches"/>
              </a:defRPr>
            </a:lvl9pPr>
          </a:lstStyle>
          <a:p>
            <a:r>
              <a:t>xx%</a:t>
            </a:r>
          </a:p>
        </p:txBody>
      </p:sp>
      <p:sp>
        <p:nvSpPr>
          <p:cNvPr id="249" name="Google Shape;249;p27"/>
          <p:cNvSpPr txBox="1">
            <a:spLocks noGrp="1"/>
          </p:cNvSpPr>
          <p:nvPr>
            <p:ph type="title" idx="15" hasCustomPrompt="1"/>
          </p:nvPr>
        </p:nvSpPr>
        <p:spPr>
          <a:xfrm>
            <a:off x="6001175" y="3029554"/>
            <a:ext cx="1000800" cy="247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Font typeface="Staatliches"/>
              <a:buNone/>
              <a:defRPr sz="2500">
                <a:latin typeface="Staatliches"/>
                <a:ea typeface="Staatliches"/>
                <a:cs typeface="Staatliches"/>
                <a:sym typeface="Staatliches"/>
              </a:defRPr>
            </a:lvl2pPr>
            <a:lvl3pPr lvl="2" algn="ctr" rtl="0">
              <a:spcBef>
                <a:spcPts val="0"/>
              </a:spcBef>
              <a:spcAft>
                <a:spcPts val="0"/>
              </a:spcAft>
              <a:buSzPts val="2500"/>
              <a:buFont typeface="Staatliches"/>
              <a:buNone/>
              <a:defRPr sz="2500">
                <a:latin typeface="Staatliches"/>
                <a:ea typeface="Staatliches"/>
                <a:cs typeface="Staatliches"/>
                <a:sym typeface="Staatliches"/>
              </a:defRPr>
            </a:lvl3pPr>
            <a:lvl4pPr lvl="3" algn="ctr" rtl="0">
              <a:spcBef>
                <a:spcPts val="0"/>
              </a:spcBef>
              <a:spcAft>
                <a:spcPts val="0"/>
              </a:spcAft>
              <a:buSzPts val="2500"/>
              <a:buFont typeface="Staatliches"/>
              <a:buNone/>
              <a:defRPr sz="2500">
                <a:latin typeface="Staatliches"/>
                <a:ea typeface="Staatliches"/>
                <a:cs typeface="Staatliches"/>
                <a:sym typeface="Staatliches"/>
              </a:defRPr>
            </a:lvl4pPr>
            <a:lvl5pPr lvl="4" algn="ctr" rtl="0">
              <a:spcBef>
                <a:spcPts val="0"/>
              </a:spcBef>
              <a:spcAft>
                <a:spcPts val="0"/>
              </a:spcAft>
              <a:buSzPts val="2500"/>
              <a:buFont typeface="Staatliches"/>
              <a:buNone/>
              <a:defRPr sz="2500">
                <a:latin typeface="Staatliches"/>
                <a:ea typeface="Staatliches"/>
                <a:cs typeface="Staatliches"/>
                <a:sym typeface="Staatliches"/>
              </a:defRPr>
            </a:lvl5pPr>
            <a:lvl6pPr lvl="5" algn="ctr" rtl="0">
              <a:spcBef>
                <a:spcPts val="0"/>
              </a:spcBef>
              <a:spcAft>
                <a:spcPts val="0"/>
              </a:spcAft>
              <a:buSzPts val="2500"/>
              <a:buFont typeface="Staatliches"/>
              <a:buNone/>
              <a:defRPr sz="2500">
                <a:latin typeface="Staatliches"/>
                <a:ea typeface="Staatliches"/>
                <a:cs typeface="Staatliches"/>
                <a:sym typeface="Staatliches"/>
              </a:defRPr>
            </a:lvl6pPr>
            <a:lvl7pPr lvl="6" algn="ctr" rtl="0">
              <a:spcBef>
                <a:spcPts val="0"/>
              </a:spcBef>
              <a:spcAft>
                <a:spcPts val="0"/>
              </a:spcAft>
              <a:buSzPts val="2500"/>
              <a:buFont typeface="Staatliches"/>
              <a:buNone/>
              <a:defRPr sz="2500">
                <a:latin typeface="Staatliches"/>
                <a:ea typeface="Staatliches"/>
                <a:cs typeface="Staatliches"/>
                <a:sym typeface="Staatliches"/>
              </a:defRPr>
            </a:lvl7pPr>
            <a:lvl8pPr lvl="7" algn="ctr" rtl="0">
              <a:spcBef>
                <a:spcPts val="0"/>
              </a:spcBef>
              <a:spcAft>
                <a:spcPts val="0"/>
              </a:spcAft>
              <a:buSzPts val="2500"/>
              <a:buFont typeface="Staatliches"/>
              <a:buNone/>
              <a:defRPr sz="2500">
                <a:latin typeface="Staatliches"/>
                <a:ea typeface="Staatliches"/>
                <a:cs typeface="Staatliches"/>
                <a:sym typeface="Staatliches"/>
              </a:defRPr>
            </a:lvl8pPr>
            <a:lvl9pPr lvl="8" algn="ctr" rtl="0">
              <a:spcBef>
                <a:spcPts val="0"/>
              </a:spcBef>
              <a:spcAft>
                <a:spcPts val="0"/>
              </a:spcAft>
              <a:buSzPts val="2500"/>
              <a:buFont typeface="Staatliches"/>
              <a:buNone/>
              <a:defRPr sz="2500">
                <a:latin typeface="Staatliches"/>
                <a:ea typeface="Staatliches"/>
                <a:cs typeface="Staatliches"/>
                <a:sym typeface="Staatliches"/>
              </a:defRPr>
            </a:lvl9pPr>
          </a:lstStyle>
          <a:p>
            <a:r>
              <a:t>xx%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grpSp>
        <p:nvGrpSpPr>
          <p:cNvPr id="23" name="Google Shape;23;p4"/>
          <p:cNvGrpSpPr/>
          <p:nvPr/>
        </p:nvGrpSpPr>
        <p:grpSpPr>
          <a:xfrm>
            <a:off x="211" y="2468066"/>
            <a:ext cx="9144157" cy="2674842"/>
            <a:chOff x="211" y="2468066"/>
            <a:chExt cx="9144157" cy="2674842"/>
          </a:xfrm>
        </p:grpSpPr>
        <p:sp>
          <p:nvSpPr>
            <p:cNvPr id="24" name="Google Shape;24;p4"/>
            <p:cNvSpPr/>
            <p:nvPr/>
          </p:nvSpPr>
          <p:spPr>
            <a:xfrm>
              <a:off x="211" y="2468066"/>
              <a:ext cx="9144157" cy="2589077"/>
            </a:xfrm>
            <a:custGeom>
              <a:avLst/>
              <a:gdLst/>
              <a:ahLst/>
              <a:cxnLst/>
              <a:rect l="l" t="t" r="r" b="b"/>
              <a:pathLst>
                <a:path w="282860" h="80089" extrusionOk="0">
                  <a:moveTo>
                    <a:pt x="282859" y="0"/>
                  </a:moveTo>
                  <a:cubicBezTo>
                    <a:pt x="280047" y="1327"/>
                    <a:pt x="277222" y="2653"/>
                    <a:pt x="274078" y="3157"/>
                  </a:cubicBezTo>
                  <a:cubicBezTo>
                    <a:pt x="271253" y="3489"/>
                    <a:pt x="268441" y="3316"/>
                    <a:pt x="265788" y="3820"/>
                  </a:cubicBezTo>
                  <a:cubicBezTo>
                    <a:pt x="258161" y="5637"/>
                    <a:pt x="254514" y="13437"/>
                    <a:pt x="247377" y="16421"/>
                  </a:cubicBezTo>
                  <a:cubicBezTo>
                    <a:pt x="242403" y="18570"/>
                    <a:pt x="235944" y="18079"/>
                    <a:pt x="231792" y="21223"/>
                  </a:cubicBezTo>
                  <a:cubicBezTo>
                    <a:pt x="228144" y="24048"/>
                    <a:pt x="227322" y="28850"/>
                    <a:pt x="223833" y="31834"/>
                  </a:cubicBezTo>
                  <a:cubicBezTo>
                    <a:pt x="221353" y="33996"/>
                    <a:pt x="217705" y="34818"/>
                    <a:pt x="214058" y="34818"/>
                  </a:cubicBezTo>
                  <a:cubicBezTo>
                    <a:pt x="212400" y="34818"/>
                    <a:pt x="210569" y="34659"/>
                    <a:pt x="209084" y="34328"/>
                  </a:cubicBezTo>
                  <a:cubicBezTo>
                    <a:pt x="203778" y="33333"/>
                    <a:pt x="198963" y="31343"/>
                    <a:pt x="193830" y="30680"/>
                  </a:cubicBezTo>
                  <a:cubicBezTo>
                    <a:pt x="192331" y="30508"/>
                    <a:pt x="190845" y="30348"/>
                    <a:pt x="189347" y="30348"/>
                  </a:cubicBezTo>
                  <a:cubicBezTo>
                    <a:pt x="184041" y="30348"/>
                    <a:pt x="178735" y="31675"/>
                    <a:pt x="174265" y="34155"/>
                  </a:cubicBezTo>
                  <a:cubicBezTo>
                    <a:pt x="172103" y="35322"/>
                    <a:pt x="154701" y="47751"/>
                    <a:pt x="137285" y="62010"/>
                  </a:cubicBezTo>
                  <a:cubicBezTo>
                    <a:pt x="137285" y="62010"/>
                    <a:pt x="112255" y="43613"/>
                    <a:pt x="110425" y="42618"/>
                  </a:cubicBezTo>
                  <a:cubicBezTo>
                    <a:pt x="105955" y="40124"/>
                    <a:pt x="100649" y="38798"/>
                    <a:pt x="95343" y="38798"/>
                  </a:cubicBezTo>
                  <a:cubicBezTo>
                    <a:pt x="93845" y="38798"/>
                    <a:pt x="92518" y="38970"/>
                    <a:pt x="91033" y="39129"/>
                  </a:cubicBezTo>
                  <a:cubicBezTo>
                    <a:pt x="85727" y="39965"/>
                    <a:pt x="80912" y="41955"/>
                    <a:pt x="75779" y="42777"/>
                  </a:cubicBezTo>
                  <a:cubicBezTo>
                    <a:pt x="74121" y="43108"/>
                    <a:pt x="72463" y="43281"/>
                    <a:pt x="70632" y="43281"/>
                  </a:cubicBezTo>
                  <a:cubicBezTo>
                    <a:pt x="66985" y="43281"/>
                    <a:pt x="63337" y="42445"/>
                    <a:pt x="60857" y="40296"/>
                  </a:cubicBezTo>
                  <a:cubicBezTo>
                    <a:pt x="57368" y="37312"/>
                    <a:pt x="56705" y="32497"/>
                    <a:pt x="53057" y="29685"/>
                  </a:cubicBezTo>
                  <a:cubicBezTo>
                    <a:pt x="48746" y="26528"/>
                    <a:pt x="42287" y="27032"/>
                    <a:pt x="37313" y="24870"/>
                  </a:cubicBezTo>
                  <a:cubicBezTo>
                    <a:pt x="30177" y="21886"/>
                    <a:pt x="26701" y="14100"/>
                    <a:pt x="18902" y="12442"/>
                  </a:cubicBezTo>
                  <a:cubicBezTo>
                    <a:pt x="16249" y="11779"/>
                    <a:pt x="13437" y="12110"/>
                    <a:pt x="10784" y="11606"/>
                  </a:cubicBezTo>
                  <a:cubicBezTo>
                    <a:pt x="6805" y="11115"/>
                    <a:pt x="3317" y="9285"/>
                    <a:pt x="1" y="7468"/>
                  </a:cubicBezTo>
                  <a:lnTo>
                    <a:pt x="1" y="31171"/>
                  </a:lnTo>
                  <a:cubicBezTo>
                    <a:pt x="6633" y="33664"/>
                    <a:pt x="10453" y="40456"/>
                    <a:pt x="17416" y="43108"/>
                  </a:cubicBezTo>
                  <a:cubicBezTo>
                    <a:pt x="22881" y="45098"/>
                    <a:pt x="29845" y="44607"/>
                    <a:pt x="34328" y="47923"/>
                  </a:cubicBezTo>
                  <a:cubicBezTo>
                    <a:pt x="38308" y="50735"/>
                    <a:pt x="38971" y="55550"/>
                    <a:pt x="42778" y="58362"/>
                  </a:cubicBezTo>
                  <a:cubicBezTo>
                    <a:pt x="45603" y="60683"/>
                    <a:pt x="49410" y="61519"/>
                    <a:pt x="53389" y="61519"/>
                  </a:cubicBezTo>
                  <a:cubicBezTo>
                    <a:pt x="55219" y="61519"/>
                    <a:pt x="57037" y="61347"/>
                    <a:pt x="58867" y="61015"/>
                  </a:cubicBezTo>
                  <a:cubicBezTo>
                    <a:pt x="64332" y="60020"/>
                    <a:pt x="69637" y="58031"/>
                    <a:pt x="75275" y="57208"/>
                  </a:cubicBezTo>
                  <a:cubicBezTo>
                    <a:pt x="76774" y="57036"/>
                    <a:pt x="78432" y="57036"/>
                    <a:pt x="80090" y="57036"/>
                  </a:cubicBezTo>
                  <a:cubicBezTo>
                    <a:pt x="85727" y="57036"/>
                    <a:pt x="91364" y="58203"/>
                    <a:pt x="96166" y="60683"/>
                  </a:cubicBezTo>
                  <a:cubicBezTo>
                    <a:pt x="98155" y="61678"/>
                    <a:pt x="125188" y="80089"/>
                    <a:pt x="125188" y="80089"/>
                  </a:cubicBezTo>
                  <a:cubicBezTo>
                    <a:pt x="143917" y="65830"/>
                    <a:pt x="162659" y="53388"/>
                    <a:pt x="165140" y="52234"/>
                  </a:cubicBezTo>
                  <a:cubicBezTo>
                    <a:pt x="169954" y="49741"/>
                    <a:pt x="175592" y="48414"/>
                    <a:pt x="181229" y="48414"/>
                  </a:cubicBezTo>
                  <a:cubicBezTo>
                    <a:pt x="182887" y="48414"/>
                    <a:pt x="184545" y="48587"/>
                    <a:pt x="186031" y="48746"/>
                  </a:cubicBezTo>
                  <a:cubicBezTo>
                    <a:pt x="191668" y="49581"/>
                    <a:pt x="196974" y="51571"/>
                    <a:pt x="202452" y="52566"/>
                  </a:cubicBezTo>
                  <a:cubicBezTo>
                    <a:pt x="204269" y="52725"/>
                    <a:pt x="206099" y="52897"/>
                    <a:pt x="207916" y="52897"/>
                  </a:cubicBezTo>
                  <a:cubicBezTo>
                    <a:pt x="211896" y="52897"/>
                    <a:pt x="215875" y="52062"/>
                    <a:pt x="218528" y="49913"/>
                  </a:cubicBezTo>
                  <a:cubicBezTo>
                    <a:pt x="222348" y="46929"/>
                    <a:pt x="223011" y="42114"/>
                    <a:pt x="226990" y="39302"/>
                  </a:cubicBezTo>
                  <a:cubicBezTo>
                    <a:pt x="231460" y="36145"/>
                    <a:pt x="238424" y="36649"/>
                    <a:pt x="243902" y="34487"/>
                  </a:cubicBezTo>
                  <a:cubicBezTo>
                    <a:pt x="251529" y="31502"/>
                    <a:pt x="255508" y="23716"/>
                    <a:pt x="263626" y="22058"/>
                  </a:cubicBezTo>
                  <a:cubicBezTo>
                    <a:pt x="266610" y="21395"/>
                    <a:pt x="269595" y="21727"/>
                    <a:pt x="272579" y="21395"/>
                  </a:cubicBezTo>
                  <a:cubicBezTo>
                    <a:pt x="276399" y="20891"/>
                    <a:pt x="279715" y="19233"/>
                    <a:pt x="282859" y="17747"/>
                  </a:cubicBezTo>
                  <a:lnTo>
                    <a:pt x="2828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p:nvPr/>
          </p:nvSpPr>
          <p:spPr>
            <a:xfrm>
              <a:off x="211" y="3041782"/>
              <a:ext cx="9144157" cy="2101126"/>
            </a:xfrm>
            <a:custGeom>
              <a:avLst/>
              <a:gdLst/>
              <a:ahLst/>
              <a:cxnLst/>
              <a:rect l="l" t="t" r="r" b="b"/>
              <a:pathLst>
                <a:path w="282860" h="64995" extrusionOk="0">
                  <a:moveTo>
                    <a:pt x="282859" y="0"/>
                  </a:moveTo>
                  <a:cubicBezTo>
                    <a:pt x="279715" y="1486"/>
                    <a:pt x="276399" y="3144"/>
                    <a:pt x="272579" y="3648"/>
                  </a:cubicBezTo>
                  <a:cubicBezTo>
                    <a:pt x="269595" y="3980"/>
                    <a:pt x="266610" y="3648"/>
                    <a:pt x="263626" y="4311"/>
                  </a:cubicBezTo>
                  <a:cubicBezTo>
                    <a:pt x="255508" y="5969"/>
                    <a:pt x="251529" y="13755"/>
                    <a:pt x="243902" y="16740"/>
                  </a:cubicBezTo>
                  <a:cubicBezTo>
                    <a:pt x="238424" y="18902"/>
                    <a:pt x="231460" y="18398"/>
                    <a:pt x="226990" y="21555"/>
                  </a:cubicBezTo>
                  <a:cubicBezTo>
                    <a:pt x="223011" y="24367"/>
                    <a:pt x="222348" y="29182"/>
                    <a:pt x="218528" y="32166"/>
                  </a:cubicBezTo>
                  <a:cubicBezTo>
                    <a:pt x="215875" y="34315"/>
                    <a:pt x="211896" y="35150"/>
                    <a:pt x="207916" y="35150"/>
                  </a:cubicBezTo>
                  <a:cubicBezTo>
                    <a:pt x="206099" y="35150"/>
                    <a:pt x="204269" y="34978"/>
                    <a:pt x="202452" y="34819"/>
                  </a:cubicBezTo>
                  <a:cubicBezTo>
                    <a:pt x="196974" y="33824"/>
                    <a:pt x="191668" y="31834"/>
                    <a:pt x="186031" y="30999"/>
                  </a:cubicBezTo>
                  <a:cubicBezTo>
                    <a:pt x="184545" y="30840"/>
                    <a:pt x="182887" y="30667"/>
                    <a:pt x="181229" y="30667"/>
                  </a:cubicBezTo>
                  <a:cubicBezTo>
                    <a:pt x="175592" y="30667"/>
                    <a:pt x="169954" y="31994"/>
                    <a:pt x="165140" y="34487"/>
                  </a:cubicBezTo>
                  <a:cubicBezTo>
                    <a:pt x="162659" y="35641"/>
                    <a:pt x="143917" y="48083"/>
                    <a:pt x="125188" y="62342"/>
                  </a:cubicBezTo>
                  <a:cubicBezTo>
                    <a:pt x="125188" y="62342"/>
                    <a:pt x="98155" y="43931"/>
                    <a:pt x="96166" y="42936"/>
                  </a:cubicBezTo>
                  <a:cubicBezTo>
                    <a:pt x="91364" y="40456"/>
                    <a:pt x="85727" y="39289"/>
                    <a:pt x="80090" y="39289"/>
                  </a:cubicBezTo>
                  <a:cubicBezTo>
                    <a:pt x="78432" y="39289"/>
                    <a:pt x="76774" y="39289"/>
                    <a:pt x="75275" y="39461"/>
                  </a:cubicBezTo>
                  <a:cubicBezTo>
                    <a:pt x="69637" y="40284"/>
                    <a:pt x="64332" y="42273"/>
                    <a:pt x="58867" y="43268"/>
                  </a:cubicBezTo>
                  <a:cubicBezTo>
                    <a:pt x="57037" y="43600"/>
                    <a:pt x="55219" y="43772"/>
                    <a:pt x="53389" y="43772"/>
                  </a:cubicBezTo>
                  <a:cubicBezTo>
                    <a:pt x="49410" y="43772"/>
                    <a:pt x="45603" y="42936"/>
                    <a:pt x="42778" y="40615"/>
                  </a:cubicBezTo>
                  <a:cubicBezTo>
                    <a:pt x="38971" y="37803"/>
                    <a:pt x="38308" y="32988"/>
                    <a:pt x="34328" y="30176"/>
                  </a:cubicBezTo>
                  <a:cubicBezTo>
                    <a:pt x="29845" y="26860"/>
                    <a:pt x="22881" y="27351"/>
                    <a:pt x="17416" y="25361"/>
                  </a:cubicBezTo>
                  <a:cubicBezTo>
                    <a:pt x="10453" y="22709"/>
                    <a:pt x="6633" y="15917"/>
                    <a:pt x="1" y="13424"/>
                  </a:cubicBezTo>
                  <a:lnTo>
                    <a:pt x="1" y="64995"/>
                  </a:lnTo>
                  <a:lnTo>
                    <a:pt x="282859" y="64995"/>
                  </a:lnTo>
                  <a:lnTo>
                    <a:pt x="2828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4"/>
          <p:cNvSpPr/>
          <p:nvPr/>
        </p:nvSpPr>
        <p:spPr>
          <a:xfrm flipH="1">
            <a:off x="8467188" y="2875625"/>
            <a:ext cx="894125" cy="2448850"/>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body" idx="1"/>
          </p:nvPr>
        </p:nvSpPr>
        <p:spPr>
          <a:xfrm>
            <a:off x="713225" y="1140700"/>
            <a:ext cx="7863900" cy="3458700"/>
          </a:xfrm>
          <a:prstGeom prst="rect">
            <a:avLst/>
          </a:prstGeom>
        </p:spPr>
        <p:txBody>
          <a:bodyPr spcFirstLastPara="1" wrap="square" lIns="91425" tIns="91425" rIns="91425" bIns="91425" anchor="t" anchorCtr="0">
            <a:noAutofit/>
          </a:bodyPr>
          <a:lstStyle>
            <a:lvl1pPr marL="457200" lvl="0" indent="-298450" rtl="0">
              <a:lnSpc>
                <a:spcPct val="100000"/>
              </a:lnSpc>
              <a:spcBef>
                <a:spcPts val="0"/>
              </a:spcBef>
              <a:spcAft>
                <a:spcPts val="0"/>
              </a:spcAft>
              <a:buSzPts val="1100"/>
              <a:buAutoNum type="arabicPeriod"/>
              <a:defRPr sz="1200">
                <a:solidFill>
                  <a:srgbClr val="FFFFFF"/>
                </a:solidFill>
              </a:defRPr>
            </a:lvl1pPr>
            <a:lvl2pPr marL="914400" lvl="1" indent="-298450" rtl="0">
              <a:spcBef>
                <a:spcPts val="0"/>
              </a:spcBef>
              <a:spcAft>
                <a:spcPts val="0"/>
              </a:spcAft>
              <a:buClr>
                <a:schemeClr val="dk1"/>
              </a:buClr>
              <a:buSzPts val="1100"/>
              <a:buAutoNum type="alphaLcPeriod"/>
              <a:defRPr sz="1200">
                <a:solidFill>
                  <a:schemeClr val="dk1"/>
                </a:solidFill>
              </a:defRPr>
            </a:lvl2pPr>
            <a:lvl3pPr marL="1371600" lvl="2" indent="-298450" rtl="0">
              <a:spcBef>
                <a:spcPts val="1600"/>
              </a:spcBef>
              <a:spcAft>
                <a:spcPts val="0"/>
              </a:spcAft>
              <a:buClr>
                <a:schemeClr val="dk1"/>
              </a:buClr>
              <a:buSzPts val="1100"/>
              <a:buAutoNum type="romanLcPeriod"/>
              <a:defRPr sz="1200">
                <a:solidFill>
                  <a:schemeClr val="dk1"/>
                </a:solidFill>
              </a:defRPr>
            </a:lvl3pPr>
            <a:lvl4pPr marL="1828800" lvl="3" indent="-298450" rtl="0">
              <a:spcBef>
                <a:spcPts val="1600"/>
              </a:spcBef>
              <a:spcAft>
                <a:spcPts val="0"/>
              </a:spcAft>
              <a:buClr>
                <a:schemeClr val="dk1"/>
              </a:buClr>
              <a:buSzPts val="1100"/>
              <a:buAutoNum type="arabicPeriod"/>
              <a:defRPr sz="1200">
                <a:solidFill>
                  <a:schemeClr val="dk1"/>
                </a:solidFill>
              </a:defRPr>
            </a:lvl4pPr>
            <a:lvl5pPr marL="2286000" lvl="4" indent="-298450" rtl="0">
              <a:spcBef>
                <a:spcPts val="1600"/>
              </a:spcBef>
              <a:spcAft>
                <a:spcPts val="0"/>
              </a:spcAft>
              <a:buClr>
                <a:schemeClr val="dk1"/>
              </a:buClr>
              <a:buSzPts val="1100"/>
              <a:buAutoNum type="alphaLcPeriod"/>
              <a:defRPr sz="1200">
                <a:solidFill>
                  <a:schemeClr val="dk1"/>
                </a:solidFill>
              </a:defRPr>
            </a:lvl5pPr>
            <a:lvl6pPr marL="2743200" lvl="5" indent="-298450" rtl="0">
              <a:spcBef>
                <a:spcPts val="1600"/>
              </a:spcBef>
              <a:spcAft>
                <a:spcPts val="0"/>
              </a:spcAft>
              <a:buClr>
                <a:schemeClr val="dk1"/>
              </a:buClr>
              <a:buSzPts val="1100"/>
              <a:buAutoNum type="romanLcPeriod"/>
              <a:defRPr sz="1200">
                <a:solidFill>
                  <a:schemeClr val="dk1"/>
                </a:solidFill>
              </a:defRPr>
            </a:lvl6pPr>
            <a:lvl7pPr marL="3200400" lvl="6" indent="-298450" rtl="0">
              <a:spcBef>
                <a:spcPts val="1600"/>
              </a:spcBef>
              <a:spcAft>
                <a:spcPts val="0"/>
              </a:spcAft>
              <a:buClr>
                <a:schemeClr val="dk1"/>
              </a:buClr>
              <a:buSzPts val="1100"/>
              <a:buAutoNum type="arabicPeriod"/>
              <a:defRPr sz="1200">
                <a:solidFill>
                  <a:schemeClr val="dk1"/>
                </a:solidFill>
              </a:defRPr>
            </a:lvl7pPr>
            <a:lvl8pPr marL="3657600" lvl="7" indent="-298450" rtl="0">
              <a:spcBef>
                <a:spcPts val="1600"/>
              </a:spcBef>
              <a:spcAft>
                <a:spcPts val="0"/>
              </a:spcAft>
              <a:buClr>
                <a:schemeClr val="dk1"/>
              </a:buClr>
              <a:buSzPts val="1100"/>
              <a:buAutoNum type="alphaLcPeriod"/>
              <a:defRPr sz="1200">
                <a:solidFill>
                  <a:schemeClr val="dk1"/>
                </a:solidFill>
              </a:defRPr>
            </a:lvl8pPr>
            <a:lvl9pPr marL="4114800" lvl="8" indent="-298450" rtl="0">
              <a:spcBef>
                <a:spcPts val="1600"/>
              </a:spcBef>
              <a:spcAft>
                <a:spcPts val="1600"/>
              </a:spcAft>
              <a:buClr>
                <a:schemeClr val="dk1"/>
              </a:buClr>
              <a:buSzPts val="1100"/>
              <a:buAutoNum type="romanLcPeriod"/>
              <a:defRPr sz="1200">
                <a:solidFill>
                  <a:schemeClr val="dk1"/>
                </a:solidFill>
              </a:defRPr>
            </a:lvl9pPr>
          </a:lstStyle>
          <a:p>
            <a:endParaRPr/>
          </a:p>
        </p:txBody>
      </p:sp>
      <p:sp>
        <p:nvSpPr>
          <p:cNvPr id="28" name="Google Shape;28;p4"/>
          <p:cNvSpPr txBox="1">
            <a:spLocks noGrp="1"/>
          </p:cNvSpPr>
          <p:nvPr>
            <p:ph type="title"/>
          </p:nvPr>
        </p:nvSpPr>
        <p:spPr>
          <a:xfrm>
            <a:off x="685800" y="533400"/>
            <a:ext cx="7772400" cy="30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 name="Google Shape;29;p4"/>
          <p:cNvSpPr/>
          <p:nvPr/>
        </p:nvSpPr>
        <p:spPr>
          <a:xfrm>
            <a:off x="-219612" y="2875625"/>
            <a:ext cx="894125" cy="2448850"/>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grpSp>
        <p:nvGrpSpPr>
          <p:cNvPr id="42" name="Google Shape;42;p6"/>
          <p:cNvGrpSpPr/>
          <p:nvPr/>
        </p:nvGrpSpPr>
        <p:grpSpPr>
          <a:xfrm>
            <a:off x="211" y="2468066"/>
            <a:ext cx="9144157" cy="2674842"/>
            <a:chOff x="211" y="2468066"/>
            <a:chExt cx="9144157" cy="2674842"/>
          </a:xfrm>
        </p:grpSpPr>
        <p:sp>
          <p:nvSpPr>
            <p:cNvPr id="43" name="Google Shape;43;p6"/>
            <p:cNvSpPr/>
            <p:nvPr/>
          </p:nvSpPr>
          <p:spPr>
            <a:xfrm>
              <a:off x="211" y="2468066"/>
              <a:ext cx="9144157" cy="2589077"/>
            </a:xfrm>
            <a:custGeom>
              <a:avLst/>
              <a:gdLst/>
              <a:ahLst/>
              <a:cxnLst/>
              <a:rect l="l" t="t" r="r" b="b"/>
              <a:pathLst>
                <a:path w="282860" h="80089" extrusionOk="0">
                  <a:moveTo>
                    <a:pt x="282859" y="0"/>
                  </a:moveTo>
                  <a:cubicBezTo>
                    <a:pt x="280047" y="1327"/>
                    <a:pt x="277222" y="2653"/>
                    <a:pt x="274078" y="3157"/>
                  </a:cubicBezTo>
                  <a:cubicBezTo>
                    <a:pt x="271253" y="3489"/>
                    <a:pt x="268441" y="3316"/>
                    <a:pt x="265788" y="3820"/>
                  </a:cubicBezTo>
                  <a:cubicBezTo>
                    <a:pt x="258161" y="5637"/>
                    <a:pt x="254514" y="13437"/>
                    <a:pt x="247377" y="16421"/>
                  </a:cubicBezTo>
                  <a:cubicBezTo>
                    <a:pt x="242403" y="18570"/>
                    <a:pt x="235944" y="18079"/>
                    <a:pt x="231792" y="21223"/>
                  </a:cubicBezTo>
                  <a:cubicBezTo>
                    <a:pt x="228144" y="24048"/>
                    <a:pt x="227322" y="28850"/>
                    <a:pt x="223833" y="31834"/>
                  </a:cubicBezTo>
                  <a:cubicBezTo>
                    <a:pt x="221353" y="33996"/>
                    <a:pt x="217705" y="34818"/>
                    <a:pt x="214058" y="34818"/>
                  </a:cubicBezTo>
                  <a:cubicBezTo>
                    <a:pt x="212400" y="34818"/>
                    <a:pt x="210569" y="34659"/>
                    <a:pt x="209084" y="34328"/>
                  </a:cubicBezTo>
                  <a:cubicBezTo>
                    <a:pt x="203778" y="33333"/>
                    <a:pt x="198963" y="31343"/>
                    <a:pt x="193830" y="30680"/>
                  </a:cubicBezTo>
                  <a:cubicBezTo>
                    <a:pt x="192331" y="30508"/>
                    <a:pt x="190845" y="30348"/>
                    <a:pt x="189347" y="30348"/>
                  </a:cubicBezTo>
                  <a:cubicBezTo>
                    <a:pt x="184041" y="30348"/>
                    <a:pt x="178735" y="31675"/>
                    <a:pt x="174265" y="34155"/>
                  </a:cubicBezTo>
                  <a:cubicBezTo>
                    <a:pt x="172103" y="35322"/>
                    <a:pt x="154701" y="47751"/>
                    <a:pt x="137285" y="62010"/>
                  </a:cubicBezTo>
                  <a:cubicBezTo>
                    <a:pt x="137285" y="62010"/>
                    <a:pt x="112255" y="43613"/>
                    <a:pt x="110425" y="42618"/>
                  </a:cubicBezTo>
                  <a:cubicBezTo>
                    <a:pt x="105955" y="40124"/>
                    <a:pt x="100649" y="38798"/>
                    <a:pt x="95343" y="38798"/>
                  </a:cubicBezTo>
                  <a:cubicBezTo>
                    <a:pt x="93845" y="38798"/>
                    <a:pt x="92518" y="38970"/>
                    <a:pt x="91033" y="39129"/>
                  </a:cubicBezTo>
                  <a:cubicBezTo>
                    <a:pt x="85727" y="39965"/>
                    <a:pt x="80912" y="41955"/>
                    <a:pt x="75779" y="42777"/>
                  </a:cubicBezTo>
                  <a:cubicBezTo>
                    <a:pt x="74121" y="43108"/>
                    <a:pt x="72463" y="43281"/>
                    <a:pt x="70632" y="43281"/>
                  </a:cubicBezTo>
                  <a:cubicBezTo>
                    <a:pt x="66985" y="43281"/>
                    <a:pt x="63337" y="42445"/>
                    <a:pt x="60857" y="40296"/>
                  </a:cubicBezTo>
                  <a:cubicBezTo>
                    <a:pt x="57368" y="37312"/>
                    <a:pt x="56705" y="32497"/>
                    <a:pt x="53057" y="29685"/>
                  </a:cubicBezTo>
                  <a:cubicBezTo>
                    <a:pt x="48746" y="26528"/>
                    <a:pt x="42287" y="27032"/>
                    <a:pt x="37313" y="24870"/>
                  </a:cubicBezTo>
                  <a:cubicBezTo>
                    <a:pt x="30177" y="21886"/>
                    <a:pt x="26701" y="14100"/>
                    <a:pt x="18902" y="12442"/>
                  </a:cubicBezTo>
                  <a:cubicBezTo>
                    <a:pt x="16249" y="11779"/>
                    <a:pt x="13437" y="12110"/>
                    <a:pt x="10784" y="11606"/>
                  </a:cubicBezTo>
                  <a:cubicBezTo>
                    <a:pt x="6805" y="11115"/>
                    <a:pt x="3317" y="9285"/>
                    <a:pt x="1" y="7468"/>
                  </a:cubicBezTo>
                  <a:lnTo>
                    <a:pt x="1" y="31171"/>
                  </a:lnTo>
                  <a:cubicBezTo>
                    <a:pt x="6633" y="33664"/>
                    <a:pt x="10453" y="40456"/>
                    <a:pt x="17416" y="43108"/>
                  </a:cubicBezTo>
                  <a:cubicBezTo>
                    <a:pt x="22881" y="45098"/>
                    <a:pt x="29845" y="44607"/>
                    <a:pt x="34328" y="47923"/>
                  </a:cubicBezTo>
                  <a:cubicBezTo>
                    <a:pt x="38308" y="50735"/>
                    <a:pt x="38971" y="55550"/>
                    <a:pt x="42778" y="58362"/>
                  </a:cubicBezTo>
                  <a:cubicBezTo>
                    <a:pt x="45603" y="60683"/>
                    <a:pt x="49410" y="61519"/>
                    <a:pt x="53389" y="61519"/>
                  </a:cubicBezTo>
                  <a:cubicBezTo>
                    <a:pt x="55219" y="61519"/>
                    <a:pt x="57037" y="61347"/>
                    <a:pt x="58867" y="61015"/>
                  </a:cubicBezTo>
                  <a:cubicBezTo>
                    <a:pt x="64332" y="60020"/>
                    <a:pt x="69637" y="58031"/>
                    <a:pt x="75275" y="57208"/>
                  </a:cubicBezTo>
                  <a:cubicBezTo>
                    <a:pt x="76774" y="57036"/>
                    <a:pt x="78432" y="57036"/>
                    <a:pt x="80090" y="57036"/>
                  </a:cubicBezTo>
                  <a:cubicBezTo>
                    <a:pt x="85727" y="57036"/>
                    <a:pt x="91364" y="58203"/>
                    <a:pt x="96166" y="60683"/>
                  </a:cubicBezTo>
                  <a:cubicBezTo>
                    <a:pt x="98155" y="61678"/>
                    <a:pt x="125188" y="80089"/>
                    <a:pt x="125188" y="80089"/>
                  </a:cubicBezTo>
                  <a:cubicBezTo>
                    <a:pt x="143917" y="65830"/>
                    <a:pt x="162659" y="53388"/>
                    <a:pt x="165140" y="52234"/>
                  </a:cubicBezTo>
                  <a:cubicBezTo>
                    <a:pt x="169954" y="49741"/>
                    <a:pt x="175592" y="48414"/>
                    <a:pt x="181229" y="48414"/>
                  </a:cubicBezTo>
                  <a:cubicBezTo>
                    <a:pt x="182887" y="48414"/>
                    <a:pt x="184545" y="48587"/>
                    <a:pt x="186031" y="48746"/>
                  </a:cubicBezTo>
                  <a:cubicBezTo>
                    <a:pt x="191668" y="49581"/>
                    <a:pt x="196974" y="51571"/>
                    <a:pt x="202452" y="52566"/>
                  </a:cubicBezTo>
                  <a:cubicBezTo>
                    <a:pt x="204269" y="52725"/>
                    <a:pt x="206099" y="52897"/>
                    <a:pt x="207916" y="52897"/>
                  </a:cubicBezTo>
                  <a:cubicBezTo>
                    <a:pt x="211896" y="52897"/>
                    <a:pt x="215875" y="52062"/>
                    <a:pt x="218528" y="49913"/>
                  </a:cubicBezTo>
                  <a:cubicBezTo>
                    <a:pt x="222348" y="46929"/>
                    <a:pt x="223011" y="42114"/>
                    <a:pt x="226990" y="39302"/>
                  </a:cubicBezTo>
                  <a:cubicBezTo>
                    <a:pt x="231460" y="36145"/>
                    <a:pt x="238424" y="36649"/>
                    <a:pt x="243902" y="34487"/>
                  </a:cubicBezTo>
                  <a:cubicBezTo>
                    <a:pt x="251529" y="31502"/>
                    <a:pt x="255508" y="23716"/>
                    <a:pt x="263626" y="22058"/>
                  </a:cubicBezTo>
                  <a:cubicBezTo>
                    <a:pt x="266610" y="21395"/>
                    <a:pt x="269595" y="21727"/>
                    <a:pt x="272579" y="21395"/>
                  </a:cubicBezTo>
                  <a:cubicBezTo>
                    <a:pt x="276399" y="20891"/>
                    <a:pt x="279715" y="19233"/>
                    <a:pt x="282859" y="17747"/>
                  </a:cubicBezTo>
                  <a:lnTo>
                    <a:pt x="2828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a:off x="211" y="3041782"/>
              <a:ext cx="9144157" cy="2101126"/>
            </a:xfrm>
            <a:custGeom>
              <a:avLst/>
              <a:gdLst/>
              <a:ahLst/>
              <a:cxnLst/>
              <a:rect l="l" t="t" r="r" b="b"/>
              <a:pathLst>
                <a:path w="282860" h="64995" extrusionOk="0">
                  <a:moveTo>
                    <a:pt x="282859" y="0"/>
                  </a:moveTo>
                  <a:cubicBezTo>
                    <a:pt x="279715" y="1486"/>
                    <a:pt x="276399" y="3144"/>
                    <a:pt x="272579" y="3648"/>
                  </a:cubicBezTo>
                  <a:cubicBezTo>
                    <a:pt x="269595" y="3980"/>
                    <a:pt x="266610" y="3648"/>
                    <a:pt x="263626" y="4311"/>
                  </a:cubicBezTo>
                  <a:cubicBezTo>
                    <a:pt x="255508" y="5969"/>
                    <a:pt x="251529" y="13755"/>
                    <a:pt x="243902" y="16740"/>
                  </a:cubicBezTo>
                  <a:cubicBezTo>
                    <a:pt x="238424" y="18902"/>
                    <a:pt x="231460" y="18398"/>
                    <a:pt x="226990" y="21555"/>
                  </a:cubicBezTo>
                  <a:cubicBezTo>
                    <a:pt x="223011" y="24367"/>
                    <a:pt x="222348" y="29182"/>
                    <a:pt x="218528" y="32166"/>
                  </a:cubicBezTo>
                  <a:cubicBezTo>
                    <a:pt x="215875" y="34315"/>
                    <a:pt x="211896" y="35150"/>
                    <a:pt x="207916" y="35150"/>
                  </a:cubicBezTo>
                  <a:cubicBezTo>
                    <a:pt x="206099" y="35150"/>
                    <a:pt x="204269" y="34978"/>
                    <a:pt x="202452" y="34819"/>
                  </a:cubicBezTo>
                  <a:cubicBezTo>
                    <a:pt x="196974" y="33824"/>
                    <a:pt x="191668" y="31834"/>
                    <a:pt x="186031" y="30999"/>
                  </a:cubicBezTo>
                  <a:cubicBezTo>
                    <a:pt x="184545" y="30840"/>
                    <a:pt x="182887" y="30667"/>
                    <a:pt x="181229" y="30667"/>
                  </a:cubicBezTo>
                  <a:cubicBezTo>
                    <a:pt x="175592" y="30667"/>
                    <a:pt x="169954" y="31994"/>
                    <a:pt x="165140" y="34487"/>
                  </a:cubicBezTo>
                  <a:cubicBezTo>
                    <a:pt x="162659" y="35641"/>
                    <a:pt x="143917" y="48083"/>
                    <a:pt x="125188" y="62342"/>
                  </a:cubicBezTo>
                  <a:cubicBezTo>
                    <a:pt x="125188" y="62342"/>
                    <a:pt x="98155" y="43931"/>
                    <a:pt x="96166" y="42936"/>
                  </a:cubicBezTo>
                  <a:cubicBezTo>
                    <a:pt x="91364" y="40456"/>
                    <a:pt x="85727" y="39289"/>
                    <a:pt x="80090" y="39289"/>
                  </a:cubicBezTo>
                  <a:cubicBezTo>
                    <a:pt x="78432" y="39289"/>
                    <a:pt x="76774" y="39289"/>
                    <a:pt x="75275" y="39461"/>
                  </a:cubicBezTo>
                  <a:cubicBezTo>
                    <a:pt x="69637" y="40284"/>
                    <a:pt x="64332" y="42273"/>
                    <a:pt x="58867" y="43268"/>
                  </a:cubicBezTo>
                  <a:cubicBezTo>
                    <a:pt x="57037" y="43600"/>
                    <a:pt x="55219" y="43772"/>
                    <a:pt x="53389" y="43772"/>
                  </a:cubicBezTo>
                  <a:cubicBezTo>
                    <a:pt x="49410" y="43772"/>
                    <a:pt x="45603" y="42936"/>
                    <a:pt x="42778" y="40615"/>
                  </a:cubicBezTo>
                  <a:cubicBezTo>
                    <a:pt x="38971" y="37803"/>
                    <a:pt x="38308" y="32988"/>
                    <a:pt x="34328" y="30176"/>
                  </a:cubicBezTo>
                  <a:cubicBezTo>
                    <a:pt x="29845" y="26860"/>
                    <a:pt x="22881" y="27351"/>
                    <a:pt x="17416" y="25361"/>
                  </a:cubicBezTo>
                  <a:cubicBezTo>
                    <a:pt x="10453" y="22709"/>
                    <a:pt x="6633" y="15917"/>
                    <a:pt x="1" y="13424"/>
                  </a:cubicBezTo>
                  <a:lnTo>
                    <a:pt x="1" y="64995"/>
                  </a:lnTo>
                  <a:lnTo>
                    <a:pt x="282859" y="64995"/>
                  </a:lnTo>
                  <a:lnTo>
                    <a:pt x="2828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685800" y="533400"/>
            <a:ext cx="7772400" cy="30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 name="Google Shape;46;p6"/>
          <p:cNvSpPr/>
          <p:nvPr/>
        </p:nvSpPr>
        <p:spPr>
          <a:xfrm flipH="1">
            <a:off x="8467188" y="2875625"/>
            <a:ext cx="894125" cy="2448850"/>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p:nvPr/>
        </p:nvSpPr>
        <p:spPr>
          <a:xfrm>
            <a:off x="-219612" y="2875625"/>
            <a:ext cx="894125" cy="2448850"/>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211" y="2468066"/>
            <a:ext cx="9144157" cy="2674842"/>
            <a:chOff x="211" y="2468066"/>
            <a:chExt cx="9144157" cy="2674842"/>
          </a:xfrm>
        </p:grpSpPr>
        <p:sp>
          <p:nvSpPr>
            <p:cNvPr id="57" name="Google Shape;57;p8"/>
            <p:cNvSpPr/>
            <p:nvPr/>
          </p:nvSpPr>
          <p:spPr>
            <a:xfrm>
              <a:off x="211" y="2468066"/>
              <a:ext cx="9144157" cy="2589077"/>
            </a:xfrm>
            <a:custGeom>
              <a:avLst/>
              <a:gdLst/>
              <a:ahLst/>
              <a:cxnLst/>
              <a:rect l="l" t="t" r="r" b="b"/>
              <a:pathLst>
                <a:path w="282860" h="80089" extrusionOk="0">
                  <a:moveTo>
                    <a:pt x="282859" y="0"/>
                  </a:moveTo>
                  <a:cubicBezTo>
                    <a:pt x="280047" y="1327"/>
                    <a:pt x="277222" y="2653"/>
                    <a:pt x="274078" y="3157"/>
                  </a:cubicBezTo>
                  <a:cubicBezTo>
                    <a:pt x="271253" y="3489"/>
                    <a:pt x="268441" y="3316"/>
                    <a:pt x="265788" y="3820"/>
                  </a:cubicBezTo>
                  <a:cubicBezTo>
                    <a:pt x="258161" y="5637"/>
                    <a:pt x="254514" y="13437"/>
                    <a:pt x="247377" y="16421"/>
                  </a:cubicBezTo>
                  <a:cubicBezTo>
                    <a:pt x="242403" y="18570"/>
                    <a:pt x="235944" y="18079"/>
                    <a:pt x="231792" y="21223"/>
                  </a:cubicBezTo>
                  <a:cubicBezTo>
                    <a:pt x="228144" y="24048"/>
                    <a:pt x="227322" y="28850"/>
                    <a:pt x="223833" y="31834"/>
                  </a:cubicBezTo>
                  <a:cubicBezTo>
                    <a:pt x="221353" y="33996"/>
                    <a:pt x="217705" y="34818"/>
                    <a:pt x="214058" y="34818"/>
                  </a:cubicBezTo>
                  <a:cubicBezTo>
                    <a:pt x="212400" y="34818"/>
                    <a:pt x="210569" y="34659"/>
                    <a:pt x="209084" y="34328"/>
                  </a:cubicBezTo>
                  <a:cubicBezTo>
                    <a:pt x="203778" y="33333"/>
                    <a:pt x="198963" y="31343"/>
                    <a:pt x="193830" y="30680"/>
                  </a:cubicBezTo>
                  <a:cubicBezTo>
                    <a:pt x="192331" y="30508"/>
                    <a:pt x="190845" y="30348"/>
                    <a:pt x="189347" y="30348"/>
                  </a:cubicBezTo>
                  <a:cubicBezTo>
                    <a:pt x="184041" y="30348"/>
                    <a:pt x="178735" y="31675"/>
                    <a:pt x="174265" y="34155"/>
                  </a:cubicBezTo>
                  <a:cubicBezTo>
                    <a:pt x="172103" y="35322"/>
                    <a:pt x="154701" y="47751"/>
                    <a:pt x="137285" y="62010"/>
                  </a:cubicBezTo>
                  <a:cubicBezTo>
                    <a:pt x="137285" y="62010"/>
                    <a:pt x="112255" y="43613"/>
                    <a:pt x="110425" y="42618"/>
                  </a:cubicBezTo>
                  <a:cubicBezTo>
                    <a:pt x="105955" y="40124"/>
                    <a:pt x="100649" y="38798"/>
                    <a:pt x="95343" y="38798"/>
                  </a:cubicBezTo>
                  <a:cubicBezTo>
                    <a:pt x="93845" y="38798"/>
                    <a:pt x="92518" y="38970"/>
                    <a:pt x="91033" y="39129"/>
                  </a:cubicBezTo>
                  <a:cubicBezTo>
                    <a:pt x="85727" y="39965"/>
                    <a:pt x="80912" y="41955"/>
                    <a:pt x="75779" y="42777"/>
                  </a:cubicBezTo>
                  <a:cubicBezTo>
                    <a:pt x="74121" y="43108"/>
                    <a:pt x="72463" y="43281"/>
                    <a:pt x="70632" y="43281"/>
                  </a:cubicBezTo>
                  <a:cubicBezTo>
                    <a:pt x="66985" y="43281"/>
                    <a:pt x="63337" y="42445"/>
                    <a:pt x="60857" y="40296"/>
                  </a:cubicBezTo>
                  <a:cubicBezTo>
                    <a:pt x="57368" y="37312"/>
                    <a:pt x="56705" y="32497"/>
                    <a:pt x="53057" y="29685"/>
                  </a:cubicBezTo>
                  <a:cubicBezTo>
                    <a:pt x="48746" y="26528"/>
                    <a:pt x="42287" y="27032"/>
                    <a:pt x="37313" y="24870"/>
                  </a:cubicBezTo>
                  <a:cubicBezTo>
                    <a:pt x="30177" y="21886"/>
                    <a:pt x="26701" y="14100"/>
                    <a:pt x="18902" y="12442"/>
                  </a:cubicBezTo>
                  <a:cubicBezTo>
                    <a:pt x="16249" y="11779"/>
                    <a:pt x="13437" y="12110"/>
                    <a:pt x="10784" y="11606"/>
                  </a:cubicBezTo>
                  <a:cubicBezTo>
                    <a:pt x="6805" y="11115"/>
                    <a:pt x="3317" y="9285"/>
                    <a:pt x="1" y="7468"/>
                  </a:cubicBezTo>
                  <a:lnTo>
                    <a:pt x="1" y="31171"/>
                  </a:lnTo>
                  <a:cubicBezTo>
                    <a:pt x="6633" y="33664"/>
                    <a:pt x="10453" y="40456"/>
                    <a:pt x="17416" y="43108"/>
                  </a:cubicBezTo>
                  <a:cubicBezTo>
                    <a:pt x="22881" y="45098"/>
                    <a:pt x="29845" y="44607"/>
                    <a:pt x="34328" y="47923"/>
                  </a:cubicBezTo>
                  <a:cubicBezTo>
                    <a:pt x="38308" y="50735"/>
                    <a:pt x="38971" y="55550"/>
                    <a:pt x="42778" y="58362"/>
                  </a:cubicBezTo>
                  <a:cubicBezTo>
                    <a:pt x="45603" y="60683"/>
                    <a:pt x="49410" y="61519"/>
                    <a:pt x="53389" y="61519"/>
                  </a:cubicBezTo>
                  <a:cubicBezTo>
                    <a:pt x="55219" y="61519"/>
                    <a:pt x="57037" y="61347"/>
                    <a:pt x="58867" y="61015"/>
                  </a:cubicBezTo>
                  <a:cubicBezTo>
                    <a:pt x="64332" y="60020"/>
                    <a:pt x="69637" y="58031"/>
                    <a:pt x="75275" y="57208"/>
                  </a:cubicBezTo>
                  <a:cubicBezTo>
                    <a:pt x="76774" y="57036"/>
                    <a:pt x="78432" y="57036"/>
                    <a:pt x="80090" y="57036"/>
                  </a:cubicBezTo>
                  <a:cubicBezTo>
                    <a:pt x="85727" y="57036"/>
                    <a:pt x="91364" y="58203"/>
                    <a:pt x="96166" y="60683"/>
                  </a:cubicBezTo>
                  <a:cubicBezTo>
                    <a:pt x="98155" y="61678"/>
                    <a:pt x="125188" y="80089"/>
                    <a:pt x="125188" y="80089"/>
                  </a:cubicBezTo>
                  <a:cubicBezTo>
                    <a:pt x="143917" y="65830"/>
                    <a:pt x="162659" y="53388"/>
                    <a:pt x="165140" y="52234"/>
                  </a:cubicBezTo>
                  <a:cubicBezTo>
                    <a:pt x="169954" y="49741"/>
                    <a:pt x="175592" y="48414"/>
                    <a:pt x="181229" y="48414"/>
                  </a:cubicBezTo>
                  <a:cubicBezTo>
                    <a:pt x="182887" y="48414"/>
                    <a:pt x="184545" y="48587"/>
                    <a:pt x="186031" y="48746"/>
                  </a:cubicBezTo>
                  <a:cubicBezTo>
                    <a:pt x="191668" y="49581"/>
                    <a:pt x="196974" y="51571"/>
                    <a:pt x="202452" y="52566"/>
                  </a:cubicBezTo>
                  <a:cubicBezTo>
                    <a:pt x="204269" y="52725"/>
                    <a:pt x="206099" y="52897"/>
                    <a:pt x="207916" y="52897"/>
                  </a:cubicBezTo>
                  <a:cubicBezTo>
                    <a:pt x="211896" y="52897"/>
                    <a:pt x="215875" y="52062"/>
                    <a:pt x="218528" y="49913"/>
                  </a:cubicBezTo>
                  <a:cubicBezTo>
                    <a:pt x="222348" y="46929"/>
                    <a:pt x="223011" y="42114"/>
                    <a:pt x="226990" y="39302"/>
                  </a:cubicBezTo>
                  <a:cubicBezTo>
                    <a:pt x="231460" y="36145"/>
                    <a:pt x="238424" y="36649"/>
                    <a:pt x="243902" y="34487"/>
                  </a:cubicBezTo>
                  <a:cubicBezTo>
                    <a:pt x="251529" y="31502"/>
                    <a:pt x="255508" y="23716"/>
                    <a:pt x="263626" y="22058"/>
                  </a:cubicBezTo>
                  <a:cubicBezTo>
                    <a:pt x="266610" y="21395"/>
                    <a:pt x="269595" y="21727"/>
                    <a:pt x="272579" y="21395"/>
                  </a:cubicBezTo>
                  <a:cubicBezTo>
                    <a:pt x="276399" y="20891"/>
                    <a:pt x="279715" y="19233"/>
                    <a:pt x="282859" y="17747"/>
                  </a:cubicBezTo>
                  <a:lnTo>
                    <a:pt x="2828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a:off x="211" y="3041782"/>
              <a:ext cx="9144157" cy="2101126"/>
            </a:xfrm>
            <a:custGeom>
              <a:avLst/>
              <a:gdLst/>
              <a:ahLst/>
              <a:cxnLst/>
              <a:rect l="l" t="t" r="r" b="b"/>
              <a:pathLst>
                <a:path w="282860" h="64995" extrusionOk="0">
                  <a:moveTo>
                    <a:pt x="282859" y="0"/>
                  </a:moveTo>
                  <a:cubicBezTo>
                    <a:pt x="279715" y="1486"/>
                    <a:pt x="276399" y="3144"/>
                    <a:pt x="272579" y="3648"/>
                  </a:cubicBezTo>
                  <a:cubicBezTo>
                    <a:pt x="269595" y="3980"/>
                    <a:pt x="266610" y="3648"/>
                    <a:pt x="263626" y="4311"/>
                  </a:cubicBezTo>
                  <a:cubicBezTo>
                    <a:pt x="255508" y="5969"/>
                    <a:pt x="251529" y="13755"/>
                    <a:pt x="243902" y="16740"/>
                  </a:cubicBezTo>
                  <a:cubicBezTo>
                    <a:pt x="238424" y="18902"/>
                    <a:pt x="231460" y="18398"/>
                    <a:pt x="226990" y="21555"/>
                  </a:cubicBezTo>
                  <a:cubicBezTo>
                    <a:pt x="223011" y="24367"/>
                    <a:pt x="222348" y="29182"/>
                    <a:pt x="218528" y="32166"/>
                  </a:cubicBezTo>
                  <a:cubicBezTo>
                    <a:pt x="215875" y="34315"/>
                    <a:pt x="211896" y="35150"/>
                    <a:pt x="207916" y="35150"/>
                  </a:cubicBezTo>
                  <a:cubicBezTo>
                    <a:pt x="206099" y="35150"/>
                    <a:pt x="204269" y="34978"/>
                    <a:pt x="202452" y="34819"/>
                  </a:cubicBezTo>
                  <a:cubicBezTo>
                    <a:pt x="196974" y="33824"/>
                    <a:pt x="191668" y="31834"/>
                    <a:pt x="186031" y="30999"/>
                  </a:cubicBezTo>
                  <a:cubicBezTo>
                    <a:pt x="184545" y="30840"/>
                    <a:pt x="182887" y="30667"/>
                    <a:pt x="181229" y="30667"/>
                  </a:cubicBezTo>
                  <a:cubicBezTo>
                    <a:pt x="175592" y="30667"/>
                    <a:pt x="169954" y="31994"/>
                    <a:pt x="165140" y="34487"/>
                  </a:cubicBezTo>
                  <a:cubicBezTo>
                    <a:pt x="162659" y="35641"/>
                    <a:pt x="143917" y="48083"/>
                    <a:pt x="125188" y="62342"/>
                  </a:cubicBezTo>
                  <a:cubicBezTo>
                    <a:pt x="125188" y="62342"/>
                    <a:pt x="98155" y="43931"/>
                    <a:pt x="96166" y="42936"/>
                  </a:cubicBezTo>
                  <a:cubicBezTo>
                    <a:pt x="91364" y="40456"/>
                    <a:pt x="85727" y="39289"/>
                    <a:pt x="80090" y="39289"/>
                  </a:cubicBezTo>
                  <a:cubicBezTo>
                    <a:pt x="78432" y="39289"/>
                    <a:pt x="76774" y="39289"/>
                    <a:pt x="75275" y="39461"/>
                  </a:cubicBezTo>
                  <a:cubicBezTo>
                    <a:pt x="69637" y="40284"/>
                    <a:pt x="64332" y="42273"/>
                    <a:pt x="58867" y="43268"/>
                  </a:cubicBezTo>
                  <a:cubicBezTo>
                    <a:pt x="57037" y="43600"/>
                    <a:pt x="55219" y="43772"/>
                    <a:pt x="53389" y="43772"/>
                  </a:cubicBezTo>
                  <a:cubicBezTo>
                    <a:pt x="49410" y="43772"/>
                    <a:pt x="45603" y="42936"/>
                    <a:pt x="42778" y="40615"/>
                  </a:cubicBezTo>
                  <a:cubicBezTo>
                    <a:pt x="38971" y="37803"/>
                    <a:pt x="38308" y="32988"/>
                    <a:pt x="34328" y="30176"/>
                  </a:cubicBezTo>
                  <a:cubicBezTo>
                    <a:pt x="29845" y="26860"/>
                    <a:pt x="22881" y="27351"/>
                    <a:pt x="17416" y="25361"/>
                  </a:cubicBezTo>
                  <a:cubicBezTo>
                    <a:pt x="10453" y="22709"/>
                    <a:pt x="6633" y="15917"/>
                    <a:pt x="1" y="13424"/>
                  </a:cubicBezTo>
                  <a:lnTo>
                    <a:pt x="1" y="64995"/>
                  </a:lnTo>
                  <a:lnTo>
                    <a:pt x="282859" y="64995"/>
                  </a:lnTo>
                  <a:lnTo>
                    <a:pt x="2828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62000" y="2202675"/>
            <a:ext cx="7620000" cy="7215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7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60" name="Google Shape;60;p8"/>
          <p:cNvGrpSpPr/>
          <p:nvPr/>
        </p:nvGrpSpPr>
        <p:grpSpPr>
          <a:xfrm>
            <a:off x="4258525" y="4588650"/>
            <a:ext cx="5723675" cy="1888350"/>
            <a:chOff x="2315700" y="3585450"/>
            <a:chExt cx="5723675" cy="1888350"/>
          </a:xfrm>
        </p:grpSpPr>
        <p:sp>
          <p:nvSpPr>
            <p:cNvPr id="61" name="Google Shape;61;p8"/>
            <p:cNvSpPr/>
            <p:nvPr/>
          </p:nvSpPr>
          <p:spPr>
            <a:xfrm>
              <a:off x="2315700" y="3585450"/>
              <a:ext cx="5723675" cy="1888350"/>
            </a:xfrm>
            <a:custGeom>
              <a:avLst/>
              <a:gdLst/>
              <a:ahLst/>
              <a:cxnLst/>
              <a:rect l="l" t="t" r="r" b="b"/>
              <a:pathLst>
                <a:path w="228947" h="75534" extrusionOk="0">
                  <a:moveTo>
                    <a:pt x="228946" y="1"/>
                  </a:moveTo>
                  <a:cubicBezTo>
                    <a:pt x="228946" y="1"/>
                    <a:pt x="201187" y="13171"/>
                    <a:pt x="162466" y="13171"/>
                  </a:cubicBezTo>
                  <a:cubicBezTo>
                    <a:pt x="147716" y="13171"/>
                    <a:pt x="131375" y="11260"/>
                    <a:pt x="114373" y="5982"/>
                  </a:cubicBezTo>
                  <a:cubicBezTo>
                    <a:pt x="100410" y="1711"/>
                    <a:pt x="88185" y="61"/>
                    <a:pt x="77629" y="61"/>
                  </a:cubicBezTo>
                  <a:cubicBezTo>
                    <a:pt x="41886" y="61"/>
                    <a:pt x="25271" y="18976"/>
                    <a:pt x="25116" y="19120"/>
                  </a:cubicBezTo>
                  <a:cubicBezTo>
                    <a:pt x="20680" y="24730"/>
                    <a:pt x="19320" y="29552"/>
                    <a:pt x="23385" y="33231"/>
                  </a:cubicBezTo>
                  <a:cubicBezTo>
                    <a:pt x="38068" y="45982"/>
                    <a:pt x="41545" y="59305"/>
                    <a:pt x="0" y="75533"/>
                  </a:cubicBezTo>
                  <a:lnTo>
                    <a:pt x="228946" y="75533"/>
                  </a:lnTo>
                  <a:lnTo>
                    <a:pt x="2289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a:off x="2798675" y="3590100"/>
              <a:ext cx="3646825" cy="1835025"/>
            </a:xfrm>
            <a:custGeom>
              <a:avLst/>
              <a:gdLst/>
              <a:ahLst/>
              <a:cxnLst/>
              <a:rect l="l" t="t" r="r" b="b"/>
              <a:pathLst>
                <a:path w="145873" h="73401" extrusionOk="0">
                  <a:moveTo>
                    <a:pt x="52365" y="0"/>
                  </a:moveTo>
                  <a:lnTo>
                    <a:pt x="52365" y="0"/>
                  </a:lnTo>
                  <a:cubicBezTo>
                    <a:pt x="20681" y="1932"/>
                    <a:pt x="5998" y="18748"/>
                    <a:pt x="5797" y="18934"/>
                  </a:cubicBezTo>
                  <a:cubicBezTo>
                    <a:pt x="1361" y="24544"/>
                    <a:pt x="1" y="29366"/>
                    <a:pt x="4066" y="33045"/>
                  </a:cubicBezTo>
                  <a:cubicBezTo>
                    <a:pt x="13138" y="40958"/>
                    <a:pt x="17976" y="49072"/>
                    <a:pt x="10248" y="58160"/>
                  </a:cubicBezTo>
                  <a:cubicBezTo>
                    <a:pt x="11021" y="58732"/>
                    <a:pt x="11979" y="59320"/>
                    <a:pt x="12752" y="59892"/>
                  </a:cubicBezTo>
                  <a:cubicBezTo>
                    <a:pt x="29753" y="71870"/>
                    <a:pt x="44822" y="72256"/>
                    <a:pt x="60479" y="73029"/>
                  </a:cubicBezTo>
                  <a:cubicBezTo>
                    <a:pt x="64733" y="73294"/>
                    <a:pt x="70001" y="73401"/>
                    <a:pt x="75588" y="73401"/>
                  </a:cubicBezTo>
                  <a:cubicBezTo>
                    <a:pt x="90549" y="73401"/>
                    <a:pt x="107798" y="72633"/>
                    <a:pt x="113987" y="72071"/>
                  </a:cubicBezTo>
                  <a:cubicBezTo>
                    <a:pt x="122488" y="71298"/>
                    <a:pt x="145872" y="48686"/>
                    <a:pt x="145872" y="48686"/>
                  </a:cubicBezTo>
                  <a:lnTo>
                    <a:pt x="145872" y="48686"/>
                  </a:lnTo>
                  <a:cubicBezTo>
                    <a:pt x="145872" y="48686"/>
                    <a:pt x="130675" y="50649"/>
                    <a:pt x="111651" y="50649"/>
                  </a:cubicBezTo>
                  <a:cubicBezTo>
                    <a:pt x="86822" y="50649"/>
                    <a:pt x="55474" y="47305"/>
                    <a:pt x="42891" y="31886"/>
                  </a:cubicBezTo>
                  <a:cubicBezTo>
                    <a:pt x="20681" y="4838"/>
                    <a:pt x="52364" y="0"/>
                    <a:pt x="52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8"/>
          <p:cNvSpPr/>
          <p:nvPr/>
        </p:nvSpPr>
        <p:spPr>
          <a:xfrm flipH="1">
            <a:off x="8086188" y="3180425"/>
            <a:ext cx="894125" cy="2448850"/>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8"/>
          <p:cNvSpPr/>
          <p:nvPr/>
        </p:nvSpPr>
        <p:spPr>
          <a:xfrm flipH="1">
            <a:off x="7422338" y="3936975"/>
            <a:ext cx="894125" cy="2448850"/>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4"/>
        <p:cNvGrpSpPr/>
        <p:nvPr/>
      </p:nvGrpSpPr>
      <p:grpSpPr>
        <a:xfrm>
          <a:off x="0" y="0"/>
          <a:ext cx="0" cy="0"/>
          <a:chOff x="0" y="0"/>
          <a:chExt cx="0" cy="0"/>
        </a:xfrm>
      </p:grpSpPr>
      <p:grpSp>
        <p:nvGrpSpPr>
          <p:cNvPr id="75" name="Google Shape;75;p11"/>
          <p:cNvGrpSpPr/>
          <p:nvPr/>
        </p:nvGrpSpPr>
        <p:grpSpPr>
          <a:xfrm>
            <a:off x="211" y="2468066"/>
            <a:ext cx="9144157" cy="2674842"/>
            <a:chOff x="211" y="2468066"/>
            <a:chExt cx="9144157" cy="2674842"/>
          </a:xfrm>
        </p:grpSpPr>
        <p:sp>
          <p:nvSpPr>
            <p:cNvPr id="76" name="Google Shape;76;p11"/>
            <p:cNvSpPr/>
            <p:nvPr/>
          </p:nvSpPr>
          <p:spPr>
            <a:xfrm>
              <a:off x="211" y="2468066"/>
              <a:ext cx="9144157" cy="2589077"/>
            </a:xfrm>
            <a:custGeom>
              <a:avLst/>
              <a:gdLst/>
              <a:ahLst/>
              <a:cxnLst/>
              <a:rect l="l" t="t" r="r" b="b"/>
              <a:pathLst>
                <a:path w="282860" h="80089" extrusionOk="0">
                  <a:moveTo>
                    <a:pt x="282859" y="0"/>
                  </a:moveTo>
                  <a:cubicBezTo>
                    <a:pt x="280047" y="1327"/>
                    <a:pt x="277222" y="2653"/>
                    <a:pt x="274078" y="3157"/>
                  </a:cubicBezTo>
                  <a:cubicBezTo>
                    <a:pt x="271253" y="3489"/>
                    <a:pt x="268441" y="3316"/>
                    <a:pt x="265788" y="3820"/>
                  </a:cubicBezTo>
                  <a:cubicBezTo>
                    <a:pt x="258161" y="5637"/>
                    <a:pt x="254514" y="13437"/>
                    <a:pt x="247377" y="16421"/>
                  </a:cubicBezTo>
                  <a:cubicBezTo>
                    <a:pt x="242403" y="18570"/>
                    <a:pt x="235944" y="18079"/>
                    <a:pt x="231792" y="21223"/>
                  </a:cubicBezTo>
                  <a:cubicBezTo>
                    <a:pt x="228144" y="24048"/>
                    <a:pt x="227322" y="28850"/>
                    <a:pt x="223833" y="31834"/>
                  </a:cubicBezTo>
                  <a:cubicBezTo>
                    <a:pt x="221353" y="33996"/>
                    <a:pt x="217705" y="34818"/>
                    <a:pt x="214058" y="34818"/>
                  </a:cubicBezTo>
                  <a:cubicBezTo>
                    <a:pt x="212400" y="34818"/>
                    <a:pt x="210569" y="34659"/>
                    <a:pt x="209084" y="34328"/>
                  </a:cubicBezTo>
                  <a:cubicBezTo>
                    <a:pt x="203778" y="33333"/>
                    <a:pt x="198963" y="31343"/>
                    <a:pt x="193830" y="30680"/>
                  </a:cubicBezTo>
                  <a:cubicBezTo>
                    <a:pt x="192331" y="30508"/>
                    <a:pt x="190845" y="30348"/>
                    <a:pt x="189347" y="30348"/>
                  </a:cubicBezTo>
                  <a:cubicBezTo>
                    <a:pt x="184041" y="30348"/>
                    <a:pt x="178735" y="31675"/>
                    <a:pt x="174265" y="34155"/>
                  </a:cubicBezTo>
                  <a:cubicBezTo>
                    <a:pt x="172103" y="35322"/>
                    <a:pt x="154701" y="47751"/>
                    <a:pt x="137285" y="62010"/>
                  </a:cubicBezTo>
                  <a:cubicBezTo>
                    <a:pt x="137285" y="62010"/>
                    <a:pt x="112255" y="43613"/>
                    <a:pt x="110425" y="42618"/>
                  </a:cubicBezTo>
                  <a:cubicBezTo>
                    <a:pt x="105955" y="40124"/>
                    <a:pt x="100649" y="38798"/>
                    <a:pt x="95343" y="38798"/>
                  </a:cubicBezTo>
                  <a:cubicBezTo>
                    <a:pt x="93845" y="38798"/>
                    <a:pt x="92518" y="38970"/>
                    <a:pt x="91033" y="39129"/>
                  </a:cubicBezTo>
                  <a:cubicBezTo>
                    <a:pt x="85727" y="39965"/>
                    <a:pt x="80912" y="41955"/>
                    <a:pt x="75779" y="42777"/>
                  </a:cubicBezTo>
                  <a:cubicBezTo>
                    <a:pt x="74121" y="43108"/>
                    <a:pt x="72463" y="43281"/>
                    <a:pt x="70632" y="43281"/>
                  </a:cubicBezTo>
                  <a:cubicBezTo>
                    <a:pt x="66985" y="43281"/>
                    <a:pt x="63337" y="42445"/>
                    <a:pt x="60857" y="40296"/>
                  </a:cubicBezTo>
                  <a:cubicBezTo>
                    <a:pt x="57368" y="37312"/>
                    <a:pt x="56705" y="32497"/>
                    <a:pt x="53057" y="29685"/>
                  </a:cubicBezTo>
                  <a:cubicBezTo>
                    <a:pt x="48746" y="26528"/>
                    <a:pt x="42287" y="27032"/>
                    <a:pt x="37313" y="24870"/>
                  </a:cubicBezTo>
                  <a:cubicBezTo>
                    <a:pt x="30177" y="21886"/>
                    <a:pt x="26701" y="14100"/>
                    <a:pt x="18902" y="12442"/>
                  </a:cubicBezTo>
                  <a:cubicBezTo>
                    <a:pt x="16249" y="11779"/>
                    <a:pt x="13437" y="12110"/>
                    <a:pt x="10784" y="11606"/>
                  </a:cubicBezTo>
                  <a:cubicBezTo>
                    <a:pt x="6805" y="11115"/>
                    <a:pt x="3317" y="9285"/>
                    <a:pt x="1" y="7468"/>
                  </a:cubicBezTo>
                  <a:lnTo>
                    <a:pt x="1" y="31171"/>
                  </a:lnTo>
                  <a:cubicBezTo>
                    <a:pt x="6633" y="33664"/>
                    <a:pt x="10453" y="40456"/>
                    <a:pt x="17416" y="43108"/>
                  </a:cubicBezTo>
                  <a:cubicBezTo>
                    <a:pt x="22881" y="45098"/>
                    <a:pt x="29845" y="44607"/>
                    <a:pt x="34328" y="47923"/>
                  </a:cubicBezTo>
                  <a:cubicBezTo>
                    <a:pt x="38308" y="50735"/>
                    <a:pt x="38971" y="55550"/>
                    <a:pt x="42778" y="58362"/>
                  </a:cubicBezTo>
                  <a:cubicBezTo>
                    <a:pt x="45603" y="60683"/>
                    <a:pt x="49410" y="61519"/>
                    <a:pt x="53389" y="61519"/>
                  </a:cubicBezTo>
                  <a:cubicBezTo>
                    <a:pt x="55219" y="61519"/>
                    <a:pt x="57037" y="61347"/>
                    <a:pt x="58867" y="61015"/>
                  </a:cubicBezTo>
                  <a:cubicBezTo>
                    <a:pt x="64332" y="60020"/>
                    <a:pt x="69637" y="58031"/>
                    <a:pt x="75275" y="57208"/>
                  </a:cubicBezTo>
                  <a:cubicBezTo>
                    <a:pt x="76774" y="57036"/>
                    <a:pt x="78432" y="57036"/>
                    <a:pt x="80090" y="57036"/>
                  </a:cubicBezTo>
                  <a:cubicBezTo>
                    <a:pt x="85727" y="57036"/>
                    <a:pt x="91364" y="58203"/>
                    <a:pt x="96166" y="60683"/>
                  </a:cubicBezTo>
                  <a:cubicBezTo>
                    <a:pt x="98155" y="61678"/>
                    <a:pt x="125188" y="80089"/>
                    <a:pt x="125188" y="80089"/>
                  </a:cubicBezTo>
                  <a:cubicBezTo>
                    <a:pt x="143917" y="65830"/>
                    <a:pt x="162659" y="53388"/>
                    <a:pt x="165140" y="52234"/>
                  </a:cubicBezTo>
                  <a:cubicBezTo>
                    <a:pt x="169954" y="49741"/>
                    <a:pt x="175592" y="48414"/>
                    <a:pt x="181229" y="48414"/>
                  </a:cubicBezTo>
                  <a:cubicBezTo>
                    <a:pt x="182887" y="48414"/>
                    <a:pt x="184545" y="48587"/>
                    <a:pt x="186031" y="48746"/>
                  </a:cubicBezTo>
                  <a:cubicBezTo>
                    <a:pt x="191668" y="49581"/>
                    <a:pt x="196974" y="51571"/>
                    <a:pt x="202452" y="52566"/>
                  </a:cubicBezTo>
                  <a:cubicBezTo>
                    <a:pt x="204269" y="52725"/>
                    <a:pt x="206099" y="52897"/>
                    <a:pt x="207916" y="52897"/>
                  </a:cubicBezTo>
                  <a:cubicBezTo>
                    <a:pt x="211896" y="52897"/>
                    <a:pt x="215875" y="52062"/>
                    <a:pt x="218528" y="49913"/>
                  </a:cubicBezTo>
                  <a:cubicBezTo>
                    <a:pt x="222348" y="46929"/>
                    <a:pt x="223011" y="42114"/>
                    <a:pt x="226990" y="39302"/>
                  </a:cubicBezTo>
                  <a:cubicBezTo>
                    <a:pt x="231460" y="36145"/>
                    <a:pt x="238424" y="36649"/>
                    <a:pt x="243902" y="34487"/>
                  </a:cubicBezTo>
                  <a:cubicBezTo>
                    <a:pt x="251529" y="31502"/>
                    <a:pt x="255508" y="23716"/>
                    <a:pt x="263626" y="22058"/>
                  </a:cubicBezTo>
                  <a:cubicBezTo>
                    <a:pt x="266610" y="21395"/>
                    <a:pt x="269595" y="21727"/>
                    <a:pt x="272579" y="21395"/>
                  </a:cubicBezTo>
                  <a:cubicBezTo>
                    <a:pt x="276399" y="20891"/>
                    <a:pt x="279715" y="19233"/>
                    <a:pt x="282859" y="17747"/>
                  </a:cubicBezTo>
                  <a:lnTo>
                    <a:pt x="2828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1"/>
            <p:cNvSpPr/>
            <p:nvPr/>
          </p:nvSpPr>
          <p:spPr>
            <a:xfrm>
              <a:off x="211" y="3041782"/>
              <a:ext cx="9144157" cy="2101126"/>
            </a:xfrm>
            <a:custGeom>
              <a:avLst/>
              <a:gdLst/>
              <a:ahLst/>
              <a:cxnLst/>
              <a:rect l="l" t="t" r="r" b="b"/>
              <a:pathLst>
                <a:path w="282860" h="64995" extrusionOk="0">
                  <a:moveTo>
                    <a:pt x="282859" y="0"/>
                  </a:moveTo>
                  <a:cubicBezTo>
                    <a:pt x="279715" y="1486"/>
                    <a:pt x="276399" y="3144"/>
                    <a:pt x="272579" y="3648"/>
                  </a:cubicBezTo>
                  <a:cubicBezTo>
                    <a:pt x="269595" y="3980"/>
                    <a:pt x="266610" y="3648"/>
                    <a:pt x="263626" y="4311"/>
                  </a:cubicBezTo>
                  <a:cubicBezTo>
                    <a:pt x="255508" y="5969"/>
                    <a:pt x="251529" y="13755"/>
                    <a:pt x="243902" y="16740"/>
                  </a:cubicBezTo>
                  <a:cubicBezTo>
                    <a:pt x="238424" y="18902"/>
                    <a:pt x="231460" y="18398"/>
                    <a:pt x="226990" y="21555"/>
                  </a:cubicBezTo>
                  <a:cubicBezTo>
                    <a:pt x="223011" y="24367"/>
                    <a:pt x="222348" y="29182"/>
                    <a:pt x="218528" y="32166"/>
                  </a:cubicBezTo>
                  <a:cubicBezTo>
                    <a:pt x="215875" y="34315"/>
                    <a:pt x="211896" y="35150"/>
                    <a:pt x="207916" y="35150"/>
                  </a:cubicBezTo>
                  <a:cubicBezTo>
                    <a:pt x="206099" y="35150"/>
                    <a:pt x="204269" y="34978"/>
                    <a:pt x="202452" y="34819"/>
                  </a:cubicBezTo>
                  <a:cubicBezTo>
                    <a:pt x="196974" y="33824"/>
                    <a:pt x="191668" y="31834"/>
                    <a:pt x="186031" y="30999"/>
                  </a:cubicBezTo>
                  <a:cubicBezTo>
                    <a:pt x="184545" y="30840"/>
                    <a:pt x="182887" y="30667"/>
                    <a:pt x="181229" y="30667"/>
                  </a:cubicBezTo>
                  <a:cubicBezTo>
                    <a:pt x="175592" y="30667"/>
                    <a:pt x="169954" y="31994"/>
                    <a:pt x="165140" y="34487"/>
                  </a:cubicBezTo>
                  <a:cubicBezTo>
                    <a:pt x="162659" y="35641"/>
                    <a:pt x="143917" y="48083"/>
                    <a:pt x="125188" y="62342"/>
                  </a:cubicBezTo>
                  <a:cubicBezTo>
                    <a:pt x="125188" y="62342"/>
                    <a:pt x="98155" y="43931"/>
                    <a:pt x="96166" y="42936"/>
                  </a:cubicBezTo>
                  <a:cubicBezTo>
                    <a:pt x="91364" y="40456"/>
                    <a:pt x="85727" y="39289"/>
                    <a:pt x="80090" y="39289"/>
                  </a:cubicBezTo>
                  <a:cubicBezTo>
                    <a:pt x="78432" y="39289"/>
                    <a:pt x="76774" y="39289"/>
                    <a:pt x="75275" y="39461"/>
                  </a:cubicBezTo>
                  <a:cubicBezTo>
                    <a:pt x="69637" y="40284"/>
                    <a:pt x="64332" y="42273"/>
                    <a:pt x="58867" y="43268"/>
                  </a:cubicBezTo>
                  <a:cubicBezTo>
                    <a:pt x="57037" y="43600"/>
                    <a:pt x="55219" y="43772"/>
                    <a:pt x="53389" y="43772"/>
                  </a:cubicBezTo>
                  <a:cubicBezTo>
                    <a:pt x="49410" y="43772"/>
                    <a:pt x="45603" y="42936"/>
                    <a:pt x="42778" y="40615"/>
                  </a:cubicBezTo>
                  <a:cubicBezTo>
                    <a:pt x="38971" y="37803"/>
                    <a:pt x="38308" y="32988"/>
                    <a:pt x="34328" y="30176"/>
                  </a:cubicBezTo>
                  <a:cubicBezTo>
                    <a:pt x="29845" y="26860"/>
                    <a:pt x="22881" y="27351"/>
                    <a:pt x="17416" y="25361"/>
                  </a:cubicBezTo>
                  <a:cubicBezTo>
                    <a:pt x="10453" y="22709"/>
                    <a:pt x="6633" y="15917"/>
                    <a:pt x="1" y="13424"/>
                  </a:cubicBezTo>
                  <a:lnTo>
                    <a:pt x="1" y="64995"/>
                  </a:lnTo>
                  <a:lnTo>
                    <a:pt x="282859" y="64995"/>
                  </a:lnTo>
                  <a:lnTo>
                    <a:pt x="2828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11"/>
          <p:cNvSpPr txBox="1">
            <a:spLocks noGrp="1"/>
          </p:cNvSpPr>
          <p:nvPr>
            <p:ph type="title" hasCustomPrompt="1"/>
          </p:nvPr>
        </p:nvSpPr>
        <p:spPr>
          <a:xfrm>
            <a:off x="713225" y="2048875"/>
            <a:ext cx="7717500" cy="76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75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9" name="Google Shape;79;p11"/>
          <p:cNvSpPr txBox="1">
            <a:spLocks noGrp="1"/>
          </p:cNvSpPr>
          <p:nvPr>
            <p:ph type="body" idx="1"/>
          </p:nvPr>
        </p:nvSpPr>
        <p:spPr>
          <a:xfrm>
            <a:off x="2209800" y="3076575"/>
            <a:ext cx="5029200" cy="228600"/>
          </a:xfrm>
          <a:prstGeom prst="rect">
            <a:avLst/>
          </a:prstGeom>
        </p:spPr>
        <p:txBody>
          <a:bodyPr spcFirstLastPara="1" wrap="square" lIns="91425" tIns="91425" rIns="91425" bIns="91425" anchor="ctr" anchorCtr="0">
            <a:noAutofit/>
          </a:bodyPr>
          <a:lstStyle>
            <a:lvl1pPr marL="457200" lvl="0" indent="-317500" algn="ctr">
              <a:lnSpc>
                <a:spcPct val="100000"/>
              </a:lnSpc>
              <a:spcBef>
                <a:spcPts val="0"/>
              </a:spcBef>
              <a:spcAft>
                <a:spcPts val="0"/>
              </a:spcAft>
              <a:buSzPts val="1400"/>
              <a:buChar char="●"/>
              <a:defRPr sz="1600"/>
            </a:lvl1pPr>
            <a:lvl2pPr marL="914400" lvl="1" indent="-317500">
              <a:spcBef>
                <a:spcPts val="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80" name="Google Shape;80;p11"/>
          <p:cNvSpPr/>
          <p:nvPr/>
        </p:nvSpPr>
        <p:spPr>
          <a:xfrm flipH="1">
            <a:off x="8467188" y="2875625"/>
            <a:ext cx="894125" cy="2448850"/>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1"/>
          <p:cNvSpPr/>
          <p:nvPr/>
        </p:nvSpPr>
        <p:spPr>
          <a:xfrm>
            <a:off x="-219612" y="2875625"/>
            <a:ext cx="894125" cy="2448850"/>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1"/>
        </a:solidFill>
        <a:effectLst/>
      </p:bgPr>
    </p:bg>
    <p:spTree>
      <p:nvGrpSpPr>
        <p:cNvPr id="1" name="Shape 8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83"/>
        <p:cNvGrpSpPr/>
        <p:nvPr/>
      </p:nvGrpSpPr>
      <p:grpSpPr>
        <a:xfrm>
          <a:off x="0" y="0"/>
          <a:ext cx="0" cy="0"/>
          <a:chOff x="0" y="0"/>
          <a:chExt cx="0" cy="0"/>
        </a:xfrm>
      </p:grpSpPr>
      <p:grpSp>
        <p:nvGrpSpPr>
          <p:cNvPr id="84" name="Google Shape;84;p13"/>
          <p:cNvGrpSpPr/>
          <p:nvPr/>
        </p:nvGrpSpPr>
        <p:grpSpPr>
          <a:xfrm>
            <a:off x="211" y="2468066"/>
            <a:ext cx="9144157" cy="2674842"/>
            <a:chOff x="211" y="2468066"/>
            <a:chExt cx="9144157" cy="2674842"/>
          </a:xfrm>
        </p:grpSpPr>
        <p:sp>
          <p:nvSpPr>
            <p:cNvPr id="85" name="Google Shape;85;p13"/>
            <p:cNvSpPr/>
            <p:nvPr/>
          </p:nvSpPr>
          <p:spPr>
            <a:xfrm>
              <a:off x="211" y="2468066"/>
              <a:ext cx="9144157" cy="2589077"/>
            </a:xfrm>
            <a:custGeom>
              <a:avLst/>
              <a:gdLst/>
              <a:ahLst/>
              <a:cxnLst/>
              <a:rect l="l" t="t" r="r" b="b"/>
              <a:pathLst>
                <a:path w="282860" h="80089" extrusionOk="0">
                  <a:moveTo>
                    <a:pt x="282859" y="0"/>
                  </a:moveTo>
                  <a:cubicBezTo>
                    <a:pt x="280047" y="1327"/>
                    <a:pt x="277222" y="2653"/>
                    <a:pt x="274078" y="3157"/>
                  </a:cubicBezTo>
                  <a:cubicBezTo>
                    <a:pt x="271253" y="3489"/>
                    <a:pt x="268441" y="3316"/>
                    <a:pt x="265788" y="3820"/>
                  </a:cubicBezTo>
                  <a:cubicBezTo>
                    <a:pt x="258161" y="5637"/>
                    <a:pt x="254514" y="13437"/>
                    <a:pt x="247377" y="16421"/>
                  </a:cubicBezTo>
                  <a:cubicBezTo>
                    <a:pt x="242403" y="18570"/>
                    <a:pt x="235944" y="18079"/>
                    <a:pt x="231792" y="21223"/>
                  </a:cubicBezTo>
                  <a:cubicBezTo>
                    <a:pt x="228144" y="24048"/>
                    <a:pt x="227322" y="28850"/>
                    <a:pt x="223833" y="31834"/>
                  </a:cubicBezTo>
                  <a:cubicBezTo>
                    <a:pt x="221353" y="33996"/>
                    <a:pt x="217705" y="34818"/>
                    <a:pt x="214058" y="34818"/>
                  </a:cubicBezTo>
                  <a:cubicBezTo>
                    <a:pt x="212400" y="34818"/>
                    <a:pt x="210569" y="34659"/>
                    <a:pt x="209084" y="34328"/>
                  </a:cubicBezTo>
                  <a:cubicBezTo>
                    <a:pt x="203778" y="33333"/>
                    <a:pt x="198963" y="31343"/>
                    <a:pt x="193830" y="30680"/>
                  </a:cubicBezTo>
                  <a:cubicBezTo>
                    <a:pt x="192331" y="30508"/>
                    <a:pt x="190845" y="30348"/>
                    <a:pt x="189347" y="30348"/>
                  </a:cubicBezTo>
                  <a:cubicBezTo>
                    <a:pt x="184041" y="30348"/>
                    <a:pt x="178735" y="31675"/>
                    <a:pt x="174265" y="34155"/>
                  </a:cubicBezTo>
                  <a:cubicBezTo>
                    <a:pt x="172103" y="35322"/>
                    <a:pt x="154701" y="47751"/>
                    <a:pt x="137285" y="62010"/>
                  </a:cubicBezTo>
                  <a:cubicBezTo>
                    <a:pt x="137285" y="62010"/>
                    <a:pt x="112255" y="43613"/>
                    <a:pt x="110425" y="42618"/>
                  </a:cubicBezTo>
                  <a:cubicBezTo>
                    <a:pt x="105955" y="40124"/>
                    <a:pt x="100649" y="38798"/>
                    <a:pt x="95343" y="38798"/>
                  </a:cubicBezTo>
                  <a:cubicBezTo>
                    <a:pt x="93845" y="38798"/>
                    <a:pt x="92518" y="38970"/>
                    <a:pt x="91033" y="39129"/>
                  </a:cubicBezTo>
                  <a:cubicBezTo>
                    <a:pt x="85727" y="39965"/>
                    <a:pt x="80912" y="41955"/>
                    <a:pt x="75779" y="42777"/>
                  </a:cubicBezTo>
                  <a:cubicBezTo>
                    <a:pt x="74121" y="43108"/>
                    <a:pt x="72463" y="43281"/>
                    <a:pt x="70632" y="43281"/>
                  </a:cubicBezTo>
                  <a:cubicBezTo>
                    <a:pt x="66985" y="43281"/>
                    <a:pt x="63337" y="42445"/>
                    <a:pt x="60857" y="40296"/>
                  </a:cubicBezTo>
                  <a:cubicBezTo>
                    <a:pt x="57368" y="37312"/>
                    <a:pt x="56705" y="32497"/>
                    <a:pt x="53057" y="29685"/>
                  </a:cubicBezTo>
                  <a:cubicBezTo>
                    <a:pt x="48746" y="26528"/>
                    <a:pt x="42287" y="27032"/>
                    <a:pt x="37313" y="24870"/>
                  </a:cubicBezTo>
                  <a:cubicBezTo>
                    <a:pt x="30177" y="21886"/>
                    <a:pt x="26701" y="14100"/>
                    <a:pt x="18902" y="12442"/>
                  </a:cubicBezTo>
                  <a:cubicBezTo>
                    <a:pt x="16249" y="11779"/>
                    <a:pt x="13437" y="12110"/>
                    <a:pt x="10784" y="11606"/>
                  </a:cubicBezTo>
                  <a:cubicBezTo>
                    <a:pt x="6805" y="11115"/>
                    <a:pt x="3317" y="9285"/>
                    <a:pt x="1" y="7468"/>
                  </a:cubicBezTo>
                  <a:lnTo>
                    <a:pt x="1" y="31171"/>
                  </a:lnTo>
                  <a:cubicBezTo>
                    <a:pt x="6633" y="33664"/>
                    <a:pt x="10453" y="40456"/>
                    <a:pt x="17416" y="43108"/>
                  </a:cubicBezTo>
                  <a:cubicBezTo>
                    <a:pt x="22881" y="45098"/>
                    <a:pt x="29845" y="44607"/>
                    <a:pt x="34328" y="47923"/>
                  </a:cubicBezTo>
                  <a:cubicBezTo>
                    <a:pt x="38308" y="50735"/>
                    <a:pt x="38971" y="55550"/>
                    <a:pt x="42778" y="58362"/>
                  </a:cubicBezTo>
                  <a:cubicBezTo>
                    <a:pt x="45603" y="60683"/>
                    <a:pt x="49410" y="61519"/>
                    <a:pt x="53389" y="61519"/>
                  </a:cubicBezTo>
                  <a:cubicBezTo>
                    <a:pt x="55219" y="61519"/>
                    <a:pt x="57037" y="61347"/>
                    <a:pt x="58867" y="61015"/>
                  </a:cubicBezTo>
                  <a:cubicBezTo>
                    <a:pt x="64332" y="60020"/>
                    <a:pt x="69637" y="58031"/>
                    <a:pt x="75275" y="57208"/>
                  </a:cubicBezTo>
                  <a:cubicBezTo>
                    <a:pt x="76774" y="57036"/>
                    <a:pt x="78432" y="57036"/>
                    <a:pt x="80090" y="57036"/>
                  </a:cubicBezTo>
                  <a:cubicBezTo>
                    <a:pt x="85727" y="57036"/>
                    <a:pt x="91364" y="58203"/>
                    <a:pt x="96166" y="60683"/>
                  </a:cubicBezTo>
                  <a:cubicBezTo>
                    <a:pt x="98155" y="61678"/>
                    <a:pt x="125188" y="80089"/>
                    <a:pt x="125188" y="80089"/>
                  </a:cubicBezTo>
                  <a:cubicBezTo>
                    <a:pt x="143917" y="65830"/>
                    <a:pt x="162659" y="53388"/>
                    <a:pt x="165140" y="52234"/>
                  </a:cubicBezTo>
                  <a:cubicBezTo>
                    <a:pt x="169954" y="49741"/>
                    <a:pt x="175592" y="48414"/>
                    <a:pt x="181229" y="48414"/>
                  </a:cubicBezTo>
                  <a:cubicBezTo>
                    <a:pt x="182887" y="48414"/>
                    <a:pt x="184545" y="48587"/>
                    <a:pt x="186031" y="48746"/>
                  </a:cubicBezTo>
                  <a:cubicBezTo>
                    <a:pt x="191668" y="49581"/>
                    <a:pt x="196974" y="51571"/>
                    <a:pt x="202452" y="52566"/>
                  </a:cubicBezTo>
                  <a:cubicBezTo>
                    <a:pt x="204269" y="52725"/>
                    <a:pt x="206099" y="52897"/>
                    <a:pt x="207916" y="52897"/>
                  </a:cubicBezTo>
                  <a:cubicBezTo>
                    <a:pt x="211896" y="52897"/>
                    <a:pt x="215875" y="52062"/>
                    <a:pt x="218528" y="49913"/>
                  </a:cubicBezTo>
                  <a:cubicBezTo>
                    <a:pt x="222348" y="46929"/>
                    <a:pt x="223011" y="42114"/>
                    <a:pt x="226990" y="39302"/>
                  </a:cubicBezTo>
                  <a:cubicBezTo>
                    <a:pt x="231460" y="36145"/>
                    <a:pt x="238424" y="36649"/>
                    <a:pt x="243902" y="34487"/>
                  </a:cubicBezTo>
                  <a:cubicBezTo>
                    <a:pt x="251529" y="31502"/>
                    <a:pt x="255508" y="23716"/>
                    <a:pt x="263626" y="22058"/>
                  </a:cubicBezTo>
                  <a:cubicBezTo>
                    <a:pt x="266610" y="21395"/>
                    <a:pt x="269595" y="21727"/>
                    <a:pt x="272579" y="21395"/>
                  </a:cubicBezTo>
                  <a:cubicBezTo>
                    <a:pt x="276399" y="20891"/>
                    <a:pt x="279715" y="19233"/>
                    <a:pt x="282859" y="17747"/>
                  </a:cubicBezTo>
                  <a:lnTo>
                    <a:pt x="2828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211" y="3041782"/>
              <a:ext cx="9144157" cy="2101126"/>
            </a:xfrm>
            <a:custGeom>
              <a:avLst/>
              <a:gdLst/>
              <a:ahLst/>
              <a:cxnLst/>
              <a:rect l="l" t="t" r="r" b="b"/>
              <a:pathLst>
                <a:path w="282860" h="64995" extrusionOk="0">
                  <a:moveTo>
                    <a:pt x="282859" y="0"/>
                  </a:moveTo>
                  <a:cubicBezTo>
                    <a:pt x="279715" y="1486"/>
                    <a:pt x="276399" y="3144"/>
                    <a:pt x="272579" y="3648"/>
                  </a:cubicBezTo>
                  <a:cubicBezTo>
                    <a:pt x="269595" y="3980"/>
                    <a:pt x="266610" y="3648"/>
                    <a:pt x="263626" y="4311"/>
                  </a:cubicBezTo>
                  <a:cubicBezTo>
                    <a:pt x="255508" y="5969"/>
                    <a:pt x="251529" y="13755"/>
                    <a:pt x="243902" y="16740"/>
                  </a:cubicBezTo>
                  <a:cubicBezTo>
                    <a:pt x="238424" y="18902"/>
                    <a:pt x="231460" y="18398"/>
                    <a:pt x="226990" y="21555"/>
                  </a:cubicBezTo>
                  <a:cubicBezTo>
                    <a:pt x="223011" y="24367"/>
                    <a:pt x="222348" y="29182"/>
                    <a:pt x="218528" y="32166"/>
                  </a:cubicBezTo>
                  <a:cubicBezTo>
                    <a:pt x="215875" y="34315"/>
                    <a:pt x="211896" y="35150"/>
                    <a:pt x="207916" y="35150"/>
                  </a:cubicBezTo>
                  <a:cubicBezTo>
                    <a:pt x="206099" y="35150"/>
                    <a:pt x="204269" y="34978"/>
                    <a:pt x="202452" y="34819"/>
                  </a:cubicBezTo>
                  <a:cubicBezTo>
                    <a:pt x="196974" y="33824"/>
                    <a:pt x="191668" y="31834"/>
                    <a:pt x="186031" y="30999"/>
                  </a:cubicBezTo>
                  <a:cubicBezTo>
                    <a:pt x="184545" y="30840"/>
                    <a:pt x="182887" y="30667"/>
                    <a:pt x="181229" y="30667"/>
                  </a:cubicBezTo>
                  <a:cubicBezTo>
                    <a:pt x="175592" y="30667"/>
                    <a:pt x="169954" y="31994"/>
                    <a:pt x="165140" y="34487"/>
                  </a:cubicBezTo>
                  <a:cubicBezTo>
                    <a:pt x="162659" y="35641"/>
                    <a:pt x="143917" y="48083"/>
                    <a:pt x="125188" y="62342"/>
                  </a:cubicBezTo>
                  <a:cubicBezTo>
                    <a:pt x="125188" y="62342"/>
                    <a:pt x="98155" y="43931"/>
                    <a:pt x="96166" y="42936"/>
                  </a:cubicBezTo>
                  <a:cubicBezTo>
                    <a:pt x="91364" y="40456"/>
                    <a:pt x="85727" y="39289"/>
                    <a:pt x="80090" y="39289"/>
                  </a:cubicBezTo>
                  <a:cubicBezTo>
                    <a:pt x="78432" y="39289"/>
                    <a:pt x="76774" y="39289"/>
                    <a:pt x="75275" y="39461"/>
                  </a:cubicBezTo>
                  <a:cubicBezTo>
                    <a:pt x="69637" y="40284"/>
                    <a:pt x="64332" y="42273"/>
                    <a:pt x="58867" y="43268"/>
                  </a:cubicBezTo>
                  <a:cubicBezTo>
                    <a:pt x="57037" y="43600"/>
                    <a:pt x="55219" y="43772"/>
                    <a:pt x="53389" y="43772"/>
                  </a:cubicBezTo>
                  <a:cubicBezTo>
                    <a:pt x="49410" y="43772"/>
                    <a:pt x="45603" y="42936"/>
                    <a:pt x="42778" y="40615"/>
                  </a:cubicBezTo>
                  <a:cubicBezTo>
                    <a:pt x="38971" y="37803"/>
                    <a:pt x="38308" y="32988"/>
                    <a:pt x="34328" y="30176"/>
                  </a:cubicBezTo>
                  <a:cubicBezTo>
                    <a:pt x="29845" y="26860"/>
                    <a:pt x="22881" y="27351"/>
                    <a:pt x="17416" y="25361"/>
                  </a:cubicBezTo>
                  <a:cubicBezTo>
                    <a:pt x="10453" y="22709"/>
                    <a:pt x="6633" y="15917"/>
                    <a:pt x="1" y="13424"/>
                  </a:cubicBezTo>
                  <a:lnTo>
                    <a:pt x="1" y="64995"/>
                  </a:lnTo>
                  <a:lnTo>
                    <a:pt x="282859" y="64995"/>
                  </a:lnTo>
                  <a:lnTo>
                    <a:pt x="2828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 Table of Contents">
  <p:cSld name="CUSTOM_1_1">
    <p:spTree>
      <p:nvGrpSpPr>
        <p:cNvPr id="1" name="Shape 87"/>
        <p:cNvGrpSpPr/>
        <p:nvPr/>
      </p:nvGrpSpPr>
      <p:grpSpPr>
        <a:xfrm>
          <a:off x="0" y="0"/>
          <a:ext cx="0" cy="0"/>
          <a:chOff x="0" y="0"/>
          <a:chExt cx="0" cy="0"/>
        </a:xfrm>
      </p:grpSpPr>
      <p:grpSp>
        <p:nvGrpSpPr>
          <p:cNvPr id="88" name="Google Shape;88;p14"/>
          <p:cNvGrpSpPr/>
          <p:nvPr/>
        </p:nvGrpSpPr>
        <p:grpSpPr>
          <a:xfrm>
            <a:off x="211" y="2468066"/>
            <a:ext cx="9144157" cy="2674842"/>
            <a:chOff x="211" y="2468066"/>
            <a:chExt cx="9144157" cy="2674842"/>
          </a:xfrm>
        </p:grpSpPr>
        <p:sp>
          <p:nvSpPr>
            <p:cNvPr id="89" name="Google Shape;89;p14"/>
            <p:cNvSpPr/>
            <p:nvPr/>
          </p:nvSpPr>
          <p:spPr>
            <a:xfrm>
              <a:off x="211" y="2468066"/>
              <a:ext cx="9144157" cy="2589077"/>
            </a:xfrm>
            <a:custGeom>
              <a:avLst/>
              <a:gdLst/>
              <a:ahLst/>
              <a:cxnLst/>
              <a:rect l="l" t="t" r="r" b="b"/>
              <a:pathLst>
                <a:path w="282860" h="80089" extrusionOk="0">
                  <a:moveTo>
                    <a:pt x="282859" y="0"/>
                  </a:moveTo>
                  <a:cubicBezTo>
                    <a:pt x="280047" y="1327"/>
                    <a:pt x="277222" y="2653"/>
                    <a:pt x="274078" y="3157"/>
                  </a:cubicBezTo>
                  <a:cubicBezTo>
                    <a:pt x="271253" y="3489"/>
                    <a:pt x="268441" y="3316"/>
                    <a:pt x="265788" y="3820"/>
                  </a:cubicBezTo>
                  <a:cubicBezTo>
                    <a:pt x="258161" y="5637"/>
                    <a:pt x="254514" y="13437"/>
                    <a:pt x="247377" y="16421"/>
                  </a:cubicBezTo>
                  <a:cubicBezTo>
                    <a:pt x="242403" y="18570"/>
                    <a:pt x="235944" y="18079"/>
                    <a:pt x="231792" y="21223"/>
                  </a:cubicBezTo>
                  <a:cubicBezTo>
                    <a:pt x="228144" y="24048"/>
                    <a:pt x="227322" y="28850"/>
                    <a:pt x="223833" y="31834"/>
                  </a:cubicBezTo>
                  <a:cubicBezTo>
                    <a:pt x="221353" y="33996"/>
                    <a:pt x="217705" y="34818"/>
                    <a:pt x="214058" y="34818"/>
                  </a:cubicBezTo>
                  <a:cubicBezTo>
                    <a:pt x="212400" y="34818"/>
                    <a:pt x="210569" y="34659"/>
                    <a:pt x="209084" y="34328"/>
                  </a:cubicBezTo>
                  <a:cubicBezTo>
                    <a:pt x="203778" y="33333"/>
                    <a:pt x="198963" y="31343"/>
                    <a:pt x="193830" y="30680"/>
                  </a:cubicBezTo>
                  <a:cubicBezTo>
                    <a:pt x="192331" y="30508"/>
                    <a:pt x="190845" y="30348"/>
                    <a:pt x="189347" y="30348"/>
                  </a:cubicBezTo>
                  <a:cubicBezTo>
                    <a:pt x="184041" y="30348"/>
                    <a:pt x="178735" y="31675"/>
                    <a:pt x="174265" y="34155"/>
                  </a:cubicBezTo>
                  <a:cubicBezTo>
                    <a:pt x="172103" y="35322"/>
                    <a:pt x="154701" y="47751"/>
                    <a:pt x="137285" y="62010"/>
                  </a:cubicBezTo>
                  <a:cubicBezTo>
                    <a:pt x="137285" y="62010"/>
                    <a:pt x="112255" y="43613"/>
                    <a:pt x="110425" y="42618"/>
                  </a:cubicBezTo>
                  <a:cubicBezTo>
                    <a:pt x="105955" y="40124"/>
                    <a:pt x="100649" y="38798"/>
                    <a:pt x="95343" y="38798"/>
                  </a:cubicBezTo>
                  <a:cubicBezTo>
                    <a:pt x="93845" y="38798"/>
                    <a:pt x="92518" y="38970"/>
                    <a:pt x="91033" y="39129"/>
                  </a:cubicBezTo>
                  <a:cubicBezTo>
                    <a:pt x="85727" y="39965"/>
                    <a:pt x="80912" y="41955"/>
                    <a:pt x="75779" y="42777"/>
                  </a:cubicBezTo>
                  <a:cubicBezTo>
                    <a:pt x="74121" y="43108"/>
                    <a:pt x="72463" y="43281"/>
                    <a:pt x="70632" y="43281"/>
                  </a:cubicBezTo>
                  <a:cubicBezTo>
                    <a:pt x="66985" y="43281"/>
                    <a:pt x="63337" y="42445"/>
                    <a:pt x="60857" y="40296"/>
                  </a:cubicBezTo>
                  <a:cubicBezTo>
                    <a:pt x="57368" y="37312"/>
                    <a:pt x="56705" y="32497"/>
                    <a:pt x="53057" y="29685"/>
                  </a:cubicBezTo>
                  <a:cubicBezTo>
                    <a:pt x="48746" y="26528"/>
                    <a:pt x="42287" y="27032"/>
                    <a:pt x="37313" y="24870"/>
                  </a:cubicBezTo>
                  <a:cubicBezTo>
                    <a:pt x="30177" y="21886"/>
                    <a:pt x="26701" y="14100"/>
                    <a:pt x="18902" y="12442"/>
                  </a:cubicBezTo>
                  <a:cubicBezTo>
                    <a:pt x="16249" y="11779"/>
                    <a:pt x="13437" y="12110"/>
                    <a:pt x="10784" y="11606"/>
                  </a:cubicBezTo>
                  <a:cubicBezTo>
                    <a:pt x="6805" y="11115"/>
                    <a:pt x="3317" y="9285"/>
                    <a:pt x="1" y="7468"/>
                  </a:cubicBezTo>
                  <a:lnTo>
                    <a:pt x="1" y="31171"/>
                  </a:lnTo>
                  <a:cubicBezTo>
                    <a:pt x="6633" y="33664"/>
                    <a:pt x="10453" y="40456"/>
                    <a:pt x="17416" y="43108"/>
                  </a:cubicBezTo>
                  <a:cubicBezTo>
                    <a:pt x="22881" y="45098"/>
                    <a:pt x="29845" y="44607"/>
                    <a:pt x="34328" y="47923"/>
                  </a:cubicBezTo>
                  <a:cubicBezTo>
                    <a:pt x="38308" y="50735"/>
                    <a:pt x="38971" y="55550"/>
                    <a:pt x="42778" y="58362"/>
                  </a:cubicBezTo>
                  <a:cubicBezTo>
                    <a:pt x="45603" y="60683"/>
                    <a:pt x="49410" y="61519"/>
                    <a:pt x="53389" y="61519"/>
                  </a:cubicBezTo>
                  <a:cubicBezTo>
                    <a:pt x="55219" y="61519"/>
                    <a:pt x="57037" y="61347"/>
                    <a:pt x="58867" y="61015"/>
                  </a:cubicBezTo>
                  <a:cubicBezTo>
                    <a:pt x="64332" y="60020"/>
                    <a:pt x="69637" y="58031"/>
                    <a:pt x="75275" y="57208"/>
                  </a:cubicBezTo>
                  <a:cubicBezTo>
                    <a:pt x="76774" y="57036"/>
                    <a:pt x="78432" y="57036"/>
                    <a:pt x="80090" y="57036"/>
                  </a:cubicBezTo>
                  <a:cubicBezTo>
                    <a:pt x="85727" y="57036"/>
                    <a:pt x="91364" y="58203"/>
                    <a:pt x="96166" y="60683"/>
                  </a:cubicBezTo>
                  <a:cubicBezTo>
                    <a:pt x="98155" y="61678"/>
                    <a:pt x="125188" y="80089"/>
                    <a:pt x="125188" y="80089"/>
                  </a:cubicBezTo>
                  <a:cubicBezTo>
                    <a:pt x="143917" y="65830"/>
                    <a:pt x="162659" y="53388"/>
                    <a:pt x="165140" y="52234"/>
                  </a:cubicBezTo>
                  <a:cubicBezTo>
                    <a:pt x="169954" y="49741"/>
                    <a:pt x="175592" y="48414"/>
                    <a:pt x="181229" y="48414"/>
                  </a:cubicBezTo>
                  <a:cubicBezTo>
                    <a:pt x="182887" y="48414"/>
                    <a:pt x="184545" y="48587"/>
                    <a:pt x="186031" y="48746"/>
                  </a:cubicBezTo>
                  <a:cubicBezTo>
                    <a:pt x="191668" y="49581"/>
                    <a:pt x="196974" y="51571"/>
                    <a:pt x="202452" y="52566"/>
                  </a:cubicBezTo>
                  <a:cubicBezTo>
                    <a:pt x="204269" y="52725"/>
                    <a:pt x="206099" y="52897"/>
                    <a:pt x="207916" y="52897"/>
                  </a:cubicBezTo>
                  <a:cubicBezTo>
                    <a:pt x="211896" y="52897"/>
                    <a:pt x="215875" y="52062"/>
                    <a:pt x="218528" y="49913"/>
                  </a:cubicBezTo>
                  <a:cubicBezTo>
                    <a:pt x="222348" y="46929"/>
                    <a:pt x="223011" y="42114"/>
                    <a:pt x="226990" y="39302"/>
                  </a:cubicBezTo>
                  <a:cubicBezTo>
                    <a:pt x="231460" y="36145"/>
                    <a:pt x="238424" y="36649"/>
                    <a:pt x="243902" y="34487"/>
                  </a:cubicBezTo>
                  <a:cubicBezTo>
                    <a:pt x="251529" y="31502"/>
                    <a:pt x="255508" y="23716"/>
                    <a:pt x="263626" y="22058"/>
                  </a:cubicBezTo>
                  <a:cubicBezTo>
                    <a:pt x="266610" y="21395"/>
                    <a:pt x="269595" y="21727"/>
                    <a:pt x="272579" y="21395"/>
                  </a:cubicBezTo>
                  <a:cubicBezTo>
                    <a:pt x="276399" y="20891"/>
                    <a:pt x="279715" y="19233"/>
                    <a:pt x="282859" y="17747"/>
                  </a:cubicBezTo>
                  <a:lnTo>
                    <a:pt x="2828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4"/>
            <p:cNvSpPr/>
            <p:nvPr/>
          </p:nvSpPr>
          <p:spPr>
            <a:xfrm>
              <a:off x="211" y="3041782"/>
              <a:ext cx="9144157" cy="2101126"/>
            </a:xfrm>
            <a:custGeom>
              <a:avLst/>
              <a:gdLst/>
              <a:ahLst/>
              <a:cxnLst/>
              <a:rect l="l" t="t" r="r" b="b"/>
              <a:pathLst>
                <a:path w="282860" h="64995" extrusionOk="0">
                  <a:moveTo>
                    <a:pt x="282859" y="0"/>
                  </a:moveTo>
                  <a:cubicBezTo>
                    <a:pt x="279715" y="1486"/>
                    <a:pt x="276399" y="3144"/>
                    <a:pt x="272579" y="3648"/>
                  </a:cubicBezTo>
                  <a:cubicBezTo>
                    <a:pt x="269595" y="3980"/>
                    <a:pt x="266610" y="3648"/>
                    <a:pt x="263626" y="4311"/>
                  </a:cubicBezTo>
                  <a:cubicBezTo>
                    <a:pt x="255508" y="5969"/>
                    <a:pt x="251529" y="13755"/>
                    <a:pt x="243902" y="16740"/>
                  </a:cubicBezTo>
                  <a:cubicBezTo>
                    <a:pt x="238424" y="18902"/>
                    <a:pt x="231460" y="18398"/>
                    <a:pt x="226990" y="21555"/>
                  </a:cubicBezTo>
                  <a:cubicBezTo>
                    <a:pt x="223011" y="24367"/>
                    <a:pt x="222348" y="29182"/>
                    <a:pt x="218528" y="32166"/>
                  </a:cubicBezTo>
                  <a:cubicBezTo>
                    <a:pt x="215875" y="34315"/>
                    <a:pt x="211896" y="35150"/>
                    <a:pt x="207916" y="35150"/>
                  </a:cubicBezTo>
                  <a:cubicBezTo>
                    <a:pt x="206099" y="35150"/>
                    <a:pt x="204269" y="34978"/>
                    <a:pt x="202452" y="34819"/>
                  </a:cubicBezTo>
                  <a:cubicBezTo>
                    <a:pt x="196974" y="33824"/>
                    <a:pt x="191668" y="31834"/>
                    <a:pt x="186031" y="30999"/>
                  </a:cubicBezTo>
                  <a:cubicBezTo>
                    <a:pt x="184545" y="30840"/>
                    <a:pt x="182887" y="30667"/>
                    <a:pt x="181229" y="30667"/>
                  </a:cubicBezTo>
                  <a:cubicBezTo>
                    <a:pt x="175592" y="30667"/>
                    <a:pt x="169954" y="31994"/>
                    <a:pt x="165140" y="34487"/>
                  </a:cubicBezTo>
                  <a:cubicBezTo>
                    <a:pt x="162659" y="35641"/>
                    <a:pt x="143917" y="48083"/>
                    <a:pt x="125188" y="62342"/>
                  </a:cubicBezTo>
                  <a:cubicBezTo>
                    <a:pt x="125188" y="62342"/>
                    <a:pt x="98155" y="43931"/>
                    <a:pt x="96166" y="42936"/>
                  </a:cubicBezTo>
                  <a:cubicBezTo>
                    <a:pt x="91364" y="40456"/>
                    <a:pt x="85727" y="39289"/>
                    <a:pt x="80090" y="39289"/>
                  </a:cubicBezTo>
                  <a:cubicBezTo>
                    <a:pt x="78432" y="39289"/>
                    <a:pt x="76774" y="39289"/>
                    <a:pt x="75275" y="39461"/>
                  </a:cubicBezTo>
                  <a:cubicBezTo>
                    <a:pt x="69637" y="40284"/>
                    <a:pt x="64332" y="42273"/>
                    <a:pt x="58867" y="43268"/>
                  </a:cubicBezTo>
                  <a:cubicBezTo>
                    <a:pt x="57037" y="43600"/>
                    <a:pt x="55219" y="43772"/>
                    <a:pt x="53389" y="43772"/>
                  </a:cubicBezTo>
                  <a:cubicBezTo>
                    <a:pt x="49410" y="43772"/>
                    <a:pt x="45603" y="42936"/>
                    <a:pt x="42778" y="40615"/>
                  </a:cubicBezTo>
                  <a:cubicBezTo>
                    <a:pt x="38971" y="37803"/>
                    <a:pt x="38308" y="32988"/>
                    <a:pt x="34328" y="30176"/>
                  </a:cubicBezTo>
                  <a:cubicBezTo>
                    <a:pt x="29845" y="26860"/>
                    <a:pt x="22881" y="27351"/>
                    <a:pt x="17416" y="25361"/>
                  </a:cubicBezTo>
                  <a:cubicBezTo>
                    <a:pt x="10453" y="22709"/>
                    <a:pt x="6633" y="15917"/>
                    <a:pt x="1" y="13424"/>
                  </a:cubicBezTo>
                  <a:lnTo>
                    <a:pt x="1" y="64995"/>
                  </a:lnTo>
                  <a:lnTo>
                    <a:pt x="282859" y="64995"/>
                  </a:lnTo>
                  <a:lnTo>
                    <a:pt x="2828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Google Shape;91;p14"/>
          <p:cNvSpPr txBox="1">
            <a:spLocks noGrp="1"/>
          </p:cNvSpPr>
          <p:nvPr>
            <p:ph type="title"/>
          </p:nvPr>
        </p:nvSpPr>
        <p:spPr>
          <a:xfrm>
            <a:off x="685800" y="533400"/>
            <a:ext cx="7772400" cy="30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2" name="Google Shape;92;p14"/>
          <p:cNvSpPr txBox="1">
            <a:spLocks noGrp="1"/>
          </p:cNvSpPr>
          <p:nvPr>
            <p:ph type="subTitle" idx="1"/>
          </p:nvPr>
        </p:nvSpPr>
        <p:spPr>
          <a:xfrm>
            <a:off x="2057400" y="1690688"/>
            <a:ext cx="2286000" cy="2286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000"/>
              <a:buFont typeface="Staatliches"/>
              <a:buNone/>
              <a:defRPr sz="2000">
                <a:latin typeface="Staatliches"/>
                <a:ea typeface="Staatliches"/>
                <a:cs typeface="Staatliches"/>
                <a:sym typeface="Staatliches"/>
              </a:defRPr>
            </a:lvl1pPr>
            <a:lvl2pPr lvl="1" algn="ctr">
              <a:lnSpc>
                <a:spcPct val="100000"/>
              </a:lnSpc>
              <a:spcBef>
                <a:spcPts val="0"/>
              </a:spcBef>
              <a:spcAft>
                <a:spcPts val="0"/>
              </a:spcAft>
              <a:buSzPts val="2000"/>
              <a:buFont typeface="Staatliches"/>
              <a:buNone/>
              <a:defRPr sz="2000">
                <a:latin typeface="Staatliches"/>
                <a:ea typeface="Staatliches"/>
                <a:cs typeface="Staatliches"/>
                <a:sym typeface="Staatliches"/>
              </a:defRPr>
            </a:lvl2pPr>
            <a:lvl3pPr lvl="2" algn="ctr">
              <a:lnSpc>
                <a:spcPct val="100000"/>
              </a:lnSpc>
              <a:spcBef>
                <a:spcPts val="0"/>
              </a:spcBef>
              <a:spcAft>
                <a:spcPts val="0"/>
              </a:spcAft>
              <a:buSzPts val="2000"/>
              <a:buFont typeface="Staatliches"/>
              <a:buNone/>
              <a:defRPr sz="2000">
                <a:latin typeface="Staatliches"/>
                <a:ea typeface="Staatliches"/>
                <a:cs typeface="Staatliches"/>
                <a:sym typeface="Staatliches"/>
              </a:defRPr>
            </a:lvl3pPr>
            <a:lvl4pPr lvl="3" algn="ctr">
              <a:lnSpc>
                <a:spcPct val="100000"/>
              </a:lnSpc>
              <a:spcBef>
                <a:spcPts val="0"/>
              </a:spcBef>
              <a:spcAft>
                <a:spcPts val="0"/>
              </a:spcAft>
              <a:buSzPts val="2000"/>
              <a:buFont typeface="Staatliches"/>
              <a:buNone/>
              <a:defRPr sz="2000">
                <a:latin typeface="Staatliches"/>
                <a:ea typeface="Staatliches"/>
                <a:cs typeface="Staatliches"/>
                <a:sym typeface="Staatliches"/>
              </a:defRPr>
            </a:lvl4pPr>
            <a:lvl5pPr lvl="4" algn="ctr">
              <a:lnSpc>
                <a:spcPct val="100000"/>
              </a:lnSpc>
              <a:spcBef>
                <a:spcPts val="0"/>
              </a:spcBef>
              <a:spcAft>
                <a:spcPts val="0"/>
              </a:spcAft>
              <a:buSzPts val="2000"/>
              <a:buFont typeface="Staatliches"/>
              <a:buNone/>
              <a:defRPr sz="2000">
                <a:latin typeface="Staatliches"/>
                <a:ea typeface="Staatliches"/>
                <a:cs typeface="Staatliches"/>
                <a:sym typeface="Staatliches"/>
              </a:defRPr>
            </a:lvl5pPr>
            <a:lvl6pPr lvl="5" algn="ctr">
              <a:lnSpc>
                <a:spcPct val="100000"/>
              </a:lnSpc>
              <a:spcBef>
                <a:spcPts val="0"/>
              </a:spcBef>
              <a:spcAft>
                <a:spcPts val="0"/>
              </a:spcAft>
              <a:buSzPts val="2000"/>
              <a:buFont typeface="Staatliches"/>
              <a:buNone/>
              <a:defRPr sz="2000">
                <a:latin typeface="Staatliches"/>
                <a:ea typeface="Staatliches"/>
                <a:cs typeface="Staatliches"/>
                <a:sym typeface="Staatliches"/>
              </a:defRPr>
            </a:lvl6pPr>
            <a:lvl7pPr lvl="6" algn="ctr">
              <a:lnSpc>
                <a:spcPct val="100000"/>
              </a:lnSpc>
              <a:spcBef>
                <a:spcPts val="0"/>
              </a:spcBef>
              <a:spcAft>
                <a:spcPts val="0"/>
              </a:spcAft>
              <a:buSzPts val="2000"/>
              <a:buFont typeface="Staatliches"/>
              <a:buNone/>
              <a:defRPr sz="2000">
                <a:latin typeface="Staatliches"/>
                <a:ea typeface="Staatliches"/>
                <a:cs typeface="Staatliches"/>
                <a:sym typeface="Staatliches"/>
              </a:defRPr>
            </a:lvl7pPr>
            <a:lvl8pPr lvl="7" algn="ctr">
              <a:lnSpc>
                <a:spcPct val="100000"/>
              </a:lnSpc>
              <a:spcBef>
                <a:spcPts val="0"/>
              </a:spcBef>
              <a:spcAft>
                <a:spcPts val="0"/>
              </a:spcAft>
              <a:buSzPts val="2000"/>
              <a:buFont typeface="Staatliches"/>
              <a:buNone/>
              <a:defRPr sz="2000">
                <a:latin typeface="Staatliches"/>
                <a:ea typeface="Staatliches"/>
                <a:cs typeface="Staatliches"/>
                <a:sym typeface="Staatliches"/>
              </a:defRPr>
            </a:lvl8pPr>
            <a:lvl9pPr lvl="8" algn="ctr">
              <a:lnSpc>
                <a:spcPct val="100000"/>
              </a:lnSpc>
              <a:spcBef>
                <a:spcPts val="0"/>
              </a:spcBef>
              <a:spcAft>
                <a:spcPts val="0"/>
              </a:spcAft>
              <a:buSzPts val="2000"/>
              <a:buFont typeface="Staatliches"/>
              <a:buNone/>
              <a:defRPr sz="2000">
                <a:latin typeface="Staatliches"/>
                <a:ea typeface="Staatliches"/>
                <a:cs typeface="Staatliches"/>
                <a:sym typeface="Staatliches"/>
              </a:defRPr>
            </a:lvl9pPr>
          </a:lstStyle>
          <a:p>
            <a:endParaRPr/>
          </a:p>
        </p:txBody>
      </p:sp>
      <p:sp>
        <p:nvSpPr>
          <p:cNvPr id="93" name="Google Shape;93;p14"/>
          <p:cNvSpPr txBox="1">
            <a:spLocks noGrp="1"/>
          </p:cNvSpPr>
          <p:nvPr>
            <p:ph type="subTitle" idx="2"/>
          </p:nvPr>
        </p:nvSpPr>
        <p:spPr>
          <a:xfrm>
            <a:off x="2057400" y="2015723"/>
            <a:ext cx="2371500" cy="39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Montserrat"/>
              <a:buNone/>
              <a:defRPr sz="1400">
                <a:latin typeface="Montserrat"/>
                <a:ea typeface="Montserrat"/>
                <a:cs typeface="Montserrat"/>
                <a:sym typeface="Montserrat"/>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94" name="Google Shape;94;p14"/>
          <p:cNvSpPr txBox="1">
            <a:spLocks noGrp="1"/>
          </p:cNvSpPr>
          <p:nvPr>
            <p:ph type="subTitle" idx="3"/>
          </p:nvPr>
        </p:nvSpPr>
        <p:spPr>
          <a:xfrm>
            <a:off x="5962650" y="1690688"/>
            <a:ext cx="2286000" cy="228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Staatliches"/>
              <a:buNone/>
              <a:defRPr sz="2000">
                <a:latin typeface="Staatliches"/>
                <a:ea typeface="Staatliches"/>
                <a:cs typeface="Staatliches"/>
                <a:sym typeface="Staatliches"/>
              </a:defRPr>
            </a:lvl1pPr>
            <a:lvl2pPr lvl="1" algn="ctr" rtl="0">
              <a:lnSpc>
                <a:spcPct val="100000"/>
              </a:lnSpc>
              <a:spcBef>
                <a:spcPts val="0"/>
              </a:spcBef>
              <a:spcAft>
                <a:spcPts val="0"/>
              </a:spcAft>
              <a:buSzPts val="2000"/>
              <a:buFont typeface="Staatliches"/>
              <a:buNone/>
              <a:defRPr sz="2000">
                <a:latin typeface="Staatliches"/>
                <a:ea typeface="Staatliches"/>
                <a:cs typeface="Staatliches"/>
                <a:sym typeface="Staatliches"/>
              </a:defRPr>
            </a:lvl2pPr>
            <a:lvl3pPr lvl="2" algn="ctr" rtl="0">
              <a:lnSpc>
                <a:spcPct val="100000"/>
              </a:lnSpc>
              <a:spcBef>
                <a:spcPts val="0"/>
              </a:spcBef>
              <a:spcAft>
                <a:spcPts val="0"/>
              </a:spcAft>
              <a:buSzPts val="2000"/>
              <a:buFont typeface="Staatliches"/>
              <a:buNone/>
              <a:defRPr sz="2000">
                <a:latin typeface="Staatliches"/>
                <a:ea typeface="Staatliches"/>
                <a:cs typeface="Staatliches"/>
                <a:sym typeface="Staatliches"/>
              </a:defRPr>
            </a:lvl3pPr>
            <a:lvl4pPr lvl="3" algn="ctr" rtl="0">
              <a:lnSpc>
                <a:spcPct val="100000"/>
              </a:lnSpc>
              <a:spcBef>
                <a:spcPts val="0"/>
              </a:spcBef>
              <a:spcAft>
                <a:spcPts val="0"/>
              </a:spcAft>
              <a:buSzPts val="2000"/>
              <a:buFont typeface="Staatliches"/>
              <a:buNone/>
              <a:defRPr sz="2000">
                <a:latin typeface="Staatliches"/>
                <a:ea typeface="Staatliches"/>
                <a:cs typeface="Staatliches"/>
                <a:sym typeface="Staatliches"/>
              </a:defRPr>
            </a:lvl4pPr>
            <a:lvl5pPr lvl="4" algn="ctr" rtl="0">
              <a:lnSpc>
                <a:spcPct val="100000"/>
              </a:lnSpc>
              <a:spcBef>
                <a:spcPts val="0"/>
              </a:spcBef>
              <a:spcAft>
                <a:spcPts val="0"/>
              </a:spcAft>
              <a:buSzPts val="2000"/>
              <a:buFont typeface="Staatliches"/>
              <a:buNone/>
              <a:defRPr sz="2000">
                <a:latin typeface="Staatliches"/>
                <a:ea typeface="Staatliches"/>
                <a:cs typeface="Staatliches"/>
                <a:sym typeface="Staatliches"/>
              </a:defRPr>
            </a:lvl5pPr>
            <a:lvl6pPr lvl="5" algn="ctr" rtl="0">
              <a:lnSpc>
                <a:spcPct val="100000"/>
              </a:lnSpc>
              <a:spcBef>
                <a:spcPts val="0"/>
              </a:spcBef>
              <a:spcAft>
                <a:spcPts val="0"/>
              </a:spcAft>
              <a:buSzPts val="2000"/>
              <a:buFont typeface="Staatliches"/>
              <a:buNone/>
              <a:defRPr sz="2000">
                <a:latin typeface="Staatliches"/>
                <a:ea typeface="Staatliches"/>
                <a:cs typeface="Staatliches"/>
                <a:sym typeface="Staatliches"/>
              </a:defRPr>
            </a:lvl6pPr>
            <a:lvl7pPr lvl="6" algn="ctr" rtl="0">
              <a:lnSpc>
                <a:spcPct val="100000"/>
              </a:lnSpc>
              <a:spcBef>
                <a:spcPts val="0"/>
              </a:spcBef>
              <a:spcAft>
                <a:spcPts val="0"/>
              </a:spcAft>
              <a:buSzPts val="2000"/>
              <a:buFont typeface="Staatliches"/>
              <a:buNone/>
              <a:defRPr sz="2000">
                <a:latin typeface="Staatliches"/>
                <a:ea typeface="Staatliches"/>
                <a:cs typeface="Staatliches"/>
                <a:sym typeface="Staatliches"/>
              </a:defRPr>
            </a:lvl7pPr>
            <a:lvl8pPr lvl="7" algn="ctr" rtl="0">
              <a:lnSpc>
                <a:spcPct val="100000"/>
              </a:lnSpc>
              <a:spcBef>
                <a:spcPts val="0"/>
              </a:spcBef>
              <a:spcAft>
                <a:spcPts val="0"/>
              </a:spcAft>
              <a:buSzPts val="2000"/>
              <a:buFont typeface="Staatliches"/>
              <a:buNone/>
              <a:defRPr sz="2000">
                <a:latin typeface="Staatliches"/>
                <a:ea typeface="Staatliches"/>
                <a:cs typeface="Staatliches"/>
                <a:sym typeface="Staatliches"/>
              </a:defRPr>
            </a:lvl8pPr>
            <a:lvl9pPr lvl="8" algn="ctr" rtl="0">
              <a:lnSpc>
                <a:spcPct val="100000"/>
              </a:lnSpc>
              <a:spcBef>
                <a:spcPts val="0"/>
              </a:spcBef>
              <a:spcAft>
                <a:spcPts val="0"/>
              </a:spcAft>
              <a:buSzPts val="2000"/>
              <a:buFont typeface="Staatliches"/>
              <a:buNone/>
              <a:defRPr sz="2000">
                <a:latin typeface="Staatliches"/>
                <a:ea typeface="Staatliches"/>
                <a:cs typeface="Staatliches"/>
                <a:sym typeface="Staatliches"/>
              </a:defRPr>
            </a:lvl9pPr>
          </a:lstStyle>
          <a:p>
            <a:endParaRPr/>
          </a:p>
        </p:txBody>
      </p:sp>
      <p:sp>
        <p:nvSpPr>
          <p:cNvPr id="95" name="Google Shape;95;p14"/>
          <p:cNvSpPr txBox="1">
            <a:spLocks noGrp="1"/>
          </p:cNvSpPr>
          <p:nvPr>
            <p:ph type="subTitle" idx="4"/>
          </p:nvPr>
        </p:nvSpPr>
        <p:spPr>
          <a:xfrm>
            <a:off x="5962650" y="2015723"/>
            <a:ext cx="2371500" cy="39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Montserrat"/>
              <a:buNone/>
              <a:defRPr sz="1400">
                <a:latin typeface="Montserrat"/>
                <a:ea typeface="Montserrat"/>
                <a:cs typeface="Montserrat"/>
                <a:sym typeface="Montserrat"/>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96" name="Google Shape;96;p14"/>
          <p:cNvSpPr txBox="1">
            <a:spLocks noGrp="1"/>
          </p:cNvSpPr>
          <p:nvPr>
            <p:ph type="subTitle" idx="5"/>
          </p:nvPr>
        </p:nvSpPr>
        <p:spPr>
          <a:xfrm>
            <a:off x="2057400" y="3555206"/>
            <a:ext cx="2286000" cy="228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Staatliches"/>
              <a:buNone/>
              <a:defRPr sz="2000">
                <a:latin typeface="Staatliches"/>
                <a:ea typeface="Staatliches"/>
                <a:cs typeface="Staatliches"/>
                <a:sym typeface="Staatliches"/>
              </a:defRPr>
            </a:lvl1pPr>
            <a:lvl2pPr lvl="1" algn="ctr" rtl="0">
              <a:lnSpc>
                <a:spcPct val="100000"/>
              </a:lnSpc>
              <a:spcBef>
                <a:spcPts val="0"/>
              </a:spcBef>
              <a:spcAft>
                <a:spcPts val="0"/>
              </a:spcAft>
              <a:buSzPts val="2000"/>
              <a:buFont typeface="Staatliches"/>
              <a:buNone/>
              <a:defRPr sz="2000">
                <a:latin typeface="Staatliches"/>
                <a:ea typeface="Staatliches"/>
                <a:cs typeface="Staatliches"/>
                <a:sym typeface="Staatliches"/>
              </a:defRPr>
            </a:lvl2pPr>
            <a:lvl3pPr lvl="2" algn="ctr" rtl="0">
              <a:lnSpc>
                <a:spcPct val="100000"/>
              </a:lnSpc>
              <a:spcBef>
                <a:spcPts val="0"/>
              </a:spcBef>
              <a:spcAft>
                <a:spcPts val="0"/>
              </a:spcAft>
              <a:buSzPts val="2000"/>
              <a:buFont typeface="Staatliches"/>
              <a:buNone/>
              <a:defRPr sz="2000">
                <a:latin typeface="Staatliches"/>
                <a:ea typeface="Staatliches"/>
                <a:cs typeface="Staatliches"/>
                <a:sym typeface="Staatliches"/>
              </a:defRPr>
            </a:lvl3pPr>
            <a:lvl4pPr lvl="3" algn="ctr" rtl="0">
              <a:lnSpc>
                <a:spcPct val="100000"/>
              </a:lnSpc>
              <a:spcBef>
                <a:spcPts val="0"/>
              </a:spcBef>
              <a:spcAft>
                <a:spcPts val="0"/>
              </a:spcAft>
              <a:buSzPts val="2000"/>
              <a:buFont typeface="Staatliches"/>
              <a:buNone/>
              <a:defRPr sz="2000">
                <a:latin typeface="Staatliches"/>
                <a:ea typeface="Staatliches"/>
                <a:cs typeface="Staatliches"/>
                <a:sym typeface="Staatliches"/>
              </a:defRPr>
            </a:lvl4pPr>
            <a:lvl5pPr lvl="4" algn="ctr" rtl="0">
              <a:lnSpc>
                <a:spcPct val="100000"/>
              </a:lnSpc>
              <a:spcBef>
                <a:spcPts val="0"/>
              </a:spcBef>
              <a:spcAft>
                <a:spcPts val="0"/>
              </a:spcAft>
              <a:buSzPts val="2000"/>
              <a:buFont typeface="Staatliches"/>
              <a:buNone/>
              <a:defRPr sz="2000">
                <a:latin typeface="Staatliches"/>
                <a:ea typeface="Staatliches"/>
                <a:cs typeface="Staatliches"/>
                <a:sym typeface="Staatliches"/>
              </a:defRPr>
            </a:lvl5pPr>
            <a:lvl6pPr lvl="5" algn="ctr" rtl="0">
              <a:lnSpc>
                <a:spcPct val="100000"/>
              </a:lnSpc>
              <a:spcBef>
                <a:spcPts val="0"/>
              </a:spcBef>
              <a:spcAft>
                <a:spcPts val="0"/>
              </a:spcAft>
              <a:buSzPts val="2000"/>
              <a:buFont typeface="Staatliches"/>
              <a:buNone/>
              <a:defRPr sz="2000">
                <a:latin typeface="Staatliches"/>
                <a:ea typeface="Staatliches"/>
                <a:cs typeface="Staatliches"/>
                <a:sym typeface="Staatliches"/>
              </a:defRPr>
            </a:lvl6pPr>
            <a:lvl7pPr lvl="6" algn="ctr" rtl="0">
              <a:lnSpc>
                <a:spcPct val="100000"/>
              </a:lnSpc>
              <a:spcBef>
                <a:spcPts val="0"/>
              </a:spcBef>
              <a:spcAft>
                <a:spcPts val="0"/>
              </a:spcAft>
              <a:buSzPts val="2000"/>
              <a:buFont typeface="Staatliches"/>
              <a:buNone/>
              <a:defRPr sz="2000">
                <a:latin typeface="Staatliches"/>
                <a:ea typeface="Staatliches"/>
                <a:cs typeface="Staatliches"/>
                <a:sym typeface="Staatliches"/>
              </a:defRPr>
            </a:lvl7pPr>
            <a:lvl8pPr lvl="7" algn="ctr" rtl="0">
              <a:lnSpc>
                <a:spcPct val="100000"/>
              </a:lnSpc>
              <a:spcBef>
                <a:spcPts val="0"/>
              </a:spcBef>
              <a:spcAft>
                <a:spcPts val="0"/>
              </a:spcAft>
              <a:buSzPts val="2000"/>
              <a:buFont typeface="Staatliches"/>
              <a:buNone/>
              <a:defRPr sz="2000">
                <a:latin typeface="Staatliches"/>
                <a:ea typeface="Staatliches"/>
                <a:cs typeface="Staatliches"/>
                <a:sym typeface="Staatliches"/>
              </a:defRPr>
            </a:lvl8pPr>
            <a:lvl9pPr lvl="8" algn="ctr" rtl="0">
              <a:lnSpc>
                <a:spcPct val="100000"/>
              </a:lnSpc>
              <a:spcBef>
                <a:spcPts val="0"/>
              </a:spcBef>
              <a:spcAft>
                <a:spcPts val="0"/>
              </a:spcAft>
              <a:buSzPts val="2000"/>
              <a:buFont typeface="Staatliches"/>
              <a:buNone/>
              <a:defRPr sz="2000">
                <a:latin typeface="Staatliches"/>
                <a:ea typeface="Staatliches"/>
                <a:cs typeface="Staatliches"/>
                <a:sym typeface="Staatliches"/>
              </a:defRPr>
            </a:lvl9pPr>
          </a:lstStyle>
          <a:p>
            <a:endParaRPr/>
          </a:p>
        </p:txBody>
      </p:sp>
      <p:sp>
        <p:nvSpPr>
          <p:cNvPr id="97" name="Google Shape;97;p14"/>
          <p:cNvSpPr txBox="1">
            <a:spLocks noGrp="1"/>
          </p:cNvSpPr>
          <p:nvPr>
            <p:ph type="subTitle" idx="6"/>
          </p:nvPr>
        </p:nvSpPr>
        <p:spPr>
          <a:xfrm>
            <a:off x="2057400" y="3875907"/>
            <a:ext cx="2371500" cy="40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Montserrat"/>
              <a:buNone/>
              <a:defRPr sz="1400">
                <a:latin typeface="Montserrat"/>
                <a:ea typeface="Montserrat"/>
                <a:cs typeface="Montserrat"/>
                <a:sym typeface="Montserrat"/>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98" name="Google Shape;98;p14"/>
          <p:cNvSpPr txBox="1">
            <a:spLocks noGrp="1"/>
          </p:cNvSpPr>
          <p:nvPr>
            <p:ph type="subTitle" idx="7"/>
          </p:nvPr>
        </p:nvSpPr>
        <p:spPr>
          <a:xfrm>
            <a:off x="5962650" y="3555206"/>
            <a:ext cx="2286000" cy="228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Staatliches"/>
              <a:buNone/>
              <a:defRPr sz="2000">
                <a:latin typeface="Staatliches"/>
                <a:ea typeface="Staatliches"/>
                <a:cs typeface="Staatliches"/>
                <a:sym typeface="Staatliches"/>
              </a:defRPr>
            </a:lvl1pPr>
            <a:lvl2pPr lvl="1" algn="ctr" rtl="0">
              <a:lnSpc>
                <a:spcPct val="100000"/>
              </a:lnSpc>
              <a:spcBef>
                <a:spcPts val="0"/>
              </a:spcBef>
              <a:spcAft>
                <a:spcPts val="0"/>
              </a:spcAft>
              <a:buSzPts val="2000"/>
              <a:buFont typeface="Staatliches"/>
              <a:buNone/>
              <a:defRPr sz="2000">
                <a:latin typeface="Staatliches"/>
                <a:ea typeface="Staatliches"/>
                <a:cs typeface="Staatliches"/>
                <a:sym typeface="Staatliches"/>
              </a:defRPr>
            </a:lvl2pPr>
            <a:lvl3pPr lvl="2" algn="ctr" rtl="0">
              <a:lnSpc>
                <a:spcPct val="100000"/>
              </a:lnSpc>
              <a:spcBef>
                <a:spcPts val="0"/>
              </a:spcBef>
              <a:spcAft>
                <a:spcPts val="0"/>
              </a:spcAft>
              <a:buSzPts val="2000"/>
              <a:buFont typeface="Staatliches"/>
              <a:buNone/>
              <a:defRPr sz="2000">
                <a:latin typeface="Staatliches"/>
                <a:ea typeface="Staatliches"/>
                <a:cs typeface="Staatliches"/>
                <a:sym typeface="Staatliches"/>
              </a:defRPr>
            </a:lvl3pPr>
            <a:lvl4pPr lvl="3" algn="ctr" rtl="0">
              <a:lnSpc>
                <a:spcPct val="100000"/>
              </a:lnSpc>
              <a:spcBef>
                <a:spcPts val="0"/>
              </a:spcBef>
              <a:spcAft>
                <a:spcPts val="0"/>
              </a:spcAft>
              <a:buSzPts val="2000"/>
              <a:buFont typeface="Staatliches"/>
              <a:buNone/>
              <a:defRPr sz="2000">
                <a:latin typeface="Staatliches"/>
                <a:ea typeface="Staatliches"/>
                <a:cs typeface="Staatliches"/>
                <a:sym typeface="Staatliches"/>
              </a:defRPr>
            </a:lvl4pPr>
            <a:lvl5pPr lvl="4" algn="ctr" rtl="0">
              <a:lnSpc>
                <a:spcPct val="100000"/>
              </a:lnSpc>
              <a:spcBef>
                <a:spcPts val="0"/>
              </a:spcBef>
              <a:spcAft>
                <a:spcPts val="0"/>
              </a:spcAft>
              <a:buSzPts val="2000"/>
              <a:buFont typeface="Staatliches"/>
              <a:buNone/>
              <a:defRPr sz="2000">
                <a:latin typeface="Staatliches"/>
                <a:ea typeface="Staatliches"/>
                <a:cs typeface="Staatliches"/>
                <a:sym typeface="Staatliches"/>
              </a:defRPr>
            </a:lvl5pPr>
            <a:lvl6pPr lvl="5" algn="ctr" rtl="0">
              <a:lnSpc>
                <a:spcPct val="100000"/>
              </a:lnSpc>
              <a:spcBef>
                <a:spcPts val="0"/>
              </a:spcBef>
              <a:spcAft>
                <a:spcPts val="0"/>
              </a:spcAft>
              <a:buSzPts val="2000"/>
              <a:buFont typeface="Staatliches"/>
              <a:buNone/>
              <a:defRPr sz="2000">
                <a:latin typeface="Staatliches"/>
                <a:ea typeface="Staatliches"/>
                <a:cs typeface="Staatliches"/>
                <a:sym typeface="Staatliches"/>
              </a:defRPr>
            </a:lvl6pPr>
            <a:lvl7pPr lvl="6" algn="ctr" rtl="0">
              <a:lnSpc>
                <a:spcPct val="100000"/>
              </a:lnSpc>
              <a:spcBef>
                <a:spcPts val="0"/>
              </a:spcBef>
              <a:spcAft>
                <a:spcPts val="0"/>
              </a:spcAft>
              <a:buSzPts val="2000"/>
              <a:buFont typeface="Staatliches"/>
              <a:buNone/>
              <a:defRPr sz="2000">
                <a:latin typeface="Staatliches"/>
                <a:ea typeface="Staatliches"/>
                <a:cs typeface="Staatliches"/>
                <a:sym typeface="Staatliches"/>
              </a:defRPr>
            </a:lvl7pPr>
            <a:lvl8pPr lvl="7" algn="ctr" rtl="0">
              <a:lnSpc>
                <a:spcPct val="100000"/>
              </a:lnSpc>
              <a:spcBef>
                <a:spcPts val="0"/>
              </a:spcBef>
              <a:spcAft>
                <a:spcPts val="0"/>
              </a:spcAft>
              <a:buSzPts val="2000"/>
              <a:buFont typeface="Staatliches"/>
              <a:buNone/>
              <a:defRPr sz="2000">
                <a:latin typeface="Staatliches"/>
                <a:ea typeface="Staatliches"/>
                <a:cs typeface="Staatliches"/>
                <a:sym typeface="Staatliches"/>
              </a:defRPr>
            </a:lvl8pPr>
            <a:lvl9pPr lvl="8" algn="ctr" rtl="0">
              <a:lnSpc>
                <a:spcPct val="100000"/>
              </a:lnSpc>
              <a:spcBef>
                <a:spcPts val="0"/>
              </a:spcBef>
              <a:spcAft>
                <a:spcPts val="0"/>
              </a:spcAft>
              <a:buSzPts val="2000"/>
              <a:buFont typeface="Staatliches"/>
              <a:buNone/>
              <a:defRPr sz="2000">
                <a:latin typeface="Staatliches"/>
                <a:ea typeface="Staatliches"/>
                <a:cs typeface="Staatliches"/>
                <a:sym typeface="Staatliches"/>
              </a:defRPr>
            </a:lvl9pPr>
          </a:lstStyle>
          <a:p>
            <a:endParaRPr/>
          </a:p>
        </p:txBody>
      </p:sp>
      <p:sp>
        <p:nvSpPr>
          <p:cNvPr id="99" name="Google Shape;99;p14"/>
          <p:cNvSpPr txBox="1">
            <a:spLocks noGrp="1"/>
          </p:cNvSpPr>
          <p:nvPr>
            <p:ph type="subTitle" idx="8"/>
          </p:nvPr>
        </p:nvSpPr>
        <p:spPr>
          <a:xfrm>
            <a:off x="5962650" y="3875907"/>
            <a:ext cx="2371500" cy="40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Montserrat"/>
              <a:buNone/>
              <a:defRPr sz="1400">
                <a:latin typeface="Montserrat"/>
                <a:ea typeface="Montserrat"/>
                <a:cs typeface="Montserrat"/>
                <a:sym typeface="Montserrat"/>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100" name="Google Shape;100;p14"/>
          <p:cNvSpPr txBox="1">
            <a:spLocks noGrp="1"/>
          </p:cNvSpPr>
          <p:nvPr>
            <p:ph type="title" idx="9" hasCustomPrompt="1"/>
          </p:nvPr>
        </p:nvSpPr>
        <p:spPr>
          <a:xfrm>
            <a:off x="2057400" y="1316831"/>
            <a:ext cx="544800" cy="247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500"/>
            </a:lvl1pPr>
            <a:lvl2pPr lvl="1" algn="ctr" rtl="0">
              <a:spcBef>
                <a:spcPts val="0"/>
              </a:spcBef>
              <a:spcAft>
                <a:spcPts val="0"/>
              </a:spcAft>
              <a:buSzPts val="2500"/>
              <a:buFont typeface="Staatliches"/>
              <a:buNone/>
              <a:defRPr sz="2500">
                <a:latin typeface="Staatliches"/>
                <a:ea typeface="Staatliches"/>
                <a:cs typeface="Staatliches"/>
                <a:sym typeface="Staatliches"/>
              </a:defRPr>
            </a:lvl2pPr>
            <a:lvl3pPr lvl="2" algn="ctr" rtl="0">
              <a:spcBef>
                <a:spcPts val="0"/>
              </a:spcBef>
              <a:spcAft>
                <a:spcPts val="0"/>
              </a:spcAft>
              <a:buSzPts val="2500"/>
              <a:buFont typeface="Staatliches"/>
              <a:buNone/>
              <a:defRPr sz="2500">
                <a:latin typeface="Staatliches"/>
                <a:ea typeface="Staatliches"/>
                <a:cs typeface="Staatliches"/>
                <a:sym typeface="Staatliches"/>
              </a:defRPr>
            </a:lvl3pPr>
            <a:lvl4pPr lvl="3" algn="ctr" rtl="0">
              <a:spcBef>
                <a:spcPts val="0"/>
              </a:spcBef>
              <a:spcAft>
                <a:spcPts val="0"/>
              </a:spcAft>
              <a:buSzPts val="2500"/>
              <a:buFont typeface="Staatliches"/>
              <a:buNone/>
              <a:defRPr sz="2500">
                <a:latin typeface="Staatliches"/>
                <a:ea typeface="Staatliches"/>
                <a:cs typeface="Staatliches"/>
                <a:sym typeface="Staatliches"/>
              </a:defRPr>
            </a:lvl4pPr>
            <a:lvl5pPr lvl="4" algn="ctr" rtl="0">
              <a:spcBef>
                <a:spcPts val="0"/>
              </a:spcBef>
              <a:spcAft>
                <a:spcPts val="0"/>
              </a:spcAft>
              <a:buSzPts val="2500"/>
              <a:buFont typeface="Staatliches"/>
              <a:buNone/>
              <a:defRPr sz="2500">
                <a:latin typeface="Staatliches"/>
                <a:ea typeface="Staatliches"/>
                <a:cs typeface="Staatliches"/>
                <a:sym typeface="Staatliches"/>
              </a:defRPr>
            </a:lvl5pPr>
            <a:lvl6pPr lvl="5" algn="ctr" rtl="0">
              <a:spcBef>
                <a:spcPts val="0"/>
              </a:spcBef>
              <a:spcAft>
                <a:spcPts val="0"/>
              </a:spcAft>
              <a:buSzPts val="2500"/>
              <a:buFont typeface="Staatliches"/>
              <a:buNone/>
              <a:defRPr sz="2500">
                <a:latin typeface="Staatliches"/>
                <a:ea typeface="Staatliches"/>
                <a:cs typeface="Staatliches"/>
                <a:sym typeface="Staatliches"/>
              </a:defRPr>
            </a:lvl6pPr>
            <a:lvl7pPr lvl="6" algn="ctr" rtl="0">
              <a:spcBef>
                <a:spcPts val="0"/>
              </a:spcBef>
              <a:spcAft>
                <a:spcPts val="0"/>
              </a:spcAft>
              <a:buSzPts val="2500"/>
              <a:buFont typeface="Staatliches"/>
              <a:buNone/>
              <a:defRPr sz="2500">
                <a:latin typeface="Staatliches"/>
                <a:ea typeface="Staatliches"/>
                <a:cs typeface="Staatliches"/>
                <a:sym typeface="Staatliches"/>
              </a:defRPr>
            </a:lvl7pPr>
            <a:lvl8pPr lvl="7" algn="ctr" rtl="0">
              <a:spcBef>
                <a:spcPts val="0"/>
              </a:spcBef>
              <a:spcAft>
                <a:spcPts val="0"/>
              </a:spcAft>
              <a:buSzPts val="2500"/>
              <a:buFont typeface="Staatliches"/>
              <a:buNone/>
              <a:defRPr sz="2500">
                <a:latin typeface="Staatliches"/>
                <a:ea typeface="Staatliches"/>
                <a:cs typeface="Staatliches"/>
                <a:sym typeface="Staatliches"/>
              </a:defRPr>
            </a:lvl8pPr>
            <a:lvl9pPr lvl="8" algn="ctr" rtl="0">
              <a:spcBef>
                <a:spcPts val="0"/>
              </a:spcBef>
              <a:spcAft>
                <a:spcPts val="0"/>
              </a:spcAft>
              <a:buSzPts val="2500"/>
              <a:buFont typeface="Staatliches"/>
              <a:buNone/>
              <a:defRPr sz="2500">
                <a:latin typeface="Staatliches"/>
                <a:ea typeface="Staatliches"/>
                <a:cs typeface="Staatliches"/>
                <a:sym typeface="Staatliches"/>
              </a:defRPr>
            </a:lvl9pPr>
          </a:lstStyle>
          <a:p>
            <a:r>
              <a:t>xx%</a:t>
            </a:r>
          </a:p>
        </p:txBody>
      </p:sp>
      <p:sp>
        <p:nvSpPr>
          <p:cNvPr id="101" name="Google Shape;101;p14"/>
          <p:cNvSpPr txBox="1">
            <a:spLocks noGrp="1"/>
          </p:cNvSpPr>
          <p:nvPr>
            <p:ph type="title" idx="13" hasCustomPrompt="1"/>
          </p:nvPr>
        </p:nvSpPr>
        <p:spPr>
          <a:xfrm>
            <a:off x="5962650" y="1316831"/>
            <a:ext cx="544800" cy="247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500"/>
            </a:lvl1pPr>
            <a:lvl2pPr lvl="1" algn="ctr" rtl="0">
              <a:spcBef>
                <a:spcPts val="0"/>
              </a:spcBef>
              <a:spcAft>
                <a:spcPts val="0"/>
              </a:spcAft>
              <a:buSzPts val="2500"/>
              <a:buFont typeface="Staatliches"/>
              <a:buNone/>
              <a:defRPr sz="2500">
                <a:latin typeface="Staatliches"/>
                <a:ea typeface="Staatliches"/>
                <a:cs typeface="Staatliches"/>
                <a:sym typeface="Staatliches"/>
              </a:defRPr>
            </a:lvl2pPr>
            <a:lvl3pPr lvl="2" algn="ctr" rtl="0">
              <a:spcBef>
                <a:spcPts val="0"/>
              </a:spcBef>
              <a:spcAft>
                <a:spcPts val="0"/>
              </a:spcAft>
              <a:buSzPts val="2500"/>
              <a:buFont typeface="Staatliches"/>
              <a:buNone/>
              <a:defRPr sz="2500">
                <a:latin typeface="Staatliches"/>
                <a:ea typeface="Staatliches"/>
                <a:cs typeface="Staatliches"/>
                <a:sym typeface="Staatliches"/>
              </a:defRPr>
            </a:lvl3pPr>
            <a:lvl4pPr lvl="3" algn="ctr" rtl="0">
              <a:spcBef>
                <a:spcPts val="0"/>
              </a:spcBef>
              <a:spcAft>
                <a:spcPts val="0"/>
              </a:spcAft>
              <a:buSzPts val="2500"/>
              <a:buFont typeface="Staatliches"/>
              <a:buNone/>
              <a:defRPr sz="2500">
                <a:latin typeface="Staatliches"/>
                <a:ea typeface="Staatliches"/>
                <a:cs typeface="Staatliches"/>
                <a:sym typeface="Staatliches"/>
              </a:defRPr>
            </a:lvl4pPr>
            <a:lvl5pPr lvl="4" algn="ctr" rtl="0">
              <a:spcBef>
                <a:spcPts val="0"/>
              </a:spcBef>
              <a:spcAft>
                <a:spcPts val="0"/>
              </a:spcAft>
              <a:buSzPts val="2500"/>
              <a:buFont typeface="Staatliches"/>
              <a:buNone/>
              <a:defRPr sz="2500">
                <a:latin typeface="Staatliches"/>
                <a:ea typeface="Staatliches"/>
                <a:cs typeface="Staatliches"/>
                <a:sym typeface="Staatliches"/>
              </a:defRPr>
            </a:lvl5pPr>
            <a:lvl6pPr lvl="5" algn="ctr" rtl="0">
              <a:spcBef>
                <a:spcPts val="0"/>
              </a:spcBef>
              <a:spcAft>
                <a:spcPts val="0"/>
              </a:spcAft>
              <a:buSzPts val="2500"/>
              <a:buFont typeface="Staatliches"/>
              <a:buNone/>
              <a:defRPr sz="2500">
                <a:latin typeface="Staatliches"/>
                <a:ea typeface="Staatliches"/>
                <a:cs typeface="Staatliches"/>
                <a:sym typeface="Staatliches"/>
              </a:defRPr>
            </a:lvl6pPr>
            <a:lvl7pPr lvl="6" algn="ctr" rtl="0">
              <a:spcBef>
                <a:spcPts val="0"/>
              </a:spcBef>
              <a:spcAft>
                <a:spcPts val="0"/>
              </a:spcAft>
              <a:buSzPts val="2500"/>
              <a:buFont typeface="Staatliches"/>
              <a:buNone/>
              <a:defRPr sz="2500">
                <a:latin typeface="Staatliches"/>
                <a:ea typeface="Staatliches"/>
                <a:cs typeface="Staatliches"/>
                <a:sym typeface="Staatliches"/>
              </a:defRPr>
            </a:lvl7pPr>
            <a:lvl8pPr lvl="7" algn="ctr" rtl="0">
              <a:spcBef>
                <a:spcPts val="0"/>
              </a:spcBef>
              <a:spcAft>
                <a:spcPts val="0"/>
              </a:spcAft>
              <a:buSzPts val="2500"/>
              <a:buFont typeface="Staatliches"/>
              <a:buNone/>
              <a:defRPr sz="2500">
                <a:latin typeface="Staatliches"/>
                <a:ea typeface="Staatliches"/>
                <a:cs typeface="Staatliches"/>
                <a:sym typeface="Staatliches"/>
              </a:defRPr>
            </a:lvl8pPr>
            <a:lvl9pPr lvl="8" algn="ctr" rtl="0">
              <a:spcBef>
                <a:spcPts val="0"/>
              </a:spcBef>
              <a:spcAft>
                <a:spcPts val="0"/>
              </a:spcAft>
              <a:buSzPts val="2500"/>
              <a:buFont typeface="Staatliches"/>
              <a:buNone/>
              <a:defRPr sz="2500">
                <a:latin typeface="Staatliches"/>
                <a:ea typeface="Staatliches"/>
                <a:cs typeface="Staatliches"/>
                <a:sym typeface="Staatliches"/>
              </a:defRPr>
            </a:lvl9pPr>
          </a:lstStyle>
          <a:p>
            <a:r>
              <a:t>xx%</a:t>
            </a:r>
          </a:p>
        </p:txBody>
      </p:sp>
      <p:sp>
        <p:nvSpPr>
          <p:cNvPr id="102" name="Google Shape;102;p14"/>
          <p:cNvSpPr txBox="1">
            <a:spLocks noGrp="1"/>
          </p:cNvSpPr>
          <p:nvPr>
            <p:ph type="title" idx="14" hasCustomPrompt="1"/>
          </p:nvPr>
        </p:nvSpPr>
        <p:spPr>
          <a:xfrm>
            <a:off x="2057400" y="3183731"/>
            <a:ext cx="548700" cy="246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500"/>
            </a:lvl1pPr>
            <a:lvl2pPr lvl="1" algn="ctr" rtl="0">
              <a:spcBef>
                <a:spcPts val="0"/>
              </a:spcBef>
              <a:spcAft>
                <a:spcPts val="0"/>
              </a:spcAft>
              <a:buSzPts val="2500"/>
              <a:buFont typeface="Staatliches"/>
              <a:buNone/>
              <a:defRPr sz="2500">
                <a:latin typeface="Staatliches"/>
                <a:ea typeface="Staatliches"/>
                <a:cs typeface="Staatliches"/>
                <a:sym typeface="Staatliches"/>
              </a:defRPr>
            </a:lvl2pPr>
            <a:lvl3pPr lvl="2" algn="ctr" rtl="0">
              <a:spcBef>
                <a:spcPts val="0"/>
              </a:spcBef>
              <a:spcAft>
                <a:spcPts val="0"/>
              </a:spcAft>
              <a:buSzPts val="2500"/>
              <a:buFont typeface="Staatliches"/>
              <a:buNone/>
              <a:defRPr sz="2500">
                <a:latin typeface="Staatliches"/>
                <a:ea typeface="Staatliches"/>
                <a:cs typeface="Staatliches"/>
                <a:sym typeface="Staatliches"/>
              </a:defRPr>
            </a:lvl3pPr>
            <a:lvl4pPr lvl="3" algn="ctr" rtl="0">
              <a:spcBef>
                <a:spcPts val="0"/>
              </a:spcBef>
              <a:spcAft>
                <a:spcPts val="0"/>
              </a:spcAft>
              <a:buSzPts val="2500"/>
              <a:buFont typeface="Staatliches"/>
              <a:buNone/>
              <a:defRPr sz="2500">
                <a:latin typeface="Staatliches"/>
                <a:ea typeface="Staatliches"/>
                <a:cs typeface="Staatliches"/>
                <a:sym typeface="Staatliches"/>
              </a:defRPr>
            </a:lvl4pPr>
            <a:lvl5pPr lvl="4" algn="ctr" rtl="0">
              <a:spcBef>
                <a:spcPts val="0"/>
              </a:spcBef>
              <a:spcAft>
                <a:spcPts val="0"/>
              </a:spcAft>
              <a:buSzPts val="2500"/>
              <a:buFont typeface="Staatliches"/>
              <a:buNone/>
              <a:defRPr sz="2500">
                <a:latin typeface="Staatliches"/>
                <a:ea typeface="Staatliches"/>
                <a:cs typeface="Staatliches"/>
                <a:sym typeface="Staatliches"/>
              </a:defRPr>
            </a:lvl5pPr>
            <a:lvl6pPr lvl="5" algn="ctr" rtl="0">
              <a:spcBef>
                <a:spcPts val="0"/>
              </a:spcBef>
              <a:spcAft>
                <a:spcPts val="0"/>
              </a:spcAft>
              <a:buSzPts val="2500"/>
              <a:buFont typeface="Staatliches"/>
              <a:buNone/>
              <a:defRPr sz="2500">
                <a:latin typeface="Staatliches"/>
                <a:ea typeface="Staatliches"/>
                <a:cs typeface="Staatliches"/>
                <a:sym typeface="Staatliches"/>
              </a:defRPr>
            </a:lvl6pPr>
            <a:lvl7pPr lvl="6" algn="ctr" rtl="0">
              <a:spcBef>
                <a:spcPts val="0"/>
              </a:spcBef>
              <a:spcAft>
                <a:spcPts val="0"/>
              </a:spcAft>
              <a:buSzPts val="2500"/>
              <a:buFont typeface="Staatliches"/>
              <a:buNone/>
              <a:defRPr sz="2500">
                <a:latin typeface="Staatliches"/>
                <a:ea typeface="Staatliches"/>
                <a:cs typeface="Staatliches"/>
                <a:sym typeface="Staatliches"/>
              </a:defRPr>
            </a:lvl7pPr>
            <a:lvl8pPr lvl="7" algn="ctr" rtl="0">
              <a:spcBef>
                <a:spcPts val="0"/>
              </a:spcBef>
              <a:spcAft>
                <a:spcPts val="0"/>
              </a:spcAft>
              <a:buSzPts val="2500"/>
              <a:buFont typeface="Staatliches"/>
              <a:buNone/>
              <a:defRPr sz="2500">
                <a:latin typeface="Staatliches"/>
                <a:ea typeface="Staatliches"/>
                <a:cs typeface="Staatliches"/>
                <a:sym typeface="Staatliches"/>
              </a:defRPr>
            </a:lvl8pPr>
            <a:lvl9pPr lvl="8" algn="ctr" rtl="0">
              <a:spcBef>
                <a:spcPts val="0"/>
              </a:spcBef>
              <a:spcAft>
                <a:spcPts val="0"/>
              </a:spcAft>
              <a:buSzPts val="2500"/>
              <a:buFont typeface="Staatliches"/>
              <a:buNone/>
              <a:defRPr sz="2500">
                <a:latin typeface="Staatliches"/>
                <a:ea typeface="Staatliches"/>
                <a:cs typeface="Staatliches"/>
                <a:sym typeface="Staatliches"/>
              </a:defRPr>
            </a:lvl9pPr>
          </a:lstStyle>
          <a:p>
            <a:r>
              <a:t>xx%</a:t>
            </a:r>
          </a:p>
        </p:txBody>
      </p:sp>
      <p:sp>
        <p:nvSpPr>
          <p:cNvPr id="103" name="Google Shape;103;p14"/>
          <p:cNvSpPr txBox="1">
            <a:spLocks noGrp="1"/>
          </p:cNvSpPr>
          <p:nvPr>
            <p:ph type="title" idx="15" hasCustomPrompt="1"/>
          </p:nvPr>
        </p:nvSpPr>
        <p:spPr>
          <a:xfrm>
            <a:off x="5962650" y="3183731"/>
            <a:ext cx="548700" cy="246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500"/>
            </a:lvl1pPr>
            <a:lvl2pPr lvl="1" algn="ctr" rtl="0">
              <a:spcBef>
                <a:spcPts val="0"/>
              </a:spcBef>
              <a:spcAft>
                <a:spcPts val="0"/>
              </a:spcAft>
              <a:buSzPts val="2500"/>
              <a:buFont typeface="Staatliches"/>
              <a:buNone/>
              <a:defRPr sz="2500">
                <a:latin typeface="Staatliches"/>
                <a:ea typeface="Staatliches"/>
                <a:cs typeface="Staatliches"/>
                <a:sym typeface="Staatliches"/>
              </a:defRPr>
            </a:lvl2pPr>
            <a:lvl3pPr lvl="2" algn="ctr" rtl="0">
              <a:spcBef>
                <a:spcPts val="0"/>
              </a:spcBef>
              <a:spcAft>
                <a:spcPts val="0"/>
              </a:spcAft>
              <a:buSzPts val="2500"/>
              <a:buFont typeface="Staatliches"/>
              <a:buNone/>
              <a:defRPr sz="2500">
                <a:latin typeface="Staatliches"/>
                <a:ea typeface="Staatliches"/>
                <a:cs typeface="Staatliches"/>
                <a:sym typeface="Staatliches"/>
              </a:defRPr>
            </a:lvl3pPr>
            <a:lvl4pPr lvl="3" algn="ctr" rtl="0">
              <a:spcBef>
                <a:spcPts val="0"/>
              </a:spcBef>
              <a:spcAft>
                <a:spcPts val="0"/>
              </a:spcAft>
              <a:buSzPts val="2500"/>
              <a:buFont typeface="Staatliches"/>
              <a:buNone/>
              <a:defRPr sz="2500">
                <a:latin typeface="Staatliches"/>
                <a:ea typeface="Staatliches"/>
                <a:cs typeface="Staatliches"/>
                <a:sym typeface="Staatliches"/>
              </a:defRPr>
            </a:lvl4pPr>
            <a:lvl5pPr lvl="4" algn="ctr" rtl="0">
              <a:spcBef>
                <a:spcPts val="0"/>
              </a:spcBef>
              <a:spcAft>
                <a:spcPts val="0"/>
              </a:spcAft>
              <a:buSzPts val="2500"/>
              <a:buFont typeface="Staatliches"/>
              <a:buNone/>
              <a:defRPr sz="2500">
                <a:latin typeface="Staatliches"/>
                <a:ea typeface="Staatliches"/>
                <a:cs typeface="Staatliches"/>
                <a:sym typeface="Staatliches"/>
              </a:defRPr>
            </a:lvl5pPr>
            <a:lvl6pPr lvl="5" algn="ctr" rtl="0">
              <a:spcBef>
                <a:spcPts val="0"/>
              </a:spcBef>
              <a:spcAft>
                <a:spcPts val="0"/>
              </a:spcAft>
              <a:buSzPts val="2500"/>
              <a:buFont typeface="Staatliches"/>
              <a:buNone/>
              <a:defRPr sz="2500">
                <a:latin typeface="Staatliches"/>
                <a:ea typeface="Staatliches"/>
                <a:cs typeface="Staatliches"/>
                <a:sym typeface="Staatliches"/>
              </a:defRPr>
            </a:lvl6pPr>
            <a:lvl7pPr lvl="6" algn="ctr" rtl="0">
              <a:spcBef>
                <a:spcPts val="0"/>
              </a:spcBef>
              <a:spcAft>
                <a:spcPts val="0"/>
              </a:spcAft>
              <a:buSzPts val="2500"/>
              <a:buFont typeface="Staatliches"/>
              <a:buNone/>
              <a:defRPr sz="2500">
                <a:latin typeface="Staatliches"/>
                <a:ea typeface="Staatliches"/>
                <a:cs typeface="Staatliches"/>
                <a:sym typeface="Staatliches"/>
              </a:defRPr>
            </a:lvl7pPr>
            <a:lvl8pPr lvl="7" algn="ctr" rtl="0">
              <a:spcBef>
                <a:spcPts val="0"/>
              </a:spcBef>
              <a:spcAft>
                <a:spcPts val="0"/>
              </a:spcAft>
              <a:buSzPts val="2500"/>
              <a:buFont typeface="Staatliches"/>
              <a:buNone/>
              <a:defRPr sz="2500">
                <a:latin typeface="Staatliches"/>
                <a:ea typeface="Staatliches"/>
                <a:cs typeface="Staatliches"/>
                <a:sym typeface="Staatliches"/>
              </a:defRPr>
            </a:lvl8pPr>
            <a:lvl9pPr lvl="8" algn="ctr" rtl="0">
              <a:spcBef>
                <a:spcPts val="0"/>
              </a:spcBef>
              <a:spcAft>
                <a:spcPts val="0"/>
              </a:spcAft>
              <a:buSzPts val="2500"/>
              <a:buFont typeface="Staatliches"/>
              <a:buNone/>
              <a:defRPr sz="2500">
                <a:latin typeface="Staatliches"/>
                <a:ea typeface="Staatliches"/>
                <a:cs typeface="Staatliches"/>
                <a:sym typeface="Staatliches"/>
              </a:defRPr>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right">
  <p:cSld name="CUSTOM_2">
    <p:spTree>
      <p:nvGrpSpPr>
        <p:cNvPr id="1" name="Shape 104"/>
        <p:cNvGrpSpPr/>
        <p:nvPr/>
      </p:nvGrpSpPr>
      <p:grpSpPr>
        <a:xfrm>
          <a:off x="0" y="0"/>
          <a:ext cx="0" cy="0"/>
          <a:chOff x="0" y="0"/>
          <a:chExt cx="0" cy="0"/>
        </a:xfrm>
      </p:grpSpPr>
      <p:grpSp>
        <p:nvGrpSpPr>
          <p:cNvPr id="105" name="Google Shape;105;p15"/>
          <p:cNvGrpSpPr/>
          <p:nvPr/>
        </p:nvGrpSpPr>
        <p:grpSpPr>
          <a:xfrm>
            <a:off x="211" y="2468066"/>
            <a:ext cx="9144157" cy="2674842"/>
            <a:chOff x="211" y="2468066"/>
            <a:chExt cx="9144157" cy="2674842"/>
          </a:xfrm>
        </p:grpSpPr>
        <p:sp>
          <p:nvSpPr>
            <p:cNvPr id="106" name="Google Shape;106;p15"/>
            <p:cNvSpPr/>
            <p:nvPr/>
          </p:nvSpPr>
          <p:spPr>
            <a:xfrm>
              <a:off x="211" y="2468066"/>
              <a:ext cx="9144157" cy="2589077"/>
            </a:xfrm>
            <a:custGeom>
              <a:avLst/>
              <a:gdLst/>
              <a:ahLst/>
              <a:cxnLst/>
              <a:rect l="l" t="t" r="r" b="b"/>
              <a:pathLst>
                <a:path w="282860" h="80089" extrusionOk="0">
                  <a:moveTo>
                    <a:pt x="282859" y="0"/>
                  </a:moveTo>
                  <a:cubicBezTo>
                    <a:pt x="280047" y="1327"/>
                    <a:pt x="277222" y="2653"/>
                    <a:pt x="274078" y="3157"/>
                  </a:cubicBezTo>
                  <a:cubicBezTo>
                    <a:pt x="271253" y="3489"/>
                    <a:pt x="268441" y="3316"/>
                    <a:pt x="265788" y="3820"/>
                  </a:cubicBezTo>
                  <a:cubicBezTo>
                    <a:pt x="258161" y="5637"/>
                    <a:pt x="254514" y="13437"/>
                    <a:pt x="247377" y="16421"/>
                  </a:cubicBezTo>
                  <a:cubicBezTo>
                    <a:pt x="242403" y="18570"/>
                    <a:pt x="235944" y="18079"/>
                    <a:pt x="231792" y="21223"/>
                  </a:cubicBezTo>
                  <a:cubicBezTo>
                    <a:pt x="228144" y="24048"/>
                    <a:pt x="227322" y="28850"/>
                    <a:pt x="223833" y="31834"/>
                  </a:cubicBezTo>
                  <a:cubicBezTo>
                    <a:pt x="221353" y="33996"/>
                    <a:pt x="217705" y="34818"/>
                    <a:pt x="214058" y="34818"/>
                  </a:cubicBezTo>
                  <a:cubicBezTo>
                    <a:pt x="212400" y="34818"/>
                    <a:pt x="210569" y="34659"/>
                    <a:pt x="209084" y="34328"/>
                  </a:cubicBezTo>
                  <a:cubicBezTo>
                    <a:pt x="203778" y="33333"/>
                    <a:pt x="198963" y="31343"/>
                    <a:pt x="193830" y="30680"/>
                  </a:cubicBezTo>
                  <a:cubicBezTo>
                    <a:pt x="192331" y="30508"/>
                    <a:pt x="190845" y="30348"/>
                    <a:pt x="189347" y="30348"/>
                  </a:cubicBezTo>
                  <a:cubicBezTo>
                    <a:pt x="184041" y="30348"/>
                    <a:pt x="178735" y="31675"/>
                    <a:pt x="174265" y="34155"/>
                  </a:cubicBezTo>
                  <a:cubicBezTo>
                    <a:pt x="172103" y="35322"/>
                    <a:pt x="154701" y="47751"/>
                    <a:pt x="137285" y="62010"/>
                  </a:cubicBezTo>
                  <a:cubicBezTo>
                    <a:pt x="137285" y="62010"/>
                    <a:pt x="112255" y="43613"/>
                    <a:pt x="110425" y="42618"/>
                  </a:cubicBezTo>
                  <a:cubicBezTo>
                    <a:pt x="105955" y="40124"/>
                    <a:pt x="100649" y="38798"/>
                    <a:pt x="95343" y="38798"/>
                  </a:cubicBezTo>
                  <a:cubicBezTo>
                    <a:pt x="93845" y="38798"/>
                    <a:pt x="92518" y="38970"/>
                    <a:pt x="91033" y="39129"/>
                  </a:cubicBezTo>
                  <a:cubicBezTo>
                    <a:pt x="85727" y="39965"/>
                    <a:pt x="80912" y="41955"/>
                    <a:pt x="75779" y="42777"/>
                  </a:cubicBezTo>
                  <a:cubicBezTo>
                    <a:pt x="74121" y="43108"/>
                    <a:pt x="72463" y="43281"/>
                    <a:pt x="70632" y="43281"/>
                  </a:cubicBezTo>
                  <a:cubicBezTo>
                    <a:pt x="66985" y="43281"/>
                    <a:pt x="63337" y="42445"/>
                    <a:pt x="60857" y="40296"/>
                  </a:cubicBezTo>
                  <a:cubicBezTo>
                    <a:pt x="57368" y="37312"/>
                    <a:pt x="56705" y="32497"/>
                    <a:pt x="53057" y="29685"/>
                  </a:cubicBezTo>
                  <a:cubicBezTo>
                    <a:pt x="48746" y="26528"/>
                    <a:pt x="42287" y="27032"/>
                    <a:pt x="37313" y="24870"/>
                  </a:cubicBezTo>
                  <a:cubicBezTo>
                    <a:pt x="30177" y="21886"/>
                    <a:pt x="26701" y="14100"/>
                    <a:pt x="18902" y="12442"/>
                  </a:cubicBezTo>
                  <a:cubicBezTo>
                    <a:pt x="16249" y="11779"/>
                    <a:pt x="13437" y="12110"/>
                    <a:pt x="10784" y="11606"/>
                  </a:cubicBezTo>
                  <a:cubicBezTo>
                    <a:pt x="6805" y="11115"/>
                    <a:pt x="3317" y="9285"/>
                    <a:pt x="1" y="7468"/>
                  </a:cubicBezTo>
                  <a:lnTo>
                    <a:pt x="1" y="31171"/>
                  </a:lnTo>
                  <a:cubicBezTo>
                    <a:pt x="6633" y="33664"/>
                    <a:pt x="10453" y="40456"/>
                    <a:pt x="17416" y="43108"/>
                  </a:cubicBezTo>
                  <a:cubicBezTo>
                    <a:pt x="22881" y="45098"/>
                    <a:pt x="29845" y="44607"/>
                    <a:pt x="34328" y="47923"/>
                  </a:cubicBezTo>
                  <a:cubicBezTo>
                    <a:pt x="38308" y="50735"/>
                    <a:pt x="38971" y="55550"/>
                    <a:pt x="42778" y="58362"/>
                  </a:cubicBezTo>
                  <a:cubicBezTo>
                    <a:pt x="45603" y="60683"/>
                    <a:pt x="49410" y="61519"/>
                    <a:pt x="53389" y="61519"/>
                  </a:cubicBezTo>
                  <a:cubicBezTo>
                    <a:pt x="55219" y="61519"/>
                    <a:pt x="57037" y="61347"/>
                    <a:pt x="58867" y="61015"/>
                  </a:cubicBezTo>
                  <a:cubicBezTo>
                    <a:pt x="64332" y="60020"/>
                    <a:pt x="69637" y="58031"/>
                    <a:pt x="75275" y="57208"/>
                  </a:cubicBezTo>
                  <a:cubicBezTo>
                    <a:pt x="76774" y="57036"/>
                    <a:pt x="78432" y="57036"/>
                    <a:pt x="80090" y="57036"/>
                  </a:cubicBezTo>
                  <a:cubicBezTo>
                    <a:pt x="85727" y="57036"/>
                    <a:pt x="91364" y="58203"/>
                    <a:pt x="96166" y="60683"/>
                  </a:cubicBezTo>
                  <a:cubicBezTo>
                    <a:pt x="98155" y="61678"/>
                    <a:pt x="125188" y="80089"/>
                    <a:pt x="125188" y="80089"/>
                  </a:cubicBezTo>
                  <a:cubicBezTo>
                    <a:pt x="143917" y="65830"/>
                    <a:pt x="162659" y="53388"/>
                    <a:pt x="165140" y="52234"/>
                  </a:cubicBezTo>
                  <a:cubicBezTo>
                    <a:pt x="169954" y="49741"/>
                    <a:pt x="175592" y="48414"/>
                    <a:pt x="181229" y="48414"/>
                  </a:cubicBezTo>
                  <a:cubicBezTo>
                    <a:pt x="182887" y="48414"/>
                    <a:pt x="184545" y="48587"/>
                    <a:pt x="186031" y="48746"/>
                  </a:cubicBezTo>
                  <a:cubicBezTo>
                    <a:pt x="191668" y="49581"/>
                    <a:pt x="196974" y="51571"/>
                    <a:pt x="202452" y="52566"/>
                  </a:cubicBezTo>
                  <a:cubicBezTo>
                    <a:pt x="204269" y="52725"/>
                    <a:pt x="206099" y="52897"/>
                    <a:pt x="207916" y="52897"/>
                  </a:cubicBezTo>
                  <a:cubicBezTo>
                    <a:pt x="211896" y="52897"/>
                    <a:pt x="215875" y="52062"/>
                    <a:pt x="218528" y="49913"/>
                  </a:cubicBezTo>
                  <a:cubicBezTo>
                    <a:pt x="222348" y="46929"/>
                    <a:pt x="223011" y="42114"/>
                    <a:pt x="226990" y="39302"/>
                  </a:cubicBezTo>
                  <a:cubicBezTo>
                    <a:pt x="231460" y="36145"/>
                    <a:pt x="238424" y="36649"/>
                    <a:pt x="243902" y="34487"/>
                  </a:cubicBezTo>
                  <a:cubicBezTo>
                    <a:pt x="251529" y="31502"/>
                    <a:pt x="255508" y="23716"/>
                    <a:pt x="263626" y="22058"/>
                  </a:cubicBezTo>
                  <a:cubicBezTo>
                    <a:pt x="266610" y="21395"/>
                    <a:pt x="269595" y="21727"/>
                    <a:pt x="272579" y="21395"/>
                  </a:cubicBezTo>
                  <a:cubicBezTo>
                    <a:pt x="276399" y="20891"/>
                    <a:pt x="279715" y="19233"/>
                    <a:pt x="282859" y="17747"/>
                  </a:cubicBezTo>
                  <a:lnTo>
                    <a:pt x="2828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211" y="3041782"/>
              <a:ext cx="9144157" cy="2101126"/>
            </a:xfrm>
            <a:custGeom>
              <a:avLst/>
              <a:gdLst/>
              <a:ahLst/>
              <a:cxnLst/>
              <a:rect l="l" t="t" r="r" b="b"/>
              <a:pathLst>
                <a:path w="282860" h="64995" extrusionOk="0">
                  <a:moveTo>
                    <a:pt x="282859" y="0"/>
                  </a:moveTo>
                  <a:cubicBezTo>
                    <a:pt x="279715" y="1486"/>
                    <a:pt x="276399" y="3144"/>
                    <a:pt x="272579" y="3648"/>
                  </a:cubicBezTo>
                  <a:cubicBezTo>
                    <a:pt x="269595" y="3980"/>
                    <a:pt x="266610" y="3648"/>
                    <a:pt x="263626" y="4311"/>
                  </a:cubicBezTo>
                  <a:cubicBezTo>
                    <a:pt x="255508" y="5969"/>
                    <a:pt x="251529" y="13755"/>
                    <a:pt x="243902" y="16740"/>
                  </a:cubicBezTo>
                  <a:cubicBezTo>
                    <a:pt x="238424" y="18902"/>
                    <a:pt x="231460" y="18398"/>
                    <a:pt x="226990" y="21555"/>
                  </a:cubicBezTo>
                  <a:cubicBezTo>
                    <a:pt x="223011" y="24367"/>
                    <a:pt x="222348" y="29182"/>
                    <a:pt x="218528" y="32166"/>
                  </a:cubicBezTo>
                  <a:cubicBezTo>
                    <a:pt x="215875" y="34315"/>
                    <a:pt x="211896" y="35150"/>
                    <a:pt x="207916" y="35150"/>
                  </a:cubicBezTo>
                  <a:cubicBezTo>
                    <a:pt x="206099" y="35150"/>
                    <a:pt x="204269" y="34978"/>
                    <a:pt x="202452" y="34819"/>
                  </a:cubicBezTo>
                  <a:cubicBezTo>
                    <a:pt x="196974" y="33824"/>
                    <a:pt x="191668" y="31834"/>
                    <a:pt x="186031" y="30999"/>
                  </a:cubicBezTo>
                  <a:cubicBezTo>
                    <a:pt x="184545" y="30840"/>
                    <a:pt x="182887" y="30667"/>
                    <a:pt x="181229" y="30667"/>
                  </a:cubicBezTo>
                  <a:cubicBezTo>
                    <a:pt x="175592" y="30667"/>
                    <a:pt x="169954" y="31994"/>
                    <a:pt x="165140" y="34487"/>
                  </a:cubicBezTo>
                  <a:cubicBezTo>
                    <a:pt x="162659" y="35641"/>
                    <a:pt x="143917" y="48083"/>
                    <a:pt x="125188" y="62342"/>
                  </a:cubicBezTo>
                  <a:cubicBezTo>
                    <a:pt x="125188" y="62342"/>
                    <a:pt x="98155" y="43931"/>
                    <a:pt x="96166" y="42936"/>
                  </a:cubicBezTo>
                  <a:cubicBezTo>
                    <a:pt x="91364" y="40456"/>
                    <a:pt x="85727" y="39289"/>
                    <a:pt x="80090" y="39289"/>
                  </a:cubicBezTo>
                  <a:cubicBezTo>
                    <a:pt x="78432" y="39289"/>
                    <a:pt x="76774" y="39289"/>
                    <a:pt x="75275" y="39461"/>
                  </a:cubicBezTo>
                  <a:cubicBezTo>
                    <a:pt x="69637" y="40284"/>
                    <a:pt x="64332" y="42273"/>
                    <a:pt x="58867" y="43268"/>
                  </a:cubicBezTo>
                  <a:cubicBezTo>
                    <a:pt x="57037" y="43600"/>
                    <a:pt x="55219" y="43772"/>
                    <a:pt x="53389" y="43772"/>
                  </a:cubicBezTo>
                  <a:cubicBezTo>
                    <a:pt x="49410" y="43772"/>
                    <a:pt x="45603" y="42936"/>
                    <a:pt x="42778" y="40615"/>
                  </a:cubicBezTo>
                  <a:cubicBezTo>
                    <a:pt x="38971" y="37803"/>
                    <a:pt x="38308" y="32988"/>
                    <a:pt x="34328" y="30176"/>
                  </a:cubicBezTo>
                  <a:cubicBezTo>
                    <a:pt x="29845" y="26860"/>
                    <a:pt x="22881" y="27351"/>
                    <a:pt x="17416" y="25361"/>
                  </a:cubicBezTo>
                  <a:cubicBezTo>
                    <a:pt x="10453" y="22709"/>
                    <a:pt x="6633" y="15917"/>
                    <a:pt x="1" y="13424"/>
                  </a:cubicBezTo>
                  <a:lnTo>
                    <a:pt x="1" y="64995"/>
                  </a:lnTo>
                  <a:lnTo>
                    <a:pt x="282859" y="64995"/>
                  </a:lnTo>
                  <a:lnTo>
                    <a:pt x="2828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15"/>
          <p:cNvSpPr txBox="1">
            <a:spLocks noGrp="1"/>
          </p:cNvSpPr>
          <p:nvPr>
            <p:ph type="subTitle" idx="1"/>
          </p:nvPr>
        </p:nvSpPr>
        <p:spPr>
          <a:xfrm>
            <a:off x="4267675" y="1957475"/>
            <a:ext cx="4163100" cy="20340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None/>
              <a:defRPr sz="1400">
                <a:solidFill>
                  <a:schemeClr val="dk1"/>
                </a:solidFill>
              </a:defRPr>
            </a:lvl1pPr>
            <a:lvl2pPr lvl="1">
              <a:lnSpc>
                <a:spcPct val="100000"/>
              </a:lnSpc>
              <a:spcBef>
                <a:spcPts val="1600"/>
              </a:spcBef>
              <a:spcAft>
                <a:spcPts val="0"/>
              </a:spcAft>
              <a:buNone/>
              <a:defRPr>
                <a:solidFill>
                  <a:schemeClr val="dk1"/>
                </a:solidFill>
              </a:defRPr>
            </a:lvl2pPr>
            <a:lvl3pPr lvl="2">
              <a:lnSpc>
                <a:spcPct val="100000"/>
              </a:lnSpc>
              <a:spcBef>
                <a:spcPts val="1600"/>
              </a:spcBef>
              <a:spcAft>
                <a:spcPts val="0"/>
              </a:spcAft>
              <a:buNone/>
              <a:defRPr>
                <a:solidFill>
                  <a:schemeClr val="dk1"/>
                </a:solidFill>
              </a:defRPr>
            </a:lvl3pPr>
            <a:lvl4pPr lvl="3">
              <a:lnSpc>
                <a:spcPct val="100000"/>
              </a:lnSpc>
              <a:spcBef>
                <a:spcPts val="1600"/>
              </a:spcBef>
              <a:spcAft>
                <a:spcPts val="0"/>
              </a:spcAft>
              <a:buNone/>
              <a:defRPr>
                <a:solidFill>
                  <a:schemeClr val="dk1"/>
                </a:solidFill>
              </a:defRPr>
            </a:lvl4pPr>
            <a:lvl5pPr lvl="4">
              <a:lnSpc>
                <a:spcPct val="100000"/>
              </a:lnSpc>
              <a:spcBef>
                <a:spcPts val="1600"/>
              </a:spcBef>
              <a:spcAft>
                <a:spcPts val="0"/>
              </a:spcAft>
              <a:buNone/>
              <a:defRPr>
                <a:solidFill>
                  <a:schemeClr val="dk1"/>
                </a:solidFill>
              </a:defRPr>
            </a:lvl5pPr>
            <a:lvl6pPr lvl="5">
              <a:lnSpc>
                <a:spcPct val="100000"/>
              </a:lnSpc>
              <a:spcBef>
                <a:spcPts val="1600"/>
              </a:spcBef>
              <a:spcAft>
                <a:spcPts val="0"/>
              </a:spcAft>
              <a:buNone/>
              <a:defRPr>
                <a:solidFill>
                  <a:schemeClr val="dk1"/>
                </a:solidFill>
              </a:defRPr>
            </a:lvl6pPr>
            <a:lvl7pPr lvl="6">
              <a:lnSpc>
                <a:spcPct val="100000"/>
              </a:lnSpc>
              <a:spcBef>
                <a:spcPts val="1600"/>
              </a:spcBef>
              <a:spcAft>
                <a:spcPts val="0"/>
              </a:spcAft>
              <a:buNone/>
              <a:defRPr>
                <a:solidFill>
                  <a:schemeClr val="dk1"/>
                </a:solidFill>
              </a:defRPr>
            </a:lvl7pPr>
            <a:lvl8pPr lvl="7">
              <a:lnSpc>
                <a:spcPct val="100000"/>
              </a:lnSpc>
              <a:spcBef>
                <a:spcPts val="1600"/>
              </a:spcBef>
              <a:spcAft>
                <a:spcPts val="0"/>
              </a:spcAft>
              <a:buNone/>
              <a:defRPr>
                <a:solidFill>
                  <a:schemeClr val="dk1"/>
                </a:solidFill>
              </a:defRPr>
            </a:lvl8pPr>
            <a:lvl9pPr lvl="8">
              <a:lnSpc>
                <a:spcPct val="100000"/>
              </a:lnSpc>
              <a:spcBef>
                <a:spcPts val="1600"/>
              </a:spcBef>
              <a:spcAft>
                <a:spcPts val="1600"/>
              </a:spcAft>
              <a:buNone/>
              <a:defRPr>
                <a:solidFill>
                  <a:schemeClr val="dk1"/>
                </a:solidFill>
              </a:defRPr>
            </a:lvl9pPr>
          </a:lstStyle>
          <a:p>
            <a:endParaRPr/>
          </a:p>
        </p:txBody>
      </p:sp>
      <p:sp>
        <p:nvSpPr>
          <p:cNvPr id="109" name="Google Shape;109;p15"/>
          <p:cNvSpPr txBox="1">
            <a:spLocks noGrp="1"/>
          </p:cNvSpPr>
          <p:nvPr>
            <p:ph type="title"/>
          </p:nvPr>
        </p:nvSpPr>
        <p:spPr>
          <a:xfrm>
            <a:off x="4267675" y="1276200"/>
            <a:ext cx="4163100" cy="304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0" name="Google Shape;110;p15"/>
          <p:cNvSpPr/>
          <p:nvPr/>
        </p:nvSpPr>
        <p:spPr>
          <a:xfrm>
            <a:off x="-219612" y="2875625"/>
            <a:ext cx="894125" cy="2448850"/>
          </a:xfrm>
          <a:custGeom>
            <a:avLst/>
            <a:gdLst/>
            <a:ahLst/>
            <a:cxnLst/>
            <a:rect l="l" t="t" r="r" b="b"/>
            <a:pathLst>
              <a:path w="35765" h="97954" extrusionOk="0">
                <a:moveTo>
                  <a:pt x="18693" y="0"/>
                </a:moveTo>
                <a:cubicBezTo>
                  <a:pt x="18693" y="48"/>
                  <a:pt x="18693" y="48"/>
                  <a:pt x="18645" y="48"/>
                </a:cubicBezTo>
                <a:cubicBezTo>
                  <a:pt x="18601" y="141"/>
                  <a:pt x="18553" y="233"/>
                  <a:pt x="18460" y="326"/>
                </a:cubicBezTo>
                <a:cubicBezTo>
                  <a:pt x="18368" y="463"/>
                  <a:pt x="18323" y="555"/>
                  <a:pt x="18231" y="648"/>
                </a:cubicBezTo>
                <a:cubicBezTo>
                  <a:pt x="18183" y="696"/>
                  <a:pt x="18183" y="740"/>
                  <a:pt x="18138" y="788"/>
                </a:cubicBezTo>
                <a:cubicBezTo>
                  <a:pt x="18090" y="881"/>
                  <a:pt x="17998" y="974"/>
                  <a:pt x="17953" y="1066"/>
                </a:cubicBezTo>
                <a:cubicBezTo>
                  <a:pt x="17905" y="1159"/>
                  <a:pt x="17861" y="1203"/>
                  <a:pt x="17861" y="1251"/>
                </a:cubicBezTo>
                <a:cubicBezTo>
                  <a:pt x="17812" y="1344"/>
                  <a:pt x="17720" y="1436"/>
                  <a:pt x="17676" y="1529"/>
                </a:cubicBezTo>
                <a:cubicBezTo>
                  <a:pt x="17627" y="1573"/>
                  <a:pt x="17627" y="1666"/>
                  <a:pt x="17583" y="1714"/>
                </a:cubicBezTo>
                <a:lnTo>
                  <a:pt x="17442" y="1991"/>
                </a:lnTo>
                <a:cubicBezTo>
                  <a:pt x="17398" y="2084"/>
                  <a:pt x="17350" y="2128"/>
                  <a:pt x="17305" y="2221"/>
                </a:cubicBezTo>
                <a:cubicBezTo>
                  <a:pt x="17257" y="2313"/>
                  <a:pt x="17213" y="2406"/>
                  <a:pt x="17213" y="2499"/>
                </a:cubicBezTo>
                <a:cubicBezTo>
                  <a:pt x="17165" y="2547"/>
                  <a:pt x="17120" y="2639"/>
                  <a:pt x="17072" y="2684"/>
                </a:cubicBezTo>
                <a:cubicBezTo>
                  <a:pt x="17072" y="2776"/>
                  <a:pt x="17028" y="2869"/>
                  <a:pt x="16980" y="2961"/>
                </a:cubicBezTo>
                <a:cubicBezTo>
                  <a:pt x="16935" y="3054"/>
                  <a:pt x="16935" y="3102"/>
                  <a:pt x="16887" y="3194"/>
                </a:cubicBezTo>
                <a:cubicBezTo>
                  <a:pt x="16843" y="3287"/>
                  <a:pt x="16795" y="3379"/>
                  <a:pt x="16795" y="3472"/>
                </a:cubicBezTo>
                <a:cubicBezTo>
                  <a:pt x="16750" y="3565"/>
                  <a:pt x="16702" y="3657"/>
                  <a:pt x="16702" y="3702"/>
                </a:cubicBezTo>
                <a:cubicBezTo>
                  <a:pt x="16658" y="3794"/>
                  <a:pt x="16658" y="3887"/>
                  <a:pt x="16609" y="3979"/>
                </a:cubicBezTo>
                <a:cubicBezTo>
                  <a:pt x="16565" y="4072"/>
                  <a:pt x="16565" y="4164"/>
                  <a:pt x="16517" y="4257"/>
                </a:cubicBezTo>
                <a:cubicBezTo>
                  <a:pt x="16517" y="4349"/>
                  <a:pt x="16473" y="4442"/>
                  <a:pt x="16473" y="4490"/>
                </a:cubicBezTo>
                <a:cubicBezTo>
                  <a:pt x="16424" y="4582"/>
                  <a:pt x="16424" y="4675"/>
                  <a:pt x="16380" y="4768"/>
                </a:cubicBezTo>
                <a:cubicBezTo>
                  <a:pt x="16380" y="4860"/>
                  <a:pt x="16332" y="4953"/>
                  <a:pt x="16332" y="5045"/>
                </a:cubicBezTo>
                <a:cubicBezTo>
                  <a:pt x="16287" y="5138"/>
                  <a:pt x="16287" y="5230"/>
                  <a:pt x="16287" y="5323"/>
                </a:cubicBezTo>
                <a:cubicBezTo>
                  <a:pt x="16239" y="5415"/>
                  <a:pt x="16239" y="5508"/>
                  <a:pt x="16239" y="5600"/>
                </a:cubicBezTo>
                <a:cubicBezTo>
                  <a:pt x="16195" y="5693"/>
                  <a:pt x="16195" y="5785"/>
                  <a:pt x="16195" y="5878"/>
                </a:cubicBezTo>
                <a:cubicBezTo>
                  <a:pt x="16147" y="5971"/>
                  <a:pt x="16147" y="6063"/>
                  <a:pt x="16147" y="6156"/>
                </a:cubicBezTo>
                <a:cubicBezTo>
                  <a:pt x="16147" y="6248"/>
                  <a:pt x="16102" y="6341"/>
                  <a:pt x="16102" y="6433"/>
                </a:cubicBezTo>
                <a:lnTo>
                  <a:pt x="16102" y="6711"/>
                </a:lnTo>
                <a:cubicBezTo>
                  <a:pt x="16054" y="6803"/>
                  <a:pt x="16054" y="6896"/>
                  <a:pt x="16054" y="6988"/>
                </a:cubicBezTo>
                <a:lnTo>
                  <a:pt x="16054" y="7266"/>
                </a:lnTo>
                <a:lnTo>
                  <a:pt x="16054" y="7588"/>
                </a:lnTo>
                <a:lnTo>
                  <a:pt x="16054" y="7821"/>
                </a:lnTo>
                <a:lnTo>
                  <a:pt x="16054" y="8284"/>
                </a:lnTo>
                <a:lnTo>
                  <a:pt x="16054" y="8421"/>
                </a:lnTo>
                <a:cubicBezTo>
                  <a:pt x="16147" y="9857"/>
                  <a:pt x="16473" y="11197"/>
                  <a:pt x="17028" y="12448"/>
                </a:cubicBezTo>
                <a:cubicBezTo>
                  <a:pt x="17535" y="13744"/>
                  <a:pt x="18323" y="14899"/>
                  <a:pt x="19249" y="15917"/>
                </a:cubicBezTo>
                <a:cubicBezTo>
                  <a:pt x="18323" y="16612"/>
                  <a:pt x="16750" y="17908"/>
                  <a:pt x="14899" y="19803"/>
                </a:cubicBezTo>
                <a:cubicBezTo>
                  <a:pt x="14481" y="20266"/>
                  <a:pt x="14018" y="20777"/>
                  <a:pt x="13556" y="21284"/>
                </a:cubicBezTo>
                <a:lnTo>
                  <a:pt x="12864" y="22117"/>
                </a:lnTo>
                <a:cubicBezTo>
                  <a:pt x="12723" y="22302"/>
                  <a:pt x="12538" y="22442"/>
                  <a:pt x="12401" y="22627"/>
                </a:cubicBezTo>
                <a:cubicBezTo>
                  <a:pt x="12260" y="22857"/>
                  <a:pt x="12075" y="23042"/>
                  <a:pt x="11938" y="23275"/>
                </a:cubicBezTo>
                <a:cubicBezTo>
                  <a:pt x="10507" y="25027"/>
                  <a:pt x="8988" y="27238"/>
                  <a:pt x="7512" y="29770"/>
                </a:cubicBezTo>
                <a:lnTo>
                  <a:pt x="7512" y="29770"/>
                </a:lnTo>
                <a:cubicBezTo>
                  <a:pt x="7560" y="29562"/>
                  <a:pt x="7638" y="29357"/>
                  <a:pt x="7681" y="29149"/>
                </a:cubicBezTo>
                <a:cubicBezTo>
                  <a:pt x="8374" y="26792"/>
                  <a:pt x="8329" y="24201"/>
                  <a:pt x="7448" y="21746"/>
                </a:cubicBezTo>
                <a:cubicBezTo>
                  <a:pt x="6430" y="18785"/>
                  <a:pt x="4350" y="16427"/>
                  <a:pt x="1803" y="15039"/>
                </a:cubicBezTo>
                <a:cubicBezTo>
                  <a:pt x="1803" y="15039"/>
                  <a:pt x="1759" y="15084"/>
                  <a:pt x="1759" y="15132"/>
                </a:cubicBezTo>
                <a:cubicBezTo>
                  <a:pt x="693" y="17815"/>
                  <a:pt x="508" y="20869"/>
                  <a:pt x="1574" y="23830"/>
                </a:cubicBezTo>
                <a:cubicBezTo>
                  <a:pt x="2544" y="26607"/>
                  <a:pt x="4443" y="28827"/>
                  <a:pt x="6756" y="30260"/>
                </a:cubicBezTo>
                <a:cubicBezTo>
                  <a:pt x="6893" y="30352"/>
                  <a:pt x="6986" y="30401"/>
                  <a:pt x="7126" y="30493"/>
                </a:cubicBezTo>
                <a:cubicBezTo>
                  <a:pt x="7078" y="30538"/>
                  <a:pt x="7078" y="30586"/>
                  <a:pt x="7034" y="30678"/>
                </a:cubicBezTo>
                <a:cubicBezTo>
                  <a:pt x="6478" y="31696"/>
                  <a:pt x="5923" y="32758"/>
                  <a:pt x="5412" y="33917"/>
                </a:cubicBezTo>
                <a:cubicBezTo>
                  <a:pt x="1988" y="41413"/>
                  <a:pt x="278" y="49741"/>
                  <a:pt x="278" y="58717"/>
                </a:cubicBezTo>
                <a:cubicBezTo>
                  <a:pt x="278" y="75789"/>
                  <a:pt x="6245" y="89995"/>
                  <a:pt x="9347" y="97953"/>
                </a:cubicBezTo>
                <a:lnTo>
                  <a:pt x="9069" y="94900"/>
                </a:lnTo>
                <a:cubicBezTo>
                  <a:pt x="1" y="72690"/>
                  <a:pt x="1" y="55893"/>
                  <a:pt x="2821" y="44004"/>
                </a:cubicBezTo>
                <a:lnTo>
                  <a:pt x="2821" y="44004"/>
                </a:lnTo>
                <a:cubicBezTo>
                  <a:pt x="4562" y="44906"/>
                  <a:pt x="6483" y="45405"/>
                  <a:pt x="8490" y="45405"/>
                </a:cubicBezTo>
                <a:cubicBezTo>
                  <a:pt x="9363" y="45405"/>
                  <a:pt x="10252" y="45311"/>
                  <a:pt x="11150" y="45114"/>
                </a:cubicBezTo>
                <a:cubicBezTo>
                  <a:pt x="14203" y="44466"/>
                  <a:pt x="16795" y="42708"/>
                  <a:pt x="18508" y="40347"/>
                </a:cubicBezTo>
                <a:cubicBezTo>
                  <a:pt x="16674" y="39315"/>
                  <a:pt x="14577" y="38738"/>
                  <a:pt x="12390" y="38738"/>
                </a:cubicBezTo>
                <a:cubicBezTo>
                  <a:pt x="11540" y="38738"/>
                  <a:pt x="10677" y="38825"/>
                  <a:pt x="9810" y="39007"/>
                </a:cubicBezTo>
                <a:cubicBezTo>
                  <a:pt x="7078" y="39606"/>
                  <a:pt x="4765" y="41042"/>
                  <a:pt x="3099" y="42986"/>
                </a:cubicBezTo>
                <a:cubicBezTo>
                  <a:pt x="3932" y="39699"/>
                  <a:pt x="4998" y="36830"/>
                  <a:pt x="6153" y="34332"/>
                </a:cubicBezTo>
                <a:cubicBezTo>
                  <a:pt x="6663" y="33177"/>
                  <a:pt x="7219" y="32018"/>
                  <a:pt x="7818" y="31000"/>
                </a:cubicBezTo>
                <a:cubicBezTo>
                  <a:pt x="9810" y="32944"/>
                  <a:pt x="12445" y="34287"/>
                  <a:pt x="15455" y="34565"/>
                </a:cubicBezTo>
                <a:cubicBezTo>
                  <a:pt x="15824" y="34597"/>
                  <a:pt x="16192" y="34613"/>
                  <a:pt x="16557" y="34613"/>
                </a:cubicBezTo>
                <a:cubicBezTo>
                  <a:pt x="19298" y="34613"/>
                  <a:pt x="21878" y="33710"/>
                  <a:pt x="23920" y="32159"/>
                </a:cubicBezTo>
                <a:cubicBezTo>
                  <a:pt x="21932" y="30030"/>
                  <a:pt x="19156" y="28594"/>
                  <a:pt x="16010" y="28317"/>
                </a:cubicBezTo>
                <a:cubicBezTo>
                  <a:pt x="15664" y="28289"/>
                  <a:pt x="15322" y="28275"/>
                  <a:pt x="14982" y="28275"/>
                </a:cubicBezTo>
                <a:cubicBezTo>
                  <a:pt x="12502" y="28275"/>
                  <a:pt x="10190" y="29000"/>
                  <a:pt x="8237" y="30260"/>
                </a:cubicBezTo>
                <a:cubicBezTo>
                  <a:pt x="9532" y="27902"/>
                  <a:pt x="10965" y="25866"/>
                  <a:pt x="12308" y="24152"/>
                </a:cubicBezTo>
                <a:cubicBezTo>
                  <a:pt x="12353" y="24060"/>
                  <a:pt x="12401" y="24015"/>
                  <a:pt x="12445" y="23967"/>
                </a:cubicBezTo>
                <a:cubicBezTo>
                  <a:pt x="12445" y="23923"/>
                  <a:pt x="12493" y="23923"/>
                  <a:pt x="12493" y="23923"/>
                </a:cubicBezTo>
                <a:lnTo>
                  <a:pt x="12493" y="23875"/>
                </a:lnTo>
                <a:cubicBezTo>
                  <a:pt x="13881" y="25170"/>
                  <a:pt x="15684" y="26003"/>
                  <a:pt x="17720" y="26096"/>
                </a:cubicBezTo>
                <a:cubicBezTo>
                  <a:pt x="17847" y="26101"/>
                  <a:pt x="17973" y="26104"/>
                  <a:pt x="18098" y="26104"/>
                </a:cubicBezTo>
                <a:cubicBezTo>
                  <a:pt x="20078" y="26104"/>
                  <a:pt x="21883" y="25424"/>
                  <a:pt x="23320" y="24293"/>
                </a:cubicBezTo>
                <a:cubicBezTo>
                  <a:pt x="21932" y="22905"/>
                  <a:pt x="20033" y="22024"/>
                  <a:pt x="17953" y="21932"/>
                </a:cubicBezTo>
                <a:cubicBezTo>
                  <a:pt x="17809" y="21924"/>
                  <a:pt x="17667" y="21921"/>
                  <a:pt x="17525" y="21921"/>
                </a:cubicBezTo>
                <a:cubicBezTo>
                  <a:pt x="15838" y="21921"/>
                  <a:pt x="14281" y="22422"/>
                  <a:pt x="13000" y="23275"/>
                </a:cubicBezTo>
                <a:cubicBezTo>
                  <a:pt x="15917" y="19711"/>
                  <a:pt x="18553" y="17538"/>
                  <a:pt x="19804" y="16564"/>
                </a:cubicBezTo>
                <a:cubicBezTo>
                  <a:pt x="21562" y="18833"/>
                  <a:pt x="24061" y="20543"/>
                  <a:pt x="27066" y="21147"/>
                </a:cubicBezTo>
                <a:cubicBezTo>
                  <a:pt x="27929" y="21327"/>
                  <a:pt x="28788" y="21414"/>
                  <a:pt x="29634" y="21414"/>
                </a:cubicBezTo>
                <a:cubicBezTo>
                  <a:pt x="31827" y="21414"/>
                  <a:pt x="33929" y="20827"/>
                  <a:pt x="35765" y="19759"/>
                </a:cubicBezTo>
                <a:cubicBezTo>
                  <a:pt x="34007" y="17445"/>
                  <a:pt x="31464" y="15687"/>
                  <a:pt x="28362" y="15039"/>
                </a:cubicBezTo>
                <a:cubicBezTo>
                  <a:pt x="27577" y="14854"/>
                  <a:pt x="26789" y="14806"/>
                  <a:pt x="26004" y="14762"/>
                </a:cubicBezTo>
                <a:cubicBezTo>
                  <a:pt x="26696" y="14392"/>
                  <a:pt x="27344" y="13929"/>
                  <a:pt x="27947" y="13418"/>
                </a:cubicBezTo>
                <a:cubicBezTo>
                  <a:pt x="30305" y="11338"/>
                  <a:pt x="31741" y="8562"/>
                  <a:pt x="32111" y="5645"/>
                </a:cubicBezTo>
                <a:cubicBezTo>
                  <a:pt x="29195" y="5645"/>
                  <a:pt x="26233" y="6618"/>
                  <a:pt x="23827" y="8699"/>
                </a:cubicBezTo>
                <a:cubicBezTo>
                  <a:pt x="23228" y="9209"/>
                  <a:pt x="22717" y="9765"/>
                  <a:pt x="22254" y="10364"/>
                </a:cubicBezTo>
                <a:cubicBezTo>
                  <a:pt x="22347" y="9624"/>
                  <a:pt x="22347" y="8839"/>
                  <a:pt x="22302" y="8051"/>
                </a:cubicBezTo>
                <a:cubicBezTo>
                  <a:pt x="22302" y="7636"/>
                  <a:pt x="22254" y="7266"/>
                  <a:pt x="22210" y="6848"/>
                </a:cubicBezTo>
                <a:cubicBezTo>
                  <a:pt x="21884" y="4997"/>
                  <a:pt x="21192" y="3287"/>
                  <a:pt x="20174" y="1806"/>
                </a:cubicBezTo>
                <a:cubicBezTo>
                  <a:pt x="19756" y="1159"/>
                  <a:pt x="19249" y="555"/>
                  <a:pt x="18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400" y="445025"/>
            <a:ext cx="7717500" cy="5727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Staatliches"/>
              <a:buNone/>
              <a:defRPr sz="2800">
                <a:solidFill>
                  <a:schemeClr val="dk1"/>
                </a:solidFill>
                <a:latin typeface="Staatliches"/>
                <a:ea typeface="Staatliches"/>
                <a:cs typeface="Staatliches"/>
                <a:sym typeface="Staatliche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15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4" r:id="rId4"/>
    <p:sldLayoutId id="2147483657" r:id="rId5"/>
    <p:sldLayoutId id="2147483658" r:id="rId6"/>
    <p:sldLayoutId id="2147483659" r:id="rId7"/>
    <p:sldLayoutId id="2147483660" r:id="rId8"/>
    <p:sldLayoutId id="2147483661" r:id="rId9"/>
    <p:sldLayoutId id="2147483665" r:id="rId10"/>
    <p:sldLayoutId id="2147483666" r:id="rId11"/>
    <p:sldLayoutId id="2147483670" r:id="rId12"/>
    <p:sldLayoutId id="2147483671" r:id="rId13"/>
    <p:sldLayoutId id="214748367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5"/>
        <p:cNvGrpSpPr/>
        <p:nvPr/>
      </p:nvGrpSpPr>
      <p:grpSpPr>
        <a:xfrm>
          <a:off x="0" y="0"/>
          <a:ext cx="0" cy="0"/>
          <a:chOff x="0" y="0"/>
          <a:chExt cx="0" cy="0"/>
        </a:xfrm>
      </p:grpSpPr>
      <p:grpSp>
        <p:nvGrpSpPr>
          <p:cNvPr id="276" name="Google Shape;276;p33"/>
          <p:cNvGrpSpPr/>
          <p:nvPr/>
        </p:nvGrpSpPr>
        <p:grpSpPr>
          <a:xfrm>
            <a:off x="7726675" y="2737075"/>
            <a:ext cx="535300" cy="194950"/>
            <a:chOff x="5054325" y="1441125"/>
            <a:chExt cx="535300" cy="194950"/>
          </a:xfrm>
        </p:grpSpPr>
        <p:sp>
          <p:nvSpPr>
            <p:cNvPr id="277" name="Google Shape;277;p33"/>
            <p:cNvSpPr/>
            <p:nvPr/>
          </p:nvSpPr>
          <p:spPr>
            <a:xfrm>
              <a:off x="5054325" y="1441125"/>
              <a:ext cx="535300" cy="194950"/>
            </a:xfrm>
            <a:custGeom>
              <a:avLst/>
              <a:gdLst/>
              <a:ahLst/>
              <a:cxnLst/>
              <a:rect l="l" t="t" r="r" b="b"/>
              <a:pathLst>
                <a:path w="21412" h="7798" extrusionOk="0">
                  <a:moveTo>
                    <a:pt x="10492" y="1"/>
                  </a:moveTo>
                  <a:cubicBezTo>
                    <a:pt x="8476" y="1"/>
                    <a:pt x="6692" y="1553"/>
                    <a:pt x="6477" y="3337"/>
                  </a:cubicBezTo>
                  <a:cubicBezTo>
                    <a:pt x="6031" y="3123"/>
                    <a:pt x="5799" y="3123"/>
                    <a:pt x="5353" y="3123"/>
                  </a:cubicBezTo>
                  <a:cubicBezTo>
                    <a:pt x="3801" y="3123"/>
                    <a:pt x="2677" y="4229"/>
                    <a:pt x="2463" y="5568"/>
                  </a:cubicBezTo>
                  <a:lnTo>
                    <a:pt x="2017" y="5568"/>
                  </a:lnTo>
                  <a:cubicBezTo>
                    <a:pt x="893" y="5568"/>
                    <a:pt x="1" y="6460"/>
                    <a:pt x="1" y="7584"/>
                  </a:cubicBezTo>
                  <a:lnTo>
                    <a:pt x="1" y="7798"/>
                  </a:lnTo>
                  <a:lnTo>
                    <a:pt x="21412" y="7798"/>
                  </a:lnTo>
                  <a:lnTo>
                    <a:pt x="21412" y="7584"/>
                  </a:lnTo>
                  <a:cubicBezTo>
                    <a:pt x="21412" y="6460"/>
                    <a:pt x="20520" y="5568"/>
                    <a:pt x="19413" y="5568"/>
                  </a:cubicBezTo>
                  <a:lnTo>
                    <a:pt x="18967" y="5568"/>
                  </a:lnTo>
                  <a:cubicBezTo>
                    <a:pt x="18735" y="4015"/>
                    <a:pt x="17397" y="2891"/>
                    <a:pt x="15845" y="2891"/>
                  </a:cubicBezTo>
                  <a:cubicBezTo>
                    <a:pt x="15399" y="2891"/>
                    <a:pt x="14721" y="2891"/>
                    <a:pt x="14275" y="3337"/>
                  </a:cubicBezTo>
                  <a:cubicBezTo>
                    <a:pt x="14061" y="1339"/>
                    <a:pt x="12276" y="1"/>
                    <a:pt x="10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3"/>
            <p:cNvSpPr/>
            <p:nvPr/>
          </p:nvSpPr>
          <p:spPr>
            <a:xfrm>
              <a:off x="5127025" y="1513400"/>
              <a:ext cx="339950" cy="122675"/>
            </a:xfrm>
            <a:custGeom>
              <a:avLst/>
              <a:gdLst/>
              <a:ahLst/>
              <a:cxnLst/>
              <a:rect l="l" t="t" r="r" b="b"/>
              <a:pathLst>
                <a:path w="13598" h="4907" extrusionOk="0">
                  <a:moveTo>
                    <a:pt x="6692" y="0"/>
                  </a:moveTo>
                  <a:cubicBezTo>
                    <a:pt x="5354" y="0"/>
                    <a:pt x="4462" y="892"/>
                    <a:pt x="4230" y="2016"/>
                  </a:cubicBezTo>
                  <a:cubicBezTo>
                    <a:pt x="4016" y="2016"/>
                    <a:pt x="3784" y="1784"/>
                    <a:pt x="3338" y="1784"/>
                  </a:cubicBezTo>
                  <a:cubicBezTo>
                    <a:pt x="2445" y="1784"/>
                    <a:pt x="1785" y="2462"/>
                    <a:pt x="1553" y="3355"/>
                  </a:cubicBezTo>
                  <a:lnTo>
                    <a:pt x="1339" y="3355"/>
                  </a:lnTo>
                  <a:cubicBezTo>
                    <a:pt x="661" y="3355"/>
                    <a:pt x="1" y="4015"/>
                    <a:pt x="1" y="4693"/>
                  </a:cubicBezTo>
                  <a:lnTo>
                    <a:pt x="1" y="4907"/>
                  </a:lnTo>
                  <a:lnTo>
                    <a:pt x="13597" y="4907"/>
                  </a:lnTo>
                  <a:lnTo>
                    <a:pt x="13597" y="4693"/>
                  </a:lnTo>
                  <a:cubicBezTo>
                    <a:pt x="13597" y="4015"/>
                    <a:pt x="13151" y="3355"/>
                    <a:pt x="12491" y="3355"/>
                  </a:cubicBezTo>
                  <a:cubicBezTo>
                    <a:pt x="12259" y="3355"/>
                    <a:pt x="12259" y="3355"/>
                    <a:pt x="12045" y="3569"/>
                  </a:cubicBezTo>
                  <a:cubicBezTo>
                    <a:pt x="12045" y="2462"/>
                    <a:pt x="11153" y="1784"/>
                    <a:pt x="10260" y="1784"/>
                  </a:cubicBezTo>
                  <a:cubicBezTo>
                    <a:pt x="9814" y="1784"/>
                    <a:pt x="9582" y="1784"/>
                    <a:pt x="9136" y="2016"/>
                  </a:cubicBezTo>
                  <a:cubicBezTo>
                    <a:pt x="8922" y="892"/>
                    <a:pt x="8030" y="0"/>
                    <a:pt x="6692"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 name="Google Shape;279;p33"/>
          <p:cNvGrpSpPr/>
          <p:nvPr/>
        </p:nvGrpSpPr>
        <p:grpSpPr>
          <a:xfrm>
            <a:off x="5221600" y="1845625"/>
            <a:ext cx="535300" cy="194950"/>
            <a:chOff x="5054325" y="1441125"/>
            <a:chExt cx="535300" cy="194950"/>
          </a:xfrm>
        </p:grpSpPr>
        <p:sp>
          <p:nvSpPr>
            <p:cNvPr id="280" name="Google Shape;280;p33"/>
            <p:cNvSpPr/>
            <p:nvPr/>
          </p:nvSpPr>
          <p:spPr>
            <a:xfrm>
              <a:off x="5054325" y="1441125"/>
              <a:ext cx="535300" cy="194950"/>
            </a:xfrm>
            <a:custGeom>
              <a:avLst/>
              <a:gdLst/>
              <a:ahLst/>
              <a:cxnLst/>
              <a:rect l="l" t="t" r="r" b="b"/>
              <a:pathLst>
                <a:path w="21412" h="7798" extrusionOk="0">
                  <a:moveTo>
                    <a:pt x="10492" y="1"/>
                  </a:moveTo>
                  <a:cubicBezTo>
                    <a:pt x="8476" y="1"/>
                    <a:pt x="6692" y="1553"/>
                    <a:pt x="6477" y="3337"/>
                  </a:cubicBezTo>
                  <a:cubicBezTo>
                    <a:pt x="6031" y="3123"/>
                    <a:pt x="5799" y="3123"/>
                    <a:pt x="5353" y="3123"/>
                  </a:cubicBezTo>
                  <a:cubicBezTo>
                    <a:pt x="3801" y="3123"/>
                    <a:pt x="2677" y="4229"/>
                    <a:pt x="2463" y="5568"/>
                  </a:cubicBezTo>
                  <a:lnTo>
                    <a:pt x="2017" y="5568"/>
                  </a:lnTo>
                  <a:cubicBezTo>
                    <a:pt x="893" y="5568"/>
                    <a:pt x="1" y="6460"/>
                    <a:pt x="1" y="7584"/>
                  </a:cubicBezTo>
                  <a:lnTo>
                    <a:pt x="1" y="7798"/>
                  </a:lnTo>
                  <a:lnTo>
                    <a:pt x="21412" y="7798"/>
                  </a:lnTo>
                  <a:lnTo>
                    <a:pt x="21412" y="7584"/>
                  </a:lnTo>
                  <a:cubicBezTo>
                    <a:pt x="21412" y="6460"/>
                    <a:pt x="20520" y="5568"/>
                    <a:pt x="19413" y="5568"/>
                  </a:cubicBezTo>
                  <a:lnTo>
                    <a:pt x="18967" y="5568"/>
                  </a:lnTo>
                  <a:cubicBezTo>
                    <a:pt x="18735" y="4015"/>
                    <a:pt x="17397" y="2891"/>
                    <a:pt x="15845" y="2891"/>
                  </a:cubicBezTo>
                  <a:cubicBezTo>
                    <a:pt x="15399" y="2891"/>
                    <a:pt x="14721" y="2891"/>
                    <a:pt x="14275" y="3337"/>
                  </a:cubicBezTo>
                  <a:cubicBezTo>
                    <a:pt x="14061" y="1339"/>
                    <a:pt x="12276" y="1"/>
                    <a:pt x="10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3"/>
            <p:cNvSpPr/>
            <p:nvPr/>
          </p:nvSpPr>
          <p:spPr>
            <a:xfrm>
              <a:off x="5127025" y="1513400"/>
              <a:ext cx="339950" cy="122675"/>
            </a:xfrm>
            <a:custGeom>
              <a:avLst/>
              <a:gdLst/>
              <a:ahLst/>
              <a:cxnLst/>
              <a:rect l="l" t="t" r="r" b="b"/>
              <a:pathLst>
                <a:path w="13598" h="4907" extrusionOk="0">
                  <a:moveTo>
                    <a:pt x="6692" y="0"/>
                  </a:moveTo>
                  <a:cubicBezTo>
                    <a:pt x="5354" y="0"/>
                    <a:pt x="4462" y="892"/>
                    <a:pt x="4230" y="2016"/>
                  </a:cubicBezTo>
                  <a:cubicBezTo>
                    <a:pt x="4016" y="2016"/>
                    <a:pt x="3784" y="1784"/>
                    <a:pt x="3338" y="1784"/>
                  </a:cubicBezTo>
                  <a:cubicBezTo>
                    <a:pt x="2445" y="1784"/>
                    <a:pt x="1785" y="2462"/>
                    <a:pt x="1553" y="3355"/>
                  </a:cubicBezTo>
                  <a:lnTo>
                    <a:pt x="1339" y="3355"/>
                  </a:lnTo>
                  <a:cubicBezTo>
                    <a:pt x="661" y="3355"/>
                    <a:pt x="1" y="4015"/>
                    <a:pt x="1" y="4693"/>
                  </a:cubicBezTo>
                  <a:lnTo>
                    <a:pt x="1" y="4907"/>
                  </a:lnTo>
                  <a:lnTo>
                    <a:pt x="13597" y="4907"/>
                  </a:lnTo>
                  <a:lnTo>
                    <a:pt x="13597" y="4693"/>
                  </a:lnTo>
                  <a:cubicBezTo>
                    <a:pt x="13597" y="4015"/>
                    <a:pt x="13151" y="3355"/>
                    <a:pt x="12491" y="3355"/>
                  </a:cubicBezTo>
                  <a:cubicBezTo>
                    <a:pt x="12259" y="3355"/>
                    <a:pt x="12259" y="3355"/>
                    <a:pt x="12045" y="3569"/>
                  </a:cubicBezTo>
                  <a:cubicBezTo>
                    <a:pt x="12045" y="2462"/>
                    <a:pt x="11153" y="1784"/>
                    <a:pt x="10260" y="1784"/>
                  </a:cubicBezTo>
                  <a:cubicBezTo>
                    <a:pt x="9814" y="1784"/>
                    <a:pt x="9582" y="1784"/>
                    <a:pt x="9136" y="2016"/>
                  </a:cubicBezTo>
                  <a:cubicBezTo>
                    <a:pt x="8922" y="892"/>
                    <a:pt x="8030" y="0"/>
                    <a:pt x="6692"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 name="Google Shape;282;p33"/>
          <p:cNvGrpSpPr/>
          <p:nvPr/>
        </p:nvGrpSpPr>
        <p:grpSpPr>
          <a:xfrm>
            <a:off x="6803675" y="1785450"/>
            <a:ext cx="535300" cy="194950"/>
            <a:chOff x="5054325" y="1441125"/>
            <a:chExt cx="535300" cy="194950"/>
          </a:xfrm>
        </p:grpSpPr>
        <p:sp>
          <p:nvSpPr>
            <p:cNvPr id="283" name="Google Shape;283;p33"/>
            <p:cNvSpPr/>
            <p:nvPr/>
          </p:nvSpPr>
          <p:spPr>
            <a:xfrm>
              <a:off x="5054325" y="1441125"/>
              <a:ext cx="535300" cy="194950"/>
            </a:xfrm>
            <a:custGeom>
              <a:avLst/>
              <a:gdLst/>
              <a:ahLst/>
              <a:cxnLst/>
              <a:rect l="l" t="t" r="r" b="b"/>
              <a:pathLst>
                <a:path w="21412" h="7798" extrusionOk="0">
                  <a:moveTo>
                    <a:pt x="10492" y="1"/>
                  </a:moveTo>
                  <a:cubicBezTo>
                    <a:pt x="8476" y="1"/>
                    <a:pt x="6692" y="1553"/>
                    <a:pt x="6477" y="3337"/>
                  </a:cubicBezTo>
                  <a:cubicBezTo>
                    <a:pt x="6031" y="3123"/>
                    <a:pt x="5799" y="3123"/>
                    <a:pt x="5353" y="3123"/>
                  </a:cubicBezTo>
                  <a:cubicBezTo>
                    <a:pt x="3801" y="3123"/>
                    <a:pt x="2677" y="4229"/>
                    <a:pt x="2463" y="5568"/>
                  </a:cubicBezTo>
                  <a:lnTo>
                    <a:pt x="2017" y="5568"/>
                  </a:lnTo>
                  <a:cubicBezTo>
                    <a:pt x="893" y="5568"/>
                    <a:pt x="1" y="6460"/>
                    <a:pt x="1" y="7584"/>
                  </a:cubicBezTo>
                  <a:lnTo>
                    <a:pt x="1" y="7798"/>
                  </a:lnTo>
                  <a:lnTo>
                    <a:pt x="21412" y="7798"/>
                  </a:lnTo>
                  <a:lnTo>
                    <a:pt x="21412" y="7584"/>
                  </a:lnTo>
                  <a:cubicBezTo>
                    <a:pt x="21412" y="6460"/>
                    <a:pt x="20520" y="5568"/>
                    <a:pt x="19413" y="5568"/>
                  </a:cubicBezTo>
                  <a:lnTo>
                    <a:pt x="18967" y="5568"/>
                  </a:lnTo>
                  <a:cubicBezTo>
                    <a:pt x="18735" y="4015"/>
                    <a:pt x="17397" y="2891"/>
                    <a:pt x="15845" y="2891"/>
                  </a:cubicBezTo>
                  <a:cubicBezTo>
                    <a:pt x="15399" y="2891"/>
                    <a:pt x="14721" y="2891"/>
                    <a:pt x="14275" y="3337"/>
                  </a:cubicBezTo>
                  <a:cubicBezTo>
                    <a:pt x="14061" y="1339"/>
                    <a:pt x="12276" y="1"/>
                    <a:pt x="10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3"/>
            <p:cNvSpPr/>
            <p:nvPr/>
          </p:nvSpPr>
          <p:spPr>
            <a:xfrm>
              <a:off x="5127025" y="1513400"/>
              <a:ext cx="339950" cy="122675"/>
            </a:xfrm>
            <a:custGeom>
              <a:avLst/>
              <a:gdLst/>
              <a:ahLst/>
              <a:cxnLst/>
              <a:rect l="l" t="t" r="r" b="b"/>
              <a:pathLst>
                <a:path w="13598" h="4907" extrusionOk="0">
                  <a:moveTo>
                    <a:pt x="6692" y="0"/>
                  </a:moveTo>
                  <a:cubicBezTo>
                    <a:pt x="5354" y="0"/>
                    <a:pt x="4462" y="892"/>
                    <a:pt x="4230" y="2016"/>
                  </a:cubicBezTo>
                  <a:cubicBezTo>
                    <a:pt x="4016" y="2016"/>
                    <a:pt x="3784" y="1784"/>
                    <a:pt x="3338" y="1784"/>
                  </a:cubicBezTo>
                  <a:cubicBezTo>
                    <a:pt x="2445" y="1784"/>
                    <a:pt x="1785" y="2462"/>
                    <a:pt x="1553" y="3355"/>
                  </a:cubicBezTo>
                  <a:lnTo>
                    <a:pt x="1339" y="3355"/>
                  </a:lnTo>
                  <a:cubicBezTo>
                    <a:pt x="661" y="3355"/>
                    <a:pt x="1" y="4015"/>
                    <a:pt x="1" y="4693"/>
                  </a:cubicBezTo>
                  <a:lnTo>
                    <a:pt x="1" y="4907"/>
                  </a:lnTo>
                  <a:lnTo>
                    <a:pt x="13597" y="4907"/>
                  </a:lnTo>
                  <a:lnTo>
                    <a:pt x="13597" y="4693"/>
                  </a:lnTo>
                  <a:cubicBezTo>
                    <a:pt x="13597" y="4015"/>
                    <a:pt x="13151" y="3355"/>
                    <a:pt x="12491" y="3355"/>
                  </a:cubicBezTo>
                  <a:cubicBezTo>
                    <a:pt x="12259" y="3355"/>
                    <a:pt x="12259" y="3355"/>
                    <a:pt x="12045" y="3569"/>
                  </a:cubicBezTo>
                  <a:cubicBezTo>
                    <a:pt x="12045" y="2462"/>
                    <a:pt x="11153" y="1784"/>
                    <a:pt x="10260" y="1784"/>
                  </a:cubicBezTo>
                  <a:cubicBezTo>
                    <a:pt x="9814" y="1784"/>
                    <a:pt x="9582" y="1784"/>
                    <a:pt x="9136" y="2016"/>
                  </a:cubicBezTo>
                  <a:cubicBezTo>
                    <a:pt x="8922" y="892"/>
                    <a:pt x="8030" y="0"/>
                    <a:pt x="6692"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5" name="Google Shape;285;p33"/>
          <p:cNvSpPr txBox="1">
            <a:spLocks noGrp="1"/>
          </p:cNvSpPr>
          <p:nvPr>
            <p:ph type="ctrTitle"/>
          </p:nvPr>
        </p:nvSpPr>
        <p:spPr>
          <a:xfrm>
            <a:off x="214282" y="285734"/>
            <a:ext cx="8572560" cy="1599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sz="3800" i="1" dirty="0">
                <a:latin typeface="Times New Roman" pitchFamily="18" charset="0"/>
                <a:cs typeface="Times New Roman" pitchFamily="18" charset="0"/>
              </a:rPr>
              <a:t>ENVIRONMENTAL APPLICATION</a:t>
            </a:r>
            <a:r>
              <a:rPr lang="id-ID" sz="3800" dirty="0">
                <a:latin typeface="Times New Roman" pitchFamily="18" charset="0"/>
                <a:cs typeface="Times New Roman" pitchFamily="18" charset="0"/>
              </a:rPr>
              <a:t>: </a:t>
            </a:r>
            <a:r>
              <a:rPr lang="id-ID" sz="3800" i="1" dirty="0">
                <a:latin typeface="Times New Roman" pitchFamily="18" charset="0"/>
                <a:cs typeface="Times New Roman" pitchFamily="18" charset="0"/>
              </a:rPr>
              <a:t>ICE NUCLEATION </a:t>
            </a:r>
            <a:r>
              <a:rPr lang="id-ID" sz="3800" dirty="0">
                <a:latin typeface="Times New Roman" pitchFamily="18" charset="0"/>
                <a:cs typeface="Times New Roman" pitchFamily="18" charset="0"/>
              </a:rPr>
              <a:t>DAN BIOREMEDIASI</a:t>
            </a:r>
            <a:endParaRPr sz="3800">
              <a:latin typeface="Times New Roman" pitchFamily="18" charset="0"/>
              <a:cs typeface="Times New Roman" pitchFamily="18" charset="0"/>
            </a:endParaRPr>
          </a:p>
        </p:txBody>
      </p:sp>
      <p:sp>
        <p:nvSpPr>
          <p:cNvPr id="286" name="Google Shape;286;p33"/>
          <p:cNvSpPr txBox="1">
            <a:spLocks noGrp="1"/>
          </p:cNvSpPr>
          <p:nvPr>
            <p:ph type="subTitle" idx="1"/>
          </p:nvPr>
        </p:nvSpPr>
        <p:spPr>
          <a:xfrm>
            <a:off x="642910" y="2000246"/>
            <a:ext cx="6786610" cy="152472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Times New Roman" pitchFamily="18" charset="0"/>
              <a:cs typeface="Times New Roman" pitchFamily="18" charset="0"/>
            </a:endParaRPr>
          </a:p>
        </p:txBody>
      </p:sp>
      <p:grpSp>
        <p:nvGrpSpPr>
          <p:cNvPr id="287" name="Google Shape;287;p33"/>
          <p:cNvGrpSpPr/>
          <p:nvPr/>
        </p:nvGrpSpPr>
        <p:grpSpPr>
          <a:xfrm>
            <a:off x="5671403" y="1785932"/>
            <a:ext cx="3472597" cy="2899165"/>
            <a:chOff x="5486399" y="2000260"/>
            <a:chExt cx="3472597" cy="2899165"/>
          </a:xfrm>
        </p:grpSpPr>
        <p:grpSp>
          <p:nvGrpSpPr>
            <p:cNvPr id="288" name="Google Shape;288;p33"/>
            <p:cNvGrpSpPr/>
            <p:nvPr/>
          </p:nvGrpSpPr>
          <p:grpSpPr>
            <a:xfrm>
              <a:off x="7932255" y="3060679"/>
              <a:ext cx="157641" cy="90525"/>
              <a:chOff x="1469050" y="2166475"/>
              <a:chExt cx="281150" cy="161450"/>
            </a:xfrm>
          </p:grpSpPr>
          <p:sp>
            <p:nvSpPr>
              <p:cNvPr id="289" name="Google Shape;289;p33"/>
              <p:cNvSpPr/>
              <p:nvPr/>
            </p:nvSpPr>
            <p:spPr>
              <a:xfrm>
                <a:off x="1520750" y="2193525"/>
                <a:ext cx="187400" cy="73200"/>
              </a:xfrm>
              <a:custGeom>
                <a:avLst/>
                <a:gdLst/>
                <a:ahLst/>
                <a:cxnLst/>
                <a:rect l="l" t="t" r="r" b="b"/>
                <a:pathLst>
                  <a:path w="7496" h="2928" extrusionOk="0">
                    <a:moveTo>
                      <a:pt x="999" y="0"/>
                    </a:moveTo>
                    <a:cubicBezTo>
                      <a:pt x="668" y="0"/>
                      <a:pt x="308" y="124"/>
                      <a:pt x="1" y="248"/>
                    </a:cubicBezTo>
                    <a:cubicBezTo>
                      <a:pt x="279" y="136"/>
                      <a:pt x="600" y="67"/>
                      <a:pt x="904" y="67"/>
                    </a:cubicBezTo>
                    <a:cubicBezTo>
                      <a:pt x="1014" y="67"/>
                      <a:pt x="1122" y="76"/>
                      <a:pt x="1224" y="95"/>
                    </a:cubicBezTo>
                    <a:cubicBezTo>
                      <a:pt x="1450" y="95"/>
                      <a:pt x="1683" y="175"/>
                      <a:pt x="1836" y="328"/>
                    </a:cubicBezTo>
                    <a:cubicBezTo>
                      <a:pt x="1683" y="175"/>
                      <a:pt x="1450" y="95"/>
                      <a:pt x="1224" y="22"/>
                    </a:cubicBezTo>
                    <a:cubicBezTo>
                      <a:pt x="1151" y="7"/>
                      <a:pt x="1076" y="0"/>
                      <a:pt x="999" y="0"/>
                    </a:cubicBezTo>
                    <a:close/>
                    <a:moveTo>
                      <a:pt x="1836" y="328"/>
                    </a:moveTo>
                    <a:lnTo>
                      <a:pt x="1836" y="328"/>
                    </a:lnTo>
                    <a:cubicBezTo>
                      <a:pt x="1909" y="401"/>
                      <a:pt x="1909" y="481"/>
                      <a:pt x="1989" y="554"/>
                    </a:cubicBezTo>
                    <a:lnTo>
                      <a:pt x="2215" y="787"/>
                    </a:lnTo>
                    <a:cubicBezTo>
                      <a:pt x="2368" y="940"/>
                      <a:pt x="2601" y="1093"/>
                      <a:pt x="2827" y="1166"/>
                    </a:cubicBezTo>
                    <a:cubicBezTo>
                      <a:pt x="2980" y="1245"/>
                      <a:pt x="3212" y="1245"/>
                      <a:pt x="3439" y="1245"/>
                    </a:cubicBezTo>
                    <a:cubicBezTo>
                      <a:pt x="3212" y="1166"/>
                      <a:pt x="2980" y="1166"/>
                      <a:pt x="2827" y="1093"/>
                    </a:cubicBezTo>
                    <a:cubicBezTo>
                      <a:pt x="2601" y="1013"/>
                      <a:pt x="2448" y="940"/>
                      <a:pt x="2295" y="787"/>
                    </a:cubicBezTo>
                    <a:lnTo>
                      <a:pt x="2062" y="554"/>
                    </a:lnTo>
                    <a:lnTo>
                      <a:pt x="1836" y="328"/>
                    </a:lnTo>
                    <a:close/>
                    <a:moveTo>
                      <a:pt x="3439" y="1245"/>
                    </a:moveTo>
                    <a:cubicBezTo>
                      <a:pt x="3671" y="1319"/>
                      <a:pt x="3824" y="1398"/>
                      <a:pt x="4051" y="1398"/>
                    </a:cubicBezTo>
                    <a:cubicBezTo>
                      <a:pt x="3898" y="1319"/>
                      <a:pt x="3671" y="1245"/>
                      <a:pt x="3439" y="1245"/>
                    </a:cubicBezTo>
                    <a:close/>
                    <a:moveTo>
                      <a:pt x="4051" y="1398"/>
                    </a:moveTo>
                    <a:cubicBezTo>
                      <a:pt x="4283" y="1472"/>
                      <a:pt x="4436" y="1625"/>
                      <a:pt x="4589" y="1704"/>
                    </a:cubicBezTo>
                    <a:cubicBezTo>
                      <a:pt x="4815" y="1857"/>
                      <a:pt x="4968" y="2010"/>
                      <a:pt x="5121" y="2163"/>
                    </a:cubicBezTo>
                    <a:cubicBezTo>
                      <a:pt x="5201" y="2163"/>
                      <a:pt x="5354" y="2237"/>
                      <a:pt x="5427" y="2316"/>
                    </a:cubicBezTo>
                    <a:cubicBezTo>
                      <a:pt x="5507" y="2316"/>
                      <a:pt x="5580" y="2390"/>
                      <a:pt x="5733" y="2390"/>
                    </a:cubicBezTo>
                    <a:cubicBezTo>
                      <a:pt x="5660" y="2316"/>
                      <a:pt x="5507" y="2316"/>
                      <a:pt x="5427" y="2237"/>
                    </a:cubicBezTo>
                    <a:cubicBezTo>
                      <a:pt x="5354" y="2237"/>
                      <a:pt x="5274" y="2163"/>
                      <a:pt x="5121" y="2084"/>
                    </a:cubicBezTo>
                    <a:cubicBezTo>
                      <a:pt x="4968" y="1931"/>
                      <a:pt x="4815" y="1778"/>
                      <a:pt x="4662" y="1704"/>
                    </a:cubicBezTo>
                    <a:cubicBezTo>
                      <a:pt x="4510" y="1551"/>
                      <a:pt x="4283" y="1472"/>
                      <a:pt x="4051" y="1398"/>
                    </a:cubicBezTo>
                    <a:close/>
                    <a:moveTo>
                      <a:pt x="5733" y="2390"/>
                    </a:moveTo>
                    <a:cubicBezTo>
                      <a:pt x="6119" y="2543"/>
                      <a:pt x="6577" y="2469"/>
                      <a:pt x="7036" y="2622"/>
                    </a:cubicBezTo>
                    <a:cubicBezTo>
                      <a:pt x="7189" y="2622"/>
                      <a:pt x="7416" y="2775"/>
                      <a:pt x="7495" y="2928"/>
                    </a:cubicBezTo>
                    <a:cubicBezTo>
                      <a:pt x="7416" y="2775"/>
                      <a:pt x="7189" y="2622"/>
                      <a:pt x="7036" y="2543"/>
                    </a:cubicBezTo>
                    <a:cubicBezTo>
                      <a:pt x="6577" y="2469"/>
                      <a:pt x="6119" y="2469"/>
                      <a:pt x="5733" y="2390"/>
                    </a:cubicBezTo>
                    <a:close/>
                  </a:path>
                </a:pathLst>
              </a:custGeom>
              <a:solidFill>
                <a:srgbClr val="462754"/>
              </a:solidFill>
              <a:ln w="9525" cap="flat" cmpd="sng">
                <a:solidFill>
                  <a:srgbClr val="6F49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3"/>
              <p:cNvSpPr/>
              <p:nvPr/>
            </p:nvSpPr>
            <p:spPr>
              <a:xfrm>
                <a:off x="1581925" y="2166475"/>
                <a:ext cx="168275" cy="100250"/>
              </a:xfrm>
              <a:custGeom>
                <a:avLst/>
                <a:gdLst/>
                <a:ahLst/>
                <a:cxnLst/>
                <a:rect l="l" t="t" r="r" b="b"/>
                <a:pathLst>
                  <a:path w="6731" h="4010" extrusionOk="0">
                    <a:moveTo>
                      <a:pt x="609" y="0"/>
                    </a:moveTo>
                    <a:cubicBezTo>
                      <a:pt x="406" y="0"/>
                      <a:pt x="203" y="10"/>
                      <a:pt x="1" y="33"/>
                    </a:cubicBezTo>
                    <a:lnTo>
                      <a:pt x="1071" y="33"/>
                    </a:lnTo>
                    <a:cubicBezTo>
                      <a:pt x="1377" y="33"/>
                      <a:pt x="1757" y="107"/>
                      <a:pt x="2063" y="186"/>
                    </a:cubicBezTo>
                    <a:cubicBezTo>
                      <a:pt x="2448" y="186"/>
                      <a:pt x="2754" y="260"/>
                      <a:pt x="3133" y="413"/>
                    </a:cubicBezTo>
                    <a:cubicBezTo>
                      <a:pt x="3439" y="492"/>
                      <a:pt x="3745" y="645"/>
                      <a:pt x="3977" y="871"/>
                    </a:cubicBezTo>
                    <a:cubicBezTo>
                      <a:pt x="4130" y="1024"/>
                      <a:pt x="4204" y="1177"/>
                      <a:pt x="4357" y="1330"/>
                    </a:cubicBezTo>
                    <a:cubicBezTo>
                      <a:pt x="4436" y="1410"/>
                      <a:pt x="4589" y="1563"/>
                      <a:pt x="4742" y="1636"/>
                    </a:cubicBezTo>
                    <a:lnTo>
                      <a:pt x="4357" y="1257"/>
                    </a:lnTo>
                    <a:cubicBezTo>
                      <a:pt x="4283" y="1104"/>
                      <a:pt x="4204" y="951"/>
                      <a:pt x="4051" y="871"/>
                    </a:cubicBezTo>
                    <a:cubicBezTo>
                      <a:pt x="3745" y="645"/>
                      <a:pt x="3439" y="492"/>
                      <a:pt x="3133" y="339"/>
                    </a:cubicBezTo>
                    <a:cubicBezTo>
                      <a:pt x="2754" y="260"/>
                      <a:pt x="2448" y="186"/>
                      <a:pt x="2063" y="107"/>
                    </a:cubicBezTo>
                    <a:cubicBezTo>
                      <a:pt x="1580" y="55"/>
                      <a:pt x="1094" y="0"/>
                      <a:pt x="609" y="0"/>
                    </a:cubicBezTo>
                    <a:close/>
                    <a:moveTo>
                      <a:pt x="4742" y="1636"/>
                    </a:moveTo>
                    <a:lnTo>
                      <a:pt x="4742" y="1636"/>
                    </a:lnTo>
                    <a:cubicBezTo>
                      <a:pt x="4969" y="1942"/>
                      <a:pt x="5275" y="2095"/>
                      <a:pt x="5580" y="2327"/>
                    </a:cubicBezTo>
                    <a:cubicBezTo>
                      <a:pt x="5813" y="2480"/>
                      <a:pt x="6119" y="2707"/>
                      <a:pt x="6272" y="3013"/>
                    </a:cubicBezTo>
                    <a:cubicBezTo>
                      <a:pt x="6498" y="3319"/>
                      <a:pt x="6651" y="3625"/>
                      <a:pt x="6731" y="4010"/>
                    </a:cubicBezTo>
                    <a:cubicBezTo>
                      <a:pt x="6651" y="3625"/>
                      <a:pt x="6498" y="3319"/>
                      <a:pt x="6345" y="3013"/>
                    </a:cubicBezTo>
                    <a:cubicBezTo>
                      <a:pt x="6119" y="2707"/>
                      <a:pt x="5886" y="2480"/>
                      <a:pt x="5580" y="2248"/>
                    </a:cubicBezTo>
                    <a:cubicBezTo>
                      <a:pt x="5275" y="2095"/>
                      <a:pt x="4969" y="1869"/>
                      <a:pt x="4742" y="1636"/>
                    </a:cubicBezTo>
                    <a:close/>
                  </a:path>
                </a:pathLst>
              </a:custGeom>
              <a:solidFill>
                <a:srgbClr val="462754"/>
              </a:solidFill>
              <a:ln w="9525" cap="flat" cmpd="sng">
                <a:solidFill>
                  <a:srgbClr val="6F49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3"/>
              <p:cNvSpPr/>
              <p:nvPr/>
            </p:nvSpPr>
            <p:spPr>
              <a:xfrm>
                <a:off x="1469050" y="2259075"/>
                <a:ext cx="126225" cy="68850"/>
              </a:xfrm>
              <a:custGeom>
                <a:avLst/>
                <a:gdLst/>
                <a:ahLst/>
                <a:cxnLst/>
                <a:rect l="l" t="t" r="r" b="b"/>
                <a:pathLst>
                  <a:path w="5049" h="2754" extrusionOk="0">
                    <a:moveTo>
                      <a:pt x="1" y="0"/>
                    </a:moveTo>
                    <a:lnTo>
                      <a:pt x="1377" y="459"/>
                    </a:lnTo>
                    <a:cubicBezTo>
                      <a:pt x="1916" y="612"/>
                      <a:pt x="2374" y="765"/>
                      <a:pt x="2833" y="918"/>
                    </a:cubicBezTo>
                    <a:cubicBezTo>
                      <a:pt x="2374" y="685"/>
                      <a:pt x="1916" y="532"/>
                      <a:pt x="1377" y="379"/>
                    </a:cubicBezTo>
                    <a:cubicBezTo>
                      <a:pt x="918" y="226"/>
                      <a:pt x="460" y="153"/>
                      <a:pt x="1" y="0"/>
                    </a:cubicBezTo>
                    <a:close/>
                    <a:moveTo>
                      <a:pt x="2833" y="918"/>
                    </a:moveTo>
                    <a:cubicBezTo>
                      <a:pt x="3292" y="1144"/>
                      <a:pt x="3751" y="1377"/>
                      <a:pt x="4130" y="1603"/>
                    </a:cubicBezTo>
                    <a:cubicBezTo>
                      <a:pt x="3751" y="1297"/>
                      <a:pt x="3292" y="1071"/>
                      <a:pt x="2833" y="918"/>
                    </a:cubicBezTo>
                    <a:close/>
                    <a:moveTo>
                      <a:pt x="4130" y="1603"/>
                    </a:moveTo>
                    <a:lnTo>
                      <a:pt x="4130" y="1603"/>
                    </a:lnTo>
                    <a:cubicBezTo>
                      <a:pt x="4363" y="1756"/>
                      <a:pt x="4516" y="1909"/>
                      <a:pt x="4669" y="2062"/>
                    </a:cubicBezTo>
                    <a:cubicBezTo>
                      <a:pt x="4895" y="2294"/>
                      <a:pt x="5048" y="2447"/>
                      <a:pt x="5048" y="2753"/>
                    </a:cubicBezTo>
                    <a:cubicBezTo>
                      <a:pt x="5048" y="2447"/>
                      <a:pt x="4895" y="2294"/>
                      <a:pt x="4742" y="2062"/>
                    </a:cubicBezTo>
                    <a:cubicBezTo>
                      <a:pt x="4589" y="1909"/>
                      <a:pt x="4363" y="1756"/>
                      <a:pt x="4130" y="1603"/>
                    </a:cubicBezTo>
                    <a:close/>
                  </a:path>
                </a:pathLst>
              </a:custGeom>
              <a:solidFill>
                <a:srgbClr val="462754"/>
              </a:solidFill>
              <a:ln w="9525" cap="flat" cmpd="sng">
                <a:solidFill>
                  <a:srgbClr val="6F49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3"/>
              <p:cNvSpPr/>
              <p:nvPr/>
            </p:nvSpPr>
            <p:spPr>
              <a:xfrm>
                <a:off x="1585750" y="2268550"/>
                <a:ext cx="72675" cy="40250"/>
              </a:xfrm>
              <a:custGeom>
                <a:avLst/>
                <a:gdLst/>
                <a:ahLst/>
                <a:cxnLst/>
                <a:rect l="l" t="t" r="r" b="b"/>
                <a:pathLst>
                  <a:path w="2907" h="1610" extrusionOk="0">
                    <a:moveTo>
                      <a:pt x="1" y="0"/>
                    </a:moveTo>
                    <a:cubicBezTo>
                      <a:pt x="307" y="80"/>
                      <a:pt x="533" y="153"/>
                      <a:pt x="839" y="233"/>
                    </a:cubicBezTo>
                    <a:cubicBezTo>
                      <a:pt x="1145" y="306"/>
                      <a:pt x="1377" y="386"/>
                      <a:pt x="1683" y="459"/>
                    </a:cubicBezTo>
                    <a:cubicBezTo>
                      <a:pt x="1145" y="233"/>
                      <a:pt x="612" y="80"/>
                      <a:pt x="1" y="0"/>
                    </a:cubicBezTo>
                    <a:close/>
                    <a:moveTo>
                      <a:pt x="1683" y="459"/>
                    </a:moveTo>
                    <a:lnTo>
                      <a:pt x="2368" y="918"/>
                    </a:lnTo>
                    <a:cubicBezTo>
                      <a:pt x="2601" y="1071"/>
                      <a:pt x="2827" y="1304"/>
                      <a:pt x="2907" y="1609"/>
                    </a:cubicBezTo>
                    <a:cubicBezTo>
                      <a:pt x="2827" y="1304"/>
                      <a:pt x="2601" y="1071"/>
                      <a:pt x="2448" y="918"/>
                    </a:cubicBezTo>
                    <a:cubicBezTo>
                      <a:pt x="2215" y="692"/>
                      <a:pt x="1910" y="539"/>
                      <a:pt x="1683" y="459"/>
                    </a:cubicBezTo>
                    <a:close/>
                  </a:path>
                </a:pathLst>
              </a:custGeom>
              <a:solidFill>
                <a:srgbClr val="462754"/>
              </a:solidFill>
              <a:ln w="9525" cap="flat" cmpd="sng">
                <a:solidFill>
                  <a:srgbClr val="6F49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 name="Google Shape;293;p33"/>
            <p:cNvGrpSpPr/>
            <p:nvPr/>
          </p:nvGrpSpPr>
          <p:grpSpPr>
            <a:xfrm rot="1428786">
              <a:off x="8051411" y="3251257"/>
              <a:ext cx="157651" cy="90531"/>
              <a:chOff x="1469050" y="2166475"/>
              <a:chExt cx="281150" cy="161450"/>
            </a:xfrm>
          </p:grpSpPr>
          <p:sp>
            <p:nvSpPr>
              <p:cNvPr id="294" name="Google Shape;294;p33"/>
              <p:cNvSpPr/>
              <p:nvPr/>
            </p:nvSpPr>
            <p:spPr>
              <a:xfrm>
                <a:off x="1520750" y="2193525"/>
                <a:ext cx="187400" cy="73200"/>
              </a:xfrm>
              <a:custGeom>
                <a:avLst/>
                <a:gdLst/>
                <a:ahLst/>
                <a:cxnLst/>
                <a:rect l="l" t="t" r="r" b="b"/>
                <a:pathLst>
                  <a:path w="7496" h="2928" extrusionOk="0">
                    <a:moveTo>
                      <a:pt x="999" y="0"/>
                    </a:moveTo>
                    <a:cubicBezTo>
                      <a:pt x="668" y="0"/>
                      <a:pt x="308" y="124"/>
                      <a:pt x="1" y="248"/>
                    </a:cubicBezTo>
                    <a:cubicBezTo>
                      <a:pt x="279" y="136"/>
                      <a:pt x="600" y="67"/>
                      <a:pt x="904" y="67"/>
                    </a:cubicBezTo>
                    <a:cubicBezTo>
                      <a:pt x="1014" y="67"/>
                      <a:pt x="1122" y="76"/>
                      <a:pt x="1224" y="95"/>
                    </a:cubicBezTo>
                    <a:cubicBezTo>
                      <a:pt x="1450" y="95"/>
                      <a:pt x="1683" y="175"/>
                      <a:pt x="1836" y="328"/>
                    </a:cubicBezTo>
                    <a:cubicBezTo>
                      <a:pt x="1683" y="175"/>
                      <a:pt x="1450" y="95"/>
                      <a:pt x="1224" y="22"/>
                    </a:cubicBezTo>
                    <a:cubicBezTo>
                      <a:pt x="1151" y="7"/>
                      <a:pt x="1076" y="0"/>
                      <a:pt x="999" y="0"/>
                    </a:cubicBezTo>
                    <a:close/>
                    <a:moveTo>
                      <a:pt x="1836" y="328"/>
                    </a:moveTo>
                    <a:lnTo>
                      <a:pt x="1836" y="328"/>
                    </a:lnTo>
                    <a:cubicBezTo>
                      <a:pt x="1909" y="401"/>
                      <a:pt x="1909" y="481"/>
                      <a:pt x="1989" y="554"/>
                    </a:cubicBezTo>
                    <a:lnTo>
                      <a:pt x="2215" y="787"/>
                    </a:lnTo>
                    <a:cubicBezTo>
                      <a:pt x="2368" y="940"/>
                      <a:pt x="2601" y="1093"/>
                      <a:pt x="2827" y="1166"/>
                    </a:cubicBezTo>
                    <a:cubicBezTo>
                      <a:pt x="2980" y="1245"/>
                      <a:pt x="3212" y="1245"/>
                      <a:pt x="3439" y="1245"/>
                    </a:cubicBezTo>
                    <a:cubicBezTo>
                      <a:pt x="3212" y="1166"/>
                      <a:pt x="2980" y="1166"/>
                      <a:pt x="2827" y="1093"/>
                    </a:cubicBezTo>
                    <a:cubicBezTo>
                      <a:pt x="2601" y="1013"/>
                      <a:pt x="2448" y="940"/>
                      <a:pt x="2295" y="787"/>
                    </a:cubicBezTo>
                    <a:lnTo>
                      <a:pt x="2062" y="554"/>
                    </a:lnTo>
                    <a:lnTo>
                      <a:pt x="1836" y="328"/>
                    </a:lnTo>
                    <a:close/>
                    <a:moveTo>
                      <a:pt x="3439" y="1245"/>
                    </a:moveTo>
                    <a:cubicBezTo>
                      <a:pt x="3671" y="1319"/>
                      <a:pt x="3824" y="1398"/>
                      <a:pt x="4051" y="1398"/>
                    </a:cubicBezTo>
                    <a:cubicBezTo>
                      <a:pt x="3898" y="1319"/>
                      <a:pt x="3671" y="1245"/>
                      <a:pt x="3439" y="1245"/>
                    </a:cubicBezTo>
                    <a:close/>
                    <a:moveTo>
                      <a:pt x="4051" y="1398"/>
                    </a:moveTo>
                    <a:cubicBezTo>
                      <a:pt x="4283" y="1472"/>
                      <a:pt x="4436" y="1625"/>
                      <a:pt x="4589" y="1704"/>
                    </a:cubicBezTo>
                    <a:cubicBezTo>
                      <a:pt x="4815" y="1857"/>
                      <a:pt x="4968" y="2010"/>
                      <a:pt x="5121" y="2163"/>
                    </a:cubicBezTo>
                    <a:cubicBezTo>
                      <a:pt x="5201" y="2163"/>
                      <a:pt x="5354" y="2237"/>
                      <a:pt x="5427" y="2316"/>
                    </a:cubicBezTo>
                    <a:cubicBezTo>
                      <a:pt x="5507" y="2316"/>
                      <a:pt x="5580" y="2390"/>
                      <a:pt x="5733" y="2390"/>
                    </a:cubicBezTo>
                    <a:cubicBezTo>
                      <a:pt x="5660" y="2316"/>
                      <a:pt x="5507" y="2316"/>
                      <a:pt x="5427" y="2237"/>
                    </a:cubicBezTo>
                    <a:cubicBezTo>
                      <a:pt x="5354" y="2237"/>
                      <a:pt x="5274" y="2163"/>
                      <a:pt x="5121" y="2084"/>
                    </a:cubicBezTo>
                    <a:cubicBezTo>
                      <a:pt x="4968" y="1931"/>
                      <a:pt x="4815" y="1778"/>
                      <a:pt x="4662" y="1704"/>
                    </a:cubicBezTo>
                    <a:cubicBezTo>
                      <a:pt x="4510" y="1551"/>
                      <a:pt x="4283" y="1472"/>
                      <a:pt x="4051" y="1398"/>
                    </a:cubicBezTo>
                    <a:close/>
                    <a:moveTo>
                      <a:pt x="5733" y="2390"/>
                    </a:moveTo>
                    <a:cubicBezTo>
                      <a:pt x="6119" y="2543"/>
                      <a:pt x="6577" y="2469"/>
                      <a:pt x="7036" y="2622"/>
                    </a:cubicBezTo>
                    <a:cubicBezTo>
                      <a:pt x="7189" y="2622"/>
                      <a:pt x="7416" y="2775"/>
                      <a:pt x="7495" y="2928"/>
                    </a:cubicBezTo>
                    <a:cubicBezTo>
                      <a:pt x="7416" y="2775"/>
                      <a:pt x="7189" y="2622"/>
                      <a:pt x="7036" y="2543"/>
                    </a:cubicBezTo>
                    <a:cubicBezTo>
                      <a:pt x="6577" y="2469"/>
                      <a:pt x="6119" y="2469"/>
                      <a:pt x="5733" y="2390"/>
                    </a:cubicBezTo>
                    <a:close/>
                  </a:path>
                </a:pathLst>
              </a:custGeom>
              <a:solidFill>
                <a:srgbClr val="462754"/>
              </a:solidFill>
              <a:ln w="9525" cap="flat" cmpd="sng">
                <a:solidFill>
                  <a:srgbClr val="6F49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3"/>
              <p:cNvSpPr/>
              <p:nvPr/>
            </p:nvSpPr>
            <p:spPr>
              <a:xfrm>
                <a:off x="1581925" y="2166475"/>
                <a:ext cx="168275" cy="100250"/>
              </a:xfrm>
              <a:custGeom>
                <a:avLst/>
                <a:gdLst/>
                <a:ahLst/>
                <a:cxnLst/>
                <a:rect l="l" t="t" r="r" b="b"/>
                <a:pathLst>
                  <a:path w="6731" h="4010" extrusionOk="0">
                    <a:moveTo>
                      <a:pt x="609" y="0"/>
                    </a:moveTo>
                    <a:cubicBezTo>
                      <a:pt x="406" y="0"/>
                      <a:pt x="203" y="10"/>
                      <a:pt x="1" y="33"/>
                    </a:cubicBezTo>
                    <a:lnTo>
                      <a:pt x="1071" y="33"/>
                    </a:lnTo>
                    <a:cubicBezTo>
                      <a:pt x="1377" y="33"/>
                      <a:pt x="1757" y="107"/>
                      <a:pt x="2063" y="186"/>
                    </a:cubicBezTo>
                    <a:cubicBezTo>
                      <a:pt x="2448" y="186"/>
                      <a:pt x="2754" y="260"/>
                      <a:pt x="3133" y="413"/>
                    </a:cubicBezTo>
                    <a:cubicBezTo>
                      <a:pt x="3439" y="492"/>
                      <a:pt x="3745" y="645"/>
                      <a:pt x="3977" y="871"/>
                    </a:cubicBezTo>
                    <a:cubicBezTo>
                      <a:pt x="4130" y="1024"/>
                      <a:pt x="4204" y="1177"/>
                      <a:pt x="4357" y="1330"/>
                    </a:cubicBezTo>
                    <a:cubicBezTo>
                      <a:pt x="4436" y="1410"/>
                      <a:pt x="4589" y="1563"/>
                      <a:pt x="4742" y="1636"/>
                    </a:cubicBezTo>
                    <a:lnTo>
                      <a:pt x="4357" y="1257"/>
                    </a:lnTo>
                    <a:cubicBezTo>
                      <a:pt x="4283" y="1104"/>
                      <a:pt x="4204" y="951"/>
                      <a:pt x="4051" y="871"/>
                    </a:cubicBezTo>
                    <a:cubicBezTo>
                      <a:pt x="3745" y="645"/>
                      <a:pt x="3439" y="492"/>
                      <a:pt x="3133" y="339"/>
                    </a:cubicBezTo>
                    <a:cubicBezTo>
                      <a:pt x="2754" y="260"/>
                      <a:pt x="2448" y="186"/>
                      <a:pt x="2063" y="107"/>
                    </a:cubicBezTo>
                    <a:cubicBezTo>
                      <a:pt x="1580" y="55"/>
                      <a:pt x="1094" y="0"/>
                      <a:pt x="609" y="0"/>
                    </a:cubicBezTo>
                    <a:close/>
                    <a:moveTo>
                      <a:pt x="4742" y="1636"/>
                    </a:moveTo>
                    <a:lnTo>
                      <a:pt x="4742" y="1636"/>
                    </a:lnTo>
                    <a:cubicBezTo>
                      <a:pt x="4969" y="1942"/>
                      <a:pt x="5275" y="2095"/>
                      <a:pt x="5580" y="2327"/>
                    </a:cubicBezTo>
                    <a:cubicBezTo>
                      <a:pt x="5813" y="2480"/>
                      <a:pt x="6119" y="2707"/>
                      <a:pt x="6272" y="3013"/>
                    </a:cubicBezTo>
                    <a:cubicBezTo>
                      <a:pt x="6498" y="3319"/>
                      <a:pt x="6651" y="3625"/>
                      <a:pt x="6731" y="4010"/>
                    </a:cubicBezTo>
                    <a:cubicBezTo>
                      <a:pt x="6651" y="3625"/>
                      <a:pt x="6498" y="3319"/>
                      <a:pt x="6345" y="3013"/>
                    </a:cubicBezTo>
                    <a:cubicBezTo>
                      <a:pt x="6119" y="2707"/>
                      <a:pt x="5886" y="2480"/>
                      <a:pt x="5580" y="2248"/>
                    </a:cubicBezTo>
                    <a:cubicBezTo>
                      <a:pt x="5275" y="2095"/>
                      <a:pt x="4969" y="1869"/>
                      <a:pt x="4742" y="1636"/>
                    </a:cubicBezTo>
                    <a:close/>
                  </a:path>
                </a:pathLst>
              </a:custGeom>
              <a:solidFill>
                <a:srgbClr val="462754"/>
              </a:solidFill>
              <a:ln w="9525" cap="flat" cmpd="sng">
                <a:solidFill>
                  <a:srgbClr val="6F49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3"/>
              <p:cNvSpPr/>
              <p:nvPr/>
            </p:nvSpPr>
            <p:spPr>
              <a:xfrm>
                <a:off x="1469050" y="2259075"/>
                <a:ext cx="126225" cy="68850"/>
              </a:xfrm>
              <a:custGeom>
                <a:avLst/>
                <a:gdLst/>
                <a:ahLst/>
                <a:cxnLst/>
                <a:rect l="l" t="t" r="r" b="b"/>
                <a:pathLst>
                  <a:path w="5049" h="2754" extrusionOk="0">
                    <a:moveTo>
                      <a:pt x="1" y="0"/>
                    </a:moveTo>
                    <a:lnTo>
                      <a:pt x="1377" y="459"/>
                    </a:lnTo>
                    <a:cubicBezTo>
                      <a:pt x="1916" y="612"/>
                      <a:pt x="2374" y="765"/>
                      <a:pt x="2833" y="918"/>
                    </a:cubicBezTo>
                    <a:cubicBezTo>
                      <a:pt x="2374" y="685"/>
                      <a:pt x="1916" y="532"/>
                      <a:pt x="1377" y="379"/>
                    </a:cubicBezTo>
                    <a:cubicBezTo>
                      <a:pt x="918" y="226"/>
                      <a:pt x="460" y="153"/>
                      <a:pt x="1" y="0"/>
                    </a:cubicBezTo>
                    <a:close/>
                    <a:moveTo>
                      <a:pt x="2833" y="918"/>
                    </a:moveTo>
                    <a:cubicBezTo>
                      <a:pt x="3292" y="1144"/>
                      <a:pt x="3751" y="1377"/>
                      <a:pt x="4130" y="1603"/>
                    </a:cubicBezTo>
                    <a:cubicBezTo>
                      <a:pt x="3751" y="1297"/>
                      <a:pt x="3292" y="1071"/>
                      <a:pt x="2833" y="918"/>
                    </a:cubicBezTo>
                    <a:close/>
                    <a:moveTo>
                      <a:pt x="4130" y="1603"/>
                    </a:moveTo>
                    <a:lnTo>
                      <a:pt x="4130" y="1603"/>
                    </a:lnTo>
                    <a:cubicBezTo>
                      <a:pt x="4363" y="1756"/>
                      <a:pt x="4516" y="1909"/>
                      <a:pt x="4669" y="2062"/>
                    </a:cubicBezTo>
                    <a:cubicBezTo>
                      <a:pt x="4895" y="2294"/>
                      <a:pt x="5048" y="2447"/>
                      <a:pt x="5048" y="2753"/>
                    </a:cubicBezTo>
                    <a:cubicBezTo>
                      <a:pt x="5048" y="2447"/>
                      <a:pt x="4895" y="2294"/>
                      <a:pt x="4742" y="2062"/>
                    </a:cubicBezTo>
                    <a:cubicBezTo>
                      <a:pt x="4589" y="1909"/>
                      <a:pt x="4363" y="1756"/>
                      <a:pt x="4130" y="1603"/>
                    </a:cubicBezTo>
                    <a:close/>
                  </a:path>
                </a:pathLst>
              </a:custGeom>
              <a:solidFill>
                <a:srgbClr val="462754"/>
              </a:solidFill>
              <a:ln w="9525" cap="flat" cmpd="sng">
                <a:solidFill>
                  <a:srgbClr val="6F49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3"/>
              <p:cNvSpPr/>
              <p:nvPr/>
            </p:nvSpPr>
            <p:spPr>
              <a:xfrm>
                <a:off x="1585750" y="2268550"/>
                <a:ext cx="72675" cy="40250"/>
              </a:xfrm>
              <a:custGeom>
                <a:avLst/>
                <a:gdLst/>
                <a:ahLst/>
                <a:cxnLst/>
                <a:rect l="l" t="t" r="r" b="b"/>
                <a:pathLst>
                  <a:path w="2907" h="1610" extrusionOk="0">
                    <a:moveTo>
                      <a:pt x="1" y="0"/>
                    </a:moveTo>
                    <a:cubicBezTo>
                      <a:pt x="307" y="80"/>
                      <a:pt x="533" y="153"/>
                      <a:pt x="839" y="233"/>
                    </a:cubicBezTo>
                    <a:cubicBezTo>
                      <a:pt x="1145" y="306"/>
                      <a:pt x="1377" y="386"/>
                      <a:pt x="1683" y="459"/>
                    </a:cubicBezTo>
                    <a:cubicBezTo>
                      <a:pt x="1145" y="233"/>
                      <a:pt x="612" y="80"/>
                      <a:pt x="1" y="0"/>
                    </a:cubicBezTo>
                    <a:close/>
                    <a:moveTo>
                      <a:pt x="1683" y="459"/>
                    </a:moveTo>
                    <a:lnTo>
                      <a:pt x="2368" y="918"/>
                    </a:lnTo>
                    <a:cubicBezTo>
                      <a:pt x="2601" y="1071"/>
                      <a:pt x="2827" y="1304"/>
                      <a:pt x="2907" y="1609"/>
                    </a:cubicBezTo>
                    <a:cubicBezTo>
                      <a:pt x="2827" y="1304"/>
                      <a:pt x="2601" y="1071"/>
                      <a:pt x="2448" y="918"/>
                    </a:cubicBezTo>
                    <a:cubicBezTo>
                      <a:pt x="2215" y="692"/>
                      <a:pt x="1910" y="539"/>
                      <a:pt x="1683" y="459"/>
                    </a:cubicBezTo>
                    <a:close/>
                  </a:path>
                </a:pathLst>
              </a:custGeom>
              <a:solidFill>
                <a:srgbClr val="462754"/>
              </a:solidFill>
              <a:ln w="9525" cap="flat" cmpd="sng">
                <a:solidFill>
                  <a:srgbClr val="6F49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 name="Google Shape;298;p33"/>
            <p:cNvGrpSpPr/>
            <p:nvPr/>
          </p:nvGrpSpPr>
          <p:grpSpPr>
            <a:xfrm>
              <a:off x="5486399" y="2000260"/>
              <a:ext cx="3472597" cy="2899165"/>
              <a:chOff x="-6383075" y="-848075"/>
              <a:chExt cx="6268225" cy="5233150"/>
            </a:xfrm>
          </p:grpSpPr>
          <p:sp>
            <p:nvSpPr>
              <p:cNvPr id="299" name="Google Shape;299;p33"/>
              <p:cNvSpPr/>
              <p:nvPr/>
            </p:nvSpPr>
            <p:spPr>
              <a:xfrm>
                <a:off x="-2639750" y="775625"/>
                <a:ext cx="233850" cy="174650"/>
              </a:xfrm>
              <a:custGeom>
                <a:avLst/>
                <a:gdLst/>
                <a:ahLst/>
                <a:cxnLst/>
                <a:rect l="l" t="t" r="r" b="b"/>
                <a:pathLst>
                  <a:path w="9354" h="6986" extrusionOk="0">
                    <a:moveTo>
                      <a:pt x="3344" y="0"/>
                    </a:moveTo>
                    <a:cubicBezTo>
                      <a:pt x="3336" y="0"/>
                      <a:pt x="3327" y="1"/>
                      <a:pt x="3319" y="1"/>
                    </a:cubicBezTo>
                    <a:cubicBezTo>
                      <a:pt x="2576" y="72"/>
                      <a:pt x="3931" y="3054"/>
                      <a:pt x="3931" y="3054"/>
                    </a:cubicBezTo>
                    <a:cubicBezTo>
                      <a:pt x="3931" y="3054"/>
                      <a:pt x="2723" y="516"/>
                      <a:pt x="2072" y="516"/>
                    </a:cubicBezTo>
                    <a:cubicBezTo>
                      <a:pt x="2034" y="516"/>
                      <a:pt x="1997" y="525"/>
                      <a:pt x="1963" y="544"/>
                    </a:cubicBezTo>
                    <a:cubicBezTo>
                      <a:pt x="1090" y="1042"/>
                      <a:pt x="3083" y="3260"/>
                      <a:pt x="3410" y="3614"/>
                    </a:cubicBezTo>
                    <a:lnTo>
                      <a:pt x="3410" y="3614"/>
                    </a:lnTo>
                    <a:cubicBezTo>
                      <a:pt x="3139" y="3326"/>
                      <a:pt x="1693" y="1827"/>
                      <a:pt x="929" y="1827"/>
                    </a:cubicBezTo>
                    <a:cubicBezTo>
                      <a:pt x="799" y="1827"/>
                      <a:pt x="689" y="1870"/>
                      <a:pt x="607" y="1970"/>
                    </a:cubicBezTo>
                    <a:cubicBezTo>
                      <a:pt x="0" y="2713"/>
                      <a:pt x="4067" y="5494"/>
                      <a:pt x="4067" y="5494"/>
                    </a:cubicBezTo>
                    <a:cubicBezTo>
                      <a:pt x="4067" y="5494"/>
                      <a:pt x="2033" y="5901"/>
                      <a:pt x="2305" y="6443"/>
                    </a:cubicBezTo>
                    <a:cubicBezTo>
                      <a:pt x="2388" y="6627"/>
                      <a:pt x="2526" y="6695"/>
                      <a:pt x="2711" y="6695"/>
                    </a:cubicBezTo>
                    <a:cubicBezTo>
                      <a:pt x="3232" y="6695"/>
                      <a:pt x="4132" y="6161"/>
                      <a:pt x="5274" y="6161"/>
                    </a:cubicBezTo>
                    <a:cubicBezTo>
                      <a:pt x="5367" y="6161"/>
                      <a:pt x="5462" y="6165"/>
                      <a:pt x="5558" y="6172"/>
                    </a:cubicBezTo>
                    <a:cubicBezTo>
                      <a:pt x="5630" y="6163"/>
                      <a:pt x="5707" y="6159"/>
                      <a:pt x="5787" y="6159"/>
                    </a:cubicBezTo>
                    <a:cubicBezTo>
                      <a:pt x="6905" y="6159"/>
                      <a:pt x="8676" y="6986"/>
                      <a:pt x="8676" y="6986"/>
                    </a:cubicBezTo>
                    <a:lnTo>
                      <a:pt x="9354" y="5288"/>
                    </a:lnTo>
                    <a:lnTo>
                      <a:pt x="5423" y="2648"/>
                    </a:lnTo>
                    <a:cubicBezTo>
                      <a:pt x="5423" y="2648"/>
                      <a:pt x="5222" y="136"/>
                      <a:pt x="4632" y="136"/>
                    </a:cubicBezTo>
                    <a:cubicBezTo>
                      <a:pt x="4624" y="136"/>
                      <a:pt x="4617" y="136"/>
                      <a:pt x="4609" y="137"/>
                    </a:cubicBezTo>
                    <a:cubicBezTo>
                      <a:pt x="4150" y="190"/>
                      <a:pt x="4415" y="1649"/>
                      <a:pt x="4577" y="2377"/>
                    </a:cubicBezTo>
                    <a:lnTo>
                      <a:pt x="4577" y="2377"/>
                    </a:lnTo>
                    <a:cubicBezTo>
                      <a:pt x="4380" y="1605"/>
                      <a:pt x="3903" y="0"/>
                      <a:pt x="3344" y="0"/>
                    </a:cubicBezTo>
                    <a:close/>
                  </a:path>
                </a:pathLst>
              </a:custGeom>
              <a:solidFill>
                <a:srgbClr val="F9C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3"/>
              <p:cNvSpPr/>
              <p:nvPr/>
            </p:nvSpPr>
            <p:spPr>
              <a:xfrm>
                <a:off x="-2441575" y="884100"/>
                <a:ext cx="711750" cy="767725"/>
              </a:xfrm>
              <a:custGeom>
                <a:avLst/>
                <a:gdLst/>
                <a:ahLst/>
                <a:cxnLst/>
                <a:rect l="l" t="t" r="r" b="b"/>
                <a:pathLst>
                  <a:path w="28470" h="30709" extrusionOk="0">
                    <a:moveTo>
                      <a:pt x="885" y="0"/>
                    </a:moveTo>
                    <a:cubicBezTo>
                      <a:pt x="885" y="0"/>
                      <a:pt x="1" y="1562"/>
                      <a:pt x="136" y="3324"/>
                    </a:cubicBezTo>
                    <a:cubicBezTo>
                      <a:pt x="140" y="3324"/>
                      <a:pt x="143" y="3324"/>
                      <a:pt x="147" y="3324"/>
                    </a:cubicBezTo>
                    <a:cubicBezTo>
                      <a:pt x="1310" y="3324"/>
                      <a:pt x="15320" y="14370"/>
                      <a:pt x="15320" y="14370"/>
                    </a:cubicBezTo>
                    <a:lnTo>
                      <a:pt x="18508" y="30708"/>
                    </a:lnTo>
                    <a:lnTo>
                      <a:pt x="28469" y="28946"/>
                    </a:lnTo>
                    <a:cubicBezTo>
                      <a:pt x="28469" y="28268"/>
                      <a:pt x="24673" y="13015"/>
                      <a:pt x="18508" y="7934"/>
                    </a:cubicBezTo>
                    <a:cubicBezTo>
                      <a:pt x="12337" y="2782"/>
                      <a:pt x="885" y="0"/>
                      <a:pt x="885" y="0"/>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3"/>
              <p:cNvSpPr/>
              <p:nvPr/>
            </p:nvSpPr>
            <p:spPr>
              <a:xfrm>
                <a:off x="-5554375" y="292775"/>
                <a:ext cx="801475" cy="4071975"/>
              </a:xfrm>
              <a:custGeom>
                <a:avLst/>
                <a:gdLst/>
                <a:ahLst/>
                <a:cxnLst/>
                <a:rect l="l" t="t" r="r" b="b"/>
                <a:pathLst>
                  <a:path w="32059" h="162879" extrusionOk="0">
                    <a:moveTo>
                      <a:pt x="2912" y="0"/>
                    </a:moveTo>
                    <a:lnTo>
                      <a:pt x="0" y="271"/>
                    </a:lnTo>
                    <a:lnTo>
                      <a:pt x="28197" y="162878"/>
                    </a:lnTo>
                    <a:lnTo>
                      <a:pt x="32058" y="162878"/>
                    </a:lnTo>
                    <a:lnTo>
                      <a:pt x="29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3"/>
              <p:cNvSpPr/>
              <p:nvPr/>
            </p:nvSpPr>
            <p:spPr>
              <a:xfrm>
                <a:off x="-6383075" y="269050"/>
                <a:ext cx="903275" cy="4095700"/>
              </a:xfrm>
              <a:custGeom>
                <a:avLst/>
                <a:gdLst/>
                <a:ahLst/>
                <a:cxnLst/>
                <a:rect l="l" t="t" r="r" b="b"/>
                <a:pathLst>
                  <a:path w="36131" h="163828" extrusionOk="0">
                    <a:moveTo>
                      <a:pt x="34504" y="0"/>
                    </a:moveTo>
                    <a:cubicBezTo>
                      <a:pt x="33755" y="0"/>
                      <a:pt x="33078" y="407"/>
                      <a:pt x="32877" y="814"/>
                    </a:cubicBezTo>
                    <a:lnTo>
                      <a:pt x="0" y="163827"/>
                    </a:lnTo>
                    <a:lnTo>
                      <a:pt x="3866" y="163827"/>
                    </a:lnTo>
                    <a:lnTo>
                      <a:pt x="36130" y="743"/>
                    </a:lnTo>
                    <a:cubicBezTo>
                      <a:pt x="35859" y="336"/>
                      <a:pt x="35317" y="65"/>
                      <a:pt x="347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3"/>
              <p:cNvSpPr/>
              <p:nvPr/>
            </p:nvSpPr>
            <p:spPr>
              <a:xfrm>
                <a:off x="-5137525" y="2427900"/>
                <a:ext cx="25" cy="25"/>
              </a:xfrm>
              <a:custGeom>
                <a:avLst/>
                <a:gdLst/>
                <a:ahLst/>
                <a:cxnLst/>
                <a:rect l="l" t="t" r="r" b="b"/>
                <a:pathLst>
                  <a:path w="1" h="1" fill="none" extrusionOk="0">
                    <a:moveTo>
                      <a:pt x="0" y="1"/>
                    </a:moveTo>
                    <a:lnTo>
                      <a:pt x="0" y="1"/>
                    </a:lnTo>
                    <a:close/>
                  </a:path>
                </a:pathLst>
              </a:custGeom>
              <a:noFill/>
              <a:ln w="3400" cap="rnd" cmpd="sng">
                <a:solidFill>
                  <a:srgbClr val="A8AAAB"/>
                </a:solidFill>
                <a:prstDash val="solid"/>
                <a:miter lim="54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3"/>
              <p:cNvSpPr/>
              <p:nvPr/>
            </p:nvSpPr>
            <p:spPr>
              <a:xfrm>
                <a:off x="-4773275" y="2423200"/>
                <a:ext cx="391550" cy="262300"/>
              </a:xfrm>
              <a:custGeom>
                <a:avLst/>
                <a:gdLst/>
                <a:ahLst/>
                <a:cxnLst/>
                <a:rect l="l" t="t" r="r" b="b"/>
                <a:pathLst>
                  <a:path w="15662" h="10492" extrusionOk="0">
                    <a:moveTo>
                      <a:pt x="15490" y="0"/>
                    </a:moveTo>
                    <a:cubicBezTo>
                      <a:pt x="15456" y="0"/>
                      <a:pt x="15423" y="18"/>
                      <a:pt x="15390" y="53"/>
                    </a:cubicBezTo>
                    <a:lnTo>
                      <a:pt x="136" y="10286"/>
                    </a:lnTo>
                    <a:cubicBezTo>
                      <a:pt x="71" y="10286"/>
                      <a:pt x="1" y="10421"/>
                      <a:pt x="71" y="10492"/>
                    </a:cubicBezTo>
                    <a:lnTo>
                      <a:pt x="272" y="10492"/>
                    </a:lnTo>
                    <a:lnTo>
                      <a:pt x="15591" y="254"/>
                    </a:lnTo>
                    <a:cubicBezTo>
                      <a:pt x="15661" y="254"/>
                      <a:pt x="15661" y="118"/>
                      <a:pt x="15591" y="53"/>
                    </a:cubicBezTo>
                    <a:cubicBezTo>
                      <a:pt x="15558" y="18"/>
                      <a:pt x="15524" y="0"/>
                      <a:pt x="15490" y="0"/>
                    </a:cubicBezTo>
                    <a:close/>
                  </a:path>
                </a:pathLst>
              </a:custGeom>
              <a:solidFill>
                <a:srgbClr val="A8A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3"/>
              <p:cNvSpPr/>
              <p:nvPr/>
            </p:nvSpPr>
            <p:spPr>
              <a:xfrm>
                <a:off x="-6261075" y="3558100"/>
                <a:ext cx="740600" cy="66175"/>
              </a:xfrm>
              <a:custGeom>
                <a:avLst/>
                <a:gdLst/>
                <a:ahLst/>
                <a:cxnLst/>
                <a:rect l="l" t="t" r="r" b="b"/>
                <a:pathLst>
                  <a:path w="29624" h="2647" extrusionOk="0">
                    <a:moveTo>
                      <a:pt x="543" y="1"/>
                    </a:moveTo>
                    <a:lnTo>
                      <a:pt x="0" y="2647"/>
                    </a:lnTo>
                    <a:lnTo>
                      <a:pt x="29081" y="2647"/>
                    </a:lnTo>
                    <a:lnTo>
                      <a:pt x="296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3"/>
              <p:cNvSpPr/>
              <p:nvPr/>
            </p:nvSpPr>
            <p:spPr>
              <a:xfrm>
                <a:off x="-5684925" y="3558100"/>
                <a:ext cx="228850" cy="66175"/>
              </a:xfrm>
              <a:custGeom>
                <a:avLst/>
                <a:gdLst/>
                <a:ahLst/>
                <a:cxnLst/>
                <a:rect l="l" t="t" r="r" b="b"/>
                <a:pathLst>
                  <a:path w="9154" h="2647" extrusionOk="0">
                    <a:moveTo>
                      <a:pt x="542" y="1"/>
                    </a:moveTo>
                    <a:lnTo>
                      <a:pt x="0" y="2647"/>
                    </a:lnTo>
                    <a:lnTo>
                      <a:pt x="8611" y="2647"/>
                    </a:lnTo>
                    <a:lnTo>
                      <a:pt x="9153" y="1"/>
                    </a:lnTo>
                    <a:close/>
                  </a:path>
                </a:pathLst>
              </a:custGeom>
              <a:solidFill>
                <a:srgbClr val="977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3"/>
              <p:cNvSpPr/>
              <p:nvPr/>
            </p:nvSpPr>
            <p:spPr>
              <a:xfrm>
                <a:off x="-6127150" y="2895600"/>
                <a:ext cx="740475" cy="66050"/>
              </a:xfrm>
              <a:custGeom>
                <a:avLst/>
                <a:gdLst/>
                <a:ahLst/>
                <a:cxnLst/>
                <a:rect l="l" t="t" r="r" b="b"/>
                <a:pathLst>
                  <a:path w="29619" h="2642" extrusionOk="0">
                    <a:moveTo>
                      <a:pt x="543" y="1"/>
                    </a:moveTo>
                    <a:lnTo>
                      <a:pt x="1" y="2641"/>
                    </a:lnTo>
                    <a:lnTo>
                      <a:pt x="29077" y="2641"/>
                    </a:lnTo>
                    <a:lnTo>
                      <a:pt x="296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3"/>
              <p:cNvSpPr/>
              <p:nvPr/>
            </p:nvSpPr>
            <p:spPr>
              <a:xfrm>
                <a:off x="-5551000" y="2895600"/>
                <a:ext cx="228725" cy="66050"/>
              </a:xfrm>
              <a:custGeom>
                <a:avLst/>
                <a:gdLst/>
                <a:ahLst/>
                <a:cxnLst/>
                <a:rect l="l" t="t" r="r" b="b"/>
                <a:pathLst>
                  <a:path w="9149" h="2642" extrusionOk="0">
                    <a:moveTo>
                      <a:pt x="543" y="1"/>
                    </a:moveTo>
                    <a:lnTo>
                      <a:pt x="1" y="2641"/>
                    </a:lnTo>
                    <a:lnTo>
                      <a:pt x="8606" y="2641"/>
                    </a:lnTo>
                    <a:lnTo>
                      <a:pt x="9148" y="1"/>
                    </a:lnTo>
                    <a:close/>
                  </a:path>
                </a:pathLst>
              </a:custGeom>
              <a:solidFill>
                <a:srgbClr val="977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3"/>
              <p:cNvSpPr/>
              <p:nvPr/>
            </p:nvSpPr>
            <p:spPr>
              <a:xfrm>
                <a:off x="-5993350" y="2231325"/>
                <a:ext cx="740625" cy="66050"/>
              </a:xfrm>
              <a:custGeom>
                <a:avLst/>
                <a:gdLst/>
                <a:ahLst/>
                <a:cxnLst/>
                <a:rect l="l" t="t" r="r" b="b"/>
                <a:pathLst>
                  <a:path w="29625" h="2642" extrusionOk="0">
                    <a:moveTo>
                      <a:pt x="543" y="1"/>
                    </a:moveTo>
                    <a:lnTo>
                      <a:pt x="1" y="2642"/>
                    </a:lnTo>
                    <a:lnTo>
                      <a:pt x="29082" y="2642"/>
                    </a:lnTo>
                    <a:lnTo>
                      <a:pt x="296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3"/>
              <p:cNvSpPr/>
              <p:nvPr/>
            </p:nvSpPr>
            <p:spPr>
              <a:xfrm>
                <a:off x="-5417200" y="2231325"/>
                <a:ext cx="228850" cy="66050"/>
              </a:xfrm>
              <a:custGeom>
                <a:avLst/>
                <a:gdLst/>
                <a:ahLst/>
                <a:cxnLst/>
                <a:rect l="l" t="t" r="r" b="b"/>
                <a:pathLst>
                  <a:path w="9154" h="2642" extrusionOk="0">
                    <a:moveTo>
                      <a:pt x="543" y="1"/>
                    </a:moveTo>
                    <a:lnTo>
                      <a:pt x="1" y="2642"/>
                    </a:lnTo>
                    <a:lnTo>
                      <a:pt x="8612" y="2642"/>
                    </a:lnTo>
                    <a:lnTo>
                      <a:pt x="9154" y="1"/>
                    </a:lnTo>
                    <a:close/>
                  </a:path>
                </a:pathLst>
              </a:custGeom>
              <a:solidFill>
                <a:srgbClr val="977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3"/>
              <p:cNvSpPr/>
              <p:nvPr/>
            </p:nvSpPr>
            <p:spPr>
              <a:xfrm>
                <a:off x="-5859400" y="1568700"/>
                <a:ext cx="740475" cy="66175"/>
              </a:xfrm>
              <a:custGeom>
                <a:avLst/>
                <a:gdLst/>
                <a:ahLst/>
                <a:cxnLst/>
                <a:rect l="l" t="t" r="r" b="b"/>
                <a:pathLst>
                  <a:path w="29619" h="2647" extrusionOk="0">
                    <a:moveTo>
                      <a:pt x="543" y="0"/>
                    </a:moveTo>
                    <a:lnTo>
                      <a:pt x="0" y="2647"/>
                    </a:lnTo>
                    <a:lnTo>
                      <a:pt x="29076" y="2647"/>
                    </a:lnTo>
                    <a:lnTo>
                      <a:pt x="296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3"/>
              <p:cNvSpPr/>
              <p:nvPr/>
            </p:nvSpPr>
            <p:spPr>
              <a:xfrm>
                <a:off x="-5283250" y="1568700"/>
                <a:ext cx="228725" cy="66175"/>
              </a:xfrm>
              <a:custGeom>
                <a:avLst/>
                <a:gdLst/>
                <a:ahLst/>
                <a:cxnLst/>
                <a:rect l="l" t="t" r="r" b="b"/>
                <a:pathLst>
                  <a:path w="9149" h="2647" extrusionOk="0">
                    <a:moveTo>
                      <a:pt x="542" y="0"/>
                    </a:moveTo>
                    <a:lnTo>
                      <a:pt x="0" y="2647"/>
                    </a:lnTo>
                    <a:lnTo>
                      <a:pt x="8606" y="2647"/>
                    </a:lnTo>
                    <a:lnTo>
                      <a:pt x="9148" y="0"/>
                    </a:lnTo>
                    <a:close/>
                  </a:path>
                </a:pathLst>
              </a:custGeom>
              <a:solidFill>
                <a:srgbClr val="4C8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3"/>
              <p:cNvSpPr/>
              <p:nvPr/>
            </p:nvSpPr>
            <p:spPr>
              <a:xfrm>
                <a:off x="-5210450" y="782425"/>
                <a:ext cx="255950" cy="158125"/>
              </a:xfrm>
              <a:custGeom>
                <a:avLst/>
                <a:gdLst/>
                <a:ahLst/>
                <a:cxnLst/>
                <a:rect l="l" t="t" r="r" b="b"/>
                <a:pathLst>
                  <a:path w="10238" h="6325" extrusionOk="0">
                    <a:moveTo>
                      <a:pt x="1020" y="0"/>
                    </a:moveTo>
                    <a:lnTo>
                      <a:pt x="0" y="2305"/>
                    </a:lnTo>
                    <a:cubicBezTo>
                      <a:pt x="1627" y="2983"/>
                      <a:pt x="1627" y="6307"/>
                      <a:pt x="1627" y="6307"/>
                    </a:cubicBezTo>
                    <a:cubicBezTo>
                      <a:pt x="1627" y="6307"/>
                      <a:pt x="1921" y="6325"/>
                      <a:pt x="2567" y="6325"/>
                    </a:cubicBezTo>
                    <a:cubicBezTo>
                      <a:pt x="3703" y="6325"/>
                      <a:pt x="5929" y="6270"/>
                      <a:pt x="9560" y="5965"/>
                    </a:cubicBezTo>
                    <a:cubicBezTo>
                      <a:pt x="10238" y="2034"/>
                      <a:pt x="4203" y="1833"/>
                      <a:pt x="4203" y="1833"/>
                    </a:cubicBezTo>
                    <a:lnTo>
                      <a:pt x="1020" y="0"/>
                    </a:lnTo>
                    <a:close/>
                  </a:path>
                </a:pathLst>
              </a:custGeom>
              <a:solidFill>
                <a:srgbClr val="F9C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3"/>
              <p:cNvSpPr/>
              <p:nvPr/>
            </p:nvSpPr>
            <p:spPr>
              <a:xfrm>
                <a:off x="-5725600" y="906200"/>
                <a:ext cx="740600" cy="66050"/>
              </a:xfrm>
              <a:custGeom>
                <a:avLst/>
                <a:gdLst/>
                <a:ahLst/>
                <a:cxnLst/>
                <a:rect l="l" t="t" r="r" b="b"/>
                <a:pathLst>
                  <a:path w="29624" h="2642" extrusionOk="0">
                    <a:moveTo>
                      <a:pt x="543" y="0"/>
                    </a:moveTo>
                    <a:lnTo>
                      <a:pt x="0" y="2641"/>
                    </a:lnTo>
                    <a:lnTo>
                      <a:pt x="29082" y="2641"/>
                    </a:lnTo>
                    <a:lnTo>
                      <a:pt x="296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3"/>
              <p:cNvSpPr/>
              <p:nvPr/>
            </p:nvSpPr>
            <p:spPr>
              <a:xfrm>
                <a:off x="-5149450" y="906200"/>
                <a:ext cx="228850" cy="66050"/>
              </a:xfrm>
              <a:custGeom>
                <a:avLst/>
                <a:gdLst/>
                <a:ahLst/>
                <a:cxnLst/>
                <a:rect l="l" t="t" r="r" b="b"/>
                <a:pathLst>
                  <a:path w="9154" h="2642" extrusionOk="0">
                    <a:moveTo>
                      <a:pt x="543" y="0"/>
                    </a:moveTo>
                    <a:lnTo>
                      <a:pt x="0" y="2641"/>
                    </a:lnTo>
                    <a:lnTo>
                      <a:pt x="8611" y="2641"/>
                    </a:lnTo>
                    <a:lnTo>
                      <a:pt x="9154" y="0"/>
                    </a:lnTo>
                    <a:close/>
                  </a:path>
                </a:pathLst>
              </a:custGeom>
              <a:solidFill>
                <a:srgbClr val="977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3"/>
              <p:cNvSpPr/>
              <p:nvPr/>
            </p:nvSpPr>
            <p:spPr>
              <a:xfrm>
                <a:off x="-4322525" y="2873500"/>
                <a:ext cx="25" cy="25"/>
              </a:xfrm>
              <a:custGeom>
                <a:avLst/>
                <a:gdLst/>
                <a:ahLst/>
                <a:cxnLst/>
                <a:rect l="l" t="t" r="r" b="b"/>
                <a:pathLst>
                  <a:path w="1" h="1" fill="none" extrusionOk="0">
                    <a:moveTo>
                      <a:pt x="1" y="1"/>
                    </a:moveTo>
                    <a:lnTo>
                      <a:pt x="1" y="1"/>
                    </a:lnTo>
                    <a:close/>
                  </a:path>
                </a:pathLst>
              </a:custGeom>
              <a:noFill/>
              <a:ln w="6775" cap="rnd" cmpd="sng">
                <a:solidFill>
                  <a:srgbClr val="D0D2D3"/>
                </a:solidFill>
                <a:prstDash val="solid"/>
                <a:miter lim="54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3"/>
              <p:cNvSpPr/>
              <p:nvPr/>
            </p:nvSpPr>
            <p:spPr>
              <a:xfrm>
                <a:off x="-4869800" y="292775"/>
                <a:ext cx="901525" cy="4071975"/>
              </a:xfrm>
              <a:custGeom>
                <a:avLst/>
                <a:gdLst/>
                <a:ahLst/>
                <a:cxnLst/>
                <a:rect l="l" t="t" r="r" b="b"/>
                <a:pathLst>
                  <a:path w="36061" h="162879" extrusionOk="0">
                    <a:moveTo>
                      <a:pt x="2913" y="0"/>
                    </a:moveTo>
                    <a:lnTo>
                      <a:pt x="1" y="271"/>
                    </a:lnTo>
                    <a:lnTo>
                      <a:pt x="32130" y="162878"/>
                    </a:lnTo>
                    <a:lnTo>
                      <a:pt x="36061" y="162878"/>
                    </a:lnTo>
                    <a:lnTo>
                      <a:pt x="29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3"/>
              <p:cNvSpPr/>
              <p:nvPr/>
            </p:nvSpPr>
            <p:spPr>
              <a:xfrm>
                <a:off x="-5600200" y="269050"/>
                <a:ext cx="805000" cy="4095700"/>
              </a:xfrm>
              <a:custGeom>
                <a:avLst/>
                <a:gdLst/>
                <a:ahLst/>
                <a:cxnLst/>
                <a:rect l="l" t="t" r="r" b="b"/>
                <a:pathLst>
                  <a:path w="32200" h="163828" extrusionOk="0">
                    <a:moveTo>
                      <a:pt x="30573" y="0"/>
                    </a:moveTo>
                    <a:cubicBezTo>
                      <a:pt x="29824" y="0"/>
                      <a:pt x="29146" y="336"/>
                      <a:pt x="28946" y="743"/>
                    </a:cubicBezTo>
                    <a:lnTo>
                      <a:pt x="0" y="163827"/>
                    </a:lnTo>
                    <a:lnTo>
                      <a:pt x="3867" y="163827"/>
                    </a:lnTo>
                    <a:lnTo>
                      <a:pt x="32199" y="743"/>
                    </a:lnTo>
                    <a:cubicBezTo>
                      <a:pt x="31993" y="336"/>
                      <a:pt x="31316" y="0"/>
                      <a:pt x="305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3"/>
              <p:cNvSpPr/>
              <p:nvPr/>
            </p:nvSpPr>
            <p:spPr>
              <a:xfrm>
                <a:off x="-3654875" y="292775"/>
                <a:ext cx="741300" cy="577250"/>
              </a:xfrm>
              <a:custGeom>
                <a:avLst/>
                <a:gdLst/>
                <a:ahLst/>
                <a:cxnLst/>
                <a:rect l="l" t="t" r="r" b="b"/>
                <a:pathLst>
                  <a:path w="29652" h="23090" extrusionOk="0">
                    <a:moveTo>
                      <a:pt x="1969" y="0"/>
                    </a:moveTo>
                    <a:lnTo>
                      <a:pt x="1085" y="4674"/>
                    </a:lnTo>
                    <a:cubicBezTo>
                      <a:pt x="1085" y="4674"/>
                      <a:pt x="9355" y="8335"/>
                      <a:pt x="9355" y="16268"/>
                    </a:cubicBezTo>
                    <a:cubicBezTo>
                      <a:pt x="8043" y="16076"/>
                      <a:pt x="7162" y="15993"/>
                      <a:pt x="6595" y="15993"/>
                    </a:cubicBezTo>
                    <a:cubicBezTo>
                      <a:pt x="4760" y="15993"/>
                      <a:pt x="6222" y="16860"/>
                      <a:pt x="7050" y="17689"/>
                    </a:cubicBezTo>
                    <a:cubicBezTo>
                      <a:pt x="1563" y="17689"/>
                      <a:pt x="4545" y="19250"/>
                      <a:pt x="6443" y="19250"/>
                    </a:cubicBezTo>
                    <a:cubicBezTo>
                      <a:pt x="1" y="19250"/>
                      <a:pt x="2647" y="22368"/>
                      <a:pt x="6237" y="22911"/>
                    </a:cubicBezTo>
                    <a:cubicBezTo>
                      <a:pt x="6903" y="23023"/>
                      <a:pt x="8166" y="23089"/>
                      <a:pt x="9741" y="23089"/>
                    </a:cubicBezTo>
                    <a:cubicBezTo>
                      <a:pt x="16672" y="23089"/>
                      <a:pt x="29652" y="21808"/>
                      <a:pt x="24402" y="17553"/>
                    </a:cubicBezTo>
                    <a:cubicBezTo>
                      <a:pt x="25571" y="16387"/>
                      <a:pt x="25226" y="15999"/>
                      <a:pt x="24449" y="15999"/>
                    </a:cubicBezTo>
                    <a:cubicBezTo>
                      <a:pt x="23556" y="15999"/>
                      <a:pt x="22091" y="16511"/>
                      <a:pt x="21691" y="16946"/>
                    </a:cubicBezTo>
                    <a:cubicBezTo>
                      <a:pt x="22190" y="15174"/>
                      <a:pt x="22001" y="14615"/>
                      <a:pt x="21563" y="14615"/>
                    </a:cubicBezTo>
                    <a:cubicBezTo>
                      <a:pt x="20810" y="14615"/>
                      <a:pt x="19321" y="16268"/>
                      <a:pt x="19321" y="16268"/>
                    </a:cubicBezTo>
                    <a:cubicBezTo>
                      <a:pt x="20677" y="11317"/>
                      <a:pt x="13964" y="2912"/>
                      <a:pt x="19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3"/>
              <p:cNvSpPr/>
              <p:nvPr/>
            </p:nvSpPr>
            <p:spPr>
              <a:xfrm>
                <a:off x="-4998575" y="774025"/>
                <a:ext cx="3611050" cy="3611050"/>
              </a:xfrm>
              <a:custGeom>
                <a:avLst/>
                <a:gdLst/>
                <a:ahLst/>
                <a:cxnLst/>
                <a:rect l="l" t="t" r="r" b="b"/>
                <a:pathLst>
                  <a:path w="144442" h="144442" extrusionOk="0">
                    <a:moveTo>
                      <a:pt x="72186" y="0"/>
                    </a:moveTo>
                    <a:cubicBezTo>
                      <a:pt x="32330" y="0"/>
                      <a:pt x="1" y="32330"/>
                      <a:pt x="1" y="72186"/>
                    </a:cubicBezTo>
                    <a:cubicBezTo>
                      <a:pt x="1" y="112112"/>
                      <a:pt x="32330" y="144441"/>
                      <a:pt x="72186" y="144441"/>
                    </a:cubicBezTo>
                    <a:cubicBezTo>
                      <a:pt x="112112" y="144441"/>
                      <a:pt x="144441" y="112112"/>
                      <a:pt x="144441" y="72186"/>
                    </a:cubicBezTo>
                    <a:cubicBezTo>
                      <a:pt x="144441" y="32330"/>
                      <a:pt x="112112" y="0"/>
                      <a:pt x="721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3"/>
              <p:cNvSpPr/>
              <p:nvPr/>
            </p:nvSpPr>
            <p:spPr>
              <a:xfrm>
                <a:off x="-1855250" y="1502925"/>
                <a:ext cx="457550" cy="1016500"/>
              </a:xfrm>
              <a:custGeom>
                <a:avLst/>
                <a:gdLst/>
                <a:ahLst/>
                <a:cxnLst/>
                <a:rect l="l" t="t" r="r" b="b"/>
                <a:pathLst>
                  <a:path w="18302" h="40660" extrusionOk="0">
                    <a:moveTo>
                      <a:pt x="884" y="1954"/>
                    </a:moveTo>
                    <a:lnTo>
                      <a:pt x="884" y="1954"/>
                    </a:lnTo>
                    <a:cubicBezTo>
                      <a:pt x="901" y="1964"/>
                      <a:pt x="920" y="1972"/>
                      <a:pt x="942" y="1979"/>
                    </a:cubicBezTo>
                    <a:lnTo>
                      <a:pt x="942" y="1979"/>
                    </a:lnTo>
                    <a:cubicBezTo>
                      <a:pt x="924" y="1971"/>
                      <a:pt x="904" y="1962"/>
                      <a:pt x="884" y="1954"/>
                    </a:cubicBezTo>
                    <a:close/>
                    <a:moveTo>
                      <a:pt x="8337" y="0"/>
                    </a:moveTo>
                    <a:cubicBezTo>
                      <a:pt x="7765" y="0"/>
                      <a:pt x="6807" y="262"/>
                      <a:pt x="6372" y="262"/>
                    </a:cubicBezTo>
                    <a:cubicBezTo>
                      <a:pt x="5765" y="397"/>
                      <a:pt x="5016" y="262"/>
                      <a:pt x="4474" y="533"/>
                    </a:cubicBezTo>
                    <a:cubicBezTo>
                      <a:pt x="3867" y="734"/>
                      <a:pt x="3460" y="1211"/>
                      <a:pt x="2847" y="1411"/>
                    </a:cubicBezTo>
                    <a:cubicBezTo>
                      <a:pt x="2614" y="1528"/>
                      <a:pt x="1583" y="1996"/>
                      <a:pt x="1083" y="1996"/>
                    </a:cubicBezTo>
                    <a:cubicBezTo>
                      <a:pt x="1029" y="1996"/>
                      <a:pt x="982" y="1990"/>
                      <a:pt x="942" y="1979"/>
                    </a:cubicBezTo>
                    <a:lnTo>
                      <a:pt x="942" y="1979"/>
                    </a:lnTo>
                    <a:cubicBezTo>
                      <a:pt x="1356" y="2155"/>
                      <a:pt x="1365" y="2110"/>
                      <a:pt x="1562" y="2566"/>
                    </a:cubicBezTo>
                    <a:cubicBezTo>
                      <a:pt x="1698" y="3174"/>
                      <a:pt x="1562" y="4058"/>
                      <a:pt x="1627" y="4735"/>
                    </a:cubicBezTo>
                    <a:cubicBezTo>
                      <a:pt x="1833" y="5684"/>
                      <a:pt x="2305" y="6498"/>
                      <a:pt x="2576" y="7311"/>
                    </a:cubicBezTo>
                    <a:cubicBezTo>
                      <a:pt x="2712" y="7853"/>
                      <a:pt x="2918" y="7447"/>
                      <a:pt x="2511" y="7989"/>
                    </a:cubicBezTo>
                    <a:cubicBezTo>
                      <a:pt x="1898" y="8938"/>
                      <a:pt x="342" y="9816"/>
                      <a:pt x="2104" y="10022"/>
                    </a:cubicBezTo>
                    <a:cubicBezTo>
                      <a:pt x="3324" y="10158"/>
                      <a:pt x="4610" y="10494"/>
                      <a:pt x="4544" y="11985"/>
                    </a:cubicBezTo>
                    <a:cubicBezTo>
                      <a:pt x="4480" y="12298"/>
                      <a:pt x="4361" y="13231"/>
                      <a:pt x="4030" y="13231"/>
                    </a:cubicBezTo>
                    <a:cubicBezTo>
                      <a:pt x="3999" y="13231"/>
                      <a:pt x="3967" y="13223"/>
                      <a:pt x="3932" y="13205"/>
                    </a:cubicBezTo>
                    <a:cubicBezTo>
                      <a:pt x="3661" y="13070"/>
                      <a:pt x="3796" y="12256"/>
                      <a:pt x="3525" y="12056"/>
                    </a:cubicBezTo>
                    <a:cubicBezTo>
                      <a:pt x="3427" y="11974"/>
                      <a:pt x="3350" y="11938"/>
                      <a:pt x="3292" y="11938"/>
                    </a:cubicBezTo>
                    <a:cubicBezTo>
                      <a:pt x="2864" y="11938"/>
                      <a:pt x="3382" y="13867"/>
                      <a:pt x="3324" y="14225"/>
                    </a:cubicBezTo>
                    <a:cubicBezTo>
                      <a:pt x="3189" y="14767"/>
                      <a:pt x="2712" y="14903"/>
                      <a:pt x="2647" y="15374"/>
                    </a:cubicBezTo>
                    <a:cubicBezTo>
                      <a:pt x="2647" y="15852"/>
                      <a:pt x="3254" y="16459"/>
                      <a:pt x="3525" y="16866"/>
                    </a:cubicBezTo>
                    <a:cubicBezTo>
                      <a:pt x="4000" y="17560"/>
                      <a:pt x="3974" y="17784"/>
                      <a:pt x="3700" y="17784"/>
                    </a:cubicBezTo>
                    <a:cubicBezTo>
                      <a:pt x="3387" y="17784"/>
                      <a:pt x="2749" y="17490"/>
                      <a:pt x="2169" y="17272"/>
                    </a:cubicBezTo>
                    <a:cubicBezTo>
                      <a:pt x="1960" y="17222"/>
                      <a:pt x="1105" y="16807"/>
                      <a:pt x="601" y="16807"/>
                    </a:cubicBezTo>
                    <a:cubicBezTo>
                      <a:pt x="452" y="16807"/>
                      <a:pt x="333" y="16843"/>
                      <a:pt x="271" y="16936"/>
                    </a:cubicBezTo>
                    <a:cubicBezTo>
                      <a:pt x="0" y="17272"/>
                      <a:pt x="1291" y="18357"/>
                      <a:pt x="1426" y="18492"/>
                    </a:cubicBezTo>
                    <a:cubicBezTo>
                      <a:pt x="3053" y="20190"/>
                      <a:pt x="3189" y="21816"/>
                      <a:pt x="3189" y="24051"/>
                    </a:cubicBezTo>
                    <a:cubicBezTo>
                      <a:pt x="3189" y="24864"/>
                      <a:pt x="3254" y="25542"/>
                      <a:pt x="3389" y="26290"/>
                    </a:cubicBezTo>
                    <a:cubicBezTo>
                      <a:pt x="3595" y="27103"/>
                      <a:pt x="3525" y="27917"/>
                      <a:pt x="3661" y="28730"/>
                    </a:cubicBezTo>
                    <a:cubicBezTo>
                      <a:pt x="4002" y="30287"/>
                      <a:pt x="5694" y="30422"/>
                      <a:pt x="6372" y="31713"/>
                    </a:cubicBezTo>
                    <a:cubicBezTo>
                      <a:pt x="7050" y="32797"/>
                      <a:pt x="6985" y="34489"/>
                      <a:pt x="7120" y="35780"/>
                    </a:cubicBezTo>
                    <a:cubicBezTo>
                      <a:pt x="7185" y="36729"/>
                      <a:pt x="7050" y="37949"/>
                      <a:pt x="7798" y="38692"/>
                    </a:cubicBezTo>
                    <a:cubicBezTo>
                      <a:pt x="8405" y="39369"/>
                      <a:pt x="10303" y="40660"/>
                      <a:pt x="11252" y="40660"/>
                    </a:cubicBezTo>
                    <a:cubicBezTo>
                      <a:pt x="12136" y="40589"/>
                      <a:pt x="13085" y="39440"/>
                      <a:pt x="13692" y="38898"/>
                    </a:cubicBezTo>
                    <a:cubicBezTo>
                      <a:pt x="13935" y="38655"/>
                      <a:pt x="15044" y="37489"/>
                      <a:pt x="15470" y="37489"/>
                    </a:cubicBezTo>
                    <a:cubicBezTo>
                      <a:pt x="15521" y="37489"/>
                      <a:pt x="15561" y="37506"/>
                      <a:pt x="15590" y="37542"/>
                    </a:cubicBezTo>
                    <a:cubicBezTo>
                      <a:pt x="15895" y="37842"/>
                      <a:pt x="15117" y="40088"/>
                      <a:pt x="15861" y="40088"/>
                    </a:cubicBezTo>
                    <a:cubicBezTo>
                      <a:pt x="15951" y="40088"/>
                      <a:pt x="16064" y="40055"/>
                      <a:pt x="16203" y="39982"/>
                    </a:cubicBezTo>
                    <a:cubicBezTo>
                      <a:pt x="16610" y="39776"/>
                      <a:pt x="17016" y="38626"/>
                      <a:pt x="17217" y="38220"/>
                    </a:cubicBezTo>
                    <a:cubicBezTo>
                      <a:pt x="17624" y="37271"/>
                      <a:pt x="17965" y="36387"/>
                      <a:pt x="18101" y="35373"/>
                    </a:cubicBezTo>
                    <a:cubicBezTo>
                      <a:pt x="18301" y="34017"/>
                      <a:pt x="18236" y="32591"/>
                      <a:pt x="18030" y="31306"/>
                    </a:cubicBezTo>
                    <a:cubicBezTo>
                      <a:pt x="18030" y="28253"/>
                      <a:pt x="17217" y="25135"/>
                      <a:pt x="16474" y="22223"/>
                    </a:cubicBezTo>
                    <a:cubicBezTo>
                      <a:pt x="14912" y="15987"/>
                      <a:pt x="12879" y="9751"/>
                      <a:pt x="10509" y="3786"/>
                    </a:cubicBezTo>
                    <a:cubicBezTo>
                      <a:pt x="10168" y="2973"/>
                      <a:pt x="9625" y="533"/>
                      <a:pt x="8676" y="56"/>
                    </a:cubicBezTo>
                    <a:cubicBezTo>
                      <a:pt x="8596" y="16"/>
                      <a:pt x="8478" y="0"/>
                      <a:pt x="8337" y="0"/>
                    </a:cubicBezTo>
                    <a:close/>
                  </a:path>
                </a:pathLst>
              </a:custGeom>
              <a:solidFill>
                <a:srgbClr val="125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3"/>
              <p:cNvSpPr/>
              <p:nvPr/>
            </p:nvSpPr>
            <p:spPr>
              <a:xfrm>
                <a:off x="-2063625" y="1167150"/>
                <a:ext cx="266000" cy="335075"/>
              </a:xfrm>
              <a:custGeom>
                <a:avLst/>
                <a:gdLst/>
                <a:ahLst/>
                <a:cxnLst/>
                <a:rect l="l" t="t" r="r" b="b"/>
                <a:pathLst>
                  <a:path w="10640" h="13403" extrusionOk="0">
                    <a:moveTo>
                      <a:pt x="1" y="272"/>
                    </a:moveTo>
                    <a:lnTo>
                      <a:pt x="1" y="272"/>
                    </a:lnTo>
                    <a:cubicBezTo>
                      <a:pt x="34" y="283"/>
                      <a:pt x="66" y="295"/>
                      <a:pt x="97" y="308"/>
                    </a:cubicBezTo>
                    <a:lnTo>
                      <a:pt x="97" y="308"/>
                    </a:lnTo>
                    <a:cubicBezTo>
                      <a:pt x="64" y="292"/>
                      <a:pt x="32" y="280"/>
                      <a:pt x="1" y="272"/>
                    </a:cubicBezTo>
                    <a:close/>
                    <a:moveTo>
                      <a:pt x="3932" y="1"/>
                    </a:moveTo>
                    <a:cubicBezTo>
                      <a:pt x="2848" y="1"/>
                      <a:pt x="2371" y="679"/>
                      <a:pt x="1492" y="879"/>
                    </a:cubicBezTo>
                    <a:cubicBezTo>
                      <a:pt x="1418" y="894"/>
                      <a:pt x="1350" y="901"/>
                      <a:pt x="1286" y="901"/>
                    </a:cubicBezTo>
                    <a:cubicBezTo>
                      <a:pt x="797" y="901"/>
                      <a:pt x="571" y="504"/>
                      <a:pt x="97" y="308"/>
                    </a:cubicBezTo>
                    <a:lnTo>
                      <a:pt x="97" y="308"/>
                    </a:lnTo>
                    <a:cubicBezTo>
                      <a:pt x="650" y="574"/>
                      <a:pt x="1519" y="1926"/>
                      <a:pt x="1964" y="2370"/>
                    </a:cubicBezTo>
                    <a:cubicBezTo>
                      <a:pt x="2506" y="2983"/>
                      <a:pt x="3119" y="3455"/>
                      <a:pt x="3726" y="3997"/>
                    </a:cubicBezTo>
                    <a:cubicBezTo>
                      <a:pt x="3997" y="4268"/>
                      <a:pt x="5624" y="5488"/>
                      <a:pt x="5217" y="6031"/>
                    </a:cubicBezTo>
                    <a:cubicBezTo>
                      <a:pt x="5152" y="6123"/>
                      <a:pt x="5052" y="6159"/>
                      <a:pt x="4928" y="6159"/>
                    </a:cubicBezTo>
                    <a:cubicBezTo>
                      <a:pt x="4472" y="6159"/>
                      <a:pt x="3706" y="5667"/>
                      <a:pt x="3272" y="5667"/>
                    </a:cubicBezTo>
                    <a:cubicBezTo>
                      <a:pt x="3215" y="5667"/>
                      <a:pt x="3163" y="5675"/>
                      <a:pt x="3119" y="5694"/>
                    </a:cubicBezTo>
                    <a:cubicBezTo>
                      <a:pt x="2642" y="5966"/>
                      <a:pt x="3184" y="6031"/>
                      <a:pt x="3455" y="6302"/>
                    </a:cubicBezTo>
                    <a:cubicBezTo>
                      <a:pt x="4133" y="6980"/>
                      <a:pt x="4881" y="7592"/>
                      <a:pt x="5353" y="8335"/>
                    </a:cubicBezTo>
                    <a:cubicBezTo>
                      <a:pt x="5760" y="8948"/>
                      <a:pt x="5695" y="9355"/>
                      <a:pt x="5895" y="10098"/>
                    </a:cubicBezTo>
                    <a:cubicBezTo>
                      <a:pt x="6166" y="11117"/>
                      <a:pt x="6980" y="11659"/>
                      <a:pt x="7728" y="12402"/>
                    </a:cubicBezTo>
                    <a:cubicBezTo>
                      <a:pt x="8091" y="12812"/>
                      <a:pt x="8758" y="13403"/>
                      <a:pt x="9382" y="13403"/>
                    </a:cubicBezTo>
                    <a:cubicBezTo>
                      <a:pt x="9690" y="13403"/>
                      <a:pt x="9988" y="13259"/>
                      <a:pt x="10233" y="12879"/>
                    </a:cubicBezTo>
                    <a:cubicBezTo>
                      <a:pt x="10640" y="12066"/>
                      <a:pt x="9691" y="11253"/>
                      <a:pt x="9284" y="10775"/>
                    </a:cubicBezTo>
                    <a:cubicBezTo>
                      <a:pt x="8406" y="9897"/>
                      <a:pt x="7728" y="9355"/>
                      <a:pt x="8406" y="8200"/>
                    </a:cubicBezTo>
                    <a:cubicBezTo>
                      <a:pt x="8742" y="7522"/>
                      <a:pt x="9219" y="7115"/>
                      <a:pt x="9013" y="6237"/>
                    </a:cubicBezTo>
                    <a:cubicBezTo>
                      <a:pt x="8677" y="4946"/>
                      <a:pt x="7457" y="3661"/>
                      <a:pt x="6643" y="2642"/>
                    </a:cubicBezTo>
                    <a:cubicBezTo>
                      <a:pt x="6166" y="1964"/>
                      <a:pt x="4881" y="1"/>
                      <a:pt x="3932" y="1"/>
                    </a:cubicBezTo>
                    <a:close/>
                  </a:path>
                </a:pathLst>
              </a:custGeom>
              <a:solidFill>
                <a:srgbClr val="125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3"/>
              <p:cNvSpPr/>
              <p:nvPr/>
            </p:nvSpPr>
            <p:spPr>
              <a:xfrm>
                <a:off x="-3441350" y="-485100"/>
                <a:ext cx="352500" cy="1335325"/>
              </a:xfrm>
              <a:custGeom>
                <a:avLst/>
                <a:gdLst/>
                <a:ahLst/>
                <a:cxnLst/>
                <a:rect l="l" t="t" r="r" b="b"/>
                <a:pathLst>
                  <a:path w="14100" h="53413" extrusionOk="0">
                    <a:moveTo>
                      <a:pt x="14034" y="0"/>
                    </a:moveTo>
                    <a:cubicBezTo>
                      <a:pt x="7120" y="3460"/>
                      <a:pt x="2847" y="8069"/>
                      <a:pt x="1356" y="13763"/>
                    </a:cubicBezTo>
                    <a:cubicBezTo>
                      <a:pt x="543" y="17082"/>
                      <a:pt x="613" y="20606"/>
                      <a:pt x="1562" y="24337"/>
                    </a:cubicBezTo>
                    <a:cubicBezTo>
                      <a:pt x="2441" y="27590"/>
                      <a:pt x="4002" y="30909"/>
                      <a:pt x="6101" y="34027"/>
                    </a:cubicBezTo>
                    <a:cubicBezTo>
                      <a:pt x="11865" y="42638"/>
                      <a:pt x="8134" y="53277"/>
                      <a:pt x="8134" y="53348"/>
                    </a:cubicBezTo>
                    <a:lnTo>
                      <a:pt x="8270" y="53413"/>
                    </a:lnTo>
                    <a:cubicBezTo>
                      <a:pt x="8340" y="53348"/>
                      <a:pt x="12136" y="42638"/>
                      <a:pt x="6236" y="33962"/>
                    </a:cubicBezTo>
                    <a:cubicBezTo>
                      <a:pt x="0" y="24673"/>
                      <a:pt x="613" y="17353"/>
                      <a:pt x="1562" y="13828"/>
                    </a:cubicBezTo>
                    <a:cubicBezTo>
                      <a:pt x="3053" y="8205"/>
                      <a:pt x="7256" y="3596"/>
                      <a:pt x="14099" y="136"/>
                    </a:cubicBezTo>
                    <a:lnTo>
                      <a:pt x="1403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3"/>
              <p:cNvSpPr/>
              <p:nvPr/>
            </p:nvSpPr>
            <p:spPr>
              <a:xfrm>
                <a:off x="-3395525" y="-156675"/>
                <a:ext cx="350725" cy="156825"/>
              </a:xfrm>
              <a:custGeom>
                <a:avLst/>
                <a:gdLst/>
                <a:ahLst/>
                <a:cxnLst/>
                <a:rect l="l" t="t" r="r" b="b"/>
                <a:pathLst>
                  <a:path w="14029" h="6273" extrusionOk="0">
                    <a:moveTo>
                      <a:pt x="6705" y="0"/>
                    </a:moveTo>
                    <a:cubicBezTo>
                      <a:pt x="5964" y="0"/>
                      <a:pt x="5213" y="65"/>
                      <a:pt x="4474" y="219"/>
                    </a:cubicBezTo>
                    <a:cubicBezTo>
                      <a:pt x="3525" y="420"/>
                      <a:pt x="2576" y="761"/>
                      <a:pt x="1692" y="1369"/>
                    </a:cubicBezTo>
                    <a:cubicBezTo>
                      <a:pt x="0" y="2453"/>
                      <a:pt x="271" y="5100"/>
                      <a:pt x="2169" y="5777"/>
                    </a:cubicBezTo>
                    <a:cubicBezTo>
                      <a:pt x="3134" y="6150"/>
                      <a:pt x="4098" y="6272"/>
                      <a:pt x="5028" y="6272"/>
                    </a:cubicBezTo>
                    <a:cubicBezTo>
                      <a:pt x="5274" y="6272"/>
                      <a:pt x="5518" y="6264"/>
                      <a:pt x="5759" y="6249"/>
                    </a:cubicBezTo>
                    <a:cubicBezTo>
                      <a:pt x="10504" y="5913"/>
                      <a:pt x="14028" y="1710"/>
                      <a:pt x="14028" y="1710"/>
                    </a:cubicBezTo>
                    <a:cubicBezTo>
                      <a:pt x="14028" y="1710"/>
                      <a:pt x="10513" y="0"/>
                      <a:pt x="67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3"/>
              <p:cNvSpPr/>
              <p:nvPr/>
            </p:nvSpPr>
            <p:spPr>
              <a:xfrm>
                <a:off x="-3421025" y="-80025"/>
                <a:ext cx="125425" cy="49100"/>
              </a:xfrm>
              <a:custGeom>
                <a:avLst/>
                <a:gdLst/>
                <a:ahLst/>
                <a:cxnLst/>
                <a:rect l="l" t="t" r="r" b="b"/>
                <a:pathLst>
                  <a:path w="5017" h="1964" extrusionOk="0">
                    <a:moveTo>
                      <a:pt x="5017" y="0"/>
                    </a:moveTo>
                    <a:cubicBezTo>
                      <a:pt x="2441" y="0"/>
                      <a:pt x="71" y="1827"/>
                      <a:pt x="1" y="1827"/>
                    </a:cubicBezTo>
                    <a:lnTo>
                      <a:pt x="136" y="1963"/>
                    </a:lnTo>
                    <a:cubicBezTo>
                      <a:pt x="136" y="1898"/>
                      <a:pt x="2511" y="136"/>
                      <a:pt x="5017" y="136"/>
                    </a:cubicBezTo>
                    <a:lnTo>
                      <a:pt x="5017"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3"/>
              <p:cNvSpPr/>
              <p:nvPr/>
            </p:nvSpPr>
            <p:spPr>
              <a:xfrm>
                <a:off x="-3259500" y="-385100"/>
                <a:ext cx="329925" cy="191250"/>
              </a:xfrm>
              <a:custGeom>
                <a:avLst/>
                <a:gdLst/>
                <a:ahLst/>
                <a:cxnLst/>
                <a:rect l="l" t="t" r="r" b="b"/>
                <a:pathLst>
                  <a:path w="13197" h="7650" extrusionOk="0">
                    <a:moveTo>
                      <a:pt x="3207" y="1"/>
                    </a:moveTo>
                    <a:cubicBezTo>
                      <a:pt x="1166" y="1"/>
                      <a:pt x="0" y="2262"/>
                      <a:pt x="1202" y="3934"/>
                    </a:cubicBezTo>
                    <a:cubicBezTo>
                      <a:pt x="1945" y="4948"/>
                      <a:pt x="2829" y="5761"/>
                      <a:pt x="3843" y="6303"/>
                    </a:cubicBezTo>
                    <a:cubicBezTo>
                      <a:pt x="5677" y="7356"/>
                      <a:pt x="7723" y="7649"/>
                      <a:pt x="9433" y="7649"/>
                    </a:cubicBezTo>
                    <a:cubicBezTo>
                      <a:pt x="11580" y="7649"/>
                      <a:pt x="13197" y="7187"/>
                      <a:pt x="13197" y="7187"/>
                    </a:cubicBezTo>
                    <a:cubicBezTo>
                      <a:pt x="13197" y="7187"/>
                      <a:pt x="10485" y="2372"/>
                      <a:pt x="6147" y="610"/>
                    </a:cubicBezTo>
                    <a:cubicBezTo>
                      <a:pt x="5269" y="273"/>
                      <a:pt x="4320" y="2"/>
                      <a:pt x="3300" y="2"/>
                    </a:cubicBezTo>
                    <a:cubicBezTo>
                      <a:pt x="3269" y="1"/>
                      <a:pt x="3238" y="1"/>
                      <a:pt x="3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3"/>
              <p:cNvSpPr/>
              <p:nvPr/>
            </p:nvSpPr>
            <p:spPr>
              <a:xfrm>
                <a:off x="-3127800" y="-611125"/>
                <a:ext cx="342325" cy="168125"/>
              </a:xfrm>
              <a:custGeom>
                <a:avLst/>
                <a:gdLst/>
                <a:ahLst/>
                <a:cxnLst/>
                <a:rect l="l" t="t" r="r" b="b"/>
                <a:pathLst>
                  <a:path w="13693" h="6725" extrusionOk="0">
                    <a:moveTo>
                      <a:pt x="8613" y="1"/>
                    </a:moveTo>
                    <a:cubicBezTo>
                      <a:pt x="7154" y="1"/>
                      <a:pt x="5555" y="192"/>
                      <a:pt x="4068" y="774"/>
                    </a:cubicBezTo>
                    <a:cubicBezTo>
                      <a:pt x="3119" y="1110"/>
                      <a:pt x="2305" y="1587"/>
                      <a:pt x="1492" y="2265"/>
                    </a:cubicBezTo>
                    <a:cubicBezTo>
                      <a:pt x="1" y="3621"/>
                      <a:pt x="608" y="6196"/>
                      <a:pt x="2642" y="6603"/>
                    </a:cubicBezTo>
                    <a:cubicBezTo>
                      <a:pt x="3182" y="6687"/>
                      <a:pt x="3710" y="6725"/>
                      <a:pt x="4221" y="6725"/>
                    </a:cubicBezTo>
                    <a:cubicBezTo>
                      <a:pt x="4930" y="6725"/>
                      <a:pt x="5606" y="6652"/>
                      <a:pt x="6237" y="6533"/>
                    </a:cubicBezTo>
                    <a:cubicBezTo>
                      <a:pt x="10911" y="5383"/>
                      <a:pt x="13693" y="703"/>
                      <a:pt x="13693" y="703"/>
                    </a:cubicBezTo>
                    <a:cubicBezTo>
                      <a:pt x="13693" y="703"/>
                      <a:pt x="11409" y="1"/>
                      <a:pt x="86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3"/>
              <p:cNvSpPr/>
              <p:nvPr/>
            </p:nvSpPr>
            <p:spPr>
              <a:xfrm>
                <a:off x="-3283700" y="-349775"/>
                <a:ext cx="128825" cy="34150"/>
              </a:xfrm>
              <a:custGeom>
                <a:avLst/>
                <a:gdLst/>
                <a:ahLst/>
                <a:cxnLst/>
                <a:rect l="l" t="t" r="r" b="b"/>
                <a:pathLst>
                  <a:path w="5153" h="1366" extrusionOk="0">
                    <a:moveTo>
                      <a:pt x="393" y="1"/>
                    </a:moveTo>
                    <a:cubicBezTo>
                      <a:pt x="157" y="1"/>
                      <a:pt x="15" y="10"/>
                      <a:pt x="1" y="10"/>
                    </a:cubicBezTo>
                    <a:lnTo>
                      <a:pt x="1" y="146"/>
                    </a:lnTo>
                    <a:cubicBezTo>
                      <a:pt x="12" y="146"/>
                      <a:pt x="102" y="142"/>
                      <a:pt x="254" y="142"/>
                    </a:cubicBezTo>
                    <a:cubicBezTo>
                      <a:pt x="1016" y="142"/>
                      <a:pt x="3333" y="236"/>
                      <a:pt x="5082" y="1366"/>
                    </a:cubicBezTo>
                    <a:lnTo>
                      <a:pt x="5152" y="1301"/>
                    </a:lnTo>
                    <a:cubicBezTo>
                      <a:pt x="3443" y="126"/>
                      <a:pt x="1269" y="1"/>
                      <a:pt x="39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3"/>
              <p:cNvSpPr/>
              <p:nvPr/>
            </p:nvSpPr>
            <p:spPr>
              <a:xfrm>
                <a:off x="-3648075" y="-468150"/>
                <a:ext cx="279275" cy="249175"/>
              </a:xfrm>
              <a:custGeom>
                <a:avLst/>
                <a:gdLst/>
                <a:ahLst/>
                <a:cxnLst/>
                <a:rect l="l" t="t" r="r" b="b"/>
                <a:pathLst>
                  <a:path w="11171" h="9967" extrusionOk="0">
                    <a:moveTo>
                      <a:pt x="0" y="0"/>
                    </a:moveTo>
                    <a:cubicBezTo>
                      <a:pt x="0" y="0"/>
                      <a:pt x="613" y="5423"/>
                      <a:pt x="4338" y="8340"/>
                    </a:cubicBezTo>
                    <a:cubicBezTo>
                      <a:pt x="5287" y="9018"/>
                      <a:pt x="6306" y="9560"/>
                      <a:pt x="7592" y="9896"/>
                    </a:cubicBezTo>
                    <a:cubicBezTo>
                      <a:pt x="7796" y="9944"/>
                      <a:pt x="7996" y="9967"/>
                      <a:pt x="8189" y="9967"/>
                    </a:cubicBezTo>
                    <a:cubicBezTo>
                      <a:pt x="9927" y="9967"/>
                      <a:pt x="11170" y="8150"/>
                      <a:pt x="10438" y="6442"/>
                    </a:cubicBezTo>
                    <a:cubicBezTo>
                      <a:pt x="10032" y="5558"/>
                      <a:pt x="9424" y="4745"/>
                      <a:pt x="8747" y="4002"/>
                    </a:cubicBezTo>
                    <a:cubicBezTo>
                      <a:pt x="5493" y="749"/>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3"/>
              <p:cNvSpPr/>
              <p:nvPr/>
            </p:nvSpPr>
            <p:spPr>
              <a:xfrm>
                <a:off x="-3459925" y="-302100"/>
                <a:ext cx="79600" cy="108475"/>
              </a:xfrm>
              <a:custGeom>
                <a:avLst/>
                <a:gdLst/>
                <a:ahLst/>
                <a:cxnLst/>
                <a:rect l="l" t="t" r="r" b="b"/>
                <a:pathLst>
                  <a:path w="3184" h="4339" extrusionOk="0">
                    <a:moveTo>
                      <a:pt x="66" y="1"/>
                    </a:moveTo>
                    <a:lnTo>
                      <a:pt x="1" y="136"/>
                    </a:lnTo>
                    <a:cubicBezTo>
                      <a:pt x="2099" y="1563"/>
                      <a:pt x="3048" y="4274"/>
                      <a:pt x="3048" y="4339"/>
                    </a:cubicBezTo>
                    <a:lnTo>
                      <a:pt x="3184" y="4274"/>
                    </a:lnTo>
                    <a:cubicBezTo>
                      <a:pt x="3184" y="4274"/>
                      <a:pt x="2235" y="1427"/>
                      <a:pt x="6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3"/>
              <p:cNvSpPr/>
              <p:nvPr/>
            </p:nvSpPr>
            <p:spPr>
              <a:xfrm>
                <a:off x="-3768325" y="26750"/>
                <a:ext cx="343950" cy="176625"/>
              </a:xfrm>
              <a:custGeom>
                <a:avLst/>
                <a:gdLst/>
                <a:ahLst/>
                <a:cxnLst/>
                <a:rect l="l" t="t" r="r" b="b"/>
                <a:pathLst>
                  <a:path w="13758" h="7065" extrusionOk="0">
                    <a:moveTo>
                      <a:pt x="5240" y="0"/>
                    </a:moveTo>
                    <a:cubicBezTo>
                      <a:pt x="2362" y="0"/>
                      <a:pt x="0" y="946"/>
                      <a:pt x="0" y="946"/>
                    </a:cubicBezTo>
                    <a:cubicBezTo>
                      <a:pt x="0" y="946"/>
                      <a:pt x="3319" y="5490"/>
                      <a:pt x="7727" y="6775"/>
                    </a:cubicBezTo>
                    <a:cubicBezTo>
                      <a:pt x="8504" y="6943"/>
                      <a:pt x="9324" y="7065"/>
                      <a:pt x="10154" y="7065"/>
                    </a:cubicBezTo>
                    <a:cubicBezTo>
                      <a:pt x="10339" y="7065"/>
                      <a:pt x="10524" y="7059"/>
                      <a:pt x="10710" y="7046"/>
                    </a:cubicBezTo>
                    <a:cubicBezTo>
                      <a:pt x="12743" y="6910"/>
                      <a:pt x="13757" y="4470"/>
                      <a:pt x="12337" y="2914"/>
                    </a:cubicBezTo>
                    <a:cubicBezTo>
                      <a:pt x="11453" y="1965"/>
                      <a:pt x="10504" y="1287"/>
                      <a:pt x="9419" y="810"/>
                    </a:cubicBezTo>
                    <a:cubicBezTo>
                      <a:pt x="8039" y="206"/>
                      <a:pt x="6583" y="0"/>
                      <a:pt x="5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3"/>
              <p:cNvSpPr/>
              <p:nvPr/>
            </p:nvSpPr>
            <p:spPr>
              <a:xfrm>
                <a:off x="-3531100" y="135100"/>
                <a:ext cx="132200" cy="23750"/>
              </a:xfrm>
              <a:custGeom>
                <a:avLst/>
                <a:gdLst/>
                <a:ahLst/>
                <a:cxnLst/>
                <a:rect l="l" t="t" r="r" b="b"/>
                <a:pathLst>
                  <a:path w="5288" h="950" extrusionOk="0">
                    <a:moveTo>
                      <a:pt x="66" y="1"/>
                    </a:moveTo>
                    <a:lnTo>
                      <a:pt x="1" y="136"/>
                    </a:lnTo>
                    <a:cubicBezTo>
                      <a:pt x="1286" y="814"/>
                      <a:pt x="2777" y="950"/>
                      <a:pt x="3862" y="950"/>
                    </a:cubicBezTo>
                    <a:cubicBezTo>
                      <a:pt x="4675" y="950"/>
                      <a:pt x="5217" y="885"/>
                      <a:pt x="5288" y="885"/>
                    </a:cubicBezTo>
                    <a:lnTo>
                      <a:pt x="5217" y="749"/>
                    </a:lnTo>
                    <a:cubicBezTo>
                      <a:pt x="5217" y="749"/>
                      <a:pt x="4720" y="818"/>
                      <a:pt x="3978" y="818"/>
                    </a:cubicBezTo>
                    <a:cubicBezTo>
                      <a:pt x="2925" y="818"/>
                      <a:pt x="1380" y="678"/>
                      <a:pt x="6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3"/>
              <p:cNvSpPr/>
              <p:nvPr/>
            </p:nvSpPr>
            <p:spPr>
              <a:xfrm>
                <a:off x="-3376950" y="-774800"/>
                <a:ext cx="221150" cy="311775"/>
              </a:xfrm>
              <a:custGeom>
                <a:avLst/>
                <a:gdLst/>
                <a:ahLst/>
                <a:cxnLst/>
                <a:rect l="l" t="t" r="r" b="b"/>
                <a:pathLst>
                  <a:path w="8846" h="12471" extrusionOk="0">
                    <a:moveTo>
                      <a:pt x="1426" y="0"/>
                    </a:moveTo>
                    <a:cubicBezTo>
                      <a:pt x="1426" y="1"/>
                      <a:pt x="0" y="5287"/>
                      <a:pt x="2440" y="9354"/>
                    </a:cubicBezTo>
                    <a:cubicBezTo>
                      <a:pt x="3053" y="10368"/>
                      <a:pt x="3796" y="11252"/>
                      <a:pt x="4880" y="11995"/>
                    </a:cubicBezTo>
                    <a:cubicBezTo>
                      <a:pt x="5337" y="12323"/>
                      <a:pt x="5837" y="12470"/>
                      <a:pt x="6322" y="12470"/>
                    </a:cubicBezTo>
                    <a:cubicBezTo>
                      <a:pt x="7641" y="12470"/>
                      <a:pt x="8846" y="11383"/>
                      <a:pt x="8747" y="9897"/>
                    </a:cubicBezTo>
                    <a:cubicBezTo>
                      <a:pt x="8747" y="8877"/>
                      <a:pt x="8476" y="7863"/>
                      <a:pt x="8134" y="6979"/>
                    </a:cubicBezTo>
                    <a:cubicBezTo>
                      <a:pt x="6307" y="2712"/>
                      <a:pt x="1427" y="1"/>
                      <a:pt x="1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3"/>
              <p:cNvSpPr/>
              <p:nvPr/>
            </p:nvSpPr>
            <p:spPr>
              <a:xfrm>
                <a:off x="-3227850" y="-549500"/>
                <a:ext cx="39075" cy="127200"/>
              </a:xfrm>
              <a:custGeom>
                <a:avLst/>
                <a:gdLst/>
                <a:ahLst/>
                <a:cxnLst/>
                <a:rect l="l" t="t" r="r" b="b"/>
                <a:pathLst>
                  <a:path w="1563" h="5088" extrusionOk="0">
                    <a:moveTo>
                      <a:pt x="71" y="1"/>
                    </a:moveTo>
                    <a:lnTo>
                      <a:pt x="1" y="71"/>
                    </a:lnTo>
                    <a:cubicBezTo>
                      <a:pt x="1427" y="2170"/>
                      <a:pt x="1292" y="5087"/>
                      <a:pt x="1292" y="5087"/>
                    </a:cubicBezTo>
                    <a:lnTo>
                      <a:pt x="1427" y="5087"/>
                    </a:lnTo>
                    <a:cubicBezTo>
                      <a:pt x="1427" y="5087"/>
                      <a:pt x="1563" y="2105"/>
                      <a:pt x="7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3"/>
              <p:cNvSpPr/>
              <p:nvPr/>
            </p:nvSpPr>
            <p:spPr>
              <a:xfrm>
                <a:off x="-6067900" y="-54675"/>
                <a:ext cx="918475" cy="945575"/>
              </a:xfrm>
              <a:custGeom>
                <a:avLst/>
                <a:gdLst/>
                <a:ahLst/>
                <a:cxnLst/>
                <a:rect l="l" t="t" r="r" b="b"/>
                <a:pathLst>
                  <a:path w="36739" h="37823" extrusionOk="0">
                    <a:moveTo>
                      <a:pt x="5900" y="0"/>
                    </a:moveTo>
                    <a:lnTo>
                      <a:pt x="0" y="9490"/>
                    </a:lnTo>
                    <a:lnTo>
                      <a:pt x="15455" y="31993"/>
                    </a:lnTo>
                    <a:lnTo>
                      <a:pt x="35318" y="37823"/>
                    </a:lnTo>
                    <a:lnTo>
                      <a:pt x="36738" y="33213"/>
                    </a:lnTo>
                    <a:lnTo>
                      <a:pt x="20541" y="22845"/>
                    </a:lnTo>
                    <a:cubicBezTo>
                      <a:pt x="20541" y="22845"/>
                      <a:pt x="6779" y="884"/>
                      <a:pt x="5900" y="0"/>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3"/>
              <p:cNvSpPr/>
              <p:nvPr/>
            </p:nvSpPr>
            <p:spPr>
              <a:xfrm>
                <a:off x="-4563150" y="-91800"/>
                <a:ext cx="559225" cy="506450"/>
              </a:xfrm>
              <a:custGeom>
                <a:avLst/>
                <a:gdLst/>
                <a:ahLst/>
                <a:cxnLst/>
                <a:rect l="l" t="t" r="r" b="b"/>
                <a:pathLst>
                  <a:path w="22369" h="20258" extrusionOk="0">
                    <a:moveTo>
                      <a:pt x="11161" y="1046"/>
                    </a:moveTo>
                    <a:cubicBezTo>
                      <a:pt x="11930" y="1046"/>
                      <a:pt x="12712" y="1144"/>
                      <a:pt x="13492" y="1350"/>
                    </a:cubicBezTo>
                    <a:cubicBezTo>
                      <a:pt x="18302" y="2640"/>
                      <a:pt x="21219" y="7585"/>
                      <a:pt x="19999" y="12401"/>
                    </a:cubicBezTo>
                    <a:cubicBezTo>
                      <a:pt x="18915" y="16501"/>
                      <a:pt x="15251" y="19211"/>
                      <a:pt x="11214" y="19211"/>
                    </a:cubicBezTo>
                    <a:cubicBezTo>
                      <a:pt x="10445" y="19211"/>
                      <a:pt x="9663" y="19113"/>
                      <a:pt x="8883" y="18908"/>
                    </a:cubicBezTo>
                    <a:cubicBezTo>
                      <a:pt x="4068" y="17688"/>
                      <a:pt x="1156" y="12672"/>
                      <a:pt x="2441" y="7857"/>
                    </a:cubicBezTo>
                    <a:cubicBezTo>
                      <a:pt x="3466" y="3757"/>
                      <a:pt x="7124" y="1046"/>
                      <a:pt x="11161" y="1046"/>
                    </a:cubicBezTo>
                    <a:close/>
                    <a:moveTo>
                      <a:pt x="11181" y="0"/>
                    </a:moveTo>
                    <a:cubicBezTo>
                      <a:pt x="6678" y="0"/>
                      <a:pt x="2567" y="3026"/>
                      <a:pt x="1427" y="7585"/>
                    </a:cubicBezTo>
                    <a:cubicBezTo>
                      <a:pt x="1" y="13008"/>
                      <a:pt x="3254" y="18501"/>
                      <a:pt x="8677" y="19922"/>
                    </a:cubicBezTo>
                    <a:cubicBezTo>
                      <a:pt x="9530" y="20149"/>
                      <a:pt x="10387" y="20257"/>
                      <a:pt x="11233" y="20257"/>
                    </a:cubicBezTo>
                    <a:cubicBezTo>
                      <a:pt x="15699" y="20257"/>
                      <a:pt x="19819" y="17231"/>
                      <a:pt x="21013" y="12672"/>
                    </a:cubicBezTo>
                    <a:cubicBezTo>
                      <a:pt x="22369" y="7314"/>
                      <a:pt x="19115" y="1756"/>
                      <a:pt x="13763" y="335"/>
                    </a:cubicBezTo>
                    <a:cubicBezTo>
                      <a:pt x="12900" y="108"/>
                      <a:pt x="12034" y="0"/>
                      <a:pt x="11181"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3"/>
              <p:cNvSpPr/>
              <p:nvPr/>
            </p:nvSpPr>
            <p:spPr>
              <a:xfrm>
                <a:off x="-4490200" y="128325"/>
                <a:ext cx="499850" cy="564375"/>
              </a:xfrm>
              <a:custGeom>
                <a:avLst/>
                <a:gdLst/>
                <a:ahLst/>
                <a:cxnLst/>
                <a:rect l="l" t="t" r="r" b="b"/>
                <a:pathLst>
                  <a:path w="19994" h="22575" extrusionOk="0">
                    <a:moveTo>
                      <a:pt x="4880" y="1"/>
                    </a:moveTo>
                    <a:lnTo>
                      <a:pt x="0" y="18573"/>
                    </a:lnTo>
                    <a:lnTo>
                      <a:pt x="15113" y="22575"/>
                    </a:lnTo>
                    <a:lnTo>
                      <a:pt x="19993" y="3932"/>
                    </a:lnTo>
                    <a:lnTo>
                      <a:pt x="48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3"/>
              <p:cNvSpPr/>
              <p:nvPr/>
            </p:nvSpPr>
            <p:spPr>
              <a:xfrm>
                <a:off x="-4066575" y="307950"/>
                <a:ext cx="388000" cy="208525"/>
              </a:xfrm>
              <a:custGeom>
                <a:avLst/>
                <a:gdLst/>
                <a:ahLst/>
                <a:cxnLst/>
                <a:rect l="l" t="t" r="r" b="b"/>
                <a:pathLst>
                  <a:path w="15520" h="8341" extrusionOk="0">
                    <a:moveTo>
                      <a:pt x="15520" y="0"/>
                    </a:moveTo>
                    <a:lnTo>
                      <a:pt x="2034" y="749"/>
                    </a:lnTo>
                    <a:lnTo>
                      <a:pt x="1" y="8340"/>
                    </a:lnTo>
                    <a:lnTo>
                      <a:pt x="15048" y="2034"/>
                    </a:lnTo>
                    <a:lnTo>
                      <a:pt x="15520" y="0"/>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3"/>
              <p:cNvSpPr/>
              <p:nvPr/>
            </p:nvSpPr>
            <p:spPr>
              <a:xfrm>
                <a:off x="-3690375" y="258875"/>
                <a:ext cx="101700" cy="186425"/>
              </a:xfrm>
              <a:custGeom>
                <a:avLst/>
                <a:gdLst/>
                <a:ahLst/>
                <a:cxnLst/>
                <a:rect l="l" t="t" r="r" b="b"/>
                <a:pathLst>
                  <a:path w="4068" h="7457" extrusionOk="0">
                    <a:moveTo>
                      <a:pt x="4067" y="0"/>
                    </a:moveTo>
                    <a:lnTo>
                      <a:pt x="472" y="1963"/>
                    </a:lnTo>
                    <a:lnTo>
                      <a:pt x="0" y="3861"/>
                    </a:lnTo>
                    <a:lnTo>
                      <a:pt x="2169" y="7457"/>
                    </a:lnTo>
                    <a:lnTo>
                      <a:pt x="40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3"/>
              <p:cNvSpPr/>
              <p:nvPr/>
            </p:nvSpPr>
            <p:spPr>
              <a:xfrm>
                <a:off x="-3636150" y="258875"/>
                <a:ext cx="64400" cy="189825"/>
              </a:xfrm>
              <a:custGeom>
                <a:avLst/>
                <a:gdLst/>
                <a:ahLst/>
                <a:cxnLst/>
                <a:rect l="l" t="t" r="r" b="b"/>
                <a:pathLst>
                  <a:path w="2576" h="7593" extrusionOk="0">
                    <a:moveTo>
                      <a:pt x="1898" y="0"/>
                    </a:moveTo>
                    <a:lnTo>
                      <a:pt x="0" y="7457"/>
                    </a:lnTo>
                    <a:lnTo>
                      <a:pt x="608" y="7592"/>
                    </a:lnTo>
                    <a:lnTo>
                      <a:pt x="2576" y="136"/>
                    </a:lnTo>
                    <a:lnTo>
                      <a:pt x="1898" y="0"/>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3"/>
              <p:cNvSpPr/>
              <p:nvPr/>
            </p:nvSpPr>
            <p:spPr>
              <a:xfrm>
                <a:off x="-4376750" y="162225"/>
                <a:ext cx="377975" cy="98300"/>
              </a:xfrm>
              <a:custGeom>
                <a:avLst/>
                <a:gdLst/>
                <a:ahLst/>
                <a:cxnLst/>
                <a:rect l="l" t="t" r="r" b="b"/>
                <a:pathLst>
                  <a:path w="15119" h="3932" extrusionOk="0">
                    <a:moveTo>
                      <a:pt x="1" y="0"/>
                    </a:moveTo>
                    <a:lnTo>
                      <a:pt x="1" y="0"/>
                    </a:lnTo>
                    <a:cubicBezTo>
                      <a:pt x="2511" y="678"/>
                      <a:pt x="5017" y="1356"/>
                      <a:pt x="7527" y="1969"/>
                    </a:cubicBezTo>
                    <a:cubicBezTo>
                      <a:pt x="5017" y="1291"/>
                      <a:pt x="2511" y="613"/>
                      <a:pt x="1" y="0"/>
                    </a:cubicBezTo>
                    <a:close/>
                    <a:moveTo>
                      <a:pt x="7527" y="1969"/>
                    </a:moveTo>
                    <a:lnTo>
                      <a:pt x="7527" y="1969"/>
                    </a:lnTo>
                    <a:cubicBezTo>
                      <a:pt x="10033" y="2646"/>
                      <a:pt x="12543" y="3324"/>
                      <a:pt x="15119" y="3932"/>
                    </a:cubicBezTo>
                    <a:cubicBezTo>
                      <a:pt x="12608" y="3254"/>
                      <a:pt x="10033" y="2576"/>
                      <a:pt x="7527" y="1969"/>
                    </a:cubicBezTo>
                    <a:close/>
                  </a:path>
                </a:pathLst>
              </a:custGeom>
              <a:noFill/>
              <a:ln w="9525" cap="flat" cmpd="sng">
                <a:solidFill>
                  <a:srgbClr val="E2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3"/>
              <p:cNvSpPr/>
              <p:nvPr/>
            </p:nvSpPr>
            <p:spPr>
              <a:xfrm>
                <a:off x="-4481775" y="558750"/>
                <a:ext cx="379575" cy="98300"/>
              </a:xfrm>
              <a:custGeom>
                <a:avLst/>
                <a:gdLst/>
                <a:ahLst/>
                <a:cxnLst/>
                <a:rect l="l" t="t" r="r" b="b"/>
                <a:pathLst>
                  <a:path w="15183" h="3932" extrusionOk="0">
                    <a:moveTo>
                      <a:pt x="0" y="0"/>
                    </a:moveTo>
                    <a:lnTo>
                      <a:pt x="0" y="0"/>
                    </a:lnTo>
                    <a:cubicBezTo>
                      <a:pt x="2576" y="678"/>
                      <a:pt x="5086" y="1356"/>
                      <a:pt x="7591" y="2034"/>
                    </a:cubicBezTo>
                    <a:cubicBezTo>
                      <a:pt x="10102" y="2646"/>
                      <a:pt x="12607" y="3324"/>
                      <a:pt x="15182" y="3932"/>
                    </a:cubicBezTo>
                    <a:cubicBezTo>
                      <a:pt x="12677" y="3254"/>
                      <a:pt x="10102" y="2646"/>
                      <a:pt x="7591" y="1969"/>
                    </a:cubicBezTo>
                    <a:cubicBezTo>
                      <a:pt x="5086" y="1291"/>
                      <a:pt x="2576" y="678"/>
                      <a:pt x="0" y="0"/>
                    </a:cubicBezTo>
                    <a:close/>
                  </a:path>
                </a:pathLst>
              </a:custGeom>
              <a:noFill/>
              <a:ln w="9525" cap="flat" cmpd="sng">
                <a:solidFill>
                  <a:srgbClr val="E2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3"/>
              <p:cNvSpPr/>
              <p:nvPr/>
            </p:nvSpPr>
            <p:spPr>
              <a:xfrm>
                <a:off x="-4661425" y="-132675"/>
                <a:ext cx="357650" cy="200025"/>
              </a:xfrm>
              <a:custGeom>
                <a:avLst/>
                <a:gdLst/>
                <a:ahLst/>
                <a:cxnLst/>
                <a:rect l="l" t="t" r="r" b="b"/>
                <a:pathLst>
                  <a:path w="14306" h="8001" extrusionOk="0">
                    <a:moveTo>
                      <a:pt x="10586" y="0"/>
                    </a:moveTo>
                    <a:cubicBezTo>
                      <a:pt x="9478" y="0"/>
                      <a:pt x="7976" y="439"/>
                      <a:pt x="5965" y="1764"/>
                    </a:cubicBezTo>
                    <a:lnTo>
                      <a:pt x="0" y="4275"/>
                    </a:lnTo>
                    <a:lnTo>
                      <a:pt x="1356" y="8000"/>
                    </a:lnTo>
                    <a:lnTo>
                      <a:pt x="5694" y="6374"/>
                    </a:lnTo>
                    <a:cubicBezTo>
                      <a:pt x="5694" y="6374"/>
                      <a:pt x="7592" y="7729"/>
                      <a:pt x="8812" y="7935"/>
                    </a:cubicBezTo>
                    <a:cubicBezTo>
                      <a:pt x="8890" y="7946"/>
                      <a:pt x="8970" y="7952"/>
                      <a:pt x="9052" y="7952"/>
                    </a:cubicBezTo>
                    <a:cubicBezTo>
                      <a:pt x="10484" y="7952"/>
                      <a:pt x="12591" y="6341"/>
                      <a:pt x="13421" y="4546"/>
                    </a:cubicBezTo>
                    <a:cubicBezTo>
                      <a:pt x="13557" y="4275"/>
                      <a:pt x="14170" y="4004"/>
                      <a:pt x="14235" y="3662"/>
                    </a:cubicBezTo>
                    <a:cubicBezTo>
                      <a:pt x="14305" y="3391"/>
                      <a:pt x="13828" y="3120"/>
                      <a:pt x="13763" y="2784"/>
                    </a:cubicBezTo>
                    <a:cubicBezTo>
                      <a:pt x="13271" y="2938"/>
                      <a:pt x="12890" y="2997"/>
                      <a:pt x="12596" y="2997"/>
                    </a:cubicBezTo>
                    <a:cubicBezTo>
                      <a:pt x="11594" y="2997"/>
                      <a:pt x="11594" y="2307"/>
                      <a:pt x="11594" y="2307"/>
                    </a:cubicBezTo>
                    <a:lnTo>
                      <a:pt x="13421" y="1699"/>
                    </a:lnTo>
                    <a:cubicBezTo>
                      <a:pt x="13421" y="1699"/>
                      <a:pt x="12766" y="0"/>
                      <a:pt x="10586" y="0"/>
                    </a:cubicBezTo>
                    <a:close/>
                  </a:path>
                </a:pathLst>
              </a:custGeom>
              <a:solidFill>
                <a:srgbClr val="F9C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3"/>
              <p:cNvSpPr/>
              <p:nvPr/>
            </p:nvSpPr>
            <p:spPr>
              <a:xfrm>
                <a:off x="-6067900" y="2682100"/>
                <a:ext cx="303425" cy="229700"/>
              </a:xfrm>
              <a:custGeom>
                <a:avLst/>
                <a:gdLst/>
                <a:ahLst/>
                <a:cxnLst/>
                <a:rect l="l" t="t" r="r" b="b"/>
                <a:pathLst>
                  <a:path w="12137" h="9188" extrusionOk="0">
                    <a:moveTo>
                      <a:pt x="8340" y="0"/>
                    </a:moveTo>
                    <a:lnTo>
                      <a:pt x="1627" y="813"/>
                    </a:lnTo>
                    <a:lnTo>
                      <a:pt x="0" y="8676"/>
                    </a:lnTo>
                    <a:cubicBezTo>
                      <a:pt x="0" y="8676"/>
                      <a:pt x="1205" y="9187"/>
                      <a:pt x="3275" y="9187"/>
                    </a:cubicBezTo>
                    <a:cubicBezTo>
                      <a:pt x="4310" y="9187"/>
                      <a:pt x="5560" y="9059"/>
                      <a:pt x="6985" y="8676"/>
                    </a:cubicBezTo>
                    <a:lnTo>
                      <a:pt x="11930" y="8676"/>
                    </a:lnTo>
                    <a:cubicBezTo>
                      <a:pt x="11930" y="8676"/>
                      <a:pt x="12136" y="5287"/>
                      <a:pt x="10374" y="5081"/>
                    </a:cubicBezTo>
                    <a:cubicBezTo>
                      <a:pt x="6307" y="4539"/>
                      <a:pt x="8340" y="0"/>
                      <a:pt x="8340"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3"/>
              <p:cNvSpPr/>
              <p:nvPr/>
            </p:nvSpPr>
            <p:spPr>
              <a:xfrm>
                <a:off x="-5598450" y="2043175"/>
                <a:ext cx="335550" cy="218750"/>
              </a:xfrm>
              <a:custGeom>
                <a:avLst/>
                <a:gdLst/>
                <a:ahLst/>
                <a:cxnLst/>
                <a:rect l="l" t="t" r="r" b="b"/>
                <a:pathLst>
                  <a:path w="13422" h="8750" extrusionOk="0">
                    <a:moveTo>
                      <a:pt x="4610" y="0"/>
                    </a:moveTo>
                    <a:cubicBezTo>
                      <a:pt x="4404" y="206"/>
                      <a:pt x="1" y="6985"/>
                      <a:pt x="1964" y="8270"/>
                    </a:cubicBezTo>
                    <a:cubicBezTo>
                      <a:pt x="2535" y="8624"/>
                      <a:pt x="3306" y="8750"/>
                      <a:pt x="4113" y="8750"/>
                    </a:cubicBezTo>
                    <a:cubicBezTo>
                      <a:pt x="6085" y="8750"/>
                      <a:pt x="8270" y="7999"/>
                      <a:pt x="8270" y="7999"/>
                    </a:cubicBezTo>
                    <a:lnTo>
                      <a:pt x="12337" y="7999"/>
                    </a:lnTo>
                    <a:cubicBezTo>
                      <a:pt x="12337" y="7999"/>
                      <a:pt x="13422" y="5222"/>
                      <a:pt x="10233" y="4545"/>
                    </a:cubicBezTo>
                    <a:cubicBezTo>
                      <a:pt x="8812" y="4203"/>
                      <a:pt x="10575" y="0"/>
                      <a:pt x="10575"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3"/>
              <p:cNvSpPr/>
              <p:nvPr/>
            </p:nvSpPr>
            <p:spPr>
              <a:xfrm>
                <a:off x="-6062750" y="814700"/>
                <a:ext cx="1037100" cy="1899550"/>
              </a:xfrm>
              <a:custGeom>
                <a:avLst/>
                <a:gdLst/>
                <a:ahLst/>
                <a:cxnLst/>
                <a:rect l="l" t="t" r="r" b="b"/>
                <a:pathLst>
                  <a:path w="41484" h="75982" extrusionOk="0">
                    <a:moveTo>
                      <a:pt x="26842" y="0"/>
                    </a:moveTo>
                    <a:lnTo>
                      <a:pt x="4946" y="4203"/>
                    </a:lnTo>
                    <a:cubicBezTo>
                      <a:pt x="4946" y="4609"/>
                      <a:pt x="0" y="75981"/>
                      <a:pt x="0" y="75981"/>
                    </a:cubicBezTo>
                    <a:lnTo>
                      <a:pt x="9083" y="75981"/>
                    </a:lnTo>
                    <a:lnTo>
                      <a:pt x="18638" y="16468"/>
                    </a:lnTo>
                    <a:lnTo>
                      <a:pt x="29825" y="27384"/>
                    </a:lnTo>
                    <a:lnTo>
                      <a:pt x="21555" y="49817"/>
                    </a:lnTo>
                    <a:lnTo>
                      <a:pt x="30703" y="50631"/>
                    </a:lnTo>
                    <a:lnTo>
                      <a:pt x="39921" y="30296"/>
                    </a:lnTo>
                    <a:cubicBezTo>
                      <a:pt x="41483" y="26907"/>
                      <a:pt x="41006" y="22975"/>
                      <a:pt x="38837" y="19993"/>
                    </a:cubicBezTo>
                    <a:lnTo>
                      <a:pt x="26842" y="0"/>
                    </a:lnTo>
                    <a:close/>
                  </a:path>
                </a:pathLst>
              </a:cu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3"/>
              <p:cNvSpPr/>
              <p:nvPr/>
            </p:nvSpPr>
            <p:spPr>
              <a:xfrm>
                <a:off x="-6140700" y="-148600"/>
                <a:ext cx="826975" cy="1080150"/>
              </a:xfrm>
              <a:custGeom>
                <a:avLst/>
                <a:gdLst/>
                <a:ahLst/>
                <a:cxnLst/>
                <a:rect l="l" t="t" r="r" b="b"/>
                <a:pathLst>
                  <a:path w="33079" h="43206" extrusionOk="0">
                    <a:moveTo>
                      <a:pt x="17709" y="1"/>
                    </a:moveTo>
                    <a:cubicBezTo>
                      <a:pt x="10543" y="1"/>
                      <a:pt x="2951" y="2170"/>
                      <a:pt x="1828" y="6403"/>
                    </a:cubicBezTo>
                    <a:cubicBezTo>
                      <a:pt x="1" y="13111"/>
                      <a:pt x="8064" y="42735"/>
                      <a:pt x="8064" y="42735"/>
                    </a:cubicBezTo>
                    <a:cubicBezTo>
                      <a:pt x="9879" y="43065"/>
                      <a:pt x="11635" y="43206"/>
                      <a:pt x="13312" y="43206"/>
                    </a:cubicBezTo>
                    <a:cubicBezTo>
                      <a:pt x="22971" y="43206"/>
                      <a:pt x="29960" y="38532"/>
                      <a:pt x="29960" y="38532"/>
                    </a:cubicBezTo>
                    <a:cubicBezTo>
                      <a:pt x="29960" y="38532"/>
                      <a:pt x="33078" y="4912"/>
                      <a:pt x="28263" y="2130"/>
                    </a:cubicBezTo>
                    <a:cubicBezTo>
                      <a:pt x="25731" y="704"/>
                      <a:pt x="21789" y="1"/>
                      <a:pt x="17709" y="1"/>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3"/>
              <p:cNvSpPr/>
              <p:nvPr/>
            </p:nvSpPr>
            <p:spPr>
              <a:xfrm>
                <a:off x="-6067900" y="2868500"/>
                <a:ext cx="303425" cy="43300"/>
              </a:xfrm>
              <a:custGeom>
                <a:avLst/>
                <a:gdLst/>
                <a:ahLst/>
                <a:cxnLst/>
                <a:rect l="l" t="t" r="r" b="b"/>
                <a:pathLst>
                  <a:path w="12137" h="1732" extrusionOk="0">
                    <a:moveTo>
                      <a:pt x="272" y="0"/>
                    </a:moveTo>
                    <a:lnTo>
                      <a:pt x="0" y="1220"/>
                    </a:lnTo>
                    <a:cubicBezTo>
                      <a:pt x="0" y="1220"/>
                      <a:pt x="1205" y="1731"/>
                      <a:pt x="3275" y="1731"/>
                    </a:cubicBezTo>
                    <a:cubicBezTo>
                      <a:pt x="4310" y="1731"/>
                      <a:pt x="5560" y="1603"/>
                      <a:pt x="6985" y="1220"/>
                    </a:cubicBezTo>
                    <a:lnTo>
                      <a:pt x="11930" y="1220"/>
                    </a:lnTo>
                    <a:cubicBezTo>
                      <a:pt x="11930" y="1220"/>
                      <a:pt x="12136" y="813"/>
                      <a:pt x="11930" y="136"/>
                    </a:cubicBezTo>
                    <a:cubicBezTo>
                      <a:pt x="11636" y="194"/>
                      <a:pt x="11334" y="216"/>
                      <a:pt x="11021" y="216"/>
                    </a:cubicBezTo>
                    <a:cubicBezTo>
                      <a:pt x="10102" y="216"/>
                      <a:pt x="9088" y="28"/>
                      <a:pt x="7907" y="28"/>
                    </a:cubicBezTo>
                    <a:cubicBezTo>
                      <a:pt x="7172" y="28"/>
                      <a:pt x="6373" y="101"/>
                      <a:pt x="5493" y="336"/>
                    </a:cubicBezTo>
                    <a:cubicBezTo>
                      <a:pt x="4838" y="530"/>
                      <a:pt x="4183" y="612"/>
                      <a:pt x="3541" y="612"/>
                    </a:cubicBezTo>
                    <a:cubicBezTo>
                      <a:pt x="2388" y="612"/>
                      <a:pt x="1275" y="348"/>
                      <a:pt x="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3"/>
              <p:cNvSpPr/>
              <p:nvPr/>
            </p:nvSpPr>
            <p:spPr>
              <a:xfrm>
                <a:off x="-5561175" y="2217775"/>
                <a:ext cx="274550" cy="44150"/>
              </a:xfrm>
              <a:custGeom>
                <a:avLst/>
                <a:gdLst/>
                <a:ahLst/>
                <a:cxnLst/>
                <a:rect l="l" t="t" r="r" b="b"/>
                <a:pathLst>
                  <a:path w="10982" h="1766" extrusionOk="0">
                    <a:moveTo>
                      <a:pt x="1" y="1"/>
                    </a:moveTo>
                    <a:cubicBezTo>
                      <a:pt x="1" y="543"/>
                      <a:pt x="137" y="1015"/>
                      <a:pt x="473" y="1286"/>
                    </a:cubicBezTo>
                    <a:cubicBezTo>
                      <a:pt x="1044" y="1640"/>
                      <a:pt x="1815" y="1766"/>
                      <a:pt x="2622" y="1766"/>
                    </a:cubicBezTo>
                    <a:cubicBezTo>
                      <a:pt x="4594" y="1766"/>
                      <a:pt x="6779" y="1015"/>
                      <a:pt x="6779" y="1015"/>
                    </a:cubicBezTo>
                    <a:lnTo>
                      <a:pt x="10846" y="1015"/>
                    </a:lnTo>
                    <a:cubicBezTo>
                      <a:pt x="10846" y="1015"/>
                      <a:pt x="10982" y="744"/>
                      <a:pt x="10982" y="337"/>
                    </a:cubicBezTo>
                    <a:cubicBezTo>
                      <a:pt x="10145" y="201"/>
                      <a:pt x="9369" y="141"/>
                      <a:pt x="8628" y="141"/>
                    </a:cubicBezTo>
                    <a:cubicBezTo>
                      <a:pt x="7147" y="141"/>
                      <a:pt x="5807" y="382"/>
                      <a:pt x="4404" y="744"/>
                    </a:cubicBezTo>
                    <a:cubicBezTo>
                      <a:pt x="3921" y="870"/>
                      <a:pt x="3452" y="925"/>
                      <a:pt x="3006" y="925"/>
                    </a:cubicBezTo>
                    <a:cubicBezTo>
                      <a:pt x="1764" y="925"/>
                      <a:pt x="699" y="49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3"/>
              <p:cNvSpPr/>
              <p:nvPr/>
            </p:nvSpPr>
            <p:spPr>
              <a:xfrm>
                <a:off x="-5510325" y="-125850"/>
                <a:ext cx="982850" cy="404600"/>
              </a:xfrm>
              <a:custGeom>
                <a:avLst/>
                <a:gdLst/>
                <a:ahLst/>
                <a:cxnLst/>
                <a:rect l="l" t="t" r="r" b="b"/>
                <a:pathLst>
                  <a:path w="39314" h="16184" extrusionOk="0">
                    <a:moveTo>
                      <a:pt x="0" y="0"/>
                    </a:moveTo>
                    <a:lnTo>
                      <a:pt x="1220" y="13763"/>
                    </a:lnTo>
                    <a:cubicBezTo>
                      <a:pt x="1220" y="13763"/>
                      <a:pt x="12797" y="16184"/>
                      <a:pt x="18481" y="16184"/>
                    </a:cubicBezTo>
                    <a:cubicBezTo>
                      <a:pt x="19173" y="16184"/>
                      <a:pt x="19778" y="16148"/>
                      <a:pt x="20264" y="16067"/>
                    </a:cubicBezTo>
                    <a:cubicBezTo>
                      <a:pt x="24673" y="15319"/>
                      <a:pt x="39314" y="6778"/>
                      <a:pt x="39314" y="6778"/>
                    </a:cubicBezTo>
                    <a:lnTo>
                      <a:pt x="37958" y="1969"/>
                    </a:lnTo>
                    <a:lnTo>
                      <a:pt x="19250" y="7863"/>
                    </a:lnTo>
                    <a:lnTo>
                      <a:pt x="0" y="0"/>
                    </a:ln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3"/>
              <p:cNvSpPr/>
              <p:nvPr/>
            </p:nvSpPr>
            <p:spPr>
              <a:xfrm>
                <a:off x="-6028850" y="-770025"/>
                <a:ext cx="510000" cy="683825"/>
              </a:xfrm>
              <a:custGeom>
                <a:avLst/>
                <a:gdLst/>
                <a:ahLst/>
                <a:cxnLst/>
                <a:rect l="l" t="t" r="r" b="b"/>
                <a:pathLst>
                  <a:path w="20400" h="27353" extrusionOk="0">
                    <a:moveTo>
                      <a:pt x="10766" y="1"/>
                    </a:moveTo>
                    <a:cubicBezTo>
                      <a:pt x="8257" y="1"/>
                      <a:pt x="5586" y="1021"/>
                      <a:pt x="3454" y="2450"/>
                    </a:cubicBezTo>
                    <a:cubicBezTo>
                      <a:pt x="0" y="4755"/>
                      <a:pt x="2576" y="13431"/>
                      <a:pt x="3861" y="19802"/>
                    </a:cubicBezTo>
                    <a:cubicBezTo>
                      <a:pt x="4674" y="23734"/>
                      <a:pt x="4132" y="26787"/>
                      <a:pt x="4132" y="26787"/>
                    </a:cubicBezTo>
                    <a:cubicBezTo>
                      <a:pt x="4906" y="27197"/>
                      <a:pt x="5862" y="27353"/>
                      <a:pt x="6868" y="27353"/>
                    </a:cubicBezTo>
                    <a:cubicBezTo>
                      <a:pt x="10007" y="27353"/>
                      <a:pt x="13622" y="25838"/>
                      <a:pt x="13622" y="25838"/>
                    </a:cubicBezTo>
                    <a:cubicBezTo>
                      <a:pt x="13622" y="25838"/>
                      <a:pt x="13557" y="23398"/>
                      <a:pt x="13350" y="21500"/>
                    </a:cubicBezTo>
                    <a:cubicBezTo>
                      <a:pt x="19993" y="20415"/>
                      <a:pt x="20400" y="19667"/>
                      <a:pt x="18708" y="10448"/>
                    </a:cubicBezTo>
                    <a:cubicBezTo>
                      <a:pt x="18414" y="2637"/>
                      <a:pt x="14798" y="1"/>
                      <a:pt x="10766" y="1"/>
                    </a:cubicBezTo>
                    <a:close/>
                  </a:path>
                </a:pathLst>
              </a:custGeom>
              <a:solidFill>
                <a:srgbClr val="F9C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3"/>
              <p:cNvSpPr/>
              <p:nvPr/>
            </p:nvSpPr>
            <p:spPr>
              <a:xfrm>
                <a:off x="-6148300" y="-848075"/>
                <a:ext cx="653850" cy="665225"/>
              </a:xfrm>
              <a:custGeom>
                <a:avLst/>
                <a:gdLst/>
                <a:ahLst/>
                <a:cxnLst/>
                <a:rect l="l" t="t" r="r" b="b"/>
                <a:pathLst>
                  <a:path w="26154" h="26609" extrusionOk="0">
                    <a:moveTo>
                      <a:pt x="15276" y="0"/>
                    </a:moveTo>
                    <a:cubicBezTo>
                      <a:pt x="11841" y="0"/>
                      <a:pt x="8029" y="1342"/>
                      <a:pt x="5049" y="5236"/>
                    </a:cubicBezTo>
                    <a:cubicBezTo>
                      <a:pt x="1" y="8146"/>
                      <a:pt x="1316" y="16065"/>
                      <a:pt x="3215" y="16065"/>
                    </a:cubicBezTo>
                    <a:cubicBezTo>
                      <a:pt x="3305" y="16065"/>
                      <a:pt x="3396" y="16047"/>
                      <a:pt x="3488" y="16011"/>
                    </a:cubicBezTo>
                    <a:lnTo>
                      <a:pt x="3488" y="16011"/>
                    </a:lnTo>
                    <a:cubicBezTo>
                      <a:pt x="3261" y="22584"/>
                      <a:pt x="4740" y="26504"/>
                      <a:pt x="6539" y="26504"/>
                    </a:cubicBezTo>
                    <a:cubicBezTo>
                      <a:pt x="6892" y="26504"/>
                      <a:pt x="7258" y="26354"/>
                      <a:pt x="7625" y="26042"/>
                    </a:cubicBezTo>
                    <a:cubicBezTo>
                      <a:pt x="8306" y="26436"/>
                      <a:pt x="8931" y="26609"/>
                      <a:pt x="9465" y="26609"/>
                    </a:cubicBezTo>
                    <a:cubicBezTo>
                      <a:pt x="10681" y="26609"/>
                      <a:pt x="11425" y="25711"/>
                      <a:pt x="11285" y="24486"/>
                    </a:cubicBezTo>
                    <a:lnTo>
                      <a:pt x="11285" y="24486"/>
                    </a:lnTo>
                    <a:cubicBezTo>
                      <a:pt x="11313" y="24489"/>
                      <a:pt x="11340" y="24490"/>
                      <a:pt x="11367" y="24490"/>
                    </a:cubicBezTo>
                    <a:cubicBezTo>
                      <a:pt x="13440" y="24490"/>
                      <a:pt x="12908" y="16945"/>
                      <a:pt x="12570" y="15810"/>
                    </a:cubicBezTo>
                    <a:cubicBezTo>
                      <a:pt x="12376" y="15104"/>
                      <a:pt x="12839" y="14283"/>
                      <a:pt x="13343" y="14283"/>
                    </a:cubicBezTo>
                    <a:cubicBezTo>
                      <a:pt x="13709" y="14283"/>
                      <a:pt x="14096" y="14717"/>
                      <a:pt x="14268" y="15946"/>
                    </a:cubicBezTo>
                    <a:cubicBezTo>
                      <a:pt x="14538" y="17878"/>
                      <a:pt x="14807" y="18380"/>
                      <a:pt x="15077" y="18380"/>
                    </a:cubicBezTo>
                    <a:cubicBezTo>
                      <a:pt x="15214" y="18380"/>
                      <a:pt x="15351" y="18251"/>
                      <a:pt x="15488" y="18115"/>
                    </a:cubicBezTo>
                    <a:cubicBezTo>
                      <a:pt x="15959" y="17708"/>
                      <a:pt x="15553" y="13641"/>
                      <a:pt x="15146" y="12893"/>
                    </a:cubicBezTo>
                    <a:cubicBezTo>
                      <a:pt x="14739" y="12079"/>
                      <a:pt x="14132" y="10995"/>
                      <a:pt x="14132" y="10995"/>
                    </a:cubicBezTo>
                    <a:lnTo>
                      <a:pt x="14132" y="10995"/>
                    </a:lnTo>
                    <a:cubicBezTo>
                      <a:pt x="14132" y="10995"/>
                      <a:pt x="14147" y="10995"/>
                      <a:pt x="14175" y="10995"/>
                    </a:cubicBezTo>
                    <a:cubicBezTo>
                      <a:pt x="14540" y="10995"/>
                      <a:pt x="17076" y="10934"/>
                      <a:pt x="16572" y="9232"/>
                    </a:cubicBezTo>
                    <a:lnTo>
                      <a:pt x="16572" y="9232"/>
                    </a:lnTo>
                    <a:cubicBezTo>
                      <a:pt x="16929" y="9384"/>
                      <a:pt x="17520" y="9460"/>
                      <a:pt x="18215" y="9460"/>
                    </a:cubicBezTo>
                    <a:cubicBezTo>
                      <a:pt x="20950" y="9460"/>
                      <a:pt x="25296" y="8278"/>
                      <a:pt x="23350" y="5843"/>
                    </a:cubicBezTo>
                    <a:cubicBezTo>
                      <a:pt x="26153" y="4117"/>
                      <a:pt x="21294" y="0"/>
                      <a:pt x="15276" y="0"/>
                    </a:cubicBezTo>
                    <a:close/>
                  </a:path>
                </a:pathLst>
              </a:custGeom>
              <a:solidFill>
                <a:srgbClr val="5C3B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3"/>
              <p:cNvSpPr/>
              <p:nvPr/>
            </p:nvSpPr>
            <p:spPr>
              <a:xfrm>
                <a:off x="-5630700" y="-105525"/>
                <a:ext cx="93275" cy="327150"/>
              </a:xfrm>
              <a:custGeom>
                <a:avLst/>
                <a:gdLst/>
                <a:ahLst/>
                <a:cxnLst/>
                <a:rect l="l" t="t" r="r" b="b"/>
                <a:pathLst>
                  <a:path w="3731" h="13086" extrusionOk="0">
                    <a:moveTo>
                      <a:pt x="2782" y="1"/>
                    </a:moveTo>
                    <a:cubicBezTo>
                      <a:pt x="2440" y="136"/>
                      <a:pt x="2169" y="342"/>
                      <a:pt x="1969" y="613"/>
                    </a:cubicBezTo>
                    <a:cubicBezTo>
                      <a:pt x="2240" y="342"/>
                      <a:pt x="2511" y="136"/>
                      <a:pt x="2782" y="1"/>
                    </a:cubicBezTo>
                    <a:close/>
                    <a:moveTo>
                      <a:pt x="1968" y="614"/>
                    </a:moveTo>
                    <a:cubicBezTo>
                      <a:pt x="1491" y="1085"/>
                      <a:pt x="1085" y="1627"/>
                      <a:pt x="814" y="2240"/>
                    </a:cubicBezTo>
                    <a:cubicBezTo>
                      <a:pt x="271" y="3460"/>
                      <a:pt x="0" y="4881"/>
                      <a:pt x="71" y="6171"/>
                    </a:cubicBezTo>
                    <a:cubicBezTo>
                      <a:pt x="71" y="7527"/>
                      <a:pt x="407" y="8883"/>
                      <a:pt x="1020" y="10103"/>
                    </a:cubicBezTo>
                    <a:cubicBezTo>
                      <a:pt x="1356" y="10710"/>
                      <a:pt x="1697" y="11252"/>
                      <a:pt x="2169" y="11730"/>
                    </a:cubicBezTo>
                    <a:cubicBezTo>
                      <a:pt x="2485" y="12088"/>
                      <a:pt x="2829" y="12388"/>
                      <a:pt x="3183" y="12667"/>
                    </a:cubicBezTo>
                    <a:lnTo>
                      <a:pt x="3183" y="12667"/>
                    </a:lnTo>
                    <a:cubicBezTo>
                      <a:pt x="2294" y="11932"/>
                      <a:pt x="1596" y="11063"/>
                      <a:pt x="1085" y="10103"/>
                    </a:cubicBezTo>
                    <a:cubicBezTo>
                      <a:pt x="477" y="8883"/>
                      <a:pt x="136" y="7527"/>
                      <a:pt x="136" y="6171"/>
                    </a:cubicBezTo>
                    <a:cubicBezTo>
                      <a:pt x="71" y="4881"/>
                      <a:pt x="342" y="3525"/>
                      <a:pt x="884" y="2305"/>
                    </a:cubicBezTo>
                    <a:cubicBezTo>
                      <a:pt x="1155" y="1698"/>
                      <a:pt x="1491" y="1085"/>
                      <a:pt x="1968" y="614"/>
                    </a:cubicBezTo>
                    <a:close/>
                    <a:moveTo>
                      <a:pt x="3183" y="12667"/>
                    </a:moveTo>
                    <a:cubicBezTo>
                      <a:pt x="3358" y="12812"/>
                      <a:pt x="3541" y="12951"/>
                      <a:pt x="3731" y="13085"/>
                    </a:cubicBezTo>
                    <a:cubicBezTo>
                      <a:pt x="3547" y="12948"/>
                      <a:pt x="3364" y="12810"/>
                      <a:pt x="3183" y="12667"/>
                    </a:cubicBezTo>
                    <a:close/>
                  </a:path>
                </a:pathLst>
              </a:custGeom>
              <a:no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3"/>
              <p:cNvSpPr/>
              <p:nvPr/>
            </p:nvSpPr>
            <p:spPr>
              <a:xfrm>
                <a:off x="-5908625" y="-442675"/>
                <a:ext cx="42475" cy="206775"/>
              </a:xfrm>
              <a:custGeom>
                <a:avLst/>
                <a:gdLst/>
                <a:ahLst/>
                <a:cxnLst/>
                <a:rect l="l" t="t" r="r" b="b"/>
                <a:pathLst>
                  <a:path w="1699" h="8271" extrusionOk="0">
                    <a:moveTo>
                      <a:pt x="1" y="1"/>
                    </a:moveTo>
                    <a:lnTo>
                      <a:pt x="1" y="2170"/>
                    </a:lnTo>
                    <a:cubicBezTo>
                      <a:pt x="71" y="2913"/>
                      <a:pt x="71" y="3590"/>
                      <a:pt x="137" y="4339"/>
                    </a:cubicBezTo>
                    <a:cubicBezTo>
                      <a:pt x="272" y="5017"/>
                      <a:pt x="408" y="5759"/>
                      <a:pt x="614" y="6437"/>
                    </a:cubicBezTo>
                    <a:cubicBezTo>
                      <a:pt x="408" y="5759"/>
                      <a:pt x="343" y="5017"/>
                      <a:pt x="207" y="4339"/>
                    </a:cubicBezTo>
                    <a:cubicBezTo>
                      <a:pt x="137" y="3590"/>
                      <a:pt x="71" y="2913"/>
                      <a:pt x="71" y="2170"/>
                    </a:cubicBezTo>
                    <a:cubicBezTo>
                      <a:pt x="1" y="1421"/>
                      <a:pt x="1" y="744"/>
                      <a:pt x="1" y="1"/>
                    </a:cubicBezTo>
                    <a:close/>
                    <a:moveTo>
                      <a:pt x="614" y="6437"/>
                    </a:moveTo>
                    <a:lnTo>
                      <a:pt x="614" y="6437"/>
                    </a:lnTo>
                    <a:cubicBezTo>
                      <a:pt x="679" y="6779"/>
                      <a:pt x="814" y="7115"/>
                      <a:pt x="950" y="7457"/>
                    </a:cubicBezTo>
                    <a:cubicBezTo>
                      <a:pt x="1156" y="7793"/>
                      <a:pt x="1357" y="8064"/>
                      <a:pt x="1698" y="8270"/>
                    </a:cubicBezTo>
                    <a:cubicBezTo>
                      <a:pt x="1357" y="8064"/>
                      <a:pt x="1156" y="7793"/>
                      <a:pt x="1020" y="7457"/>
                    </a:cubicBezTo>
                    <a:cubicBezTo>
                      <a:pt x="814" y="7115"/>
                      <a:pt x="749" y="6779"/>
                      <a:pt x="614" y="6437"/>
                    </a:cubicBezTo>
                    <a:close/>
                  </a:path>
                </a:pathLst>
              </a:custGeom>
              <a:solidFill>
                <a:schemeClr val="accent6"/>
              </a:solidFill>
              <a:ln w="9525" cap="flat" cmpd="sng">
                <a:solidFill>
                  <a:srgbClr val="6F49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3"/>
              <p:cNvSpPr/>
              <p:nvPr/>
            </p:nvSpPr>
            <p:spPr>
              <a:xfrm>
                <a:off x="-5984800" y="-466400"/>
                <a:ext cx="27125" cy="255850"/>
              </a:xfrm>
              <a:custGeom>
                <a:avLst/>
                <a:gdLst/>
                <a:ahLst/>
                <a:cxnLst/>
                <a:rect l="l" t="t" r="r" b="b"/>
                <a:pathLst>
                  <a:path w="1085" h="10234" extrusionOk="0">
                    <a:moveTo>
                      <a:pt x="201" y="1"/>
                    </a:moveTo>
                    <a:lnTo>
                      <a:pt x="201" y="1"/>
                    </a:lnTo>
                    <a:cubicBezTo>
                      <a:pt x="66" y="879"/>
                      <a:pt x="66" y="1693"/>
                      <a:pt x="0" y="2576"/>
                    </a:cubicBezTo>
                    <a:lnTo>
                      <a:pt x="0" y="5217"/>
                    </a:lnTo>
                    <a:cubicBezTo>
                      <a:pt x="0" y="6101"/>
                      <a:pt x="66" y="6980"/>
                      <a:pt x="201" y="7793"/>
                    </a:cubicBezTo>
                    <a:cubicBezTo>
                      <a:pt x="272" y="8270"/>
                      <a:pt x="407" y="8677"/>
                      <a:pt x="543" y="9084"/>
                    </a:cubicBezTo>
                    <a:cubicBezTo>
                      <a:pt x="407" y="8677"/>
                      <a:pt x="337" y="8270"/>
                      <a:pt x="272" y="7793"/>
                    </a:cubicBezTo>
                    <a:cubicBezTo>
                      <a:pt x="136" y="6914"/>
                      <a:pt x="66" y="6101"/>
                      <a:pt x="66" y="5217"/>
                    </a:cubicBezTo>
                    <a:cubicBezTo>
                      <a:pt x="0" y="4339"/>
                      <a:pt x="0" y="3455"/>
                      <a:pt x="66" y="2576"/>
                    </a:cubicBezTo>
                    <a:cubicBezTo>
                      <a:pt x="66" y="1693"/>
                      <a:pt x="136" y="879"/>
                      <a:pt x="201" y="1"/>
                    </a:cubicBezTo>
                    <a:close/>
                    <a:moveTo>
                      <a:pt x="543" y="9084"/>
                    </a:moveTo>
                    <a:lnTo>
                      <a:pt x="543" y="9084"/>
                    </a:lnTo>
                    <a:cubicBezTo>
                      <a:pt x="608" y="9490"/>
                      <a:pt x="814" y="9897"/>
                      <a:pt x="1085" y="10233"/>
                    </a:cubicBezTo>
                    <a:cubicBezTo>
                      <a:pt x="814" y="9897"/>
                      <a:pt x="678" y="9490"/>
                      <a:pt x="543" y="9084"/>
                    </a:cubicBezTo>
                    <a:close/>
                  </a:path>
                </a:pathLst>
              </a:custGeom>
              <a:solidFill>
                <a:schemeClr val="accent6"/>
              </a:solidFill>
              <a:ln w="9525" cap="flat" cmpd="sng">
                <a:solidFill>
                  <a:srgbClr val="6F49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3"/>
              <p:cNvSpPr/>
              <p:nvPr/>
            </p:nvSpPr>
            <p:spPr>
              <a:xfrm>
                <a:off x="-6061125" y="-607100"/>
                <a:ext cx="40700" cy="137350"/>
              </a:xfrm>
              <a:custGeom>
                <a:avLst/>
                <a:gdLst/>
                <a:ahLst/>
                <a:cxnLst/>
                <a:rect l="l" t="t" r="r" b="b"/>
                <a:pathLst>
                  <a:path w="1628" h="5494" extrusionOk="0">
                    <a:moveTo>
                      <a:pt x="1627" y="0"/>
                    </a:moveTo>
                    <a:cubicBezTo>
                      <a:pt x="1519" y="147"/>
                      <a:pt x="1429" y="274"/>
                      <a:pt x="1359" y="403"/>
                    </a:cubicBezTo>
                    <a:lnTo>
                      <a:pt x="1359" y="403"/>
                    </a:lnTo>
                    <a:cubicBezTo>
                      <a:pt x="1443" y="268"/>
                      <a:pt x="1533" y="134"/>
                      <a:pt x="1627" y="0"/>
                    </a:cubicBezTo>
                    <a:close/>
                    <a:moveTo>
                      <a:pt x="1359" y="403"/>
                    </a:moveTo>
                    <a:cubicBezTo>
                      <a:pt x="1144" y="748"/>
                      <a:pt x="962" y="1102"/>
                      <a:pt x="814" y="1491"/>
                    </a:cubicBezTo>
                    <a:cubicBezTo>
                      <a:pt x="950" y="1220"/>
                      <a:pt x="1085" y="949"/>
                      <a:pt x="1221" y="748"/>
                    </a:cubicBezTo>
                    <a:cubicBezTo>
                      <a:pt x="1253" y="624"/>
                      <a:pt x="1299" y="513"/>
                      <a:pt x="1359" y="403"/>
                    </a:cubicBezTo>
                    <a:close/>
                    <a:moveTo>
                      <a:pt x="814" y="1491"/>
                    </a:moveTo>
                    <a:lnTo>
                      <a:pt x="814" y="1491"/>
                    </a:lnTo>
                    <a:cubicBezTo>
                      <a:pt x="613" y="1969"/>
                      <a:pt x="407" y="2511"/>
                      <a:pt x="272" y="3053"/>
                    </a:cubicBezTo>
                    <a:cubicBezTo>
                      <a:pt x="207" y="3595"/>
                      <a:pt x="71" y="4137"/>
                      <a:pt x="71" y="4680"/>
                    </a:cubicBezTo>
                    <a:cubicBezTo>
                      <a:pt x="136" y="4137"/>
                      <a:pt x="207" y="3595"/>
                      <a:pt x="342" y="3053"/>
                    </a:cubicBezTo>
                    <a:cubicBezTo>
                      <a:pt x="478" y="2511"/>
                      <a:pt x="613" y="1969"/>
                      <a:pt x="814" y="1491"/>
                    </a:cubicBezTo>
                    <a:close/>
                    <a:moveTo>
                      <a:pt x="71" y="4680"/>
                    </a:moveTo>
                    <a:lnTo>
                      <a:pt x="71" y="4680"/>
                    </a:lnTo>
                    <a:cubicBezTo>
                      <a:pt x="1" y="4951"/>
                      <a:pt x="1" y="5222"/>
                      <a:pt x="1" y="5493"/>
                    </a:cubicBezTo>
                    <a:cubicBezTo>
                      <a:pt x="1" y="5222"/>
                      <a:pt x="71" y="4951"/>
                      <a:pt x="71" y="4680"/>
                    </a:cubicBezTo>
                    <a:close/>
                  </a:path>
                </a:pathLst>
              </a:custGeom>
              <a:solidFill>
                <a:schemeClr val="accent6"/>
              </a:solidFill>
              <a:ln w="9525" cap="flat" cmpd="sng">
                <a:solidFill>
                  <a:srgbClr val="6F49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3"/>
              <p:cNvSpPr/>
              <p:nvPr/>
            </p:nvSpPr>
            <p:spPr>
              <a:xfrm>
                <a:off x="-5866175" y="-630825"/>
                <a:ext cx="71200" cy="71175"/>
              </a:xfrm>
              <a:custGeom>
                <a:avLst/>
                <a:gdLst/>
                <a:ahLst/>
                <a:cxnLst/>
                <a:rect l="l" t="t" r="r" b="b"/>
                <a:pathLst>
                  <a:path w="2848" h="2847" extrusionOk="0">
                    <a:moveTo>
                      <a:pt x="0" y="0"/>
                    </a:moveTo>
                    <a:cubicBezTo>
                      <a:pt x="336" y="0"/>
                      <a:pt x="608" y="206"/>
                      <a:pt x="879" y="407"/>
                    </a:cubicBezTo>
                    <a:cubicBezTo>
                      <a:pt x="678" y="206"/>
                      <a:pt x="337" y="0"/>
                      <a:pt x="0" y="0"/>
                    </a:cubicBezTo>
                    <a:close/>
                    <a:moveTo>
                      <a:pt x="879" y="407"/>
                    </a:moveTo>
                    <a:lnTo>
                      <a:pt x="879" y="407"/>
                    </a:lnTo>
                    <a:cubicBezTo>
                      <a:pt x="1150" y="678"/>
                      <a:pt x="1356" y="949"/>
                      <a:pt x="1556" y="1155"/>
                    </a:cubicBezTo>
                    <a:cubicBezTo>
                      <a:pt x="1828" y="1426"/>
                      <a:pt x="2034" y="1762"/>
                      <a:pt x="2234" y="2034"/>
                    </a:cubicBezTo>
                    <a:lnTo>
                      <a:pt x="2847" y="2847"/>
                    </a:lnTo>
                    <a:cubicBezTo>
                      <a:pt x="2440" y="2240"/>
                      <a:pt x="2099" y="1697"/>
                      <a:pt x="1627" y="1155"/>
                    </a:cubicBezTo>
                    <a:cubicBezTo>
                      <a:pt x="1421" y="884"/>
                      <a:pt x="1150" y="613"/>
                      <a:pt x="879" y="407"/>
                    </a:cubicBezTo>
                    <a:close/>
                  </a:path>
                </a:pathLst>
              </a:custGeom>
              <a:solidFill>
                <a:schemeClr val="accent6"/>
              </a:solidFill>
              <a:ln w="9525" cap="flat" cmpd="sng">
                <a:solidFill>
                  <a:srgbClr val="6F49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3"/>
              <p:cNvSpPr/>
              <p:nvPr/>
            </p:nvSpPr>
            <p:spPr>
              <a:xfrm>
                <a:off x="-5795000" y="-674900"/>
                <a:ext cx="61025" cy="67825"/>
              </a:xfrm>
              <a:custGeom>
                <a:avLst/>
                <a:gdLst/>
                <a:ahLst/>
                <a:cxnLst/>
                <a:rect l="l" t="t" r="r" b="b"/>
                <a:pathLst>
                  <a:path w="2441" h="2713" extrusionOk="0">
                    <a:moveTo>
                      <a:pt x="0" y="1"/>
                    </a:moveTo>
                    <a:lnTo>
                      <a:pt x="0" y="1"/>
                    </a:lnTo>
                    <a:cubicBezTo>
                      <a:pt x="336" y="136"/>
                      <a:pt x="607" y="272"/>
                      <a:pt x="878" y="407"/>
                    </a:cubicBezTo>
                    <a:cubicBezTo>
                      <a:pt x="1150" y="614"/>
                      <a:pt x="1421" y="749"/>
                      <a:pt x="1627" y="1020"/>
                    </a:cubicBezTo>
                    <a:cubicBezTo>
                      <a:pt x="1898" y="1221"/>
                      <a:pt x="2099" y="1492"/>
                      <a:pt x="2234" y="1763"/>
                    </a:cubicBezTo>
                    <a:cubicBezTo>
                      <a:pt x="2099" y="1492"/>
                      <a:pt x="1898" y="1221"/>
                      <a:pt x="1692" y="950"/>
                    </a:cubicBezTo>
                    <a:cubicBezTo>
                      <a:pt x="1220" y="478"/>
                      <a:pt x="607" y="207"/>
                      <a:pt x="0" y="1"/>
                    </a:cubicBezTo>
                    <a:close/>
                    <a:moveTo>
                      <a:pt x="2234" y="1763"/>
                    </a:moveTo>
                    <a:lnTo>
                      <a:pt x="2305" y="2034"/>
                    </a:lnTo>
                    <a:cubicBezTo>
                      <a:pt x="2305" y="2105"/>
                      <a:pt x="2305" y="2170"/>
                      <a:pt x="2370" y="2240"/>
                    </a:cubicBezTo>
                    <a:lnTo>
                      <a:pt x="2370" y="2376"/>
                    </a:lnTo>
                    <a:lnTo>
                      <a:pt x="2370" y="2511"/>
                    </a:lnTo>
                    <a:lnTo>
                      <a:pt x="2440" y="2712"/>
                    </a:lnTo>
                    <a:cubicBezTo>
                      <a:pt x="2440" y="2441"/>
                      <a:pt x="2370" y="2105"/>
                      <a:pt x="2234" y="1763"/>
                    </a:cubicBezTo>
                    <a:close/>
                  </a:path>
                </a:pathLst>
              </a:custGeom>
              <a:solidFill>
                <a:schemeClr val="accent6"/>
              </a:solidFill>
              <a:ln w="9525" cap="flat" cmpd="sng">
                <a:solidFill>
                  <a:srgbClr val="6F49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3"/>
              <p:cNvSpPr/>
              <p:nvPr/>
            </p:nvSpPr>
            <p:spPr>
              <a:xfrm>
                <a:off x="-5801800" y="-749450"/>
                <a:ext cx="130450" cy="57625"/>
              </a:xfrm>
              <a:custGeom>
                <a:avLst/>
                <a:gdLst/>
                <a:ahLst/>
                <a:cxnLst/>
                <a:rect l="l" t="t" r="r" b="b"/>
                <a:pathLst>
                  <a:path w="5218" h="2305" extrusionOk="0">
                    <a:moveTo>
                      <a:pt x="1" y="0"/>
                    </a:moveTo>
                    <a:lnTo>
                      <a:pt x="1" y="0"/>
                    </a:lnTo>
                    <a:cubicBezTo>
                      <a:pt x="473" y="136"/>
                      <a:pt x="879" y="271"/>
                      <a:pt x="1357" y="407"/>
                    </a:cubicBezTo>
                    <a:cubicBezTo>
                      <a:pt x="1828" y="543"/>
                      <a:pt x="2306" y="678"/>
                      <a:pt x="2712" y="884"/>
                    </a:cubicBezTo>
                    <a:cubicBezTo>
                      <a:pt x="3184" y="1020"/>
                      <a:pt x="3661" y="1220"/>
                      <a:pt x="4068" y="1427"/>
                    </a:cubicBezTo>
                    <a:cubicBezTo>
                      <a:pt x="3661" y="1155"/>
                      <a:pt x="3184" y="949"/>
                      <a:pt x="2777" y="814"/>
                    </a:cubicBezTo>
                    <a:cubicBezTo>
                      <a:pt x="1828" y="478"/>
                      <a:pt x="950" y="206"/>
                      <a:pt x="1" y="0"/>
                    </a:cubicBezTo>
                    <a:close/>
                    <a:moveTo>
                      <a:pt x="4068" y="1427"/>
                    </a:moveTo>
                    <a:lnTo>
                      <a:pt x="4675" y="1833"/>
                    </a:lnTo>
                    <a:lnTo>
                      <a:pt x="4946" y="2034"/>
                    </a:lnTo>
                    <a:lnTo>
                      <a:pt x="5217" y="2305"/>
                    </a:lnTo>
                    <a:cubicBezTo>
                      <a:pt x="4881" y="1898"/>
                      <a:pt x="4475" y="1627"/>
                      <a:pt x="4068" y="1427"/>
                    </a:cubicBezTo>
                    <a:close/>
                  </a:path>
                </a:pathLst>
              </a:custGeom>
              <a:solidFill>
                <a:schemeClr val="accent6"/>
              </a:solidFill>
              <a:ln w="9525" cap="flat" cmpd="sng">
                <a:solidFill>
                  <a:srgbClr val="6F49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3"/>
              <p:cNvSpPr/>
              <p:nvPr/>
            </p:nvSpPr>
            <p:spPr>
              <a:xfrm>
                <a:off x="-4364825" y="-30950"/>
                <a:ext cx="49100" cy="12900"/>
              </a:xfrm>
              <a:custGeom>
                <a:avLst/>
                <a:gdLst/>
                <a:ahLst/>
                <a:cxnLst/>
                <a:rect l="l" t="t" r="r" b="b"/>
                <a:pathLst>
                  <a:path w="1964" h="516" extrusionOk="0">
                    <a:moveTo>
                      <a:pt x="1964" y="0"/>
                    </a:moveTo>
                    <a:cubicBezTo>
                      <a:pt x="1828" y="136"/>
                      <a:pt x="1693" y="206"/>
                      <a:pt x="1557" y="271"/>
                    </a:cubicBezTo>
                    <a:cubicBezTo>
                      <a:pt x="1357" y="342"/>
                      <a:pt x="1221" y="407"/>
                      <a:pt x="1015" y="477"/>
                    </a:cubicBezTo>
                    <a:cubicBezTo>
                      <a:pt x="1221" y="477"/>
                      <a:pt x="1422" y="407"/>
                      <a:pt x="1557" y="342"/>
                    </a:cubicBezTo>
                    <a:cubicBezTo>
                      <a:pt x="1628" y="271"/>
                      <a:pt x="1693" y="206"/>
                      <a:pt x="1763" y="206"/>
                    </a:cubicBezTo>
                    <a:lnTo>
                      <a:pt x="1964" y="0"/>
                    </a:lnTo>
                    <a:close/>
                    <a:moveTo>
                      <a:pt x="1" y="342"/>
                    </a:moveTo>
                    <a:lnTo>
                      <a:pt x="1" y="342"/>
                    </a:lnTo>
                    <a:cubicBezTo>
                      <a:pt x="215" y="469"/>
                      <a:pt x="432" y="516"/>
                      <a:pt x="647" y="516"/>
                    </a:cubicBezTo>
                    <a:cubicBezTo>
                      <a:pt x="770" y="516"/>
                      <a:pt x="893" y="501"/>
                      <a:pt x="1015" y="477"/>
                    </a:cubicBezTo>
                    <a:lnTo>
                      <a:pt x="543" y="477"/>
                    </a:lnTo>
                    <a:cubicBezTo>
                      <a:pt x="337" y="477"/>
                      <a:pt x="202" y="407"/>
                      <a:pt x="1" y="342"/>
                    </a:cubicBezTo>
                    <a:close/>
                  </a:path>
                </a:pathLst>
              </a:custGeom>
              <a:noFill/>
              <a:ln w="9525" cap="flat" cmpd="sng">
                <a:solidFill>
                  <a:srgbClr val="CFA3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3"/>
              <p:cNvSpPr/>
              <p:nvPr/>
            </p:nvSpPr>
            <p:spPr>
              <a:xfrm>
                <a:off x="-4388525" y="11475"/>
                <a:ext cx="38925" cy="5025"/>
              </a:xfrm>
              <a:custGeom>
                <a:avLst/>
                <a:gdLst/>
                <a:ahLst/>
                <a:cxnLst/>
                <a:rect l="l" t="t" r="r" b="b"/>
                <a:pathLst>
                  <a:path w="1557" h="201" extrusionOk="0">
                    <a:moveTo>
                      <a:pt x="0" y="0"/>
                    </a:moveTo>
                    <a:cubicBezTo>
                      <a:pt x="55" y="56"/>
                      <a:pt x="162" y="115"/>
                      <a:pt x="276" y="131"/>
                    </a:cubicBezTo>
                    <a:lnTo>
                      <a:pt x="276" y="131"/>
                    </a:lnTo>
                    <a:cubicBezTo>
                      <a:pt x="176" y="99"/>
                      <a:pt x="82" y="56"/>
                      <a:pt x="0" y="0"/>
                    </a:cubicBezTo>
                    <a:close/>
                    <a:moveTo>
                      <a:pt x="276" y="131"/>
                    </a:moveTo>
                    <a:lnTo>
                      <a:pt x="276" y="131"/>
                    </a:lnTo>
                    <a:cubicBezTo>
                      <a:pt x="422" y="178"/>
                      <a:pt x="583" y="201"/>
                      <a:pt x="743" y="201"/>
                    </a:cubicBezTo>
                    <a:cubicBezTo>
                      <a:pt x="607" y="136"/>
                      <a:pt x="472" y="136"/>
                      <a:pt x="336" y="136"/>
                    </a:cubicBezTo>
                    <a:cubicBezTo>
                      <a:pt x="316" y="136"/>
                      <a:pt x="296" y="134"/>
                      <a:pt x="276" y="131"/>
                    </a:cubicBezTo>
                    <a:close/>
                    <a:moveTo>
                      <a:pt x="1556" y="136"/>
                    </a:moveTo>
                    <a:cubicBezTo>
                      <a:pt x="1285" y="201"/>
                      <a:pt x="1014" y="201"/>
                      <a:pt x="743" y="201"/>
                    </a:cubicBezTo>
                    <a:lnTo>
                      <a:pt x="1150" y="201"/>
                    </a:lnTo>
                    <a:cubicBezTo>
                      <a:pt x="1285" y="201"/>
                      <a:pt x="1421" y="201"/>
                      <a:pt x="1556" y="136"/>
                    </a:cubicBezTo>
                    <a:close/>
                  </a:path>
                </a:pathLst>
              </a:custGeom>
              <a:noFill/>
              <a:ln w="9525" cap="flat" cmpd="sng">
                <a:solidFill>
                  <a:srgbClr val="CFA3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3"/>
              <p:cNvSpPr/>
              <p:nvPr/>
            </p:nvSpPr>
            <p:spPr>
              <a:xfrm>
                <a:off x="-4425825" y="46975"/>
                <a:ext cx="40700" cy="5200"/>
              </a:xfrm>
              <a:custGeom>
                <a:avLst/>
                <a:gdLst/>
                <a:ahLst/>
                <a:cxnLst/>
                <a:rect l="l" t="t" r="r" b="b"/>
                <a:pathLst>
                  <a:path w="1628" h="208" extrusionOk="0">
                    <a:moveTo>
                      <a:pt x="1" y="1"/>
                    </a:moveTo>
                    <a:lnTo>
                      <a:pt x="1" y="1"/>
                    </a:lnTo>
                    <a:cubicBezTo>
                      <a:pt x="8" y="5"/>
                      <a:pt x="15" y="8"/>
                      <a:pt x="22" y="11"/>
                    </a:cubicBezTo>
                    <a:lnTo>
                      <a:pt x="22" y="11"/>
                    </a:lnTo>
                    <a:cubicBezTo>
                      <a:pt x="15" y="8"/>
                      <a:pt x="8" y="4"/>
                      <a:pt x="1" y="1"/>
                    </a:cubicBezTo>
                    <a:close/>
                    <a:moveTo>
                      <a:pt x="22" y="11"/>
                    </a:moveTo>
                    <a:lnTo>
                      <a:pt x="22" y="11"/>
                    </a:lnTo>
                    <a:cubicBezTo>
                      <a:pt x="286" y="140"/>
                      <a:pt x="550" y="207"/>
                      <a:pt x="814" y="207"/>
                    </a:cubicBezTo>
                    <a:lnTo>
                      <a:pt x="1221" y="207"/>
                    </a:lnTo>
                    <a:cubicBezTo>
                      <a:pt x="1356" y="137"/>
                      <a:pt x="1492" y="137"/>
                      <a:pt x="1628" y="137"/>
                    </a:cubicBezTo>
                    <a:lnTo>
                      <a:pt x="814" y="137"/>
                    </a:lnTo>
                    <a:cubicBezTo>
                      <a:pt x="679" y="137"/>
                      <a:pt x="543" y="137"/>
                      <a:pt x="408" y="71"/>
                    </a:cubicBezTo>
                    <a:cubicBezTo>
                      <a:pt x="279" y="71"/>
                      <a:pt x="150" y="71"/>
                      <a:pt x="22" y="11"/>
                    </a:cubicBezTo>
                    <a:close/>
                  </a:path>
                </a:pathLst>
              </a:custGeom>
              <a:noFill/>
              <a:ln w="9525" cap="flat" cmpd="sng">
                <a:solidFill>
                  <a:srgbClr val="CFA3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3"/>
              <p:cNvSpPr/>
              <p:nvPr/>
            </p:nvSpPr>
            <p:spPr>
              <a:xfrm>
                <a:off x="-5390075" y="628300"/>
                <a:ext cx="10175" cy="174475"/>
              </a:xfrm>
              <a:custGeom>
                <a:avLst/>
                <a:gdLst/>
                <a:ahLst/>
                <a:cxnLst/>
                <a:rect l="l" t="t" r="r" b="b"/>
                <a:pathLst>
                  <a:path w="407" h="6979" extrusionOk="0">
                    <a:moveTo>
                      <a:pt x="407" y="0"/>
                    </a:moveTo>
                    <a:lnTo>
                      <a:pt x="407" y="0"/>
                    </a:lnTo>
                    <a:cubicBezTo>
                      <a:pt x="342" y="1150"/>
                      <a:pt x="271" y="2370"/>
                      <a:pt x="206" y="3525"/>
                    </a:cubicBezTo>
                    <a:lnTo>
                      <a:pt x="0" y="6979"/>
                    </a:lnTo>
                    <a:cubicBezTo>
                      <a:pt x="71" y="5829"/>
                      <a:pt x="136" y="4674"/>
                      <a:pt x="271" y="3525"/>
                    </a:cubicBezTo>
                    <a:cubicBezTo>
                      <a:pt x="271" y="2370"/>
                      <a:pt x="407" y="1150"/>
                      <a:pt x="407" y="0"/>
                    </a:cubicBezTo>
                    <a:close/>
                  </a:path>
                </a:pathLst>
              </a:custGeom>
              <a:no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3"/>
              <p:cNvSpPr/>
              <p:nvPr/>
            </p:nvSpPr>
            <p:spPr>
              <a:xfrm>
                <a:off x="-323375" y="3395425"/>
                <a:ext cx="208525" cy="271425"/>
              </a:xfrm>
              <a:custGeom>
                <a:avLst/>
                <a:gdLst/>
                <a:ahLst/>
                <a:cxnLst/>
                <a:rect l="l" t="t" r="r" b="b"/>
                <a:pathLst>
                  <a:path w="8341" h="10857" extrusionOk="0">
                    <a:moveTo>
                      <a:pt x="342" y="1"/>
                    </a:moveTo>
                    <a:cubicBezTo>
                      <a:pt x="271" y="1899"/>
                      <a:pt x="71" y="3661"/>
                      <a:pt x="0" y="5494"/>
                    </a:cubicBezTo>
                    <a:cubicBezTo>
                      <a:pt x="678" y="5629"/>
                      <a:pt x="1356" y="5765"/>
                      <a:pt x="2034" y="5965"/>
                    </a:cubicBezTo>
                    <a:cubicBezTo>
                      <a:pt x="4395" y="10513"/>
                      <a:pt x="7291" y="10857"/>
                      <a:pt x="8113" y="10857"/>
                    </a:cubicBezTo>
                    <a:cubicBezTo>
                      <a:pt x="8260" y="10857"/>
                      <a:pt x="8340" y="10846"/>
                      <a:pt x="8340" y="10846"/>
                    </a:cubicBezTo>
                    <a:lnTo>
                      <a:pt x="4745" y="613"/>
                    </a:lnTo>
                    <a:lnTo>
                      <a:pt x="1697" y="613"/>
                    </a:lnTo>
                    <a:lnTo>
                      <a:pt x="342" y="1"/>
                    </a:lnTo>
                    <a:close/>
                  </a:path>
                </a:pathLst>
              </a:custGeom>
              <a:solidFill>
                <a:srgbClr val="F9C7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3"/>
              <p:cNvSpPr/>
              <p:nvPr/>
            </p:nvSpPr>
            <p:spPr>
              <a:xfrm>
                <a:off x="-1558650" y="4193625"/>
                <a:ext cx="254225" cy="181275"/>
              </a:xfrm>
              <a:custGeom>
                <a:avLst/>
                <a:gdLst/>
                <a:ahLst/>
                <a:cxnLst/>
                <a:rect l="l" t="t" r="r" b="b"/>
                <a:pathLst>
                  <a:path w="10169" h="7251" extrusionOk="0">
                    <a:moveTo>
                      <a:pt x="8541" y="1"/>
                    </a:moveTo>
                    <a:cubicBezTo>
                      <a:pt x="6915" y="473"/>
                      <a:pt x="5217" y="744"/>
                      <a:pt x="3591" y="1085"/>
                    </a:cubicBezTo>
                    <a:cubicBezTo>
                      <a:pt x="3997" y="1899"/>
                      <a:pt x="4404" y="2712"/>
                      <a:pt x="4881" y="3525"/>
                    </a:cubicBezTo>
                    <a:cubicBezTo>
                      <a:pt x="272" y="4610"/>
                      <a:pt x="1" y="7251"/>
                      <a:pt x="1" y="7251"/>
                    </a:cubicBezTo>
                    <a:lnTo>
                      <a:pt x="10168" y="5559"/>
                    </a:lnTo>
                    <a:lnTo>
                      <a:pt x="8541" y="1"/>
                    </a:lnTo>
                    <a:close/>
                  </a:path>
                </a:pathLst>
              </a:custGeom>
              <a:solidFill>
                <a:srgbClr val="F9C7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3"/>
              <p:cNvSpPr/>
              <p:nvPr/>
            </p:nvSpPr>
            <p:spPr>
              <a:xfrm>
                <a:off x="-1558650" y="4271575"/>
                <a:ext cx="254225" cy="103325"/>
              </a:xfrm>
              <a:custGeom>
                <a:avLst/>
                <a:gdLst/>
                <a:ahLst/>
                <a:cxnLst/>
                <a:rect l="l" t="t" r="r" b="b"/>
                <a:pathLst>
                  <a:path w="10169" h="4133" extrusionOk="0">
                    <a:moveTo>
                      <a:pt x="9420" y="1"/>
                    </a:moveTo>
                    <a:cubicBezTo>
                      <a:pt x="8836" y="716"/>
                      <a:pt x="8014" y="934"/>
                      <a:pt x="7230" y="934"/>
                    </a:cubicBezTo>
                    <a:cubicBezTo>
                      <a:pt x="6010" y="934"/>
                      <a:pt x="4881" y="407"/>
                      <a:pt x="4881" y="407"/>
                    </a:cubicBezTo>
                    <a:cubicBezTo>
                      <a:pt x="272" y="1492"/>
                      <a:pt x="1" y="4133"/>
                      <a:pt x="1" y="4133"/>
                    </a:cubicBezTo>
                    <a:lnTo>
                      <a:pt x="10168" y="2441"/>
                    </a:lnTo>
                    <a:lnTo>
                      <a:pt x="9420" y="1"/>
                    </a:ln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3"/>
              <p:cNvSpPr/>
              <p:nvPr/>
            </p:nvSpPr>
            <p:spPr>
              <a:xfrm>
                <a:off x="-1873825" y="2444850"/>
                <a:ext cx="1559000" cy="1775925"/>
              </a:xfrm>
              <a:custGeom>
                <a:avLst/>
                <a:gdLst/>
                <a:ahLst/>
                <a:cxnLst/>
                <a:rect l="l" t="t" r="r" b="b"/>
                <a:pathLst>
                  <a:path w="62360" h="71037" extrusionOk="0">
                    <a:moveTo>
                      <a:pt x="19793" y="1"/>
                    </a:moveTo>
                    <a:lnTo>
                      <a:pt x="3861" y="5830"/>
                    </a:lnTo>
                    <a:lnTo>
                      <a:pt x="814" y="29483"/>
                    </a:lnTo>
                    <a:cubicBezTo>
                      <a:pt x="0" y="35719"/>
                      <a:pt x="1085" y="42025"/>
                      <a:pt x="3932" y="47649"/>
                    </a:cubicBezTo>
                    <a:cubicBezTo>
                      <a:pt x="7050" y="53614"/>
                      <a:pt x="11453" y="62154"/>
                      <a:pt x="16198" y="71036"/>
                    </a:cubicBezTo>
                    <a:cubicBezTo>
                      <a:pt x="17824" y="70695"/>
                      <a:pt x="19522" y="70424"/>
                      <a:pt x="21148" y="69952"/>
                    </a:cubicBezTo>
                    <a:lnTo>
                      <a:pt x="11046" y="36332"/>
                    </a:lnTo>
                    <a:cubicBezTo>
                      <a:pt x="11046" y="36332"/>
                      <a:pt x="13692" y="21962"/>
                      <a:pt x="14842" y="20536"/>
                    </a:cubicBezTo>
                    <a:lnTo>
                      <a:pt x="29689" y="33892"/>
                    </a:lnTo>
                    <a:cubicBezTo>
                      <a:pt x="32400" y="36603"/>
                      <a:pt x="35383" y="37416"/>
                      <a:pt x="39043" y="38365"/>
                    </a:cubicBezTo>
                    <a:cubicBezTo>
                      <a:pt x="45073" y="39856"/>
                      <a:pt x="47648" y="41142"/>
                      <a:pt x="62018" y="43517"/>
                    </a:cubicBezTo>
                    <a:cubicBezTo>
                      <a:pt x="62089" y="41684"/>
                      <a:pt x="62289" y="39922"/>
                      <a:pt x="62360" y="38024"/>
                    </a:cubicBezTo>
                    <a:lnTo>
                      <a:pt x="37416" y="27791"/>
                    </a:lnTo>
                    <a:cubicBezTo>
                      <a:pt x="37416" y="27791"/>
                      <a:pt x="33620" y="22027"/>
                      <a:pt x="26164" y="12472"/>
                    </a:cubicBezTo>
                    <a:cubicBezTo>
                      <a:pt x="28062" y="7250"/>
                      <a:pt x="19793" y="1"/>
                      <a:pt x="19793" y="1"/>
                    </a:cubicBezTo>
                    <a:close/>
                  </a:path>
                </a:pathLst>
              </a:cu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3"/>
              <p:cNvSpPr/>
              <p:nvPr/>
            </p:nvSpPr>
            <p:spPr>
              <a:xfrm>
                <a:off x="-2009400" y="1423675"/>
                <a:ext cx="660900" cy="1195675"/>
              </a:xfrm>
              <a:custGeom>
                <a:avLst/>
                <a:gdLst/>
                <a:ahLst/>
                <a:cxnLst/>
                <a:rect l="l" t="t" r="r" b="b"/>
                <a:pathLst>
                  <a:path w="26436" h="47827" extrusionOk="0">
                    <a:moveTo>
                      <a:pt x="11831" y="1"/>
                    </a:moveTo>
                    <a:cubicBezTo>
                      <a:pt x="10819" y="1"/>
                      <a:pt x="9683" y="102"/>
                      <a:pt x="8406" y="314"/>
                    </a:cubicBezTo>
                    <a:cubicBezTo>
                      <a:pt x="2305" y="1328"/>
                      <a:pt x="4203" y="9055"/>
                      <a:pt x="2235" y="14141"/>
                    </a:cubicBezTo>
                    <a:cubicBezTo>
                      <a:pt x="337" y="19222"/>
                      <a:pt x="1" y="23766"/>
                      <a:pt x="4203" y="26001"/>
                    </a:cubicBezTo>
                    <a:cubicBezTo>
                      <a:pt x="9761" y="32714"/>
                      <a:pt x="8335" y="47826"/>
                      <a:pt x="8335" y="47826"/>
                    </a:cubicBezTo>
                    <a:cubicBezTo>
                      <a:pt x="8335" y="47826"/>
                      <a:pt x="21556" y="47083"/>
                      <a:pt x="26436" y="41184"/>
                    </a:cubicBezTo>
                    <a:cubicBezTo>
                      <a:pt x="26436" y="41184"/>
                      <a:pt x="23860" y="28376"/>
                      <a:pt x="22163" y="21934"/>
                    </a:cubicBezTo>
                    <a:cubicBezTo>
                      <a:pt x="19380" y="11164"/>
                      <a:pt x="22471" y="1"/>
                      <a:pt x="11831" y="1"/>
                    </a:cubicBez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3"/>
              <p:cNvSpPr/>
              <p:nvPr/>
            </p:nvSpPr>
            <p:spPr>
              <a:xfrm>
                <a:off x="-1941600" y="1338250"/>
                <a:ext cx="208375" cy="266625"/>
              </a:xfrm>
              <a:custGeom>
                <a:avLst/>
                <a:gdLst/>
                <a:ahLst/>
                <a:cxnLst/>
                <a:rect l="l" t="t" r="r" b="b"/>
                <a:pathLst>
                  <a:path w="8335" h="10665" extrusionOk="0">
                    <a:moveTo>
                      <a:pt x="6507" y="0"/>
                    </a:moveTo>
                    <a:lnTo>
                      <a:pt x="0" y="3866"/>
                    </a:lnTo>
                    <a:lnTo>
                      <a:pt x="1356" y="10438"/>
                    </a:lnTo>
                    <a:cubicBezTo>
                      <a:pt x="1356" y="10438"/>
                      <a:pt x="2057" y="10664"/>
                      <a:pt x="3132" y="10664"/>
                    </a:cubicBezTo>
                    <a:cubicBezTo>
                      <a:pt x="4489" y="10664"/>
                      <a:pt x="6443" y="10304"/>
                      <a:pt x="8335" y="8676"/>
                    </a:cubicBezTo>
                    <a:lnTo>
                      <a:pt x="6507" y="0"/>
                    </a:lnTo>
                    <a:close/>
                  </a:path>
                </a:pathLst>
              </a:custGeom>
              <a:solidFill>
                <a:srgbClr val="F9C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3"/>
              <p:cNvSpPr/>
              <p:nvPr/>
            </p:nvSpPr>
            <p:spPr>
              <a:xfrm>
                <a:off x="-2255175" y="993325"/>
                <a:ext cx="532125" cy="545450"/>
              </a:xfrm>
              <a:custGeom>
                <a:avLst/>
                <a:gdLst/>
                <a:ahLst/>
                <a:cxnLst/>
                <a:rect l="l" t="t" r="r" b="b"/>
                <a:pathLst>
                  <a:path w="21285" h="21818" extrusionOk="0">
                    <a:moveTo>
                      <a:pt x="13593" y="1"/>
                    </a:moveTo>
                    <a:cubicBezTo>
                      <a:pt x="11519" y="1"/>
                      <a:pt x="9261" y="885"/>
                      <a:pt x="7321" y="1938"/>
                    </a:cubicBezTo>
                    <a:cubicBezTo>
                      <a:pt x="1" y="5799"/>
                      <a:pt x="5017" y="13596"/>
                      <a:pt x="5694" y="16850"/>
                    </a:cubicBezTo>
                    <a:cubicBezTo>
                      <a:pt x="6344" y="19614"/>
                      <a:pt x="6736" y="21818"/>
                      <a:pt x="10332" y="21818"/>
                    </a:cubicBezTo>
                    <a:cubicBezTo>
                      <a:pt x="10878" y="21818"/>
                      <a:pt x="11497" y="21767"/>
                      <a:pt x="12202" y="21660"/>
                    </a:cubicBezTo>
                    <a:cubicBezTo>
                      <a:pt x="20406" y="20440"/>
                      <a:pt x="21284" y="12035"/>
                      <a:pt x="19929" y="7697"/>
                    </a:cubicBezTo>
                    <a:cubicBezTo>
                      <a:pt x="19208" y="1847"/>
                      <a:pt x="16592" y="1"/>
                      <a:pt x="13593" y="1"/>
                    </a:cubicBezTo>
                    <a:close/>
                  </a:path>
                </a:pathLst>
              </a:custGeom>
              <a:solidFill>
                <a:srgbClr val="F9C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3"/>
              <p:cNvSpPr/>
              <p:nvPr/>
            </p:nvSpPr>
            <p:spPr>
              <a:xfrm>
                <a:off x="-2051825" y="1379350"/>
                <a:ext cx="30525" cy="43650"/>
              </a:xfrm>
              <a:custGeom>
                <a:avLst/>
                <a:gdLst/>
                <a:ahLst/>
                <a:cxnLst/>
                <a:rect l="l" t="t" r="r" b="b"/>
                <a:pathLst>
                  <a:path w="1221" h="1746" extrusionOk="0">
                    <a:moveTo>
                      <a:pt x="443" y="0"/>
                    </a:moveTo>
                    <a:cubicBezTo>
                      <a:pt x="375" y="0"/>
                      <a:pt x="307" y="18"/>
                      <a:pt x="272" y="53"/>
                    </a:cubicBezTo>
                    <a:cubicBezTo>
                      <a:pt x="136" y="118"/>
                      <a:pt x="71" y="254"/>
                      <a:pt x="1" y="389"/>
                    </a:cubicBezTo>
                    <a:lnTo>
                      <a:pt x="1" y="796"/>
                    </a:lnTo>
                    <a:cubicBezTo>
                      <a:pt x="71" y="1067"/>
                      <a:pt x="272" y="1273"/>
                      <a:pt x="478" y="1409"/>
                    </a:cubicBezTo>
                    <a:cubicBezTo>
                      <a:pt x="678" y="1545"/>
                      <a:pt x="950" y="1680"/>
                      <a:pt x="1221" y="1745"/>
                    </a:cubicBezTo>
                    <a:cubicBezTo>
                      <a:pt x="950" y="1680"/>
                      <a:pt x="749" y="1545"/>
                      <a:pt x="543" y="1409"/>
                    </a:cubicBezTo>
                    <a:cubicBezTo>
                      <a:pt x="342" y="1203"/>
                      <a:pt x="136" y="1002"/>
                      <a:pt x="71" y="731"/>
                    </a:cubicBezTo>
                    <a:cubicBezTo>
                      <a:pt x="71" y="661"/>
                      <a:pt x="1" y="525"/>
                      <a:pt x="71" y="389"/>
                    </a:cubicBezTo>
                    <a:cubicBezTo>
                      <a:pt x="71" y="254"/>
                      <a:pt x="136" y="118"/>
                      <a:pt x="272" y="118"/>
                    </a:cubicBezTo>
                    <a:cubicBezTo>
                      <a:pt x="407" y="53"/>
                      <a:pt x="543" y="53"/>
                      <a:pt x="613" y="53"/>
                    </a:cubicBezTo>
                    <a:cubicBezTo>
                      <a:pt x="578" y="18"/>
                      <a:pt x="510" y="0"/>
                      <a:pt x="443" y="0"/>
                    </a:cubicBezTo>
                    <a:close/>
                  </a:path>
                </a:pathLst>
              </a:custGeom>
              <a:noFill/>
              <a:ln w="9525" cap="flat" cmpd="sng">
                <a:solidFill>
                  <a:srgbClr val="CFA3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3"/>
              <p:cNvSpPr/>
              <p:nvPr/>
            </p:nvSpPr>
            <p:spPr>
              <a:xfrm>
                <a:off x="-1982275" y="1431525"/>
                <a:ext cx="52475" cy="42500"/>
              </a:xfrm>
              <a:custGeom>
                <a:avLst/>
                <a:gdLst/>
                <a:ahLst/>
                <a:cxnLst/>
                <a:rect l="l" t="t" r="r" b="b"/>
                <a:pathLst>
                  <a:path w="2099" h="1700" extrusionOk="0">
                    <a:moveTo>
                      <a:pt x="2099" y="0"/>
                    </a:moveTo>
                    <a:lnTo>
                      <a:pt x="2099" y="0"/>
                    </a:lnTo>
                    <a:cubicBezTo>
                      <a:pt x="2099" y="336"/>
                      <a:pt x="1898" y="678"/>
                      <a:pt x="1692" y="878"/>
                    </a:cubicBezTo>
                    <a:cubicBezTo>
                      <a:pt x="1492" y="1149"/>
                      <a:pt x="1286" y="1355"/>
                      <a:pt x="949" y="1491"/>
                    </a:cubicBezTo>
                    <a:cubicBezTo>
                      <a:pt x="750" y="1590"/>
                      <a:pt x="514" y="1652"/>
                      <a:pt x="269" y="1652"/>
                    </a:cubicBezTo>
                    <a:cubicBezTo>
                      <a:pt x="180" y="1652"/>
                      <a:pt x="90" y="1644"/>
                      <a:pt x="0" y="1627"/>
                    </a:cubicBezTo>
                    <a:lnTo>
                      <a:pt x="0" y="1627"/>
                    </a:lnTo>
                    <a:cubicBezTo>
                      <a:pt x="127" y="1678"/>
                      <a:pt x="255" y="1700"/>
                      <a:pt x="380" y="1700"/>
                    </a:cubicBezTo>
                    <a:cubicBezTo>
                      <a:pt x="585" y="1700"/>
                      <a:pt x="781" y="1640"/>
                      <a:pt x="949" y="1556"/>
                    </a:cubicBezTo>
                    <a:cubicBezTo>
                      <a:pt x="1286" y="1420"/>
                      <a:pt x="1557" y="1220"/>
                      <a:pt x="1763" y="949"/>
                    </a:cubicBezTo>
                    <a:cubicBezTo>
                      <a:pt x="1963" y="678"/>
                      <a:pt x="2099" y="336"/>
                      <a:pt x="2099" y="0"/>
                    </a:cubicBezTo>
                    <a:close/>
                  </a:path>
                </a:pathLst>
              </a:custGeom>
              <a:noFill/>
              <a:ln w="9525" cap="flat" cmpd="sng">
                <a:solidFill>
                  <a:srgbClr val="CFA3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280950" y="3410750"/>
                <a:ext cx="166100" cy="256100"/>
              </a:xfrm>
              <a:custGeom>
                <a:avLst/>
                <a:gdLst/>
                <a:ahLst/>
                <a:cxnLst/>
                <a:rect l="l" t="t" r="r" b="b"/>
                <a:pathLst>
                  <a:path w="6644" h="10244" extrusionOk="0">
                    <a:moveTo>
                      <a:pt x="0" y="0"/>
                    </a:moveTo>
                    <a:cubicBezTo>
                      <a:pt x="1963" y="2847"/>
                      <a:pt x="1286" y="3661"/>
                      <a:pt x="337" y="5352"/>
                    </a:cubicBezTo>
                    <a:cubicBezTo>
                      <a:pt x="2698" y="9900"/>
                      <a:pt x="5594" y="10244"/>
                      <a:pt x="6416" y="10244"/>
                    </a:cubicBezTo>
                    <a:cubicBezTo>
                      <a:pt x="6563" y="10244"/>
                      <a:pt x="6643" y="10233"/>
                      <a:pt x="6643" y="10233"/>
                    </a:cubicBezTo>
                    <a:lnTo>
                      <a:pt x="3048" y="0"/>
                    </a:ln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1802650" y="2441450"/>
                <a:ext cx="440600" cy="147400"/>
              </a:xfrm>
              <a:custGeom>
                <a:avLst/>
                <a:gdLst/>
                <a:ahLst/>
                <a:cxnLst/>
                <a:rect l="l" t="t" r="r" b="b"/>
                <a:pathLst>
                  <a:path w="17624" h="5896" extrusionOk="0">
                    <a:moveTo>
                      <a:pt x="17624" y="1"/>
                    </a:moveTo>
                    <a:cubicBezTo>
                      <a:pt x="17011" y="473"/>
                      <a:pt x="16333" y="879"/>
                      <a:pt x="15655" y="1286"/>
                    </a:cubicBezTo>
                    <a:lnTo>
                      <a:pt x="15183" y="1628"/>
                    </a:lnTo>
                    <a:lnTo>
                      <a:pt x="14641" y="1899"/>
                    </a:lnTo>
                    <a:cubicBezTo>
                      <a:pt x="14300" y="2099"/>
                      <a:pt x="13963" y="2235"/>
                      <a:pt x="13622" y="2441"/>
                    </a:cubicBezTo>
                    <a:cubicBezTo>
                      <a:pt x="15048" y="1763"/>
                      <a:pt x="16404" y="1015"/>
                      <a:pt x="17624" y="1"/>
                    </a:cubicBezTo>
                    <a:close/>
                    <a:moveTo>
                      <a:pt x="13622" y="2441"/>
                    </a:moveTo>
                    <a:lnTo>
                      <a:pt x="13622" y="2441"/>
                    </a:lnTo>
                    <a:cubicBezTo>
                      <a:pt x="12201" y="3119"/>
                      <a:pt x="10710" y="3661"/>
                      <a:pt x="9219" y="4133"/>
                    </a:cubicBezTo>
                    <a:cubicBezTo>
                      <a:pt x="8470" y="4404"/>
                      <a:pt x="7727" y="4610"/>
                      <a:pt x="6979" y="4811"/>
                    </a:cubicBezTo>
                    <a:cubicBezTo>
                      <a:pt x="7727" y="4675"/>
                      <a:pt x="8470" y="4404"/>
                      <a:pt x="9284" y="4203"/>
                    </a:cubicBezTo>
                    <a:cubicBezTo>
                      <a:pt x="10775" y="3726"/>
                      <a:pt x="12201" y="3184"/>
                      <a:pt x="13622" y="2441"/>
                    </a:cubicBezTo>
                    <a:close/>
                    <a:moveTo>
                      <a:pt x="6979" y="4811"/>
                    </a:moveTo>
                    <a:lnTo>
                      <a:pt x="6979" y="4811"/>
                    </a:lnTo>
                    <a:cubicBezTo>
                      <a:pt x="6572" y="4881"/>
                      <a:pt x="6236" y="4946"/>
                      <a:pt x="5830" y="5082"/>
                    </a:cubicBezTo>
                    <a:cubicBezTo>
                      <a:pt x="6236" y="5017"/>
                      <a:pt x="6572" y="4946"/>
                      <a:pt x="6979" y="4811"/>
                    </a:cubicBezTo>
                    <a:close/>
                    <a:moveTo>
                      <a:pt x="3525" y="5489"/>
                    </a:moveTo>
                    <a:lnTo>
                      <a:pt x="2370" y="5624"/>
                    </a:lnTo>
                    <a:cubicBezTo>
                      <a:pt x="1557" y="5760"/>
                      <a:pt x="814" y="5760"/>
                      <a:pt x="0" y="5895"/>
                    </a:cubicBezTo>
                    <a:cubicBezTo>
                      <a:pt x="814" y="5830"/>
                      <a:pt x="1557" y="5760"/>
                      <a:pt x="2370" y="5695"/>
                    </a:cubicBezTo>
                    <a:lnTo>
                      <a:pt x="3525" y="5489"/>
                    </a:lnTo>
                    <a:close/>
                  </a:path>
                </a:pathLst>
              </a:custGeom>
              <a:no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1928050" y="1853375"/>
                <a:ext cx="89775" cy="159325"/>
              </a:xfrm>
              <a:custGeom>
                <a:avLst/>
                <a:gdLst/>
                <a:ahLst/>
                <a:cxnLst/>
                <a:rect l="l" t="t" r="r" b="b"/>
                <a:pathLst>
                  <a:path w="3591" h="6373" extrusionOk="0">
                    <a:moveTo>
                      <a:pt x="272" y="1"/>
                    </a:moveTo>
                    <a:cubicBezTo>
                      <a:pt x="65" y="679"/>
                      <a:pt x="0" y="1356"/>
                      <a:pt x="0" y="2034"/>
                    </a:cubicBezTo>
                    <a:cubicBezTo>
                      <a:pt x="0" y="1356"/>
                      <a:pt x="136" y="679"/>
                      <a:pt x="272" y="1"/>
                    </a:cubicBezTo>
                    <a:close/>
                    <a:moveTo>
                      <a:pt x="0" y="2035"/>
                    </a:moveTo>
                    <a:lnTo>
                      <a:pt x="0" y="2035"/>
                    </a:lnTo>
                    <a:cubicBezTo>
                      <a:pt x="0" y="2713"/>
                      <a:pt x="66" y="3461"/>
                      <a:pt x="337" y="4068"/>
                    </a:cubicBezTo>
                    <a:cubicBezTo>
                      <a:pt x="608" y="4746"/>
                      <a:pt x="1085" y="5288"/>
                      <a:pt x="1692" y="5695"/>
                    </a:cubicBezTo>
                    <a:cubicBezTo>
                      <a:pt x="2235" y="6036"/>
                      <a:pt x="2912" y="6307"/>
                      <a:pt x="3590" y="6372"/>
                    </a:cubicBezTo>
                    <a:cubicBezTo>
                      <a:pt x="3254" y="6307"/>
                      <a:pt x="2912" y="6237"/>
                      <a:pt x="2576" y="6101"/>
                    </a:cubicBezTo>
                    <a:cubicBezTo>
                      <a:pt x="2305" y="5966"/>
                      <a:pt x="1963" y="5830"/>
                      <a:pt x="1692" y="5629"/>
                    </a:cubicBezTo>
                    <a:cubicBezTo>
                      <a:pt x="1150" y="5223"/>
                      <a:pt x="678" y="4680"/>
                      <a:pt x="407" y="4068"/>
                    </a:cubicBezTo>
                    <a:cubicBezTo>
                      <a:pt x="136" y="3461"/>
                      <a:pt x="1" y="2713"/>
                      <a:pt x="0" y="2035"/>
                    </a:cubicBezTo>
                    <a:close/>
                  </a:path>
                </a:pathLst>
              </a:custGeom>
              <a:solidFill>
                <a:srgbClr val="4627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3"/>
              <p:cNvSpPr/>
              <p:nvPr/>
            </p:nvSpPr>
            <p:spPr>
              <a:xfrm>
                <a:off x="-1582375" y="2876900"/>
                <a:ext cx="101700" cy="100075"/>
              </a:xfrm>
              <a:custGeom>
                <a:avLst/>
                <a:gdLst/>
                <a:ahLst/>
                <a:cxnLst/>
                <a:rect l="l" t="t" r="r" b="b"/>
                <a:pathLst>
                  <a:path w="4068" h="4003" extrusionOk="0">
                    <a:moveTo>
                      <a:pt x="1" y="0"/>
                    </a:moveTo>
                    <a:cubicBezTo>
                      <a:pt x="679" y="678"/>
                      <a:pt x="1357" y="1356"/>
                      <a:pt x="1964" y="2034"/>
                    </a:cubicBezTo>
                    <a:cubicBezTo>
                      <a:pt x="2712" y="2712"/>
                      <a:pt x="3320" y="3324"/>
                      <a:pt x="4068" y="4002"/>
                    </a:cubicBezTo>
                    <a:lnTo>
                      <a:pt x="2034" y="1969"/>
                    </a:lnTo>
                    <a:cubicBezTo>
                      <a:pt x="1357" y="1291"/>
                      <a:pt x="679" y="613"/>
                      <a:pt x="1" y="0"/>
                    </a:cubicBezTo>
                    <a:close/>
                  </a:path>
                </a:pathLst>
              </a:custGeom>
              <a:noFill/>
              <a:ln w="95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3"/>
              <p:cNvSpPr/>
              <p:nvPr/>
            </p:nvSpPr>
            <p:spPr>
              <a:xfrm>
                <a:off x="-2810975" y="1995875"/>
                <a:ext cx="240650" cy="167275"/>
              </a:xfrm>
              <a:custGeom>
                <a:avLst/>
                <a:gdLst/>
                <a:ahLst/>
                <a:cxnLst/>
                <a:rect l="l" t="t" r="r" b="b"/>
                <a:pathLst>
                  <a:path w="9626" h="6691" extrusionOk="0">
                    <a:moveTo>
                      <a:pt x="4217" y="1"/>
                    </a:moveTo>
                    <a:cubicBezTo>
                      <a:pt x="4147" y="1"/>
                      <a:pt x="4076" y="21"/>
                      <a:pt x="4002" y="65"/>
                    </a:cubicBezTo>
                    <a:cubicBezTo>
                      <a:pt x="3460" y="401"/>
                      <a:pt x="4951" y="1827"/>
                      <a:pt x="4951" y="1827"/>
                    </a:cubicBezTo>
                    <a:cubicBezTo>
                      <a:pt x="4951" y="1827"/>
                      <a:pt x="0" y="1963"/>
                      <a:pt x="136" y="2977"/>
                    </a:cubicBezTo>
                    <a:cubicBezTo>
                      <a:pt x="183" y="3310"/>
                      <a:pt x="614" y="3418"/>
                      <a:pt x="1154" y="3418"/>
                    </a:cubicBezTo>
                    <a:cubicBezTo>
                      <a:pt x="2004" y="3418"/>
                      <a:pt x="3123" y="3150"/>
                      <a:pt x="3439" y="3070"/>
                    </a:cubicBezTo>
                    <a:lnTo>
                      <a:pt x="3439" y="3070"/>
                    </a:lnTo>
                    <a:cubicBezTo>
                      <a:pt x="2901" y="3212"/>
                      <a:pt x="51" y="4015"/>
                      <a:pt x="543" y="4875"/>
                    </a:cubicBezTo>
                    <a:cubicBezTo>
                      <a:pt x="595" y="4969"/>
                      <a:pt x="701" y="5008"/>
                      <a:pt x="843" y="5008"/>
                    </a:cubicBezTo>
                    <a:cubicBezTo>
                      <a:pt x="1630" y="5008"/>
                      <a:pt x="3524" y="3791"/>
                      <a:pt x="3525" y="3790"/>
                    </a:cubicBezTo>
                    <a:lnTo>
                      <a:pt x="3525" y="3790"/>
                    </a:lnTo>
                    <a:cubicBezTo>
                      <a:pt x="3524" y="3791"/>
                      <a:pt x="814" y="5623"/>
                      <a:pt x="1356" y="6030"/>
                    </a:cubicBezTo>
                    <a:cubicBezTo>
                      <a:pt x="1420" y="6079"/>
                      <a:pt x="1499" y="6101"/>
                      <a:pt x="1589" y="6101"/>
                    </a:cubicBezTo>
                    <a:cubicBezTo>
                      <a:pt x="2283" y="6101"/>
                      <a:pt x="3652" y="4809"/>
                      <a:pt x="3946" y="4524"/>
                    </a:cubicBezTo>
                    <a:lnTo>
                      <a:pt x="3946" y="4524"/>
                    </a:lnTo>
                    <a:cubicBezTo>
                      <a:pt x="3634" y="4832"/>
                      <a:pt x="2153" y="6336"/>
                      <a:pt x="2576" y="6637"/>
                    </a:cubicBezTo>
                    <a:cubicBezTo>
                      <a:pt x="2619" y="6674"/>
                      <a:pt x="2671" y="6691"/>
                      <a:pt x="2729" y="6691"/>
                    </a:cubicBezTo>
                    <a:cubicBezTo>
                      <a:pt x="3312" y="6691"/>
                      <a:pt x="4544" y="5010"/>
                      <a:pt x="4544" y="5010"/>
                    </a:cubicBezTo>
                    <a:lnTo>
                      <a:pt x="9289" y="4875"/>
                    </a:lnTo>
                    <a:lnTo>
                      <a:pt x="9625" y="3047"/>
                    </a:lnTo>
                    <a:cubicBezTo>
                      <a:pt x="9625" y="3047"/>
                      <a:pt x="7456" y="2706"/>
                      <a:pt x="6578" y="2028"/>
                    </a:cubicBezTo>
                    <a:cubicBezTo>
                      <a:pt x="5306" y="1366"/>
                      <a:pt x="4794" y="1"/>
                      <a:pt x="4217" y="1"/>
                    </a:cubicBezTo>
                    <a:close/>
                  </a:path>
                </a:pathLst>
              </a:custGeom>
              <a:solidFill>
                <a:srgbClr val="F9C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3"/>
              <p:cNvSpPr/>
              <p:nvPr/>
            </p:nvSpPr>
            <p:spPr>
              <a:xfrm>
                <a:off x="-2602475" y="1721200"/>
                <a:ext cx="970925" cy="483900"/>
              </a:xfrm>
              <a:custGeom>
                <a:avLst/>
                <a:gdLst/>
                <a:ahLst/>
                <a:cxnLst/>
                <a:rect l="l" t="t" r="r" b="b"/>
                <a:pathLst>
                  <a:path w="38837" h="19356" extrusionOk="0">
                    <a:moveTo>
                      <a:pt x="31381" y="1"/>
                    </a:moveTo>
                    <a:lnTo>
                      <a:pt x="19928" y="12001"/>
                    </a:lnTo>
                    <a:cubicBezTo>
                      <a:pt x="19928" y="12001"/>
                      <a:pt x="6942" y="13280"/>
                      <a:pt x="2592" y="13280"/>
                    </a:cubicBezTo>
                    <a:cubicBezTo>
                      <a:pt x="1836" y="13280"/>
                      <a:pt x="1341" y="13241"/>
                      <a:pt x="1220" y="13151"/>
                    </a:cubicBezTo>
                    <a:cubicBezTo>
                      <a:pt x="136" y="14506"/>
                      <a:pt x="0" y="16339"/>
                      <a:pt x="0" y="16339"/>
                    </a:cubicBezTo>
                    <a:cubicBezTo>
                      <a:pt x="0" y="16339"/>
                      <a:pt x="8736" y="19356"/>
                      <a:pt x="16243" y="19356"/>
                    </a:cubicBezTo>
                    <a:cubicBezTo>
                      <a:pt x="17229" y="19356"/>
                      <a:pt x="18194" y="19304"/>
                      <a:pt x="19115" y="19186"/>
                    </a:cubicBezTo>
                    <a:cubicBezTo>
                      <a:pt x="27042" y="18166"/>
                      <a:pt x="38430" y="7392"/>
                      <a:pt x="38837" y="6850"/>
                    </a:cubicBezTo>
                    <a:lnTo>
                      <a:pt x="31381" y="1"/>
                    </a:ln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3"/>
              <p:cNvSpPr/>
              <p:nvPr/>
            </p:nvSpPr>
            <p:spPr>
              <a:xfrm>
                <a:off x="-2253400" y="1922925"/>
                <a:ext cx="589725" cy="285325"/>
              </a:xfrm>
              <a:custGeom>
                <a:avLst/>
                <a:gdLst/>
                <a:ahLst/>
                <a:cxnLst/>
                <a:rect l="l" t="t" r="r" b="b"/>
                <a:pathLst>
                  <a:path w="23589" h="11413" extrusionOk="0">
                    <a:moveTo>
                      <a:pt x="23588" y="1"/>
                    </a:moveTo>
                    <a:lnTo>
                      <a:pt x="23588" y="1"/>
                    </a:lnTo>
                    <a:cubicBezTo>
                      <a:pt x="21891" y="1492"/>
                      <a:pt x="20264" y="3048"/>
                      <a:pt x="18437" y="4404"/>
                    </a:cubicBezTo>
                    <a:cubicBezTo>
                      <a:pt x="16675" y="5759"/>
                      <a:pt x="14842" y="7115"/>
                      <a:pt x="12879" y="8200"/>
                    </a:cubicBezTo>
                    <a:cubicBezTo>
                      <a:pt x="10910" y="9284"/>
                      <a:pt x="8877" y="10233"/>
                      <a:pt x="6708" y="10846"/>
                    </a:cubicBezTo>
                    <a:cubicBezTo>
                      <a:pt x="8877" y="10303"/>
                      <a:pt x="10981" y="9355"/>
                      <a:pt x="12944" y="8270"/>
                    </a:cubicBezTo>
                    <a:cubicBezTo>
                      <a:pt x="14912" y="7115"/>
                      <a:pt x="16740" y="5830"/>
                      <a:pt x="18502" y="4404"/>
                    </a:cubicBezTo>
                    <a:cubicBezTo>
                      <a:pt x="19386" y="3726"/>
                      <a:pt x="20264" y="2983"/>
                      <a:pt x="21078" y="2305"/>
                    </a:cubicBezTo>
                    <a:lnTo>
                      <a:pt x="23588" y="1"/>
                    </a:lnTo>
                    <a:close/>
                    <a:moveTo>
                      <a:pt x="0" y="11182"/>
                    </a:moveTo>
                    <a:cubicBezTo>
                      <a:pt x="119" y="11204"/>
                      <a:pt x="238" y="11223"/>
                      <a:pt x="357" y="11242"/>
                    </a:cubicBezTo>
                    <a:lnTo>
                      <a:pt x="357" y="11242"/>
                    </a:lnTo>
                    <a:cubicBezTo>
                      <a:pt x="239" y="11223"/>
                      <a:pt x="120" y="11203"/>
                      <a:pt x="0" y="11182"/>
                    </a:cubicBezTo>
                    <a:close/>
                    <a:moveTo>
                      <a:pt x="6706" y="10846"/>
                    </a:moveTo>
                    <a:cubicBezTo>
                      <a:pt x="5327" y="11191"/>
                      <a:pt x="3893" y="11397"/>
                      <a:pt x="2456" y="11397"/>
                    </a:cubicBezTo>
                    <a:cubicBezTo>
                      <a:pt x="1755" y="11397"/>
                      <a:pt x="1053" y="11348"/>
                      <a:pt x="357" y="11242"/>
                    </a:cubicBezTo>
                    <a:lnTo>
                      <a:pt x="357" y="11242"/>
                    </a:lnTo>
                    <a:cubicBezTo>
                      <a:pt x="1095" y="11356"/>
                      <a:pt x="1811" y="11412"/>
                      <a:pt x="2543" y="11412"/>
                    </a:cubicBezTo>
                    <a:cubicBezTo>
                      <a:pt x="2822" y="11412"/>
                      <a:pt x="3104" y="11404"/>
                      <a:pt x="3389" y="11388"/>
                    </a:cubicBezTo>
                    <a:cubicBezTo>
                      <a:pt x="4473" y="11318"/>
                      <a:pt x="5622" y="11117"/>
                      <a:pt x="6706" y="10846"/>
                    </a:cubicBezTo>
                    <a:close/>
                  </a:path>
                </a:pathLst>
              </a:custGeom>
              <a:no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3"/>
              <p:cNvSpPr/>
              <p:nvPr/>
            </p:nvSpPr>
            <p:spPr>
              <a:xfrm>
                <a:off x="-2283900" y="930875"/>
                <a:ext cx="968425" cy="1009300"/>
              </a:xfrm>
              <a:custGeom>
                <a:avLst/>
                <a:gdLst/>
                <a:ahLst/>
                <a:cxnLst/>
                <a:rect l="l" t="t" r="r" b="b"/>
                <a:pathLst>
                  <a:path w="38737" h="40372" extrusionOk="0">
                    <a:moveTo>
                      <a:pt x="14012" y="0"/>
                    </a:moveTo>
                    <a:cubicBezTo>
                      <a:pt x="12614" y="0"/>
                      <a:pt x="11274" y="412"/>
                      <a:pt x="10168" y="1519"/>
                    </a:cubicBezTo>
                    <a:cubicBezTo>
                      <a:pt x="6643" y="5043"/>
                      <a:pt x="0" y="4300"/>
                      <a:pt x="4881" y="13383"/>
                    </a:cubicBezTo>
                    <a:cubicBezTo>
                      <a:pt x="6437" y="12364"/>
                      <a:pt x="8405" y="9858"/>
                      <a:pt x="8405" y="9858"/>
                    </a:cubicBezTo>
                    <a:cubicBezTo>
                      <a:pt x="8405" y="9858"/>
                      <a:pt x="13014" y="12770"/>
                      <a:pt x="16062" y="13448"/>
                    </a:cubicBezTo>
                    <a:cubicBezTo>
                      <a:pt x="19044" y="14126"/>
                      <a:pt x="20264" y="16637"/>
                      <a:pt x="20741" y="18806"/>
                    </a:cubicBezTo>
                    <a:cubicBezTo>
                      <a:pt x="21148" y="21040"/>
                      <a:pt x="21620" y="25719"/>
                      <a:pt x="24808" y="27547"/>
                    </a:cubicBezTo>
                    <a:cubicBezTo>
                      <a:pt x="28062" y="29445"/>
                      <a:pt x="26365" y="37378"/>
                      <a:pt x="32807" y="40019"/>
                    </a:cubicBezTo>
                    <a:cubicBezTo>
                      <a:pt x="33395" y="40261"/>
                      <a:pt x="33907" y="40372"/>
                      <a:pt x="34348" y="40372"/>
                    </a:cubicBezTo>
                    <a:cubicBezTo>
                      <a:pt x="38736" y="40372"/>
                      <a:pt x="36219" y="29409"/>
                      <a:pt x="33756" y="27005"/>
                    </a:cubicBezTo>
                    <a:cubicBezTo>
                      <a:pt x="31109" y="24293"/>
                      <a:pt x="34499" y="17857"/>
                      <a:pt x="28740" y="13790"/>
                    </a:cubicBezTo>
                    <a:cubicBezTo>
                      <a:pt x="22976" y="9788"/>
                      <a:pt x="24808" y="4365"/>
                      <a:pt x="22162" y="2945"/>
                    </a:cubicBezTo>
                    <a:cubicBezTo>
                      <a:pt x="20395" y="1966"/>
                      <a:pt x="17066" y="0"/>
                      <a:pt x="14012" y="0"/>
                    </a:cubicBezTo>
                    <a:close/>
                  </a:path>
                </a:pathLst>
              </a:custGeom>
              <a:solidFill>
                <a:srgbClr val="5C3B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3"/>
              <p:cNvSpPr/>
              <p:nvPr/>
            </p:nvSpPr>
            <p:spPr>
              <a:xfrm>
                <a:off x="-5674775" y="-592075"/>
                <a:ext cx="94925" cy="137775"/>
              </a:xfrm>
              <a:custGeom>
                <a:avLst/>
                <a:gdLst/>
                <a:ahLst/>
                <a:cxnLst/>
                <a:rect l="l" t="t" r="r" b="b"/>
                <a:pathLst>
                  <a:path w="3797" h="5511" extrusionOk="0">
                    <a:moveTo>
                      <a:pt x="1999" y="0"/>
                    </a:moveTo>
                    <a:cubicBezTo>
                      <a:pt x="1058" y="0"/>
                      <a:pt x="264" y="1049"/>
                      <a:pt x="136" y="2517"/>
                    </a:cubicBezTo>
                    <a:cubicBezTo>
                      <a:pt x="1" y="4008"/>
                      <a:pt x="679" y="5364"/>
                      <a:pt x="1628" y="5499"/>
                    </a:cubicBezTo>
                    <a:cubicBezTo>
                      <a:pt x="1682" y="5507"/>
                      <a:pt x="1737" y="5510"/>
                      <a:pt x="1791" y="5510"/>
                    </a:cubicBezTo>
                    <a:cubicBezTo>
                      <a:pt x="2739" y="5510"/>
                      <a:pt x="3533" y="4402"/>
                      <a:pt x="3661" y="2924"/>
                    </a:cubicBezTo>
                    <a:cubicBezTo>
                      <a:pt x="3797" y="1433"/>
                      <a:pt x="3119" y="77"/>
                      <a:pt x="2170" y="12"/>
                    </a:cubicBezTo>
                    <a:cubicBezTo>
                      <a:pt x="2113" y="4"/>
                      <a:pt x="2056" y="0"/>
                      <a:pt x="1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3"/>
              <p:cNvSpPr/>
              <p:nvPr/>
            </p:nvSpPr>
            <p:spPr>
              <a:xfrm>
                <a:off x="-5645900" y="-556575"/>
                <a:ext cx="86400" cy="124175"/>
              </a:xfrm>
              <a:custGeom>
                <a:avLst/>
                <a:gdLst/>
                <a:ahLst/>
                <a:cxnLst/>
                <a:rect l="l" t="t" r="r" b="b"/>
                <a:pathLst>
                  <a:path w="3456" h="4967" extrusionOk="0">
                    <a:moveTo>
                      <a:pt x="1807" y="0"/>
                    </a:moveTo>
                    <a:cubicBezTo>
                      <a:pt x="990" y="0"/>
                      <a:pt x="264" y="978"/>
                      <a:pt x="136" y="2252"/>
                    </a:cubicBezTo>
                    <a:cubicBezTo>
                      <a:pt x="1" y="3608"/>
                      <a:pt x="608" y="4828"/>
                      <a:pt x="1492" y="4963"/>
                    </a:cubicBezTo>
                    <a:cubicBezTo>
                      <a:pt x="1519" y="4965"/>
                      <a:pt x="1546" y="4966"/>
                      <a:pt x="1572" y="4966"/>
                    </a:cubicBezTo>
                    <a:cubicBezTo>
                      <a:pt x="2419" y="4966"/>
                      <a:pt x="3188" y="3973"/>
                      <a:pt x="3319" y="2659"/>
                    </a:cubicBezTo>
                    <a:cubicBezTo>
                      <a:pt x="3455" y="1303"/>
                      <a:pt x="2848" y="83"/>
                      <a:pt x="1964" y="13"/>
                    </a:cubicBezTo>
                    <a:cubicBezTo>
                      <a:pt x="1911" y="4"/>
                      <a:pt x="1859" y="0"/>
                      <a:pt x="18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3"/>
              <p:cNvSpPr/>
              <p:nvPr/>
            </p:nvSpPr>
            <p:spPr>
              <a:xfrm>
                <a:off x="-5552750" y="-472625"/>
                <a:ext cx="29150" cy="46925"/>
              </a:xfrm>
              <a:custGeom>
                <a:avLst/>
                <a:gdLst/>
                <a:ahLst/>
                <a:cxnLst/>
                <a:rect l="l" t="t" r="r" b="b"/>
                <a:pathLst>
                  <a:path w="1166" h="1877" extrusionOk="0">
                    <a:moveTo>
                      <a:pt x="466" y="1"/>
                    </a:moveTo>
                    <a:cubicBezTo>
                      <a:pt x="327" y="1"/>
                      <a:pt x="164" y="93"/>
                      <a:pt x="0" y="315"/>
                    </a:cubicBezTo>
                    <a:lnTo>
                      <a:pt x="0" y="1876"/>
                    </a:lnTo>
                    <a:cubicBezTo>
                      <a:pt x="1166" y="1186"/>
                      <a:pt x="966" y="1"/>
                      <a:pt x="466" y="1"/>
                    </a:cubicBezTo>
                    <a:close/>
                  </a:path>
                </a:pathLst>
              </a:custGeom>
              <a:solidFill>
                <a:srgbClr val="F9C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3"/>
              <p:cNvSpPr/>
              <p:nvPr/>
            </p:nvSpPr>
            <p:spPr>
              <a:xfrm>
                <a:off x="-5628950" y="-400375"/>
                <a:ext cx="67800" cy="35775"/>
              </a:xfrm>
              <a:custGeom>
                <a:avLst/>
                <a:gdLst/>
                <a:ahLst/>
                <a:cxnLst/>
                <a:rect l="l" t="t" r="r" b="b"/>
                <a:pathLst>
                  <a:path w="2712" h="1431" extrusionOk="0">
                    <a:moveTo>
                      <a:pt x="1" y="1"/>
                    </a:moveTo>
                    <a:cubicBezTo>
                      <a:pt x="66" y="342"/>
                      <a:pt x="201" y="613"/>
                      <a:pt x="407" y="884"/>
                    </a:cubicBezTo>
                    <a:cubicBezTo>
                      <a:pt x="608" y="1085"/>
                      <a:pt x="879" y="1291"/>
                      <a:pt x="1150" y="1356"/>
                    </a:cubicBezTo>
                    <a:cubicBezTo>
                      <a:pt x="1282" y="1409"/>
                      <a:pt x="1413" y="1431"/>
                      <a:pt x="1540" y="1431"/>
                    </a:cubicBezTo>
                    <a:cubicBezTo>
                      <a:pt x="1742" y="1431"/>
                      <a:pt x="1933" y="1374"/>
                      <a:pt x="2099" y="1291"/>
                    </a:cubicBezTo>
                    <a:cubicBezTo>
                      <a:pt x="2370" y="1156"/>
                      <a:pt x="2576" y="884"/>
                      <a:pt x="2712" y="613"/>
                    </a:cubicBezTo>
                    <a:lnTo>
                      <a:pt x="2712" y="613"/>
                    </a:lnTo>
                    <a:cubicBezTo>
                      <a:pt x="2576" y="884"/>
                      <a:pt x="2305" y="1156"/>
                      <a:pt x="2034" y="1291"/>
                    </a:cubicBezTo>
                    <a:cubicBezTo>
                      <a:pt x="1877" y="1370"/>
                      <a:pt x="1719" y="1403"/>
                      <a:pt x="1562" y="1403"/>
                    </a:cubicBezTo>
                    <a:cubicBezTo>
                      <a:pt x="1448" y="1403"/>
                      <a:pt x="1334" y="1386"/>
                      <a:pt x="1221" y="1356"/>
                    </a:cubicBezTo>
                    <a:cubicBezTo>
                      <a:pt x="879" y="1221"/>
                      <a:pt x="608" y="1085"/>
                      <a:pt x="472" y="814"/>
                    </a:cubicBezTo>
                    <a:cubicBezTo>
                      <a:pt x="272" y="613"/>
                      <a:pt x="66" y="342"/>
                      <a:pt x="1" y="1"/>
                    </a:cubicBezTo>
                    <a:close/>
                  </a:path>
                </a:pathLst>
              </a:custGeom>
              <a:noFill/>
              <a:ln w="9525" cap="flat" cmpd="sng">
                <a:solidFill>
                  <a:srgbClr val="CFA3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3"/>
              <p:cNvSpPr/>
              <p:nvPr/>
            </p:nvSpPr>
            <p:spPr>
              <a:xfrm>
                <a:off x="-3085500" y="626375"/>
                <a:ext cx="94925" cy="51000"/>
              </a:xfrm>
              <a:custGeom>
                <a:avLst/>
                <a:gdLst/>
                <a:ahLst/>
                <a:cxnLst/>
                <a:rect l="l" t="t" r="r" b="b"/>
                <a:pathLst>
                  <a:path w="3797" h="2040" extrusionOk="0">
                    <a:moveTo>
                      <a:pt x="1792" y="0"/>
                    </a:moveTo>
                    <a:cubicBezTo>
                      <a:pt x="500" y="0"/>
                      <a:pt x="1" y="2040"/>
                      <a:pt x="1" y="2040"/>
                    </a:cubicBezTo>
                    <a:cubicBezTo>
                      <a:pt x="1" y="2040"/>
                      <a:pt x="3796" y="684"/>
                      <a:pt x="2240" y="77"/>
                    </a:cubicBezTo>
                    <a:cubicBezTo>
                      <a:pt x="2081" y="24"/>
                      <a:pt x="1932" y="0"/>
                      <a:pt x="1792" y="0"/>
                    </a:cubicBezTo>
                    <a:close/>
                  </a:path>
                </a:pathLst>
              </a:custGeom>
              <a:solidFill>
                <a:srgbClr val="66C5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3"/>
              <p:cNvSpPr/>
              <p:nvPr/>
            </p:nvSpPr>
            <p:spPr>
              <a:xfrm>
                <a:off x="-3690375" y="67325"/>
                <a:ext cx="250800" cy="87725"/>
              </a:xfrm>
              <a:custGeom>
                <a:avLst/>
                <a:gdLst/>
                <a:ahLst/>
                <a:cxnLst/>
                <a:rect l="l" t="t" r="r" b="b"/>
                <a:pathLst>
                  <a:path w="10032" h="3509" extrusionOk="0">
                    <a:moveTo>
                      <a:pt x="0" y="0"/>
                    </a:moveTo>
                    <a:lnTo>
                      <a:pt x="0" y="0"/>
                    </a:lnTo>
                    <a:cubicBezTo>
                      <a:pt x="743" y="613"/>
                      <a:pt x="1491" y="1085"/>
                      <a:pt x="2234" y="1562"/>
                    </a:cubicBezTo>
                    <a:cubicBezTo>
                      <a:pt x="3048" y="2034"/>
                      <a:pt x="3861" y="2441"/>
                      <a:pt x="4745" y="2782"/>
                    </a:cubicBezTo>
                    <a:cubicBezTo>
                      <a:pt x="5558" y="3118"/>
                      <a:pt x="6437" y="3324"/>
                      <a:pt x="7321" y="3460"/>
                    </a:cubicBezTo>
                    <a:cubicBezTo>
                      <a:pt x="7557" y="3493"/>
                      <a:pt x="7794" y="3509"/>
                      <a:pt x="8031" y="3509"/>
                    </a:cubicBezTo>
                    <a:cubicBezTo>
                      <a:pt x="8268" y="3509"/>
                      <a:pt x="8505" y="3493"/>
                      <a:pt x="8741" y="3460"/>
                    </a:cubicBezTo>
                    <a:cubicBezTo>
                      <a:pt x="9148" y="3460"/>
                      <a:pt x="9625" y="3389"/>
                      <a:pt x="10032" y="3254"/>
                    </a:cubicBezTo>
                    <a:lnTo>
                      <a:pt x="10032" y="3254"/>
                    </a:lnTo>
                    <a:cubicBezTo>
                      <a:pt x="9463" y="3386"/>
                      <a:pt x="8897" y="3461"/>
                      <a:pt x="8330" y="3461"/>
                    </a:cubicBezTo>
                    <a:cubicBezTo>
                      <a:pt x="8016" y="3461"/>
                      <a:pt x="7701" y="3438"/>
                      <a:pt x="7386" y="3389"/>
                    </a:cubicBezTo>
                    <a:cubicBezTo>
                      <a:pt x="6437" y="3254"/>
                      <a:pt x="5558" y="3053"/>
                      <a:pt x="4745" y="2712"/>
                    </a:cubicBezTo>
                    <a:cubicBezTo>
                      <a:pt x="3861" y="2375"/>
                      <a:pt x="3048" y="1969"/>
                      <a:pt x="2305" y="1562"/>
                    </a:cubicBezTo>
                    <a:cubicBezTo>
                      <a:pt x="1898" y="1291"/>
                      <a:pt x="1491" y="1085"/>
                      <a:pt x="1150" y="814"/>
                    </a:cubicBezTo>
                    <a:cubicBezTo>
                      <a:pt x="743" y="543"/>
                      <a:pt x="336" y="272"/>
                      <a:pt x="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3"/>
              <p:cNvSpPr/>
              <p:nvPr/>
            </p:nvSpPr>
            <p:spPr>
              <a:xfrm>
                <a:off x="-3299000" y="-116750"/>
                <a:ext cx="210150" cy="28200"/>
              </a:xfrm>
              <a:custGeom>
                <a:avLst/>
                <a:gdLst/>
                <a:ahLst/>
                <a:cxnLst/>
                <a:rect l="l" t="t" r="r" b="b"/>
                <a:pathLst>
                  <a:path w="8406" h="1128" extrusionOk="0">
                    <a:moveTo>
                      <a:pt x="8283" y="97"/>
                    </a:moveTo>
                    <a:cubicBezTo>
                      <a:pt x="8324" y="102"/>
                      <a:pt x="8364" y="108"/>
                      <a:pt x="8405" y="113"/>
                    </a:cubicBezTo>
                    <a:cubicBezTo>
                      <a:pt x="8364" y="107"/>
                      <a:pt x="8324" y="102"/>
                      <a:pt x="8283" y="97"/>
                    </a:cubicBezTo>
                    <a:close/>
                    <a:moveTo>
                      <a:pt x="6723" y="1"/>
                    </a:moveTo>
                    <a:cubicBezTo>
                      <a:pt x="6335" y="1"/>
                      <a:pt x="5947" y="16"/>
                      <a:pt x="5558" y="43"/>
                    </a:cubicBezTo>
                    <a:cubicBezTo>
                      <a:pt x="4609" y="113"/>
                      <a:pt x="3660" y="249"/>
                      <a:pt x="2782" y="450"/>
                    </a:cubicBezTo>
                    <a:cubicBezTo>
                      <a:pt x="1833" y="656"/>
                      <a:pt x="884" y="856"/>
                      <a:pt x="0" y="1127"/>
                    </a:cubicBezTo>
                    <a:cubicBezTo>
                      <a:pt x="949" y="927"/>
                      <a:pt x="1833" y="656"/>
                      <a:pt x="2782" y="520"/>
                    </a:cubicBezTo>
                    <a:cubicBezTo>
                      <a:pt x="3660" y="314"/>
                      <a:pt x="4609" y="178"/>
                      <a:pt x="5558" y="113"/>
                    </a:cubicBezTo>
                    <a:cubicBezTo>
                      <a:pt x="5829" y="43"/>
                      <a:pt x="6035" y="43"/>
                      <a:pt x="6307" y="43"/>
                    </a:cubicBezTo>
                    <a:lnTo>
                      <a:pt x="6984" y="43"/>
                    </a:lnTo>
                    <a:cubicBezTo>
                      <a:pt x="7415" y="43"/>
                      <a:pt x="7851" y="43"/>
                      <a:pt x="8283" y="97"/>
                    </a:cubicBezTo>
                    <a:lnTo>
                      <a:pt x="8283" y="97"/>
                    </a:lnTo>
                    <a:cubicBezTo>
                      <a:pt x="7763" y="29"/>
                      <a:pt x="7243" y="1"/>
                      <a:pt x="672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a:off x="-3219300" y="-347775"/>
                <a:ext cx="242275" cy="128800"/>
              </a:xfrm>
              <a:custGeom>
                <a:avLst/>
                <a:gdLst/>
                <a:ahLst/>
                <a:cxnLst/>
                <a:rect l="l" t="t" r="r" b="b"/>
                <a:pathLst>
                  <a:path w="9691" h="5152" extrusionOk="0">
                    <a:moveTo>
                      <a:pt x="1" y="0"/>
                    </a:moveTo>
                    <a:cubicBezTo>
                      <a:pt x="447" y="102"/>
                      <a:pt x="894" y="222"/>
                      <a:pt x="1342" y="361"/>
                    </a:cubicBezTo>
                    <a:lnTo>
                      <a:pt x="1342" y="361"/>
                    </a:lnTo>
                    <a:cubicBezTo>
                      <a:pt x="1323" y="353"/>
                      <a:pt x="1305" y="345"/>
                      <a:pt x="1286" y="337"/>
                    </a:cubicBezTo>
                    <a:cubicBezTo>
                      <a:pt x="879" y="201"/>
                      <a:pt x="407" y="66"/>
                      <a:pt x="1" y="0"/>
                    </a:cubicBezTo>
                    <a:close/>
                    <a:moveTo>
                      <a:pt x="1342" y="361"/>
                    </a:moveTo>
                    <a:cubicBezTo>
                      <a:pt x="1795" y="553"/>
                      <a:pt x="2188" y="684"/>
                      <a:pt x="2641" y="814"/>
                    </a:cubicBezTo>
                    <a:cubicBezTo>
                      <a:pt x="2209" y="646"/>
                      <a:pt x="1776" y="495"/>
                      <a:pt x="1342" y="361"/>
                    </a:cubicBezTo>
                    <a:close/>
                    <a:moveTo>
                      <a:pt x="2641" y="814"/>
                    </a:moveTo>
                    <a:lnTo>
                      <a:pt x="2641" y="814"/>
                    </a:lnTo>
                    <a:cubicBezTo>
                      <a:pt x="3455" y="1150"/>
                      <a:pt x="4339" y="1557"/>
                      <a:pt x="5152" y="1963"/>
                    </a:cubicBezTo>
                    <a:cubicBezTo>
                      <a:pt x="4339" y="1492"/>
                      <a:pt x="3525" y="1150"/>
                      <a:pt x="2641" y="814"/>
                    </a:cubicBezTo>
                    <a:close/>
                    <a:moveTo>
                      <a:pt x="5153" y="1964"/>
                    </a:moveTo>
                    <a:cubicBezTo>
                      <a:pt x="5966" y="2370"/>
                      <a:pt x="6779" y="2912"/>
                      <a:pt x="7522" y="3390"/>
                    </a:cubicBezTo>
                    <a:cubicBezTo>
                      <a:pt x="6779" y="2847"/>
                      <a:pt x="5966" y="2370"/>
                      <a:pt x="5153" y="1964"/>
                    </a:cubicBezTo>
                    <a:close/>
                    <a:moveTo>
                      <a:pt x="7522" y="3390"/>
                    </a:moveTo>
                    <a:lnTo>
                      <a:pt x="8064" y="3796"/>
                    </a:lnTo>
                    <a:cubicBezTo>
                      <a:pt x="8270" y="3932"/>
                      <a:pt x="8471" y="4132"/>
                      <a:pt x="8606" y="4268"/>
                    </a:cubicBezTo>
                    <a:lnTo>
                      <a:pt x="8877" y="4474"/>
                    </a:lnTo>
                    <a:cubicBezTo>
                      <a:pt x="9013" y="4539"/>
                      <a:pt x="9083" y="4610"/>
                      <a:pt x="9148" y="4675"/>
                    </a:cubicBezTo>
                    <a:lnTo>
                      <a:pt x="9691" y="5152"/>
                    </a:lnTo>
                    <a:cubicBezTo>
                      <a:pt x="9013" y="4539"/>
                      <a:pt x="8335" y="3932"/>
                      <a:pt x="7522" y="339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a:off x="-3075325" y="-576600"/>
                <a:ext cx="247425" cy="89900"/>
              </a:xfrm>
              <a:custGeom>
                <a:avLst/>
                <a:gdLst/>
                <a:ahLst/>
                <a:cxnLst/>
                <a:rect l="l" t="t" r="r" b="b"/>
                <a:pathLst>
                  <a:path w="9897" h="3596" extrusionOk="0">
                    <a:moveTo>
                      <a:pt x="9219" y="0"/>
                    </a:moveTo>
                    <a:cubicBezTo>
                      <a:pt x="9213" y="6"/>
                      <a:pt x="9208" y="11"/>
                      <a:pt x="9202" y="16"/>
                    </a:cubicBezTo>
                    <a:lnTo>
                      <a:pt x="9202" y="16"/>
                    </a:lnTo>
                    <a:cubicBezTo>
                      <a:pt x="9433" y="5"/>
                      <a:pt x="9665" y="0"/>
                      <a:pt x="9897" y="0"/>
                    </a:cubicBezTo>
                    <a:close/>
                    <a:moveTo>
                      <a:pt x="9202" y="16"/>
                    </a:moveTo>
                    <a:lnTo>
                      <a:pt x="9202" y="16"/>
                    </a:lnTo>
                    <a:cubicBezTo>
                      <a:pt x="8553" y="46"/>
                      <a:pt x="7903" y="123"/>
                      <a:pt x="7256" y="271"/>
                    </a:cubicBezTo>
                    <a:cubicBezTo>
                      <a:pt x="6372" y="477"/>
                      <a:pt x="5558" y="678"/>
                      <a:pt x="4680" y="1020"/>
                    </a:cubicBezTo>
                    <a:cubicBezTo>
                      <a:pt x="3867" y="1356"/>
                      <a:pt x="3053" y="1697"/>
                      <a:pt x="2305" y="2169"/>
                    </a:cubicBezTo>
                    <a:cubicBezTo>
                      <a:pt x="3053" y="1762"/>
                      <a:pt x="3867" y="1426"/>
                      <a:pt x="4745" y="1085"/>
                    </a:cubicBezTo>
                    <a:cubicBezTo>
                      <a:pt x="5558" y="748"/>
                      <a:pt x="6372" y="477"/>
                      <a:pt x="7256" y="342"/>
                    </a:cubicBezTo>
                    <a:lnTo>
                      <a:pt x="7934" y="206"/>
                    </a:lnTo>
                    <a:cubicBezTo>
                      <a:pt x="8134" y="136"/>
                      <a:pt x="8340" y="136"/>
                      <a:pt x="8611" y="71"/>
                    </a:cubicBezTo>
                    <a:lnTo>
                      <a:pt x="8882" y="71"/>
                    </a:lnTo>
                    <a:cubicBezTo>
                      <a:pt x="9007" y="71"/>
                      <a:pt x="9132" y="71"/>
                      <a:pt x="9202" y="16"/>
                    </a:cubicBezTo>
                    <a:close/>
                    <a:moveTo>
                      <a:pt x="2305" y="2169"/>
                    </a:moveTo>
                    <a:cubicBezTo>
                      <a:pt x="1492" y="2576"/>
                      <a:pt x="749" y="3053"/>
                      <a:pt x="0" y="3595"/>
                    </a:cubicBezTo>
                    <a:cubicBezTo>
                      <a:pt x="407" y="3324"/>
                      <a:pt x="749" y="3053"/>
                      <a:pt x="1155" y="2847"/>
                    </a:cubicBezTo>
                    <a:cubicBezTo>
                      <a:pt x="1492" y="2646"/>
                      <a:pt x="1898" y="2375"/>
                      <a:pt x="2305" y="2169"/>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3"/>
              <p:cNvSpPr/>
              <p:nvPr/>
            </p:nvSpPr>
            <p:spPr>
              <a:xfrm>
                <a:off x="-3320950" y="-749450"/>
                <a:ext cx="127025" cy="262750"/>
              </a:xfrm>
              <a:custGeom>
                <a:avLst/>
                <a:gdLst/>
                <a:ahLst/>
                <a:cxnLst/>
                <a:rect l="l" t="t" r="r" b="b"/>
                <a:pathLst>
                  <a:path w="5081" h="10510" extrusionOk="0">
                    <a:moveTo>
                      <a:pt x="0" y="1"/>
                    </a:moveTo>
                    <a:lnTo>
                      <a:pt x="0" y="1"/>
                    </a:lnTo>
                    <a:cubicBezTo>
                      <a:pt x="678" y="749"/>
                      <a:pt x="1285" y="1492"/>
                      <a:pt x="1898" y="2305"/>
                    </a:cubicBezTo>
                    <a:cubicBezTo>
                      <a:pt x="1355" y="1492"/>
                      <a:pt x="678" y="749"/>
                      <a:pt x="0" y="1"/>
                    </a:cubicBezTo>
                    <a:close/>
                    <a:moveTo>
                      <a:pt x="1898" y="2305"/>
                    </a:moveTo>
                    <a:lnTo>
                      <a:pt x="1898" y="2305"/>
                    </a:lnTo>
                    <a:cubicBezTo>
                      <a:pt x="2440" y="3118"/>
                      <a:pt x="2982" y="3932"/>
                      <a:pt x="3454" y="4816"/>
                    </a:cubicBezTo>
                    <a:cubicBezTo>
                      <a:pt x="3931" y="5694"/>
                      <a:pt x="4338" y="6643"/>
                      <a:pt x="4609" y="7592"/>
                    </a:cubicBezTo>
                    <a:cubicBezTo>
                      <a:pt x="4744" y="8069"/>
                      <a:pt x="4880" y="8541"/>
                      <a:pt x="4945" y="9018"/>
                    </a:cubicBezTo>
                    <a:cubicBezTo>
                      <a:pt x="5081" y="9490"/>
                      <a:pt x="5081" y="9967"/>
                      <a:pt x="5081" y="10509"/>
                    </a:cubicBezTo>
                    <a:cubicBezTo>
                      <a:pt x="5081" y="9967"/>
                      <a:pt x="5081" y="9490"/>
                      <a:pt x="5016" y="9018"/>
                    </a:cubicBezTo>
                    <a:cubicBezTo>
                      <a:pt x="4945" y="8541"/>
                      <a:pt x="4809" y="7999"/>
                      <a:pt x="4674" y="7527"/>
                    </a:cubicBezTo>
                    <a:cubicBezTo>
                      <a:pt x="4403" y="6578"/>
                      <a:pt x="3996" y="5694"/>
                      <a:pt x="3524" y="4816"/>
                    </a:cubicBezTo>
                    <a:cubicBezTo>
                      <a:pt x="3047" y="3932"/>
                      <a:pt x="2505" y="3118"/>
                      <a:pt x="1898" y="2305"/>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3"/>
              <p:cNvSpPr/>
              <p:nvPr/>
            </p:nvSpPr>
            <p:spPr>
              <a:xfrm>
                <a:off x="-3615825" y="-427500"/>
                <a:ext cx="176250" cy="147525"/>
              </a:xfrm>
              <a:custGeom>
                <a:avLst/>
                <a:gdLst/>
                <a:ahLst/>
                <a:cxnLst/>
                <a:rect l="l" t="t" r="r" b="b"/>
                <a:pathLst>
                  <a:path w="7050" h="5901" extrusionOk="0">
                    <a:moveTo>
                      <a:pt x="1" y="1"/>
                    </a:moveTo>
                    <a:lnTo>
                      <a:pt x="1" y="1"/>
                    </a:lnTo>
                    <a:cubicBezTo>
                      <a:pt x="678" y="408"/>
                      <a:pt x="1286" y="814"/>
                      <a:pt x="1964" y="1221"/>
                    </a:cubicBezTo>
                    <a:cubicBezTo>
                      <a:pt x="1356" y="749"/>
                      <a:pt x="678" y="343"/>
                      <a:pt x="1" y="1"/>
                    </a:cubicBezTo>
                    <a:close/>
                    <a:moveTo>
                      <a:pt x="1964" y="1221"/>
                    </a:moveTo>
                    <a:cubicBezTo>
                      <a:pt x="2576" y="1698"/>
                      <a:pt x="3184" y="2105"/>
                      <a:pt x="3796" y="2647"/>
                    </a:cubicBezTo>
                    <a:cubicBezTo>
                      <a:pt x="4404" y="3119"/>
                      <a:pt x="5016" y="3596"/>
                      <a:pt x="5559" y="4138"/>
                    </a:cubicBezTo>
                    <a:lnTo>
                      <a:pt x="5807" y="4322"/>
                    </a:lnTo>
                    <a:lnTo>
                      <a:pt x="5807" y="4322"/>
                    </a:lnTo>
                    <a:cubicBezTo>
                      <a:pt x="5746" y="4261"/>
                      <a:pt x="5685" y="4200"/>
                      <a:pt x="5624" y="4138"/>
                    </a:cubicBezTo>
                    <a:cubicBezTo>
                      <a:pt x="5082" y="3526"/>
                      <a:pt x="4474" y="3054"/>
                      <a:pt x="3861" y="2577"/>
                    </a:cubicBezTo>
                    <a:cubicBezTo>
                      <a:pt x="3254" y="2105"/>
                      <a:pt x="2641" y="1628"/>
                      <a:pt x="1964" y="1221"/>
                    </a:cubicBezTo>
                    <a:close/>
                    <a:moveTo>
                      <a:pt x="5807" y="4322"/>
                    </a:moveTo>
                    <a:lnTo>
                      <a:pt x="5807" y="4322"/>
                    </a:lnTo>
                    <a:cubicBezTo>
                      <a:pt x="5819" y="4334"/>
                      <a:pt x="5830" y="4346"/>
                      <a:pt x="5842" y="4357"/>
                    </a:cubicBezTo>
                    <a:lnTo>
                      <a:pt x="5842" y="4357"/>
                    </a:lnTo>
                    <a:lnTo>
                      <a:pt x="5830" y="4339"/>
                    </a:lnTo>
                    <a:lnTo>
                      <a:pt x="5807" y="4322"/>
                    </a:lnTo>
                    <a:close/>
                    <a:moveTo>
                      <a:pt x="5842" y="4357"/>
                    </a:moveTo>
                    <a:lnTo>
                      <a:pt x="5965" y="4545"/>
                    </a:lnTo>
                    <a:lnTo>
                      <a:pt x="6372" y="4952"/>
                    </a:lnTo>
                    <a:cubicBezTo>
                      <a:pt x="6492" y="5129"/>
                      <a:pt x="6612" y="5256"/>
                      <a:pt x="6731" y="5376"/>
                    </a:cubicBezTo>
                    <a:lnTo>
                      <a:pt x="6731" y="5376"/>
                    </a:lnTo>
                    <a:cubicBezTo>
                      <a:pt x="6473" y="5011"/>
                      <a:pt x="6162" y="4681"/>
                      <a:pt x="5842" y="4357"/>
                    </a:cubicBezTo>
                    <a:close/>
                    <a:moveTo>
                      <a:pt x="6731" y="5376"/>
                    </a:moveTo>
                    <a:cubicBezTo>
                      <a:pt x="6777" y="5441"/>
                      <a:pt x="6822" y="5507"/>
                      <a:pt x="6864" y="5574"/>
                    </a:cubicBezTo>
                    <a:lnTo>
                      <a:pt x="6864" y="5574"/>
                    </a:lnTo>
                    <a:lnTo>
                      <a:pt x="6779" y="5424"/>
                    </a:lnTo>
                    <a:cubicBezTo>
                      <a:pt x="6763" y="5408"/>
                      <a:pt x="6747" y="5392"/>
                      <a:pt x="6731" y="5376"/>
                    </a:cubicBezTo>
                    <a:close/>
                    <a:moveTo>
                      <a:pt x="6864" y="5574"/>
                    </a:moveTo>
                    <a:lnTo>
                      <a:pt x="7050" y="5901"/>
                    </a:lnTo>
                    <a:cubicBezTo>
                      <a:pt x="6993" y="5788"/>
                      <a:pt x="6931" y="5680"/>
                      <a:pt x="6864" y="557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3"/>
              <p:cNvSpPr/>
              <p:nvPr/>
            </p:nvSpPr>
            <p:spPr>
              <a:xfrm>
                <a:off x="-4524000" y="866054"/>
                <a:ext cx="2514483" cy="3473582"/>
              </a:xfrm>
              <a:custGeom>
                <a:avLst/>
                <a:gdLst/>
                <a:ahLst/>
                <a:cxnLst/>
                <a:rect l="l" t="t" r="r" b="b"/>
                <a:pathLst>
                  <a:path w="95372" h="131975" extrusionOk="0">
                    <a:moveTo>
                      <a:pt x="34862" y="0"/>
                    </a:moveTo>
                    <a:cubicBezTo>
                      <a:pt x="29928" y="2010"/>
                      <a:pt x="25061" y="4026"/>
                      <a:pt x="20189" y="6103"/>
                    </a:cubicBezTo>
                    <a:cubicBezTo>
                      <a:pt x="17270" y="7334"/>
                      <a:pt x="14414" y="8503"/>
                      <a:pt x="11557" y="9739"/>
                    </a:cubicBezTo>
                    <a:cubicBezTo>
                      <a:pt x="10388" y="10258"/>
                      <a:pt x="10129" y="10129"/>
                      <a:pt x="9931" y="11297"/>
                    </a:cubicBezTo>
                    <a:cubicBezTo>
                      <a:pt x="9672" y="12596"/>
                      <a:pt x="9609" y="14024"/>
                      <a:pt x="9090" y="15255"/>
                    </a:cubicBezTo>
                    <a:cubicBezTo>
                      <a:pt x="7854" y="18179"/>
                      <a:pt x="5257" y="19997"/>
                      <a:pt x="3377" y="22464"/>
                    </a:cubicBezTo>
                    <a:cubicBezTo>
                      <a:pt x="1948" y="24344"/>
                      <a:pt x="1231" y="27201"/>
                      <a:pt x="1559" y="29538"/>
                    </a:cubicBezTo>
                    <a:cubicBezTo>
                      <a:pt x="1689" y="30515"/>
                      <a:pt x="1751" y="31554"/>
                      <a:pt x="1689" y="32525"/>
                    </a:cubicBezTo>
                    <a:cubicBezTo>
                      <a:pt x="1559" y="33501"/>
                      <a:pt x="1102" y="34213"/>
                      <a:pt x="972" y="35122"/>
                    </a:cubicBezTo>
                    <a:cubicBezTo>
                      <a:pt x="842" y="36228"/>
                      <a:pt x="130" y="36940"/>
                      <a:pt x="63" y="38046"/>
                    </a:cubicBezTo>
                    <a:cubicBezTo>
                      <a:pt x="1" y="39215"/>
                      <a:pt x="972" y="40186"/>
                      <a:pt x="1361" y="41292"/>
                    </a:cubicBezTo>
                    <a:cubicBezTo>
                      <a:pt x="1416" y="41551"/>
                      <a:pt x="1802" y="42693"/>
                      <a:pt x="2289" y="42693"/>
                    </a:cubicBezTo>
                    <a:cubicBezTo>
                      <a:pt x="2408" y="42693"/>
                      <a:pt x="2533" y="42626"/>
                      <a:pt x="2660" y="42461"/>
                    </a:cubicBezTo>
                    <a:cubicBezTo>
                      <a:pt x="2727" y="42331"/>
                      <a:pt x="2400" y="41422"/>
                      <a:pt x="2338" y="41225"/>
                    </a:cubicBezTo>
                    <a:cubicBezTo>
                      <a:pt x="2208" y="40446"/>
                      <a:pt x="2270" y="39667"/>
                      <a:pt x="2208" y="38887"/>
                    </a:cubicBezTo>
                    <a:cubicBezTo>
                      <a:pt x="2078" y="37589"/>
                      <a:pt x="1818" y="36358"/>
                      <a:pt x="1948" y="35122"/>
                    </a:cubicBezTo>
                    <a:cubicBezTo>
                      <a:pt x="2078" y="34343"/>
                      <a:pt x="1881" y="32785"/>
                      <a:pt x="2597" y="32265"/>
                    </a:cubicBezTo>
                    <a:cubicBezTo>
                      <a:pt x="2853" y="32095"/>
                      <a:pt x="3049" y="32022"/>
                      <a:pt x="3199" y="32022"/>
                    </a:cubicBezTo>
                    <a:cubicBezTo>
                      <a:pt x="3960" y="32022"/>
                      <a:pt x="3506" y="33908"/>
                      <a:pt x="3506" y="34343"/>
                    </a:cubicBezTo>
                    <a:cubicBezTo>
                      <a:pt x="3506" y="36940"/>
                      <a:pt x="4285" y="39604"/>
                      <a:pt x="4997" y="42004"/>
                    </a:cubicBezTo>
                    <a:cubicBezTo>
                      <a:pt x="5194" y="42523"/>
                      <a:pt x="5387" y="42980"/>
                      <a:pt x="5324" y="43432"/>
                    </a:cubicBezTo>
                    <a:cubicBezTo>
                      <a:pt x="5194" y="44149"/>
                      <a:pt x="4675" y="44731"/>
                      <a:pt x="4608" y="45447"/>
                    </a:cubicBezTo>
                    <a:cubicBezTo>
                      <a:pt x="4608" y="46226"/>
                      <a:pt x="4935" y="46938"/>
                      <a:pt x="5454" y="47457"/>
                    </a:cubicBezTo>
                    <a:cubicBezTo>
                      <a:pt x="6685" y="48823"/>
                      <a:pt x="8633" y="48823"/>
                      <a:pt x="10061" y="49795"/>
                    </a:cubicBezTo>
                    <a:cubicBezTo>
                      <a:pt x="10518" y="50122"/>
                      <a:pt x="10778" y="50901"/>
                      <a:pt x="11230" y="51093"/>
                    </a:cubicBezTo>
                    <a:cubicBezTo>
                      <a:pt x="11330" y="51127"/>
                      <a:pt x="11433" y="51142"/>
                      <a:pt x="11536" y="51142"/>
                    </a:cubicBezTo>
                    <a:cubicBezTo>
                      <a:pt x="12034" y="51142"/>
                      <a:pt x="12543" y="50801"/>
                      <a:pt x="12918" y="50641"/>
                    </a:cubicBezTo>
                    <a:cubicBezTo>
                      <a:pt x="13347" y="50456"/>
                      <a:pt x="14002" y="49986"/>
                      <a:pt x="14510" y="49986"/>
                    </a:cubicBezTo>
                    <a:cubicBezTo>
                      <a:pt x="14542" y="49986"/>
                      <a:pt x="14575" y="49988"/>
                      <a:pt x="14606" y="49992"/>
                    </a:cubicBezTo>
                    <a:cubicBezTo>
                      <a:pt x="15125" y="50054"/>
                      <a:pt x="15452" y="50641"/>
                      <a:pt x="15842" y="50963"/>
                    </a:cubicBezTo>
                    <a:cubicBezTo>
                      <a:pt x="16683" y="51872"/>
                      <a:pt x="17530" y="52781"/>
                      <a:pt x="18631" y="53430"/>
                    </a:cubicBezTo>
                    <a:cubicBezTo>
                      <a:pt x="19218" y="53820"/>
                      <a:pt x="19800" y="54147"/>
                      <a:pt x="20517" y="54277"/>
                    </a:cubicBezTo>
                    <a:cubicBezTo>
                      <a:pt x="20906" y="54339"/>
                      <a:pt x="21228" y="54277"/>
                      <a:pt x="21618" y="54469"/>
                    </a:cubicBezTo>
                    <a:cubicBezTo>
                      <a:pt x="22137" y="54797"/>
                      <a:pt x="22656" y="55576"/>
                      <a:pt x="23176" y="56027"/>
                    </a:cubicBezTo>
                    <a:cubicBezTo>
                      <a:pt x="23565" y="56355"/>
                      <a:pt x="24022" y="56677"/>
                      <a:pt x="24474" y="57004"/>
                    </a:cubicBezTo>
                    <a:cubicBezTo>
                      <a:pt x="24022" y="57326"/>
                      <a:pt x="23695" y="57845"/>
                      <a:pt x="23955" y="58432"/>
                    </a:cubicBezTo>
                    <a:cubicBezTo>
                      <a:pt x="24282" y="59404"/>
                      <a:pt x="25253" y="59014"/>
                      <a:pt x="25903" y="59341"/>
                    </a:cubicBezTo>
                    <a:cubicBezTo>
                      <a:pt x="26619" y="59601"/>
                      <a:pt x="27139" y="60572"/>
                      <a:pt x="27721" y="61029"/>
                    </a:cubicBezTo>
                    <a:cubicBezTo>
                      <a:pt x="28307" y="61419"/>
                      <a:pt x="29087" y="61419"/>
                      <a:pt x="29668" y="61871"/>
                    </a:cubicBezTo>
                    <a:cubicBezTo>
                      <a:pt x="30058" y="62260"/>
                      <a:pt x="29928" y="63237"/>
                      <a:pt x="30385" y="63367"/>
                    </a:cubicBezTo>
                    <a:cubicBezTo>
                      <a:pt x="30400" y="63370"/>
                      <a:pt x="30415" y="63372"/>
                      <a:pt x="30433" y="63372"/>
                    </a:cubicBezTo>
                    <a:cubicBezTo>
                      <a:pt x="30722" y="63372"/>
                      <a:pt x="31356" y="62895"/>
                      <a:pt x="31356" y="62650"/>
                    </a:cubicBezTo>
                    <a:cubicBezTo>
                      <a:pt x="31486" y="62328"/>
                      <a:pt x="31034" y="62068"/>
                      <a:pt x="31226" y="61808"/>
                    </a:cubicBezTo>
                    <a:cubicBezTo>
                      <a:pt x="31424" y="61481"/>
                      <a:pt x="32463" y="61029"/>
                      <a:pt x="32852" y="60899"/>
                    </a:cubicBezTo>
                    <a:cubicBezTo>
                      <a:pt x="33190" y="60771"/>
                      <a:pt x="33198" y="60671"/>
                      <a:pt x="33270" y="60671"/>
                    </a:cubicBezTo>
                    <a:cubicBezTo>
                      <a:pt x="33308" y="60671"/>
                      <a:pt x="33365" y="60700"/>
                      <a:pt x="33501" y="60770"/>
                    </a:cubicBezTo>
                    <a:cubicBezTo>
                      <a:pt x="33823" y="60962"/>
                      <a:pt x="34473" y="61938"/>
                      <a:pt x="34670" y="62328"/>
                    </a:cubicBezTo>
                    <a:cubicBezTo>
                      <a:pt x="35060" y="63237"/>
                      <a:pt x="34670" y="64535"/>
                      <a:pt x="34670" y="65574"/>
                    </a:cubicBezTo>
                    <a:cubicBezTo>
                      <a:pt x="34602" y="67132"/>
                      <a:pt x="35060" y="69142"/>
                      <a:pt x="33501" y="70249"/>
                    </a:cubicBezTo>
                    <a:cubicBezTo>
                      <a:pt x="32525" y="70898"/>
                      <a:pt x="30515" y="71869"/>
                      <a:pt x="30125" y="73168"/>
                    </a:cubicBezTo>
                    <a:cubicBezTo>
                      <a:pt x="29928" y="73947"/>
                      <a:pt x="30125" y="75245"/>
                      <a:pt x="30447" y="75962"/>
                    </a:cubicBezTo>
                    <a:cubicBezTo>
                      <a:pt x="30645" y="76414"/>
                      <a:pt x="30967" y="76673"/>
                      <a:pt x="30904" y="77260"/>
                    </a:cubicBezTo>
                    <a:cubicBezTo>
                      <a:pt x="30775" y="78169"/>
                      <a:pt x="29668" y="78559"/>
                      <a:pt x="29409" y="79338"/>
                    </a:cubicBezTo>
                    <a:cubicBezTo>
                      <a:pt x="29216" y="80050"/>
                      <a:pt x="29798" y="80377"/>
                      <a:pt x="30255" y="80829"/>
                    </a:cubicBezTo>
                    <a:cubicBezTo>
                      <a:pt x="31616" y="82065"/>
                      <a:pt x="32982" y="83166"/>
                      <a:pt x="33891" y="84792"/>
                    </a:cubicBezTo>
                    <a:cubicBezTo>
                      <a:pt x="34732" y="86282"/>
                      <a:pt x="35709" y="87908"/>
                      <a:pt x="36291" y="89528"/>
                    </a:cubicBezTo>
                    <a:cubicBezTo>
                      <a:pt x="37459" y="92842"/>
                      <a:pt x="40965" y="93813"/>
                      <a:pt x="43822" y="95372"/>
                    </a:cubicBezTo>
                    <a:cubicBezTo>
                      <a:pt x="46808" y="97060"/>
                      <a:pt x="45250" y="101153"/>
                      <a:pt x="44538" y="103812"/>
                    </a:cubicBezTo>
                    <a:cubicBezTo>
                      <a:pt x="43630" y="107385"/>
                      <a:pt x="43822" y="111281"/>
                      <a:pt x="43692" y="114917"/>
                    </a:cubicBezTo>
                    <a:cubicBezTo>
                      <a:pt x="43562" y="117836"/>
                      <a:pt x="42850" y="120630"/>
                      <a:pt x="42331" y="123487"/>
                    </a:cubicBezTo>
                    <a:cubicBezTo>
                      <a:pt x="42473" y="123534"/>
                      <a:pt x="42584" y="123555"/>
                      <a:pt x="42674" y="123555"/>
                    </a:cubicBezTo>
                    <a:cubicBezTo>
                      <a:pt x="43078" y="123555"/>
                      <a:pt x="43039" y="123120"/>
                      <a:pt x="43302" y="122640"/>
                    </a:cubicBezTo>
                    <a:cubicBezTo>
                      <a:pt x="43461" y="122284"/>
                      <a:pt x="43766" y="121926"/>
                      <a:pt x="44009" y="121926"/>
                    </a:cubicBezTo>
                    <a:cubicBezTo>
                      <a:pt x="44162" y="121926"/>
                      <a:pt x="44291" y="122069"/>
                      <a:pt x="44341" y="122448"/>
                    </a:cubicBezTo>
                    <a:cubicBezTo>
                      <a:pt x="44471" y="123097"/>
                      <a:pt x="43759" y="124136"/>
                      <a:pt x="43432" y="124655"/>
                    </a:cubicBezTo>
                    <a:cubicBezTo>
                      <a:pt x="43132" y="125174"/>
                      <a:pt x="43058" y="125375"/>
                      <a:pt x="42795" y="125375"/>
                    </a:cubicBezTo>
                    <a:cubicBezTo>
                      <a:pt x="42663" y="125375"/>
                      <a:pt x="42483" y="125324"/>
                      <a:pt x="42201" y="125237"/>
                    </a:cubicBezTo>
                    <a:lnTo>
                      <a:pt x="42201" y="125237"/>
                    </a:lnTo>
                    <a:cubicBezTo>
                      <a:pt x="42393" y="125694"/>
                      <a:pt x="42591" y="126213"/>
                      <a:pt x="42591" y="126665"/>
                    </a:cubicBezTo>
                    <a:cubicBezTo>
                      <a:pt x="42653" y="127314"/>
                      <a:pt x="42461" y="127185"/>
                      <a:pt x="42201" y="127704"/>
                    </a:cubicBezTo>
                    <a:cubicBezTo>
                      <a:pt x="41682" y="128680"/>
                      <a:pt x="42264" y="129003"/>
                      <a:pt x="43043" y="129522"/>
                    </a:cubicBezTo>
                    <a:cubicBezTo>
                      <a:pt x="43562" y="129911"/>
                      <a:pt x="44019" y="130369"/>
                      <a:pt x="44538" y="130561"/>
                    </a:cubicBezTo>
                    <a:cubicBezTo>
                      <a:pt x="45707" y="131018"/>
                      <a:pt x="47068" y="130561"/>
                      <a:pt x="48107" y="131080"/>
                    </a:cubicBezTo>
                    <a:cubicBezTo>
                      <a:pt x="48744" y="131401"/>
                      <a:pt x="49799" y="131975"/>
                      <a:pt x="50707" y="131975"/>
                    </a:cubicBezTo>
                    <a:cubicBezTo>
                      <a:pt x="51093" y="131975"/>
                      <a:pt x="51453" y="131871"/>
                      <a:pt x="51742" y="131599"/>
                    </a:cubicBezTo>
                    <a:cubicBezTo>
                      <a:pt x="50771" y="131148"/>
                      <a:pt x="49016" y="130431"/>
                      <a:pt x="48434" y="129522"/>
                    </a:cubicBezTo>
                    <a:cubicBezTo>
                      <a:pt x="47977" y="128680"/>
                      <a:pt x="48756" y="128613"/>
                      <a:pt x="49405" y="128161"/>
                    </a:cubicBezTo>
                    <a:cubicBezTo>
                      <a:pt x="49732" y="127964"/>
                      <a:pt x="51742" y="126863"/>
                      <a:pt x="51613" y="126406"/>
                    </a:cubicBezTo>
                    <a:cubicBezTo>
                      <a:pt x="51483" y="126084"/>
                      <a:pt x="50252" y="126016"/>
                      <a:pt x="49992" y="125694"/>
                    </a:cubicBezTo>
                    <a:cubicBezTo>
                      <a:pt x="49405" y="124915"/>
                      <a:pt x="50444" y="124068"/>
                      <a:pt x="51161" y="124006"/>
                    </a:cubicBezTo>
                    <a:cubicBezTo>
                      <a:pt x="52262" y="123809"/>
                      <a:pt x="52522" y="124328"/>
                      <a:pt x="52979" y="122900"/>
                    </a:cubicBezTo>
                    <a:cubicBezTo>
                      <a:pt x="53171" y="122250"/>
                      <a:pt x="53301" y="121279"/>
                      <a:pt x="52911" y="120630"/>
                    </a:cubicBezTo>
                    <a:cubicBezTo>
                      <a:pt x="53560" y="120500"/>
                      <a:pt x="54729" y="120500"/>
                      <a:pt x="55316" y="120173"/>
                    </a:cubicBezTo>
                    <a:cubicBezTo>
                      <a:pt x="55898" y="119783"/>
                      <a:pt x="55638" y="119072"/>
                      <a:pt x="55508" y="118422"/>
                    </a:cubicBezTo>
                    <a:lnTo>
                      <a:pt x="55508" y="118422"/>
                    </a:lnTo>
                    <a:cubicBezTo>
                      <a:pt x="56521" y="119111"/>
                      <a:pt x="57926" y="119769"/>
                      <a:pt x="59259" y="119769"/>
                    </a:cubicBezTo>
                    <a:cubicBezTo>
                      <a:pt x="59806" y="119769"/>
                      <a:pt x="60341" y="119658"/>
                      <a:pt x="60832" y="119394"/>
                    </a:cubicBezTo>
                    <a:cubicBezTo>
                      <a:pt x="61938" y="118682"/>
                      <a:pt x="63818" y="115566"/>
                      <a:pt x="61678" y="114979"/>
                    </a:cubicBezTo>
                    <a:cubicBezTo>
                      <a:pt x="65314" y="114459"/>
                      <a:pt x="68431" y="112969"/>
                      <a:pt x="71350" y="110694"/>
                    </a:cubicBezTo>
                    <a:cubicBezTo>
                      <a:pt x="72845" y="109593"/>
                      <a:pt x="73038" y="108357"/>
                      <a:pt x="73754" y="106798"/>
                    </a:cubicBezTo>
                    <a:cubicBezTo>
                      <a:pt x="74533" y="104918"/>
                      <a:pt x="75962" y="103879"/>
                      <a:pt x="77842" y="103230"/>
                    </a:cubicBezTo>
                    <a:cubicBezTo>
                      <a:pt x="81867" y="101802"/>
                      <a:pt x="85441" y="100893"/>
                      <a:pt x="87191" y="96608"/>
                    </a:cubicBezTo>
                    <a:cubicBezTo>
                      <a:pt x="88168" y="94271"/>
                      <a:pt x="88879" y="91866"/>
                      <a:pt x="89918" y="89528"/>
                    </a:cubicBezTo>
                    <a:cubicBezTo>
                      <a:pt x="90827" y="87518"/>
                      <a:pt x="92193" y="86152"/>
                      <a:pt x="93491" y="84402"/>
                    </a:cubicBezTo>
                    <a:cubicBezTo>
                      <a:pt x="94333" y="83296"/>
                      <a:pt x="95372" y="81608"/>
                      <a:pt x="94920" y="80179"/>
                    </a:cubicBezTo>
                    <a:cubicBezTo>
                      <a:pt x="94400" y="78429"/>
                      <a:pt x="92193" y="78429"/>
                      <a:pt x="90697" y="78102"/>
                    </a:cubicBezTo>
                    <a:cubicBezTo>
                      <a:pt x="86999" y="77323"/>
                      <a:pt x="83233" y="76222"/>
                      <a:pt x="79660" y="74856"/>
                    </a:cubicBezTo>
                    <a:cubicBezTo>
                      <a:pt x="78689" y="74466"/>
                      <a:pt x="77650" y="74076"/>
                      <a:pt x="76673" y="73625"/>
                    </a:cubicBezTo>
                    <a:cubicBezTo>
                      <a:pt x="74985" y="72845"/>
                      <a:pt x="73947" y="71417"/>
                      <a:pt x="73167" y="69791"/>
                    </a:cubicBezTo>
                    <a:cubicBezTo>
                      <a:pt x="71609" y="66675"/>
                      <a:pt x="70051" y="64208"/>
                      <a:pt x="66285" y="63818"/>
                    </a:cubicBezTo>
                    <a:cubicBezTo>
                      <a:pt x="64016" y="63626"/>
                      <a:pt x="61808" y="63756"/>
                      <a:pt x="59861" y="62390"/>
                    </a:cubicBezTo>
                    <a:cubicBezTo>
                      <a:pt x="58822" y="61678"/>
                      <a:pt x="58173" y="60572"/>
                      <a:pt x="57196" y="59793"/>
                    </a:cubicBezTo>
                    <a:cubicBezTo>
                      <a:pt x="55316" y="58173"/>
                      <a:pt x="52459" y="58822"/>
                      <a:pt x="50252" y="58105"/>
                    </a:cubicBezTo>
                    <a:cubicBezTo>
                      <a:pt x="49117" y="57747"/>
                      <a:pt x="47929" y="57118"/>
                      <a:pt x="46737" y="57118"/>
                    </a:cubicBezTo>
                    <a:cubicBezTo>
                      <a:pt x="46631" y="57118"/>
                      <a:pt x="46525" y="57123"/>
                      <a:pt x="46419" y="57134"/>
                    </a:cubicBezTo>
                    <a:cubicBezTo>
                      <a:pt x="45510" y="57264"/>
                      <a:pt x="44471" y="57716"/>
                      <a:pt x="43692" y="58105"/>
                    </a:cubicBezTo>
                    <a:cubicBezTo>
                      <a:pt x="44019" y="58624"/>
                      <a:pt x="44798" y="59793"/>
                      <a:pt x="44211" y="60312"/>
                    </a:cubicBezTo>
                    <a:cubicBezTo>
                      <a:pt x="44001" y="60512"/>
                      <a:pt x="43830" y="60595"/>
                      <a:pt x="43692" y="60595"/>
                    </a:cubicBezTo>
                    <a:cubicBezTo>
                      <a:pt x="43065" y="60595"/>
                      <a:pt x="43110" y="58869"/>
                      <a:pt x="43110" y="58495"/>
                    </a:cubicBezTo>
                    <a:cubicBezTo>
                      <a:pt x="43110" y="57456"/>
                      <a:pt x="42523" y="57004"/>
                      <a:pt x="42980" y="55965"/>
                    </a:cubicBezTo>
                    <a:cubicBezTo>
                      <a:pt x="43043" y="55768"/>
                      <a:pt x="43500" y="55186"/>
                      <a:pt x="43370" y="54989"/>
                    </a:cubicBezTo>
                    <a:cubicBezTo>
                      <a:pt x="43331" y="54941"/>
                      <a:pt x="43276" y="54920"/>
                      <a:pt x="43208" y="54920"/>
                    </a:cubicBezTo>
                    <a:cubicBezTo>
                      <a:pt x="42821" y="54920"/>
                      <a:pt x="42042" y="55604"/>
                      <a:pt x="41874" y="55768"/>
                    </a:cubicBezTo>
                    <a:cubicBezTo>
                      <a:pt x="41422" y="56225"/>
                      <a:pt x="41095" y="56807"/>
                      <a:pt x="40446" y="57066"/>
                    </a:cubicBezTo>
                    <a:cubicBezTo>
                      <a:pt x="39864" y="57326"/>
                      <a:pt x="39604" y="57196"/>
                      <a:pt x="39215" y="57653"/>
                    </a:cubicBezTo>
                    <a:cubicBezTo>
                      <a:pt x="38368" y="58495"/>
                      <a:pt x="37979" y="59793"/>
                      <a:pt x="37397" y="60770"/>
                    </a:cubicBezTo>
                    <a:cubicBezTo>
                      <a:pt x="37103" y="61255"/>
                      <a:pt x="36892" y="61482"/>
                      <a:pt x="36672" y="61482"/>
                    </a:cubicBezTo>
                    <a:cubicBezTo>
                      <a:pt x="36453" y="61482"/>
                      <a:pt x="36226" y="61255"/>
                      <a:pt x="35901" y="60832"/>
                    </a:cubicBezTo>
                    <a:cubicBezTo>
                      <a:pt x="35281" y="60152"/>
                      <a:pt x="34542" y="58876"/>
                      <a:pt x="33459" y="58876"/>
                    </a:cubicBezTo>
                    <a:cubicBezTo>
                      <a:pt x="33408" y="58876"/>
                      <a:pt x="33356" y="58878"/>
                      <a:pt x="33304" y="58884"/>
                    </a:cubicBezTo>
                    <a:cubicBezTo>
                      <a:pt x="32463" y="59014"/>
                      <a:pt x="31616" y="59663"/>
                      <a:pt x="30645" y="59793"/>
                    </a:cubicBezTo>
                    <a:cubicBezTo>
                      <a:pt x="30556" y="59799"/>
                      <a:pt x="30468" y="59802"/>
                      <a:pt x="30380" y="59802"/>
                    </a:cubicBezTo>
                    <a:cubicBezTo>
                      <a:pt x="29431" y="59802"/>
                      <a:pt x="28501" y="59467"/>
                      <a:pt x="27788" y="58754"/>
                    </a:cubicBezTo>
                    <a:cubicBezTo>
                      <a:pt x="26619" y="57393"/>
                      <a:pt x="26552" y="55835"/>
                      <a:pt x="26879" y="54210"/>
                    </a:cubicBezTo>
                    <a:cubicBezTo>
                      <a:pt x="27071" y="53368"/>
                      <a:pt x="27528" y="51810"/>
                      <a:pt x="26941" y="51031"/>
                    </a:cubicBezTo>
                    <a:cubicBezTo>
                      <a:pt x="26690" y="50672"/>
                      <a:pt x="26117" y="50561"/>
                      <a:pt x="25418" y="50561"/>
                    </a:cubicBezTo>
                    <a:cubicBezTo>
                      <a:pt x="24289" y="50561"/>
                      <a:pt x="22832" y="50851"/>
                      <a:pt x="21884" y="50851"/>
                    </a:cubicBezTo>
                    <a:cubicBezTo>
                      <a:pt x="21298" y="50851"/>
                      <a:pt x="20906" y="50741"/>
                      <a:pt x="20906" y="50382"/>
                    </a:cubicBezTo>
                    <a:cubicBezTo>
                      <a:pt x="20906" y="49925"/>
                      <a:pt x="21685" y="49343"/>
                      <a:pt x="21877" y="48953"/>
                    </a:cubicBezTo>
                    <a:cubicBezTo>
                      <a:pt x="22267" y="48237"/>
                      <a:pt x="22267" y="47395"/>
                      <a:pt x="22397" y="46549"/>
                    </a:cubicBezTo>
                    <a:cubicBezTo>
                      <a:pt x="22527" y="45899"/>
                      <a:pt x="22594" y="45250"/>
                      <a:pt x="22984" y="44668"/>
                    </a:cubicBezTo>
                    <a:cubicBezTo>
                      <a:pt x="23243" y="44341"/>
                      <a:pt x="24412" y="43630"/>
                      <a:pt x="24085" y="43370"/>
                    </a:cubicBezTo>
                    <a:cubicBezTo>
                      <a:pt x="23984" y="43243"/>
                      <a:pt x="23739" y="43205"/>
                      <a:pt x="23453" y="43205"/>
                    </a:cubicBezTo>
                    <a:cubicBezTo>
                      <a:pt x="22999" y="43205"/>
                      <a:pt x="22444" y="43302"/>
                      <a:pt x="22205" y="43302"/>
                    </a:cubicBezTo>
                    <a:cubicBezTo>
                      <a:pt x="21296" y="43370"/>
                      <a:pt x="20776" y="43562"/>
                      <a:pt x="20127" y="44211"/>
                    </a:cubicBezTo>
                    <a:cubicBezTo>
                      <a:pt x="19670" y="44731"/>
                      <a:pt x="19280" y="45318"/>
                      <a:pt x="18761" y="45837"/>
                    </a:cubicBezTo>
                    <a:cubicBezTo>
                      <a:pt x="18179" y="46486"/>
                      <a:pt x="17530" y="46746"/>
                      <a:pt x="16683" y="47068"/>
                    </a:cubicBezTo>
                    <a:cubicBezTo>
                      <a:pt x="16228" y="47245"/>
                      <a:pt x="15847" y="47421"/>
                      <a:pt x="15490" y="47421"/>
                    </a:cubicBezTo>
                    <a:cubicBezTo>
                      <a:pt x="15188" y="47421"/>
                      <a:pt x="14903" y="47295"/>
                      <a:pt x="14606" y="46938"/>
                    </a:cubicBezTo>
                    <a:cubicBezTo>
                      <a:pt x="13635" y="45707"/>
                      <a:pt x="12596" y="44081"/>
                      <a:pt x="12336" y="42461"/>
                    </a:cubicBezTo>
                    <a:cubicBezTo>
                      <a:pt x="12076" y="40965"/>
                      <a:pt x="12918" y="40253"/>
                      <a:pt x="13437" y="39017"/>
                    </a:cubicBezTo>
                    <a:cubicBezTo>
                      <a:pt x="14024" y="37849"/>
                      <a:pt x="14284" y="36290"/>
                      <a:pt x="15063" y="35319"/>
                    </a:cubicBezTo>
                    <a:cubicBezTo>
                      <a:pt x="15515" y="34800"/>
                      <a:pt x="16034" y="34602"/>
                      <a:pt x="16621" y="34343"/>
                    </a:cubicBezTo>
                    <a:cubicBezTo>
                      <a:pt x="17270" y="34083"/>
                      <a:pt x="17920" y="33501"/>
                      <a:pt x="18569" y="33304"/>
                    </a:cubicBezTo>
                    <a:cubicBezTo>
                      <a:pt x="18694" y="33260"/>
                      <a:pt x="18819" y="33240"/>
                      <a:pt x="18942" y="33240"/>
                    </a:cubicBezTo>
                    <a:cubicBezTo>
                      <a:pt x="19715" y="33240"/>
                      <a:pt x="20459" y="33984"/>
                      <a:pt x="21198" y="33984"/>
                    </a:cubicBezTo>
                    <a:cubicBezTo>
                      <a:pt x="21381" y="33984"/>
                      <a:pt x="21564" y="33938"/>
                      <a:pt x="21748" y="33823"/>
                    </a:cubicBezTo>
                    <a:cubicBezTo>
                      <a:pt x="22786" y="33242"/>
                      <a:pt x="22594" y="32135"/>
                      <a:pt x="24152" y="32135"/>
                    </a:cubicBezTo>
                    <a:cubicBezTo>
                      <a:pt x="25581" y="32135"/>
                      <a:pt x="26812" y="32914"/>
                      <a:pt x="28240" y="32914"/>
                    </a:cubicBezTo>
                    <a:cubicBezTo>
                      <a:pt x="29279" y="32914"/>
                      <a:pt x="31226" y="33044"/>
                      <a:pt x="30707" y="34473"/>
                    </a:cubicBezTo>
                    <a:cubicBezTo>
                      <a:pt x="30515" y="34992"/>
                      <a:pt x="30255" y="35059"/>
                      <a:pt x="30447" y="35709"/>
                    </a:cubicBezTo>
                    <a:cubicBezTo>
                      <a:pt x="30577" y="36228"/>
                      <a:pt x="31034" y="36940"/>
                      <a:pt x="31356" y="37397"/>
                    </a:cubicBezTo>
                    <a:cubicBezTo>
                      <a:pt x="31684" y="37872"/>
                      <a:pt x="32053" y="38116"/>
                      <a:pt x="32381" y="38116"/>
                    </a:cubicBezTo>
                    <a:cubicBezTo>
                      <a:pt x="32769" y="38116"/>
                      <a:pt x="33101" y="37774"/>
                      <a:pt x="33242" y="37070"/>
                    </a:cubicBezTo>
                    <a:cubicBezTo>
                      <a:pt x="33631" y="35189"/>
                      <a:pt x="32265" y="33434"/>
                      <a:pt x="32463" y="31616"/>
                    </a:cubicBezTo>
                    <a:cubicBezTo>
                      <a:pt x="32525" y="30774"/>
                      <a:pt x="33372" y="30058"/>
                      <a:pt x="33891" y="29476"/>
                    </a:cubicBezTo>
                    <a:cubicBezTo>
                      <a:pt x="35122" y="28307"/>
                      <a:pt x="36291" y="27850"/>
                      <a:pt x="37916" y="27720"/>
                    </a:cubicBezTo>
                    <a:cubicBezTo>
                      <a:pt x="39017" y="27591"/>
                      <a:pt x="40253" y="27071"/>
                      <a:pt x="40576" y="25903"/>
                    </a:cubicBezTo>
                    <a:cubicBezTo>
                      <a:pt x="40835" y="25123"/>
                      <a:pt x="39734" y="23633"/>
                      <a:pt x="40446" y="23176"/>
                    </a:cubicBezTo>
                    <a:cubicBezTo>
                      <a:pt x="40517" y="23140"/>
                      <a:pt x="40602" y="23129"/>
                      <a:pt x="40696" y="23129"/>
                    </a:cubicBezTo>
                    <a:cubicBezTo>
                      <a:pt x="40851" y="23129"/>
                      <a:pt x="41029" y="23160"/>
                      <a:pt x="41197" y="23160"/>
                    </a:cubicBezTo>
                    <a:cubicBezTo>
                      <a:pt x="41299" y="23160"/>
                      <a:pt x="41397" y="23149"/>
                      <a:pt x="41484" y="23113"/>
                    </a:cubicBezTo>
                    <a:cubicBezTo>
                      <a:pt x="42331" y="22786"/>
                      <a:pt x="42721" y="21618"/>
                      <a:pt x="43302" y="21036"/>
                    </a:cubicBezTo>
                    <a:cubicBezTo>
                      <a:pt x="43562" y="20838"/>
                      <a:pt x="43562" y="20709"/>
                      <a:pt x="43759" y="20646"/>
                    </a:cubicBezTo>
                    <a:cubicBezTo>
                      <a:pt x="43795" y="20641"/>
                      <a:pt x="43833" y="20638"/>
                      <a:pt x="43874" y="20638"/>
                    </a:cubicBezTo>
                    <a:cubicBezTo>
                      <a:pt x="44343" y="20638"/>
                      <a:pt x="45094" y="20974"/>
                      <a:pt x="45510" y="21036"/>
                    </a:cubicBezTo>
                    <a:cubicBezTo>
                      <a:pt x="45655" y="21036"/>
                      <a:pt x="45815" y="21041"/>
                      <a:pt x="45981" y="21041"/>
                    </a:cubicBezTo>
                    <a:cubicBezTo>
                      <a:pt x="46409" y="21041"/>
                      <a:pt x="46872" y="21008"/>
                      <a:pt x="47198" y="20776"/>
                    </a:cubicBezTo>
                    <a:cubicBezTo>
                      <a:pt x="47847" y="20319"/>
                      <a:pt x="47525" y="20059"/>
                      <a:pt x="47457" y="19540"/>
                    </a:cubicBezTo>
                    <a:cubicBezTo>
                      <a:pt x="47265" y="18179"/>
                      <a:pt x="49343" y="17790"/>
                      <a:pt x="50444" y="17530"/>
                    </a:cubicBezTo>
                    <a:cubicBezTo>
                      <a:pt x="50901" y="17400"/>
                      <a:pt x="51353" y="17333"/>
                      <a:pt x="51810" y="17270"/>
                    </a:cubicBezTo>
                    <a:cubicBezTo>
                      <a:pt x="52100" y="17212"/>
                      <a:pt x="52287" y="17154"/>
                      <a:pt x="52393" y="17154"/>
                    </a:cubicBezTo>
                    <a:cubicBezTo>
                      <a:pt x="52523" y="17154"/>
                      <a:pt x="52531" y="17243"/>
                      <a:pt x="52459" y="17530"/>
                    </a:cubicBezTo>
                    <a:cubicBezTo>
                      <a:pt x="52392" y="17790"/>
                      <a:pt x="51810" y="18049"/>
                      <a:pt x="52002" y="18439"/>
                    </a:cubicBezTo>
                    <a:cubicBezTo>
                      <a:pt x="52077" y="18635"/>
                      <a:pt x="52215" y="18701"/>
                      <a:pt x="52377" y="18701"/>
                    </a:cubicBezTo>
                    <a:cubicBezTo>
                      <a:pt x="52643" y="18701"/>
                      <a:pt x="52970" y="18520"/>
                      <a:pt x="53171" y="18439"/>
                    </a:cubicBezTo>
                    <a:cubicBezTo>
                      <a:pt x="53690" y="18112"/>
                      <a:pt x="54147" y="17722"/>
                      <a:pt x="54667" y="17462"/>
                    </a:cubicBezTo>
                    <a:cubicBezTo>
                      <a:pt x="54859" y="17333"/>
                      <a:pt x="56225" y="17203"/>
                      <a:pt x="56225" y="17203"/>
                    </a:cubicBezTo>
                    <a:cubicBezTo>
                      <a:pt x="56417" y="16943"/>
                      <a:pt x="52459" y="15255"/>
                      <a:pt x="52200" y="15063"/>
                    </a:cubicBezTo>
                    <a:cubicBezTo>
                      <a:pt x="50641" y="13764"/>
                      <a:pt x="54277" y="14024"/>
                      <a:pt x="53238" y="13177"/>
                    </a:cubicBezTo>
                    <a:cubicBezTo>
                      <a:pt x="53114" y="13084"/>
                      <a:pt x="52914" y="13047"/>
                      <a:pt x="52676" y="13047"/>
                    </a:cubicBezTo>
                    <a:cubicBezTo>
                      <a:pt x="51922" y="13047"/>
                      <a:pt x="50776" y="13421"/>
                      <a:pt x="50382" y="13567"/>
                    </a:cubicBezTo>
                    <a:cubicBezTo>
                      <a:pt x="50151" y="13627"/>
                      <a:pt x="48691" y="14248"/>
                      <a:pt x="48229" y="14248"/>
                    </a:cubicBezTo>
                    <a:cubicBezTo>
                      <a:pt x="48171" y="14248"/>
                      <a:pt x="48129" y="14238"/>
                      <a:pt x="48107" y="14216"/>
                    </a:cubicBezTo>
                    <a:cubicBezTo>
                      <a:pt x="47847" y="13894"/>
                      <a:pt x="49795" y="12658"/>
                      <a:pt x="50122" y="12528"/>
                    </a:cubicBezTo>
                    <a:cubicBezTo>
                      <a:pt x="50845" y="12207"/>
                      <a:pt x="51542" y="12084"/>
                      <a:pt x="52261" y="12084"/>
                    </a:cubicBezTo>
                    <a:cubicBezTo>
                      <a:pt x="52705" y="12084"/>
                      <a:pt x="53156" y="12131"/>
                      <a:pt x="53628" y="12206"/>
                    </a:cubicBezTo>
                    <a:cubicBezTo>
                      <a:pt x="54160" y="12295"/>
                      <a:pt x="54842" y="12505"/>
                      <a:pt x="55450" y="12505"/>
                    </a:cubicBezTo>
                    <a:cubicBezTo>
                      <a:pt x="55732" y="12505"/>
                      <a:pt x="55998" y="12459"/>
                      <a:pt x="56225" y="12336"/>
                    </a:cubicBezTo>
                    <a:cubicBezTo>
                      <a:pt x="56936" y="12009"/>
                      <a:pt x="57196" y="11100"/>
                      <a:pt x="57913" y="10710"/>
                    </a:cubicBezTo>
                    <a:cubicBezTo>
                      <a:pt x="58562" y="10321"/>
                      <a:pt x="60183" y="10710"/>
                      <a:pt x="60510" y="9999"/>
                    </a:cubicBezTo>
                    <a:cubicBezTo>
                      <a:pt x="60832" y="9282"/>
                      <a:pt x="59793" y="8503"/>
                      <a:pt x="59274" y="8311"/>
                    </a:cubicBezTo>
                    <a:cubicBezTo>
                      <a:pt x="58432" y="7983"/>
                      <a:pt x="57456" y="7983"/>
                      <a:pt x="56547" y="7983"/>
                    </a:cubicBezTo>
                    <a:cubicBezTo>
                      <a:pt x="56321" y="7983"/>
                      <a:pt x="56078" y="8016"/>
                      <a:pt x="55859" y="8016"/>
                    </a:cubicBezTo>
                    <a:cubicBezTo>
                      <a:pt x="55641" y="8016"/>
                      <a:pt x="55446" y="7983"/>
                      <a:pt x="55316" y="7854"/>
                    </a:cubicBezTo>
                    <a:cubicBezTo>
                      <a:pt x="54859" y="7402"/>
                      <a:pt x="54989" y="6363"/>
                      <a:pt x="54469" y="5844"/>
                    </a:cubicBezTo>
                    <a:cubicBezTo>
                      <a:pt x="54201" y="5519"/>
                      <a:pt x="53614" y="5147"/>
                      <a:pt x="53086" y="5147"/>
                    </a:cubicBezTo>
                    <a:cubicBezTo>
                      <a:pt x="52981" y="5147"/>
                      <a:pt x="52879" y="5161"/>
                      <a:pt x="52781" y="5194"/>
                    </a:cubicBezTo>
                    <a:cubicBezTo>
                      <a:pt x="52200" y="5454"/>
                      <a:pt x="51872" y="6295"/>
                      <a:pt x="51161" y="6363"/>
                    </a:cubicBezTo>
                    <a:cubicBezTo>
                      <a:pt x="51107" y="6373"/>
                      <a:pt x="51053" y="6377"/>
                      <a:pt x="50998" y="6377"/>
                    </a:cubicBezTo>
                    <a:cubicBezTo>
                      <a:pt x="50329" y="6377"/>
                      <a:pt x="49631" y="5675"/>
                      <a:pt x="49213" y="5194"/>
                    </a:cubicBezTo>
                    <a:cubicBezTo>
                      <a:pt x="49016" y="4997"/>
                      <a:pt x="48953" y="4805"/>
                      <a:pt x="48694" y="4607"/>
                    </a:cubicBezTo>
                    <a:cubicBezTo>
                      <a:pt x="47915" y="4026"/>
                      <a:pt x="46616" y="4415"/>
                      <a:pt x="45707" y="4026"/>
                    </a:cubicBezTo>
                    <a:cubicBezTo>
                      <a:pt x="45348" y="3905"/>
                      <a:pt x="45208" y="3786"/>
                      <a:pt x="45035" y="3786"/>
                    </a:cubicBezTo>
                    <a:cubicBezTo>
                      <a:pt x="44925" y="3786"/>
                      <a:pt x="44802" y="3833"/>
                      <a:pt x="44601" y="3958"/>
                    </a:cubicBezTo>
                    <a:cubicBezTo>
                      <a:pt x="44211" y="4155"/>
                      <a:pt x="43370" y="5064"/>
                      <a:pt x="43172" y="5454"/>
                    </a:cubicBezTo>
                    <a:cubicBezTo>
                      <a:pt x="42913" y="6036"/>
                      <a:pt x="43562" y="6233"/>
                      <a:pt x="43822" y="6882"/>
                    </a:cubicBezTo>
                    <a:cubicBezTo>
                      <a:pt x="43952" y="7204"/>
                      <a:pt x="44081" y="7594"/>
                      <a:pt x="43759" y="7921"/>
                    </a:cubicBezTo>
                    <a:cubicBezTo>
                      <a:pt x="43646" y="8032"/>
                      <a:pt x="43557" y="8067"/>
                      <a:pt x="43475" y="8067"/>
                    </a:cubicBezTo>
                    <a:cubicBezTo>
                      <a:pt x="43342" y="8067"/>
                      <a:pt x="43228" y="7975"/>
                      <a:pt x="43065" y="7975"/>
                    </a:cubicBezTo>
                    <a:cubicBezTo>
                      <a:pt x="43038" y="7975"/>
                      <a:pt x="43010" y="7978"/>
                      <a:pt x="42980" y="7983"/>
                    </a:cubicBezTo>
                    <a:cubicBezTo>
                      <a:pt x="42393" y="8051"/>
                      <a:pt x="41552" y="8181"/>
                      <a:pt x="41095" y="8570"/>
                    </a:cubicBezTo>
                    <a:cubicBezTo>
                      <a:pt x="40705" y="8892"/>
                      <a:pt x="40773" y="8892"/>
                      <a:pt x="40705" y="9542"/>
                    </a:cubicBezTo>
                    <a:cubicBezTo>
                      <a:pt x="40586" y="10138"/>
                      <a:pt x="40414" y="12657"/>
                      <a:pt x="39528" y="12657"/>
                    </a:cubicBezTo>
                    <a:cubicBezTo>
                      <a:pt x="39450" y="12657"/>
                      <a:pt x="39366" y="12638"/>
                      <a:pt x="39277" y="12596"/>
                    </a:cubicBezTo>
                    <a:cubicBezTo>
                      <a:pt x="38758" y="12336"/>
                      <a:pt x="38758" y="10970"/>
                      <a:pt x="38758" y="10518"/>
                    </a:cubicBezTo>
                    <a:cubicBezTo>
                      <a:pt x="38758" y="9999"/>
                      <a:pt x="39345" y="8440"/>
                      <a:pt x="39147" y="8113"/>
                    </a:cubicBezTo>
                    <a:cubicBezTo>
                      <a:pt x="39063" y="7987"/>
                      <a:pt x="38890" y="7943"/>
                      <a:pt x="38684" y="7943"/>
                    </a:cubicBezTo>
                    <a:cubicBezTo>
                      <a:pt x="38255" y="7943"/>
                      <a:pt x="37680" y="8135"/>
                      <a:pt x="37459" y="8181"/>
                    </a:cubicBezTo>
                    <a:cubicBezTo>
                      <a:pt x="37204" y="8250"/>
                      <a:pt x="37023" y="8286"/>
                      <a:pt x="36867" y="8286"/>
                    </a:cubicBezTo>
                    <a:cubicBezTo>
                      <a:pt x="36587" y="8286"/>
                      <a:pt x="36385" y="8171"/>
                      <a:pt x="35968" y="7921"/>
                    </a:cubicBezTo>
                    <a:cubicBezTo>
                      <a:pt x="35315" y="7566"/>
                      <a:pt x="34882" y="7263"/>
                      <a:pt x="34221" y="7263"/>
                    </a:cubicBezTo>
                    <a:cubicBezTo>
                      <a:pt x="34157" y="7263"/>
                      <a:pt x="34090" y="7266"/>
                      <a:pt x="34021" y="7272"/>
                    </a:cubicBezTo>
                    <a:cubicBezTo>
                      <a:pt x="33619" y="7307"/>
                      <a:pt x="33157" y="7445"/>
                      <a:pt x="32737" y="7445"/>
                    </a:cubicBezTo>
                    <a:cubicBezTo>
                      <a:pt x="32407" y="7445"/>
                      <a:pt x="32104" y="7360"/>
                      <a:pt x="31876" y="7074"/>
                    </a:cubicBezTo>
                    <a:cubicBezTo>
                      <a:pt x="30967" y="5906"/>
                      <a:pt x="32463" y="5257"/>
                      <a:pt x="33304" y="4935"/>
                    </a:cubicBezTo>
                    <a:cubicBezTo>
                      <a:pt x="34410" y="4477"/>
                      <a:pt x="35579" y="3958"/>
                      <a:pt x="36680" y="3636"/>
                    </a:cubicBezTo>
                    <a:cubicBezTo>
                      <a:pt x="37657" y="3309"/>
                      <a:pt x="38565" y="3309"/>
                      <a:pt x="39407" y="2789"/>
                    </a:cubicBezTo>
                    <a:cubicBezTo>
                      <a:pt x="39667" y="2597"/>
                      <a:pt x="41162" y="1688"/>
                      <a:pt x="41095" y="1429"/>
                    </a:cubicBezTo>
                    <a:cubicBezTo>
                      <a:pt x="41077" y="1280"/>
                      <a:pt x="40958" y="1227"/>
                      <a:pt x="40789" y="1227"/>
                    </a:cubicBezTo>
                    <a:cubicBezTo>
                      <a:pt x="40365" y="1227"/>
                      <a:pt x="39623" y="1558"/>
                      <a:pt x="39345" y="1558"/>
                    </a:cubicBezTo>
                    <a:cubicBezTo>
                      <a:pt x="39232" y="1558"/>
                      <a:pt x="39016" y="1600"/>
                      <a:pt x="38827" y="1600"/>
                    </a:cubicBezTo>
                    <a:cubicBezTo>
                      <a:pt x="38683" y="1600"/>
                      <a:pt x="38554" y="1576"/>
                      <a:pt x="38498" y="1491"/>
                    </a:cubicBezTo>
                    <a:cubicBezTo>
                      <a:pt x="38238" y="1169"/>
                      <a:pt x="38695" y="1169"/>
                      <a:pt x="38695" y="842"/>
                    </a:cubicBezTo>
                    <a:lnTo>
                      <a:pt x="38695" y="842"/>
                    </a:lnTo>
                    <a:cubicBezTo>
                      <a:pt x="38695" y="1102"/>
                      <a:pt x="37199" y="1948"/>
                      <a:pt x="36877" y="2010"/>
                    </a:cubicBezTo>
                    <a:cubicBezTo>
                      <a:pt x="36228" y="2270"/>
                      <a:pt x="35449" y="2270"/>
                      <a:pt x="34732" y="2400"/>
                    </a:cubicBezTo>
                    <a:cubicBezTo>
                      <a:pt x="34515" y="2446"/>
                      <a:pt x="33911" y="2638"/>
                      <a:pt x="33481" y="2638"/>
                    </a:cubicBezTo>
                    <a:cubicBezTo>
                      <a:pt x="33275" y="2638"/>
                      <a:pt x="33108" y="2594"/>
                      <a:pt x="33044" y="2467"/>
                    </a:cubicBezTo>
                    <a:cubicBezTo>
                      <a:pt x="33044" y="2467"/>
                      <a:pt x="34732" y="452"/>
                      <a:pt x="348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3"/>
              <p:cNvSpPr/>
              <p:nvPr/>
            </p:nvSpPr>
            <p:spPr>
              <a:xfrm>
                <a:off x="-2133150" y="1276575"/>
                <a:ext cx="94900" cy="130625"/>
              </a:xfrm>
              <a:custGeom>
                <a:avLst/>
                <a:gdLst/>
                <a:ahLst/>
                <a:cxnLst/>
                <a:rect l="l" t="t" r="r" b="b"/>
                <a:pathLst>
                  <a:path w="3796" h="5225" extrusionOk="0">
                    <a:moveTo>
                      <a:pt x="1308" y="0"/>
                    </a:moveTo>
                    <a:cubicBezTo>
                      <a:pt x="1232" y="0"/>
                      <a:pt x="1158" y="9"/>
                      <a:pt x="1085" y="27"/>
                    </a:cubicBezTo>
                    <a:cubicBezTo>
                      <a:pt x="342" y="298"/>
                      <a:pt x="0" y="1654"/>
                      <a:pt x="407" y="3080"/>
                    </a:cubicBezTo>
                    <a:cubicBezTo>
                      <a:pt x="767" y="4337"/>
                      <a:pt x="1606" y="5225"/>
                      <a:pt x="2358" y="5225"/>
                    </a:cubicBezTo>
                    <a:cubicBezTo>
                      <a:pt x="2456" y="5225"/>
                      <a:pt x="2553" y="5210"/>
                      <a:pt x="2646" y="5178"/>
                    </a:cubicBezTo>
                    <a:cubicBezTo>
                      <a:pt x="3460" y="4978"/>
                      <a:pt x="3796" y="3622"/>
                      <a:pt x="3324" y="2196"/>
                    </a:cubicBezTo>
                    <a:cubicBezTo>
                      <a:pt x="2954" y="903"/>
                      <a:pt x="2076" y="0"/>
                      <a:pt x="1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3"/>
              <p:cNvSpPr/>
              <p:nvPr/>
            </p:nvSpPr>
            <p:spPr>
              <a:xfrm>
                <a:off x="-2141575" y="1287925"/>
                <a:ext cx="84750" cy="117200"/>
              </a:xfrm>
              <a:custGeom>
                <a:avLst/>
                <a:gdLst/>
                <a:ahLst/>
                <a:cxnLst/>
                <a:rect l="l" t="t" r="r" b="b"/>
                <a:pathLst>
                  <a:path w="3390" h="4688" extrusionOk="0">
                    <a:moveTo>
                      <a:pt x="1295" y="1"/>
                    </a:moveTo>
                    <a:cubicBezTo>
                      <a:pt x="1201" y="1"/>
                      <a:pt x="1107" y="17"/>
                      <a:pt x="1015" y="50"/>
                    </a:cubicBezTo>
                    <a:cubicBezTo>
                      <a:pt x="272" y="251"/>
                      <a:pt x="1" y="1471"/>
                      <a:pt x="408" y="2761"/>
                    </a:cubicBezTo>
                    <a:cubicBezTo>
                      <a:pt x="711" y="3864"/>
                      <a:pt x="1463" y="4688"/>
                      <a:pt x="2153" y="4688"/>
                    </a:cubicBezTo>
                    <a:cubicBezTo>
                      <a:pt x="2226" y="4688"/>
                      <a:pt x="2299" y="4679"/>
                      <a:pt x="2371" y="4659"/>
                    </a:cubicBezTo>
                    <a:cubicBezTo>
                      <a:pt x="3119" y="4453"/>
                      <a:pt x="3390" y="3233"/>
                      <a:pt x="2983" y="1948"/>
                    </a:cubicBezTo>
                    <a:cubicBezTo>
                      <a:pt x="2684" y="816"/>
                      <a:pt x="1971" y="1"/>
                      <a:pt x="12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3"/>
              <p:cNvSpPr/>
              <p:nvPr/>
            </p:nvSpPr>
            <p:spPr>
              <a:xfrm>
                <a:off x="-2012775" y="1246650"/>
                <a:ext cx="120275" cy="132450"/>
              </a:xfrm>
              <a:custGeom>
                <a:avLst/>
                <a:gdLst/>
                <a:ahLst/>
                <a:cxnLst/>
                <a:rect l="l" t="t" r="r" b="b"/>
                <a:pathLst>
                  <a:path w="4811" h="5298" extrusionOk="0">
                    <a:moveTo>
                      <a:pt x="2106" y="1"/>
                    </a:moveTo>
                    <a:cubicBezTo>
                      <a:pt x="1945" y="1"/>
                      <a:pt x="1785" y="25"/>
                      <a:pt x="1627" y="74"/>
                    </a:cubicBezTo>
                    <a:cubicBezTo>
                      <a:pt x="543" y="410"/>
                      <a:pt x="0" y="1837"/>
                      <a:pt x="407" y="3257"/>
                    </a:cubicBezTo>
                    <a:cubicBezTo>
                      <a:pt x="755" y="4478"/>
                      <a:pt x="1747" y="5297"/>
                      <a:pt x="2705" y="5297"/>
                    </a:cubicBezTo>
                    <a:cubicBezTo>
                      <a:pt x="2867" y="5297"/>
                      <a:pt x="3027" y="5274"/>
                      <a:pt x="3183" y="5226"/>
                    </a:cubicBezTo>
                    <a:cubicBezTo>
                      <a:pt x="4268" y="4884"/>
                      <a:pt x="4810" y="3463"/>
                      <a:pt x="4403" y="2037"/>
                    </a:cubicBezTo>
                    <a:cubicBezTo>
                      <a:pt x="4000" y="823"/>
                      <a:pt x="3050" y="1"/>
                      <a:pt x="2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3"/>
              <p:cNvSpPr/>
              <p:nvPr/>
            </p:nvSpPr>
            <p:spPr>
              <a:xfrm>
                <a:off x="-2024700" y="1258975"/>
                <a:ext cx="108475" cy="118525"/>
              </a:xfrm>
              <a:custGeom>
                <a:avLst/>
                <a:gdLst/>
                <a:ahLst/>
                <a:cxnLst/>
                <a:rect l="l" t="t" r="r" b="b"/>
                <a:pathLst>
                  <a:path w="4339" h="4741" extrusionOk="0">
                    <a:moveTo>
                      <a:pt x="1867" y="1"/>
                    </a:moveTo>
                    <a:cubicBezTo>
                      <a:pt x="1741" y="1"/>
                      <a:pt x="1615" y="18"/>
                      <a:pt x="1491" y="53"/>
                    </a:cubicBezTo>
                    <a:cubicBezTo>
                      <a:pt x="477" y="324"/>
                      <a:pt x="0" y="1615"/>
                      <a:pt x="407" y="2900"/>
                    </a:cubicBezTo>
                    <a:cubicBezTo>
                      <a:pt x="696" y="3991"/>
                      <a:pt x="1515" y="4740"/>
                      <a:pt x="2374" y="4740"/>
                    </a:cubicBezTo>
                    <a:cubicBezTo>
                      <a:pt x="2531" y="4740"/>
                      <a:pt x="2690" y="4715"/>
                      <a:pt x="2847" y="4662"/>
                    </a:cubicBezTo>
                    <a:cubicBezTo>
                      <a:pt x="3866" y="4391"/>
                      <a:pt x="4338" y="3106"/>
                      <a:pt x="3931" y="1815"/>
                    </a:cubicBezTo>
                    <a:cubicBezTo>
                      <a:pt x="3578" y="754"/>
                      <a:pt x="2711" y="1"/>
                      <a:pt x="18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7" name="Google Shape;397;p33"/>
          <p:cNvGrpSpPr/>
          <p:nvPr/>
        </p:nvGrpSpPr>
        <p:grpSpPr>
          <a:xfrm>
            <a:off x="8008300" y="1134550"/>
            <a:ext cx="535300" cy="194950"/>
            <a:chOff x="5054325" y="1441125"/>
            <a:chExt cx="535300" cy="194950"/>
          </a:xfrm>
        </p:grpSpPr>
        <p:sp>
          <p:nvSpPr>
            <p:cNvPr id="398" name="Google Shape;398;p33"/>
            <p:cNvSpPr/>
            <p:nvPr/>
          </p:nvSpPr>
          <p:spPr>
            <a:xfrm>
              <a:off x="5054325" y="1441125"/>
              <a:ext cx="535300" cy="194950"/>
            </a:xfrm>
            <a:custGeom>
              <a:avLst/>
              <a:gdLst/>
              <a:ahLst/>
              <a:cxnLst/>
              <a:rect l="l" t="t" r="r" b="b"/>
              <a:pathLst>
                <a:path w="21412" h="7798" extrusionOk="0">
                  <a:moveTo>
                    <a:pt x="10492" y="1"/>
                  </a:moveTo>
                  <a:cubicBezTo>
                    <a:pt x="8476" y="1"/>
                    <a:pt x="6692" y="1553"/>
                    <a:pt x="6477" y="3337"/>
                  </a:cubicBezTo>
                  <a:cubicBezTo>
                    <a:pt x="6031" y="3123"/>
                    <a:pt x="5799" y="3123"/>
                    <a:pt x="5353" y="3123"/>
                  </a:cubicBezTo>
                  <a:cubicBezTo>
                    <a:pt x="3801" y="3123"/>
                    <a:pt x="2677" y="4229"/>
                    <a:pt x="2463" y="5568"/>
                  </a:cubicBezTo>
                  <a:lnTo>
                    <a:pt x="2017" y="5568"/>
                  </a:lnTo>
                  <a:cubicBezTo>
                    <a:pt x="893" y="5568"/>
                    <a:pt x="1" y="6460"/>
                    <a:pt x="1" y="7584"/>
                  </a:cubicBezTo>
                  <a:lnTo>
                    <a:pt x="1" y="7798"/>
                  </a:lnTo>
                  <a:lnTo>
                    <a:pt x="21412" y="7798"/>
                  </a:lnTo>
                  <a:lnTo>
                    <a:pt x="21412" y="7584"/>
                  </a:lnTo>
                  <a:cubicBezTo>
                    <a:pt x="21412" y="6460"/>
                    <a:pt x="20520" y="5568"/>
                    <a:pt x="19413" y="5568"/>
                  </a:cubicBezTo>
                  <a:lnTo>
                    <a:pt x="18967" y="5568"/>
                  </a:lnTo>
                  <a:cubicBezTo>
                    <a:pt x="18735" y="4015"/>
                    <a:pt x="17397" y="2891"/>
                    <a:pt x="15845" y="2891"/>
                  </a:cubicBezTo>
                  <a:cubicBezTo>
                    <a:pt x="15399" y="2891"/>
                    <a:pt x="14721" y="2891"/>
                    <a:pt x="14275" y="3337"/>
                  </a:cubicBezTo>
                  <a:cubicBezTo>
                    <a:pt x="14061" y="1339"/>
                    <a:pt x="12276" y="1"/>
                    <a:pt x="10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3"/>
            <p:cNvSpPr/>
            <p:nvPr/>
          </p:nvSpPr>
          <p:spPr>
            <a:xfrm>
              <a:off x="5127025" y="1513400"/>
              <a:ext cx="339950" cy="122675"/>
            </a:xfrm>
            <a:custGeom>
              <a:avLst/>
              <a:gdLst/>
              <a:ahLst/>
              <a:cxnLst/>
              <a:rect l="l" t="t" r="r" b="b"/>
              <a:pathLst>
                <a:path w="13598" h="4907" extrusionOk="0">
                  <a:moveTo>
                    <a:pt x="6692" y="0"/>
                  </a:moveTo>
                  <a:cubicBezTo>
                    <a:pt x="5354" y="0"/>
                    <a:pt x="4462" y="892"/>
                    <a:pt x="4230" y="2016"/>
                  </a:cubicBezTo>
                  <a:cubicBezTo>
                    <a:pt x="4016" y="2016"/>
                    <a:pt x="3784" y="1784"/>
                    <a:pt x="3338" y="1784"/>
                  </a:cubicBezTo>
                  <a:cubicBezTo>
                    <a:pt x="2445" y="1784"/>
                    <a:pt x="1785" y="2462"/>
                    <a:pt x="1553" y="3355"/>
                  </a:cubicBezTo>
                  <a:lnTo>
                    <a:pt x="1339" y="3355"/>
                  </a:lnTo>
                  <a:cubicBezTo>
                    <a:pt x="661" y="3355"/>
                    <a:pt x="1" y="4015"/>
                    <a:pt x="1" y="4693"/>
                  </a:cubicBezTo>
                  <a:lnTo>
                    <a:pt x="1" y="4907"/>
                  </a:lnTo>
                  <a:lnTo>
                    <a:pt x="13597" y="4907"/>
                  </a:lnTo>
                  <a:lnTo>
                    <a:pt x="13597" y="4693"/>
                  </a:lnTo>
                  <a:cubicBezTo>
                    <a:pt x="13597" y="4015"/>
                    <a:pt x="13151" y="3355"/>
                    <a:pt x="12491" y="3355"/>
                  </a:cubicBezTo>
                  <a:cubicBezTo>
                    <a:pt x="12259" y="3355"/>
                    <a:pt x="12259" y="3355"/>
                    <a:pt x="12045" y="3569"/>
                  </a:cubicBezTo>
                  <a:cubicBezTo>
                    <a:pt x="12045" y="2462"/>
                    <a:pt x="11153" y="1784"/>
                    <a:pt x="10260" y="1784"/>
                  </a:cubicBezTo>
                  <a:cubicBezTo>
                    <a:pt x="9814" y="1784"/>
                    <a:pt x="9582" y="1784"/>
                    <a:pt x="9136" y="2016"/>
                  </a:cubicBezTo>
                  <a:cubicBezTo>
                    <a:pt x="8922" y="892"/>
                    <a:pt x="8030" y="0"/>
                    <a:pt x="6692"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36"/>
          <p:cNvSpPr txBox="1">
            <a:spLocks noGrp="1"/>
          </p:cNvSpPr>
          <p:nvPr>
            <p:ph type="title"/>
          </p:nvPr>
        </p:nvSpPr>
        <p:spPr>
          <a:xfrm>
            <a:off x="4286248" y="571486"/>
            <a:ext cx="4163100" cy="58117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a:t>PENGERTIAN BIOREMEDIASI</a:t>
            </a:r>
            <a:endParaRPr/>
          </a:p>
        </p:txBody>
      </p:sp>
      <p:sp>
        <p:nvSpPr>
          <p:cNvPr id="475" name="Google Shape;475;p36"/>
          <p:cNvSpPr txBox="1">
            <a:spLocks noGrp="1"/>
          </p:cNvSpPr>
          <p:nvPr>
            <p:ph type="subTitle" idx="1"/>
          </p:nvPr>
        </p:nvSpPr>
        <p:spPr>
          <a:xfrm>
            <a:off x="4214810" y="3000378"/>
            <a:ext cx="4163100" cy="1285884"/>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a:solidFill>
                  <a:schemeClr val="dk1"/>
                </a:solidFill>
              </a:rPr>
              <a:t>Respon biologis menuju perbaikan substrat pada lingkungan yang rusak atau tercemar atau penggunaan mikroorganisme yang telah dipilih untuk ditumbuhkan pada polutan tertentu sebagai upaya untuk menurunkan kadar polutan tersebut.</a:t>
            </a:r>
            <a:endParaRPr>
              <a:solidFill>
                <a:schemeClr val="dk1"/>
              </a:solidFill>
            </a:endParaRPr>
          </a:p>
        </p:txBody>
      </p:sp>
      <p:grpSp>
        <p:nvGrpSpPr>
          <p:cNvPr id="476" name="Google Shape;476;p36"/>
          <p:cNvGrpSpPr/>
          <p:nvPr/>
        </p:nvGrpSpPr>
        <p:grpSpPr>
          <a:xfrm>
            <a:off x="533429" y="1143000"/>
            <a:ext cx="3276745" cy="3137294"/>
            <a:chOff x="533429" y="1143000"/>
            <a:chExt cx="3276745" cy="3137294"/>
          </a:xfrm>
        </p:grpSpPr>
        <p:grpSp>
          <p:nvGrpSpPr>
            <p:cNvPr id="477" name="Google Shape;477;p36"/>
            <p:cNvGrpSpPr/>
            <p:nvPr/>
          </p:nvGrpSpPr>
          <p:grpSpPr>
            <a:xfrm>
              <a:off x="533429" y="1143000"/>
              <a:ext cx="3276745" cy="3137294"/>
              <a:chOff x="685800" y="838200"/>
              <a:chExt cx="3428992" cy="3280316"/>
            </a:xfrm>
          </p:grpSpPr>
          <p:sp>
            <p:nvSpPr>
              <p:cNvPr id="478" name="Google Shape;478;p36"/>
              <p:cNvSpPr/>
              <p:nvPr/>
            </p:nvSpPr>
            <p:spPr>
              <a:xfrm rot="4430730">
                <a:off x="1100723" y="1069822"/>
                <a:ext cx="2599145" cy="2817071"/>
              </a:xfrm>
              <a:custGeom>
                <a:avLst/>
                <a:gdLst/>
                <a:ahLst/>
                <a:cxnLst/>
                <a:rect l="l" t="t" r="r" b="b"/>
                <a:pathLst>
                  <a:path w="61795" h="56643" extrusionOk="0">
                    <a:moveTo>
                      <a:pt x="34089" y="1"/>
                    </a:moveTo>
                    <a:cubicBezTo>
                      <a:pt x="24362" y="1"/>
                      <a:pt x="14276" y="5165"/>
                      <a:pt x="7721" y="14507"/>
                    </a:cubicBezTo>
                    <a:cubicBezTo>
                      <a:pt x="0" y="25449"/>
                      <a:pt x="0" y="39674"/>
                      <a:pt x="4073" y="47790"/>
                    </a:cubicBezTo>
                    <a:cubicBezTo>
                      <a:pt x="6880" y="53403"/>
                      <a:pt x="15284" y="56643"/>
                      <a:pt x="24467" y="56643"/>
                    </a:cubicBezTo>
                    <a:cubicBezTo>
                      <a:pt x="30700" y="56643"/>
                      <a:pt x="37292" y="55150"/>
                      <a:pt x="42737" y="51893"/>
                    </a:cubicBezTo>
                    <a:cubicBezTo>
                      <a:pt x="56293" y="43839"/>
                      <a:pt x="61795" y="13261"/>
                      <a:pt x="48329" y="4264"/>
                    </a:cubicBezTo>
                    <a:cubicBezTo>
                      <a:pt x="44035" y="1376"/>
                      <a:pt x="39110" y="1"/>
                      <a:pt x="340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79" name="Google Shape;479;p36"/>
              <p:cNvGrpSpPr/>
              <p:nvPr/>
            </p:nvGrpSpPr>
            <p:grpSpPr>
              <a:xfrm>
                <a:off x="1219200" y="1466859"/>
                <a:ext cx="2666926" cy="2057391"/>
                <a:chOff x="1274375" y="976225"/>
                <a:chExt cx="1560975" cy="1217175"/>
              </a:xfrm>
            </p:grpSpPr>
            <p:sp>
              <p:nvSpPr>
                <p:cNvPr id="480" name="Google Shape;480;p36"/>
                <p:cNvSpPr/>
                <p:nvPr/>
              </p:nvSpPr>
              <p:spPr>
                <a:xfrm>
                  <a:off x="1588650" y="976225"/>
                  <a:ext cx="825700" cy="1129650"/>
                </a:xfrm>
                <a:custGeom>
                  <a:avLst/>
                  <a:gdLst/>
                  <a:ahLst/>
                  <a:cxnLst/>
                  <a:rect l="l" t="t" r="r" b="b"/>
                  <a:pathLst>
                    <a:path w="33028" h="45186" extrusionOk="0">
                      <a:moveTo>
                        <a:pt x="6810" y="786"/>
                      </a:moveTo>
                      <a:cubicBezTo>
                        <a:pt x="7178" y="786"/>
                        <a:pt x="7412" y="1062"/>
                        <a:pt x="7710" y="1187"/>
                      </a:cubicBezTo>
                      <a:cubicBezTo>
                        <a:pt x="8092" y="1297"/>
                        <a:pt x="8629" y="1610"/>
                        <a:pt x="9322" y="1610"/>
                      </a:cubicBezTo>
                      <a:cubicBezTo>
                        <a:pt x="9376" y="1610"/>
                        <a:pt x="9432" y="1608"/>
                        <a:pt x="9488" y="1604"/>
                      </a:cubicBezTo>
                      <a:cubicBezTo>
                        <a:pt x="9535" y="1597"/>
                        <a:pt x="9575" y="1593"/>
                        <a:pt x="9610" y="1593"/>
                      </a:cubicBezTo>
                      <a:cubicBezTo>
                        <a:pt x="10110" y="1593"/>
                        <a:pt x="9473" y="2362"/>
                        <a:pt x="9251" y="3027"/>
                      </a:cubicBezTo>
                      <a:cubicBezTo>
                        <a:pt x="9198" y="3237"/>
                        <a:pt x="9094" y="3307"/>
                        <a:pt x="8962" y="3307"/>
                      </a:cubicBezTo>
                      <a:cubicBezTo>
                        <a:pt x="8688" y="3307"/>
                        <a:pt x="8290" y="3003"/>
                        <a:pt x="7971" y="3003"/>
                      </a:cubicBezTo>
                      <a:cubicBezTo>
                        <a:pt x="7921" y="3003"/>
                        <a:pt x="7873" y="3010"/>
                        <a:pt x="7828" y="3027"/>
                      </a:cubicBezTo>
                      <a:cubicBezTo>
                        <a:pt x="7785" y="3038"/>
                        <a:pt x="7741" y="3043"/>
                        <a:pt x="7697" y="3043"/>
                      </a:cubicBezTo>
                      <a:cubicBezTo>
                        <a:pt x="7246" y="3043"/>
                        <a:pt x="6707" y="2547"/>
                        <a:pt x="6168" y="2491"/>
                      </a:cubicBezTo>
                      <a:cubicBezTo>
                        <a:pt x="5513" y="2373"/>
                        <a:pt x="5338" y="1486"/>
                        <a:pt x="6286" y="950"/>
                      </a:cubicBezTo>
                      <a:cubicBezTo>
                        <a:pt x="6491" y="831"/>
                        <a:pt x="6662" y="786"/>
                        <a:pt x="6810" y="786"/>
                      </a:cubicBezTo>
                      <a:close/>
                      <a:moveTo>
                        <a:pt x="13399" y="2008"/>
                      </a:moveTo>
                      <a:cubicBezTo>
                        <a:pt x="13792" y="2008"/>
                        <a:pt x="14223" y="2035"/>
                        <a:pt x="14526" y="2079"/>
                      </a:cubicBezTo>
                      <a:cubicBezTo>
                        <a:pt x="15300" y="2197"/>
                        <a:pt x="15537" y="2610"/>
                        <a:pt x="16011" y="2672"/>
                      </a:cubicBezTo>
                      <a:cubicBezTo>
                        <a:pt x="16486" y="2729"/>
                        <a:pt x="17135" y="3620"/>
                        <a:pt x="17373" y="4033"/>
                      </a:cubicBezTo>
                      <a:cubicBezTo>
                        <a:pt x="17553" y="4451"/>
                        <a:pt x="18559" y="5518"/>
                        <a:pt x="18502" y="5874"/>
                      </a:cubicBezTo>
                      <a:cubicBezTo>
                        <a:pt x="18464" y="6092"/>
                        <a:pt x="18250" y="6309"/>
                        <a:pt x="17967" y="6309"/>
                      </a:cubicBezTo>
                      <a:cubicBezTo>
                        <a:pt x="17787" y="6309"/>
                        <a:pt x="17580" y="6222"/>
                        <a:pt x="17373" y="5992"/>
                      </a:cubicBezTo>
                      <a:cubicBezTo>
                        <a:pt x="17285" y="5894"/>
                        <a:pt x="17218" y="5851"/>
                        <a:pt x="17168" y="5851"/>
                      </a:cubicBezTo>
                      <a:cubicBezTo>
                        <a:pt x="16916" y="5851"/>
                        <a:pt x="17098" y="6949"/>
                        <a:pt x="17197" y="7591"/>
                      </a:cubicBezTo>
                      <a:cubicBezTo>
                        <a:pt x="17261" y="7851"/>
                        <a:pt x="17175" y="7961"/>
                        <a:pt x="17003" y="7961"/>
                      </a:cubicBezTo>
                      <a:cubicBezTo>
                        <a:pt x="16703" y="7961"/>
                        <a:pt x="16143" y="7630"/>
                        <a:pt x="15655" y="7178"/>
                      </a:cubicBezTo>
                      <a:cubicBezTo>
                        <a:pt x="14882" y="6405"/>
                        <a:pt x="14764" y="6286"/>
                        <a:pt x="14171" y="5992"/>
                      </a:cubicBezTo>
                      <a:cubicBezTo>
                        <a:pt x="13521" y="5755"/>
                        <a:pt x="15300" y="5992"/>
                        <a:pt x="15655" y="5518"/>
                      </a:cubicBezTo>
                      <a:cubicBezTo>
                        <a:pt x="16068" y="4982"/>
                        <a:pt x="15357" y="3915"/>
                        <a:pt x="14526" y="3440"/>
                      </a:cubicBezTo>
                      <a:cubicBezTo>
                        <a:pt x="13639" y="2966"/>
                        <a:pt x="13284" y="2672"/>
                        <a:pt x="12572" y="2316"/>
                      </a:cubicBezTo>
                      <a:cubicBezTo>
                        <a:pt x="12157" y="2090"/>
                        <a:pt x="12720" y="2008"/>
                        <a:pt x="13399" y="2008"/>
                      </a:cubicBezTo>
                      <a:close/>
                      <a:moveTo>
                        <a:pt x="10257" y="1"/>
                      </a:moveTo>
                      <a:cubicBezTo>
                        <a:pt x="6581" y="1"/>
                        <a:pt x="3084" y="831"/>
                        <a:pt x="1" y="2373"/>
                      </a:cubicBezTo>
                      <a:cubicBezTo>
                        <a:pt x="1378" y="2373"/>
                        <a:pt x="1620" y="2562"/>
                        <a:pt x="2625" y="2562"/>
                      </a:cubicBezTo>
                      <a:cubicBezTo>
                        <a:pt x="2745" y="2562"/>
                        <a:pt x="2877" y="2559"/>
                        <a:pt x="3023" y="2553"/>
                      </a:cubicBezTo>
                      <a:cubicBezTo>
                        <a:pt x="3119" y="2549"/>
                        <a:pt x="3210" y="2548"/>
                        <a:pt x="3298" y="2548"/>
                      </a:cubicBezTo>
                      <a:cubicBezTo>
                        <a:pt x="4673" y="2548"/>
                        <a:pt x="5081" y="2984"/>
                        <a:pt x="6642" y="3265"/>
                      </a:cubicBezTo>
                      <a:cubicBezTo>
                        <a:pt x="8241" y="3620"/>
                        <a:pt x="8777" y="3620"/>
                        <a:pt x="9607" y="3677"/>
                      </a:cubicBezTo>
                      <a:cubicBezTo>
                        <a:pt x="9638" y="3680"/>
                        <a:pt x="9668" y="3681"/>
                        <a:pt x="9697" y="3681"/>
                      </a:cubicBezTo>
                      <a:cubicBezTo>
                        <a:pt x="10425" y="3681"/>
                        <a:pt x="10288" y="2939"/>
                        <a:pt x="11087" y="2254"/>
                      </a:cubicBezTo>
                      <a:cubicBezTo>
                        <a:pt x="11229" y="2143"/>
                        <a:pt x="11333" y="2094"/>
                        <a:pt x="11408" y="2094"/>
                      </a:cubicBezTo>
                      <a:cubicBezTo>
                        <a:pt x="11771" y="2094"/>
                        <a:pt x="11453" y="3237"/>
                        <a:pt x="11505" y="3976"/>
                      </a:cubicBezTo>
                      <a:cubicBezTo>
                        <a:pt x="11524" y="4286"/>
                        <a:pt x="11617" y="4408"/>
                        <a:pt x="11765" y="4408"/>
                      </a:cubicBezTo>
                      <a:cubicBezTo>
                        <a:pt x="12040" y="4408"/>
                        <a:pt x="12506" y="3985"/>
                        <a:pt x="13046" y="3559"/>
                      </a:cubicBezTo>
                      <a:cubicBezTo>
                        <a:pt x="13208" y="3429"/>
                        <a:pt x="13336" y="3374"/>
                        <a:pt x="13435" y="3374"/>
                      </a:cubicBezTo>
                      <a:cubicBezTo>
                        <a:pt x="13874" y="3374"/>
                        <a:pt x="13707" y="4475"/>
                        <a:pt x="13222" y="4863"/>
                      </a:cubicBezTo>
                      <a:cubicBezTo>
                        <a:pt x="12572" y="5338"/>
                        <a:pt x="12985" y="5575"/>
                        <a:pt x="12928" y="6286"/>
                      </a:cubicBezTo>
                      <a:cubicBezTo>
                        <a:pt x="12901" y="6573"/>
                        <a:pt x="12715" y="6712"/>
                        <a:pt x="12476" y="6712"/>
                      </a:cubicBezTo>
                      <a:cubicBezTo>
                        <a:pt x="12168" y="6712"/>
                        <a:pt x="11771" y="6484"/>
                        <a:pt x="11505" y="6049"/>
                      </a:cubicBezTo>
                      <a:cubicBezTo>
                        <a:pt x="11400" y="5892"/>
                        <a:pt x="11295" y="5827"/>
                        <a:pt x="11184" y="5827"/>
                      </a:cubicBezTo>
                      <a:cubicBezTo>
                        <a:pt x="10794" y="5827"/>
                        <a:pt x="10332" y="6628"/>
                        <a:pt x="9545" y="6998"/>
                      </a:cubicBezTo>
                      <a:cubicBezTo>
                        <a:pt x="8540" y="7472"/>
                        <a:pt x="8303" y="8421"/>
                        <a:pt x="9133" y="8895"/>
                      </a:cubicBezTo>
                      <a:cubicBezTo>
                        <a:pt x="9963" y="9370"/>
                        <a:pt x="10556" y="9787"/>
                        <a:pt x="11030" y="10617"/>
                      </a:cubicBezTo>
                      <a:cubicBezTo>
                        <a:pt x="11398" y="11260"/>
                        <a:pt x="11765" y="12188"/>
                        <a:pt x="11912" y="12188"/>
                      </a:cubicBezTo>
                      <a:cubicBezTo>
                        <a:pt x="11955" y="12188"/>
                        <a:pt x="11979" y="12109"/>
                        <a:pt x="11979" y="11922"/>
                      </a:cubicBezTo>
                      <a:cubicBezTo>
                        <a:pt x="11979" y="11092"/>
                        <a:pt x="12572" y="10143"/>
                        <a:pt x="13222" y="9251"/>
                      </a:cubicBezTo>
                      <a:cubicBezTo>
                        <a:pt x="13815" y="8364"/>
                        <a:pt x="13284" y="8184"/>
                        <a:pt x="13340" y="7060"/>
                      </a:cubicBezTo>
                      <a:cubicBezTo>
                        <a:pt x="13359" y="6745"/>
                        <a:pt x="13495" y="6611"/>
                        <a:pt x="13696" y="6611"/>
                      </a:cubicBezTo>
                      <a:cubicBezTo>
                        <a:pt x="14179" y="6611"/>
                        <a:pt x="15035" y="7382"/>
                        <a:pt x="15537" y="8302"/>
                      </a:cubicBezTo>
                      <a:cubicBezTo>
                        <a:pt x="15878" y="8987"/>
                        <a:pt x="16138" y="9232"/>
                        <a:pt x="16369" y="9232"/>
                      </a:cubicBezTo>
                      <a:cubicBezTo>
                        <a:pt x="16577" y="9232"/>
                        <a:pt x="16762" y="9032"/>
                        <a:pt x="16960" y="8777"/>
                      </a:cubicBezTo>
                      <a:cubicBezTo>
                        <a:pt x="17008" y="8715"/>
                        <a:pt x="17052" y="8686"/>
                        <a:pt x="17092" y="8686"/>
                      </a:cubicBezTo>
                      <a:cubicBezTo>
                        <a:pt x="17395" y="8686"/>
                        <a:pt x="17510" y="10283"/>
                        <a:pt x="18084" y="10912"/>
                      </a:cubicBezTo>
                      <a:cubicBezTo>
                        <a:pt x="18796" y="11566"/>
                        <a:pt x="19332" y="11803"/>
                        <a:pt x="19332" y="12752"/>
                      </a:cubicBezTo>
                      <a:cubicBezTo>
                        <a:pt x="19332" y="13701"/>
                        <a:pt x="19863" y="14469"/>
                        <a:pt x="19389" y="15181"/>
                      </a:cubicBezTo>
                      <a:cubicBezTo>
                        <a:pt x="19306" y="15295"/>
                        <a:pt x="19213" y="15346"/>
                        <a:pt x="19115" y="15346"/>
                      </a:cubicBezTo>
                      <a:cubicBezTo>
                        <a:pt x="18651" y="15346"/>
                        <a:pt x="18084" y="14195"/>
                        <a:pt x="18084" y="13165"/>
                      </a:cubicBezTo>
                      <a:cubicBezTo>
                        <a:pt x="18084" y="12766"/>
                        <a:pt x="17951" y="12617"/>
                        <a:pt x="17760" y="12617"/>
                      </a:cubicBezTo>
                      <a:cubicBezTo>
                        <a:pt x="17325" y="12617"/>
                        <a:pt x="16589" y="13389"/>
                        <a:pt x="16424" y="13758"/>
                      </a:cubicBezTo>
                      <a:cubicBezTo>
                        <a:pt x="16130" y="14294"/>
                        <a:pt x="17079" y="14650"/>
                        <a:pt x="17610" y="15243"/>
                      </a:cubicBezTo>
                      <a:cubicBezTo>
                        <a:pt x="17984" y="15657"/>
                        <a:pt x="17488" y="15752"/>
                        <a:pt x="16831" y="15752"/>
                      </a:cubicBezTo>
                      <a:cubicBezTo>
                        <a:pt x="16548" y="15752"/>
                        <a:pt x="16235" y="15734"/>
                        <a:pt x="15949" y="15717"/>
                      </a:cubicBezTo>
                      <a:cubicBezTo>
                        <a:pt x="15879" y="15712"/>
                        <a:pt x="15813" y="15710"/>
                        <a:pt x="15751" y="15710"/>
                      </a:cubicBezTo>
                      <a:cubicBezTo>
                        <a:pt x="14982" y="15710"/>
                        <a:pt x="14860" y="16064"/>
                        <a:pt x="14588" y="16723"/>
                      </a:cubicBezTo>
                      <a:cubicBezTo>
                        <a:pt x="14232" y="17496"/>
                        <a:pt x="13222" y="17259"/>
                        <a:pt x="12392" y="17614"/>
                      </a:cubicBezTo>
                      <a:cubicBezTo>
                        <a:pt x="11562" y="17970"/>
                        <a:pt x="12036" y="18383"/>
                        <a:pt x="11917" y="19393"/>
                      </a:cubicBezTo>
                      <a:cubicBezTo>
                        <a:pt x="11799" y="20399"/>
                        <a:pt x="9963" y="21054"/>
                        <a:pt x="9664" y="21765"/>
                      </a:cubicBezTo>
                      <a:cubicBezTo>
                        <a:pt x="9443" y="22480"/>
                        <a:pt x="9531" y="23863"/>
                        <a:pt x="9117" y="23863"/>
                      </a:cubicBezTo>
                      <a:cubicBezTo>
                        <a:pt x="9086" y="23863"/>
                        <a:pt x="9051" y="23855"/>
                        <a:pt x="9014" y="23838"/>
                      </a:cubicBezTo>
                      <a:cubicBezTo>
                        <a:pt x="8495" y="23553"/>
                        <a:pt x="8203" y="21817"/>
                        <a:pt x="7753" y="21817"/>
                      </a:cubicBezTo>
                      <a:cubicBezTo>
                        <a:pt x="7739" y="21817"/>
                        <a:pt x="7724" y="21818"/>
                        <a:pt x="7710" y="21822"/>
                      </a:cubicBezTo>
                      <a:cubicBezTo>
                        <a:pt x="7235" y="22002"/>
                        <a:pt x="5931" y="21884"/>
                        <a:pt x="4508" y="22240"/>
                      </a:cubicBezTo>
                      <a:cubicBezTo>
                        <a:pt x="3084" y="22595"/>
                        <a:pt x="3141" y="24374"/>
                        <a:pt x="3379" y="25499"/>
                      </a:cubicBezTo>
                      <a:cubicBezTo>
                        <a:pt x="3479" y="26158"/>
                        <a:pt x="3871" y="26397"/>
                        <a:pt x="4281" y="26397"/>
                      </a:cubicBezTo>
                      <a:cubicBezTo>
                        <a:pt x="4609" y="26397"/>
                        <a:pt x="4947" y="26245"/>
                        <a:pt x="5157" y="26035"/>
                      </a:cubicBezTo>
                      <a:cubicBezTo>
                        <a:pt x="5458" y="25695"/>
                        <a:pt x="6090" y="25428"/>
                        <a:pt x="6470" y="25428"/>
                      </a:cubicBezTo>
                      <a:cubicBezTo>
                        <a:pt x="6690" y="25428"/>
                        <a:pt x="6825" y="25518"/>
                        <a:pt x="6761" y="25736"/>
                      </a:cubicBezTo>
                      <a:cubicBezTo>
                        <a:pt x="6549" y="26213"/>
                        <a:pt x="6432" y="27396"/>
                        <a:pt x="7081" y="27396"/>
                      </a:cubicBezTo>
                      <a:cubicBezTo>
                        <a:pt x="7160" y="27396"/>
                        <a:pt x="7250" y="27378"/>
                        <a:pt x="7354" y="27339"/>
                      </a:cubicBezTo>
                      <a:cubicBezTo>
                        <a:pt x="7460" y="27299"/>
                        <a:pt x="7555" y="27281"/>
                        <a:pt x="7639" y="27281"/>
                      </a:cubicBezTo>
                      <a:cubicBezTo>
                        <a:pt x="8303" y="27281"/>
                        <a:pt x="8303" y="28425"/>
                        <a:pt x="8303" y="29056"/>
                      </a:cubicBezTo>
                      <a:cubicBezTo>
                        <a:pt x="8303" y="29593"/>
                        <a:pt x="9057" y="29728"/>
                        <a:pt x="9787" y="29728"/>
                      </a:cubicBezTo>
                      <a:cubicBezTo>
                        <a:pt x="9947" y="29728"/>
                        <a:pt x="10107" y="29721"/>
                        <a:pt x="10257" y="29711"/>
                      </a:cubicBezTo>
                      <a:cubicBezTo>
                        <a:pt x="11149" y="29649"/>
                        <a:pt x="11623" y="28999"/>
                        <a:pt x="12453" y="28938"/>
                      </a:cubicBezTo>
                      <a:cubicBezTo>
                        <a:pt x="12563" y="28922"/>
                        <a:pt x="12684" y="28915"/>
                        <a:pt x="12812" y="28915"/>
                      </a:cubicBezTo>
                      <a:cubicBezTo>
                        <a:pt x="13645" y="28915"/>
                        <a:pt x="14777" y="29230"/>
                        <a:pt x="15238" y="29592"/>
                      </a:cubicBezTo>
                      <a:cubicBezTo>
                        <a:pt x="15774" y="30005"/>
                        <a:pt x="16960" y="30598"/>
                        <a:pt x="18559" y="31134"/>
                      </a:cubicBezTo>
                      <a:cubicBezTo>
                        <a:pt x="20182" y="31714"/>
                        <a:pt x="19765" y="32915"/>
                        <a:pt x="20189" y="32915"/>
                      </a:cubicBezTo>
                      <a:cubicBezTo>
                        <a:pt x="20198" y="32915"/>
                        <a:pt x="20208" y="32914"/>
                        <a:pt x="20219" y="32913"/>
                      </a:cubicBezTo>
                      <a:cubicBezTo>
                        <a:pt x="20242" y="32910"/>
                        <a:pt x="20268" y="32909"/>
                        <a:pt x="20299" y="32909"/>
                      </a:cubicBezTo>
                      <a:cubicBezTo>
                        <a:pt x="20911" y="32909"/>
                        <a:pt x="23053" y="33487"/>
                        <a:pt x="23957" y="34336"/>
                      </a:cubicBezTo>
                      <a:cubicBezTo>
                        <a:pt x="24906" y="35223"/>
                        <a:pt x="23540" y="35285"/>
                        <a:pt x="23008" y="36945"/>
                      </a:cubicBezTo>
                      <a:cubicBezTo>
                        <a:pt x="22472" y="38544"/>
                        <a:pt x="21761" y="38843"/>
                        <a:pt x="20812" y="39199"/>
                      </a:cubicBezTo>
                      <a:cubicBezTo>
                        <a:pt x="19863" y="39493"/>
                        <a:pt x="19213" y="39848"/>
                        <a:pt x="18976" y="40797"/>
                      </a:cubicBezTo>
                      <a:cubicBezTo>
                        <a:pt x="18796" y="41746"/>
                        <a:pt x="17079" y="42220"/>
                        <a:pt x="16841" y="42756"/>
                      </a:cubicBezTo>
                      <a:cubicBezTo>
                        <a:pt x="16542" y="43349"/>
                        <a:pt x="14825" y="44298"/>
                        <a:pt x="14526" y="44535"/>
                      </a:cubicBezTo>
                      <a:cubicBezTo>
                        <a:pt x="14408" y="44592"/>
                        <a:pt x="14351" y="44891"/>
                        <a:pt x="14289" y="45185"/>
                      </a:cubicBezTo>
                      <a:cubicBezTo>
                        <a:pt x="24963" y="43288"/>
                        <a:pt x="33027" y="33980"/>
                        <a:pt x="33027" y="22771"/>
                      </a:cubicBezTo>
                      <a:cubicBezTo>
                        <a:pt x="33027" y="16485"/>
                        <a:pt x="30480" y="10736"/>
                        <a:pt x="26329" y="6642"/>
                      </a:cubicBezTo>
                      <a:lnTo>
                        <a:pt x="26329" y="6642"/>
                      </a:lnTo>
                      <a:cubicBezTo>
                        <a:pt x="26386" y="6879"/>
                        <a:pt x="26386" y="7060"/>
                        <a:pt x="26329" y="7178"/>
                      </a:cubicBezTo>
                      <a:cubicBezTo>
                        <a:pt x="26210" y="7591"/>
                        <a:pt x="25437" y="7297"/>
                        <a:pt x="24550" y="7828"/>
                      </a:cubicBezTo>
                      <a:cubicBezTo>
                        <a:pt x="23658" y="8364"/>
                        <a:pt x="23127" y="8839"/>
                        <a:pt x="23127" y="9488"/>
                      </a:cubicBezTo>
                      <a:cubicBezTo>
                        <a:pt x="23127" y="9639"/>
                        <a:pt x="23065" y="9702"/>
                        <a:pt x="22963" y="9702"/>
                      </a:cubicBezTo>
                      <a:cubicBezTo>
                        <a:pt x="22663" y="9702"/>
                        <a:pt x="22012" y="9162"/>
                        <a:pt x="21523" y="8720"/>
                      </a:cubicBezTo>
                      <a:cubicBezTo>
                        <a:pt x="20812" y="8127"/>
                        <a:pt x="20693" y="5992"/>
                        <a:pt x="20399" y="4863"/>
                      </a:cubicBezTo>
                      <a:cubicBezTo>
                        <a:pt x="20162" y="3677"/>
                        <a:pt x="20337" y="3084"/>
                        <a:pt x="19688" y="2610"/>
                      </a:cubicBezTo>
                      <a:cubicBezTo>
                        <a:pt x="18976" y="2136"/>
                        <a:pt x="17671" y="2672"/>
                        <a:pt x="17790" y="1898"/>
                      </a:cubicBezTo>
                      <a:cubicBezTo>
                        <a:pt x="17790" y="1723"/>
                        <a:pt x="17790" y="1486"/>
                        <a:pt x="17847" y="1305"/>
                      </a:cubicBezTo>
                      <a:cubicBezTo>
                        <a:pt x="17553" y="1187"/>
                        <a:pt x="17254" y="1068"/>
                        <a:pt x="16898" y="1011"/>
                      </a:cubicBezTo>
                      <a:cubicBezTo>
                        <a:pt x="16661" y="1249"/>
                        <a:pt x="16248" y="1486"/>
                        <a:pt x="16011" y="1604"/>
                      </a:cubicBezTo>
                      <a:cubicBezTo>
                        <a:pt x="15883" y="1652"/>
                        <a:pt x="15760" y="1678"/>
                        <a:pt x="15638" y="1678"/>
                      </a:cubicBezTo>
                      <a:cubicBezTo>
                        <a:pt x="15308" y="1678"/>
                        <a:pt x="14992" y="1486"/>
                        <a:pt x="14645" y="1011"/>
                      </a:cubicBezTo>
                      <a:cubicBezTo>
                        <a:pt x="14501" y="832"/>
                        <a:pt x="14336" y="761"/>
                        <a:pt x="14150" y="761"/>
                      </a:cubicBezTo>
                      <a:cubicBezTo>
                        <a:pt x="13724" y="761"/>
                        <a:pt x="13190" y="1136"/>
                        <a:pt x="12572" y="1424"/>
                      </a:cubicBezTo>
                      <a:cubicBezTo>
                        <a:pt x="12335" y="1543"/>
                        <a:pt x="12156" y="1594"/>
                        <a:pt x="12028" y="1594"/>
                      </a:cubicBezTo>
                      <a:cubicBezTo>
                        <a:pt x="11708" y="1594"/>
                        <a:pt x="11707" y="1273"/>
                        <a:pt x="11917" y="893"/>
                      </a:cubicBezTo>
                      <a:cubicBezTo>
                        <a:pt x="12098" y="537"/>
                        <a:pt x="12691" y="357"/>
                        <a:pt x="13340" y="181"/>
                      </a:cubicBezTo>
                      <a:cubicBezTo>
                        <a:pt x="12691" y="120"/>
                        <a:pt x="11979" y="63"/>
                        <a:pt x="11324" y="1"/>
                      </a:cubicBezTo>
                      <a:lnTo>
                        <a:pt x="11324" y="1"/>
                      </a:lnTo>
                      <a:cubicBezTo>
                        <a:pt x="11386" y="120"/>
                        <a:pt x="11386" y="300"/>
                        <a:pt x="11324" y="475"/>
                      </a:cubicBezTo>
                      <a:cubicBezTo>
                        <a:pt x="11087" y="1130"/>
                        <a:pt x="10494" y="1187"/>
                        <a:pt x="9545" y="1187"/>
                      </a:cubicBezTo>
                      <a:cubicBezTo>
                        <a:pt x="8597" y="1187"/>
                        <a:pt x="8715" y="475"/>
                        <a:pt x="8952" y="238"/>
                      </a:cubicBezTo>
                      <a:cubicBezTo>
                        <a:pt x="9057" y="98"/>
                        <a:pt x="9157" y="57"/>
                        <a:pt x="9264" y="57"/>
                      </a:cubicBezTo>
                      <a:cubicBezTo>
                        <a:pt x="9423" y="57"/>
                        <a:pt x="9597" y="148"/>
                        <a:pt x="9825" y="148"/>
                      </a:cubicBezTo>
                      <a:cubicBezTo>
                        <a:pt x="9966" y="148"/>
                        <a:pt x="10127" y="113"/>
                        <a:pt x="1031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6"/>
                <p:cNvSpPr/>
                <p:nvPr/>
              </p:nvSpPr>
              <p:spPr>
                <a:xfrm>
                  <a:off x="1274375" y="1161525"/>
                  <a:ext cx="655275" cy="953225"/>
                </a:xfrm>
                <a:custGeom>
                  <a:avLst/>
                  <a:gdLst/>
                  <a:ahLst/>
                  <a:cxnLst/>
                  <a:rect l="l" t="t" r="r" b="b"/>
                  <a:pathLst>
                    <a:path w="26211" h="38129" extrusionOk="0">
                      <a:moveTo>
                        <a:pt x="7973" y="1"/>
                      </a:moveTo>
                      <a:cubicBezTo>
                        <a:pt x="6980" y="1"/>
                        <a:pt x="6666" y="966"/>
                        <a:pt x="5575" y="1427"/>
                      </a:cubicBezTo>
                      <a:cubicBezTo>
                        <a:pt x="5425" y="1488"/>
                        <a:pt x="5315" y="1516"/>
                        <a:pt x="5237" y="1516"/>
                      </a:cubicBezTo>
                      <a:cubicBezTo>
                        <a:pt x="4945" y="1516"/>
                        <a:pt x="5114" y="1122"/>
                        <a:pt x="5395" y="653"/>
                      </a:cubicBezTo>
                      <a:lnTo>
                        <a:pt x="5395" y="653"/>
                      </a:lnTo>
                      <a:cubicBezTo>
                        <a:pt x="2074" y="4629"/>
                        <a:pt x="1" y="9785"/>
                        <a:pt x="1" y="15359"/>
                      </a:cubicBezTo>
                      <a:cubicBezTo>
                        <a:pt x="1" y="27930"/>
                        <a:pt x="10257" y="38129"/>
                        <a:pt x="22828" y="38129"/>
                      </a:cubicBezTo>
                      <a:cubicBezTo>
                        <a:pt x="23483" y="38129"/>
                        <a:pt x="24133" y="38129"/>
                        <a:pt x="24787" y="38072"/>
                      </a:cubicBezTo>
                      <a:cubicBezTo>
                        <a:pt x="24251" y="37062"/>
                        <a:pt x="25380" y="34927"/>
                        <a:pt x="25793" y="33622"/>
                      </a:cubicBezTo>
                      <a:cubicBezTo>
                        <a:pt x="26210" y="32199"/>
                        <a:pt x="25380" y="31369"/>
                        <a:pt x="24370" y="31075"/>
                      </a:cubicBezTo>
                      <a:cubicBezTo>
                        <a:pt x="23302" y="30838"/>
                        <a:pt x="22652" y="29059"/>
                        <a:pt x="21998" y="27873"/>
                      </a:cubicBezTo>
                      <a:cubicBezTo>
                        <a:pt x="21286" y="26744"/>
                        <a:pt x="22059" y="25857"/>
                        <a:pt x="22771" y="24609"/>
                      </a:cubicBezTo>
                      <a:cubicBezTo>
                        <a:pt x="23411" y="23621"/>
                        <a:pt x="23149" y="23127"/>
                        <a:pt x="22322" y="23127"/>
                      </a:cubicBezTo>
                      <a:cubicBezTo>
                        <a:pt x="22157" y="23127"/>
                        <a:pt x="21969" y="23147"/>
                        <a:pt x="21761" y="23186"/>
                      </a:cubicBezTo>
                      <a:cubicBezTo>
                        <a:pt x="21603" y="23224"/>
                        <a:pt x="21469" y="23241"/>
                        <a:pt x="21354" y="23241"/>
                      </a:cubicBezTo>
                      <a:cubicBezTo>
                        <a:pt x="20566" y="23241"/>
                        <a:pt x="20687" y="22444"/>
                        <a:pt x="20219" y="22237"/>
                      </a:cubicBezTo>
                      <a:cubicBezTo>
                        <a:pt x="19688" y="22062"/>
                        <a:pt x="18084" y="21232"/>
                        <a:pt x="17197" y="20402"/>
                      </a:cubicBezTo>
                      <a:cubicBezTo>
                        <a:pt x="16305" y="19571"/>
                        <a:pt x="16068" y="20402"/>
                        <a:pt x="13995" y="19510"/>
                      </a:cubicBezTo>
                      <a:cubicBezTo>
                        <a:pt x="11979" y="18623"/>
                        <a:pt x="13165" y="18087"/>
                        <a:pt x="12866" y="16725"/>
                      </a:cubicBezTo>
                      <a:cubicBezTo>
                        <a:pt x="12607" y="15522"/>
                        <a:pt x="11516" y="14090"/>
                        <a:pt x="11179" y="14090"/>
                      </a:cubicBezTo>
                      <a:cubicBezTo>
                        <a:pt x="11133" y="14090"/>
                        <a:pt x="11101" y="14116"/>
                        <a:pt x="11087" y="14173"/>
                      </a:cubicBezTo>
                      <a:cubicBezTo>
                        <a:pt x="10979" y="14605"/>
                        <a:pt x="11955" y="17158"/>
                        <a:pt x="11636" y="17158"/>
                      </a:cubicBezTo>
                      <a:cubicBezTo>
                        <a:pt x="11605" y="17158"/>
                        <a:pt x="11562" y="17133"/>
                        <a:pt x="11505" y="17081"/>
                      </a:cubicBezTo>
                      <a:cubicBezTo>
                        <a:pt x="10850" y="16488"/>
                        <a:pt x="9607" y="13461"/>
                        <a:pt x="9071" y="12100"/>
                      </a:cubicBezTo>
                      <a:cubicBezTo>
                        <a:pt x="8540" y="10734"/>
                        <a:pt x="9133" y="8836"/>
                        <a:pt x="9251" y="8125"/>
                      </a:cubicBezTo>
                      <a:cubicBezTo>
                        <a:pt x="9370" y="7356"/>
                        <a:pt x="9844" y="5933"/>
                        <a:pt x="9545" y="4747"/>
                      </a:cubicBezTo>
                      <a:cubicBezTo>
                        <a:pt x="9190" y="3618"/>
                        <a:pt x="9607" y="3561"/>
                        <a:pt x="10319" y="2314"/>
                      </a:cubicBezTo>
                      <a:cubicBezTo>
                        <a:pt x="11087" y="1128"/>
                        <a:pt x="9071" y="60"/>
                        <a:pt x="8065" y="3"/>
                      </a:cubicBezTo>
                      <a:cubicBezTo>
                        <a:pt x="8034" y="2"/>
                        <a:pt x="8003" y="1"/>
                        <a:pt x="7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6"/>
                <p:cNvSpPr/>
                <p:nvPr/>
              </p:nvSpPr>
              <p:spPr>
                <a:xfrm>
                  <a:off x="1722075" y="995850"/>
                  <a:ext cx="119325" cy="63075"/>
                </a:xfrm>
                <a:custGeom>
                  <a:avLst/>
                  <a:gdLst/>
                  <a:ahLst/>
                  <a:cxnLst/>
                  <a:rect l="l" t="t" r="r" b="b"/>
                  <a:pathLst>
                    <a:path w="4773" h="2523" extrusionOk="0">
                      <a:moveTo>
                        <a:pt x="1473" y="1"/>
                      </a:moveTo>
                      <a:cubicBezTo>
                        <a:pt x="1325" y="1"/>
                        <a:pt x="1154" y="46"/>
                        <a:pt x="949" y="165"/>
                      </a:cubicBezTo>
                      <a:cubicBezTo>
                        <a:pt x="1" y="701"/>
                        <a:pt x="176" y="1588"/>
                        <a:pt x="831" y="1706"/>
                      </a:cubicBezTo>
                      <a:cubicBezTo>
                        <a:pt x="1370" y="1762"/>
                        <a:pt x="1909" y="2258"/>
                        <a:pt x="2360" y="2258"/>
                      </a:cubicBezTo>
                      <a:cubicBezTo>
                        <a:pt x="2404" y="2258"/>
                        <a:pt x="2448" y="2253"/>
                        <a:pt x="2491" y="2242"/>
                      </a:cubicBezTo>
                      <a:cubicBezTo>
                        <a:pt x="2536" y="2225"/>
                        <a:pt x="2584" y="2218"/>
                        <a:pt x="2634" y="2218"/>
                      </a:cubicBezTo>
                      <a:cubicBezTo>
                        <a:pt x="2953" y="2218"/>
                        <a:pt x="3351" y="2522"/>
                        <a:pt x="3625" y="2522"/>
                      </a:cubicBezTo>
                      <a:cubicBezTo>
                        <a:pt x="3757" y="2522"/>
                        <a:pt x="3861" y="2452"/>
                        <a:pt x="3914" y="2242"/>
                      </a:cubicBezTo>
                      <a:cubicBezTo>
                        <a:pt x="4136" y="1577"/>
                        <a:pt x="4773" y="808"/>
                        <a:pt x="4273" y="808"/>
                      </a:cubicBezTo>
                      <a:cubicBezTo>
                        <a:pt x="4238" y="808"/>
                        <a:pt x="4198" y="812"/>
                        <a:pt x="4151" y="819"/>
                      </a:cubicBezTo>
                      <a:cubicBezTo>
                        <a:pt x="4095" y="823"/>
                        <a:pt x="4039" y="825"/>
                        <a:pt x="3985" y="825"/>
                      </a:cubicBezTo>
                      <a:cubicBezTo>
                        <a:pt x="3292" y="825"/>
                        <a:pt x="2755" y="512"/>
                        <a:pt x="2373" y="402"/>
                      </a:cubicBezTo>
                      <a:cubicBezTo>
                        <a:pt x="2075" y="277"/>
                        <a:pt x="1841" y="1"/>
                        <a:pt x="147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6"/>
                <p:cNvSpPr/>
                <p:nvPr/>
              </p:nvSpPr>
              <p:spPr>
                <a:xfrm>
                  <a:off x="1803550" y="976225"/>
                  <a:ext cx="69750" cy="29675"/>
                </a:xfrm>
                <a:custGeom>
                  <a:avLst/>
                  <a:gdLst/>
                  <a:ahLst/>
                  <a:cxnLst/>
                  <a:rect l="l" t="t" r="r" b="b"/>
                  <a:pathLst>
                    <a:path w="2790" h="1187" extrusionOk="0">
                      <a:moveTo>
                        <a:pt x="1723" y="1"/>
                      </a:moveTo>
                      <a:cubicBezTo>
                        <a:pt x="1531" y="113"/>
                        <a:pt x="1370" y="148"/>
                        <a:pt x="1229" y="148"/>
                      </a:cubicBezTo>
                      <a:cubicBezTo>
                        <a:pt x="1001" y="148"/>
                        <a:pt x="827" y="57"/>
                        <a:pt x="668" y="57"/>
                      </a:cubicBezTo>
                      <a:cubicBezTo>
                        <a:pt x="561" y="57"/>
                        <a:pt x="461" y="98"/>
                        <a:pt x="356" y="238"/>
                      </a:cubicBezTo>
                      <a:cubicBezTo>
                        <a:pt x="119" y="475"/>
                        <a:pt x="1" y="1187"/>
                        <a:pt x="949" y="1187"/>
                      </a:cubicBezTo>
                      <a:cubicBezTo>
                        <a:pt x="1898" y="1187"/>
                        <a:pt x="2491" y="1130"/>
                        <a:pt x="2728" y="475"/>
                      </a:cubicBezTo>
                      <a:cubicBezTo>
                        <a:pt x="2790" y="300"/>
                        <a:pt x="2790" y="120"/>
                        <a:pt x="272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6"/>
                <p:cNvSpPr/>
                <p:nvPr/>
              </p:nvSpPr>
              <p:spPr>
                <a:xfrm>
                  <a:off x="1881325" y="980750"/>
                  <a:ext cx="129800" cy="37425"/>
                </a:xfrm>
                <a:custGeom>
                  <a:avLst/>
                  <a:gdLst/>
                  <a:ahLst/>
                  <a:cxnLst/>
                  <a:rect l="l" t="t" r="r" b="b"/>
                  <a:pathLst>
                    <a:path w="5192" h="1497" extrusionOk="0">
                      <a:moveTo>
                        <a:pt x="1633" y="0"/>
                      </a:moveTo>
                      <a:cubicBezTo>
                        <a:pt x="984" y="176"/>
                        <a:pt x="391" y="356"/>
                        <a:pt x="210" y="712"/>
                      </a:cubicBezTo>
                      <a:cubicBezTo>
                        <a:pt x="0" y="1092"/>
                        <a:pt x="1" y="1413"/>
                        <a:pt x="321" y="1413"/>
                      </a:cubicBezTo>
                      <a:cubicBezTo>
                        <a:pt x="449" y="1413"/>
                        <a:pt x="628" y="1362"/>
                        <a:pt x="865" y="1243"/>
                      </a:cubicBezTo>
                      <a:cubicBezTo>
                        <a:pt x="1483" y="955"/>
                        <a:pt x="2017" y="580"/>
                        <a:pt x="2443" y="580"/>
                      </a:cubicBezTo>
                      <a:cubicBezTo>
                        <a:pt x="2629" y="580"/>
                        <a:pt x="2794" y="651"/>
                        <a:pt x="2938" y="830"/>
                      </a:cubicBezTo>
                      <a:cubicBezTo>
                        <a:pt x="3285" y="1305"/>
                        <a:pt x="3601" y="1497"/>
                        <a:pt x="3931" y="1497"/>
                      </a:cubicBezTo>
                      <a:cubicBezTo>
                        <a:pt x="4053" y="1497"/>
                        <a:pt x="4176" y="1471"/>
                        <a:pt x="4304" y="1423"/>
                      </a:cubicBezTo>
                      <a:cubicBezTo>
                        <a:pt x="4541" y="1305"/>
                        <a:pt x="4954" y="1068"/>
                        <a:pt x="5191" y="830"/>
                      </a:cubicBezTo>
                      <a:cubicBezTo>
                        <a:pt x="4067" y="475"/>
                        <a:pt x="2819" y="176"/>
                        <a:pt x="1633"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6"/>
                <p:cNvSpPr/>
                <p:nvPr/>
              </p:nvSpPr>
              <p:spPr>
                <a:xfrm>
                  <a:off x="1398000" y="1028575"/>
                  <a:ext cx="813300" cy="1084750"/>
                </a:xfrm>
                <a:custGeom>
                  <a:avLst/>
                  <a:gdLst/>
                  <a:ahLst/>
                  <a:cxnLst/>
                  <a:rect l="l" t="t" r="r" b="b"/>
                  <a:pathLst>
                    <a:path w="32532" h="43390" extrusionOk="0">
                      <a:moveTo>
                        <a:pt x="19034" y="0"/>
                      </a:moveTo>
                      <a:cubicBezTo>
                        <a:pt x="18959" y="0"/>
                        <a:pt x="18855" y="49"/>
                        <a:pt x="18713" y="160"/>
                      </a:cubicBezTo>
                      <a:cubicBezTo>
                        <a:pt x="17914" y="845"/>
                        <a:pt x="18051" y="1587"/>
                        <a:pt x="17323" y="1587"/>
                      </a:cubicBezTo>
                      <a:cubicBezTo>
                        <a:pt x="17294" y="1587"/>
                        <a:pt x="17264" y="1586"/>
                        <a:pt x="17233" y="1583"/>
                      </a:cubicBezTo>
                      <a:cubicBezTo>
                        <a:pt x="16403" y="1526"/>
                        <a:pt x="15867" y="1526"/>
                        <a:pt x="14268" y="1171"/>
                      </a:cubicBezTo>
                      <a:cubicBezTo>
                        <a:pt x="12707" y="890"/>
                        <a:pt x="12299" y="454"/>
                        <a:pt x="10924" y="454"/>
                      </a:cubicBezTo>
                      <a:cubicBezTo>
                        <a:pt x="10836" y="454"/>
                        <a:pt x="10745" y="455"/>
                        <a:pt x="10649" y="459"/>
                      </a:cubicBezTo>
                      <a:cubicBezTo>
                        <a:pt x="10503" y="465"/>
                        <a:pt x="10371" y="468"/>
                        <a:pt x="10251" y="468"/>
                      </a:cubicBezTo>
                      <a:cubicBezTo>
                        <a:pt x="9246" y="468"/>
                        <a:pt x="9004" y="279"/>
                        <a:pt x="7627" y="279"/>
                      </a:cubicBezTo>
                      <a:cubicBezTo>
                        <a:pt x="4899" y="1702"/>
                        <a:pt x="2409" y="3661"/>
                        <a:pt x="450" y="5971"/>
                      </a:cubicBezTo>
                      <a:cubicBezTo>
                        <a:pt x="169" y="6440"/>
                        <a:pt x="0" y="6834"/>
                        <a:pt x="292" y="6834"/>
                      </a:cubicBezTo>
                      <a:cubicBezTo>
                        <a:pt x="370" y="6834"/>
                        <a:pt x="480" y="6806"/>
                        <a:pt x="630" y="6745"/>
                      </a:cubicBezTo>
                      <a:cubicBezTo>
                        <a:pt x="1721" y="6284"/>
                        <a:pt x="2035" y="5319"/>
                        <a:pt x="3028" y="5319"/>
                      </a:cubicBezTo>
                      <a:cubicBezTo>
                        <a:pt x="3058" y="5319"/>
                        <a:pt x="3089" y="5320"/>
                        <a:pt x="3120" y="5321"/>
                      </a:cubicBezTo>
                      <a:cubicBezTo>
                        <a:pt x="4126" y="5378"/>
                        <a:pt x="6142" y="6446"/>
                        <a:pt x="5374" y="7632"/>
                      </a:cubicBezTo>
                      <a:cubicBezTo>
                        <a:pt x="4662" y="8879"/>
                        <a:pt x="4245" y="8936"/>
                        <a:pt x="4600" y="10065"/>
                      </a:cubicBezTo>
                      <a:cubicBezTo>
                        <a:pt x="4899" y="11251"/>
                        <a:pt x="4425" y="12674"/>
                        <a:pt x="4306" y="13443"/>
                      </a:cubicBezTo>
                      <a:cubicBezTo>
                        <a:pt x="4188" y="14154"/>
                        <a:pt x="3595" y="16052"/>
                        <a:pt x="4126" y="17418"/>
                      </a:cubicBezTo>
                      <a:cubicBezTo>
                        <a:pt x="4662" y="18779"/>
                        <a:pt x="5905" y="21806"/>
                        <a:pt x="6560" y="22399"/>
                      </a:cubicBezTo>
                      <a:cubicBezTo>
                        <a:pt x="6617" y="22451"/>
                        <a:pt x="6660" y="22476"/>
                        <a:pt x="6691" y="22476"/>
                      </a:cubicBezTo>
                      <a:cubicBezTo>
                        <a:pt x="7010" y="22476"/>
                        <a:pt x="6034" y="19923"/>
                        <a:pt x="6142" y="19491"/>
                      </a:cubicBezTo>
                      <a:cubicBezTo>
                        <a:pt x="6156" y="19434"/>
                        <a:pt x="6188" y="19408"/>
                        <a:pt x="6234" y="19408"/>
                      </a:cubicBezTo>
                      <a:cubicBezTo>
                        <a:pt x="6571" y="19408"/>
                        <a:pt x="7662" y="20840"/>
                        <a:pt x="7921" y="22043"/>
                      </a:cubicBezTo>
                      <a:cubicBezTo>
                        <a:pt x="8220" y="23405"/>
                        <a:pt x="7034" y="23941"/>
                        <a:pt x="9050" y="24828"/>
                      </a:cubicBezTo>
                      <a:cubicBezTo>
                        <a:pt x="11123" y="25720"/>
                        <a:pt x="11360" y="24889"/>
                        <a:pt x="12252" y="25720"/>
                      </a:cubicBezTo>
                      <a:cubicBezTo>
                        <a:pt x="13139" y="26550"/>
                        <a:pt x="14743" y="27380"/>
                        <a:pt x="15274" y="27555"/>
                      </a:cubicBezTo>
                      <a:cubicBezTo>
                        <a:pt x="15742" y="27762"/>
                        <a:pt x="15621" y="28559"/>
                        <a:pt x="16409" y="28559"/>
                      </a:cubicBezTo>
                      <a:cubicBezTo>
                        <a:pt x="16524" y="28559"/>
                        <a:pt x="16658" y="28542"/>
                        <a:pt x="16816" y="28504"/>
                      </a:cubicBezTo>
                      <a:cubicBezTo>
                        <a:pt x="17024" y="28465"/>
                        <a:pt x="17212" y="28445"/>
                        <a:pt x="17377" y="28445"/>
                      </a:cubicBezTo>
                      <a:cubicBezTo>
                        <a:pt x="18204" y="28445"/>
                        <a:pt x="18466" y="28939"/>
                        <a:pt x="17826" y="29927"/>
                      </a:cubicBezTo>
                      <a:cubicBezTo>
                        <a:pt x="17114" y="31175"/>
                        <a:pt x="16341" y="32062"/>
                        <a:pt x="17053" y="33191"/>
                      </a:cubicBezTo>
                      <a:cubicBezTo>
                        <a:pt x="17707" y="34377"/>
                        <a:pt x="18357" y="36156"/>
                        <a:pt x="19425" y="36393"/>
                      </a:cubicBezTo>
                      <a:cubicBezTo>
                        <a:pt x="20435" y="36687"/>
                        <a:pt x="21265" y="37517"/>
                        <a:pt x="20848" y="38940"/>
                      </a:cubicBezTo>
                      <a:cubicBezTo>
                        <a:pt x="20435" y="40245"/>
                        <a:pt x="19306" y="42380"/>
                        <a:pt x="19842" y="43390"/>
                      </a:cubicBezTo>
                      <a:cubicBezTo>
                        <a:pt x="20554" y="43328"/>
                        <a:pt x="21204" y="43210"/>
                        <a:pt x="21915" y="43091"/>
                      </a:cubicBezTo>
                      <a:cubicBezTo>
                        <a:pt x="21977" y="42797"/>
                        <a:pt x="22034" y="42498"/>
                        <a:pt x="22152" y="42441"/>
                      </a:cubicBezTo>
                      <a:cubicBezTo>
                        <a:pt x="22451" y="42204"/>
                        <a:pt x="24168" y="41255"/>
                        <a:pt x="24467" y="40662"/>
                      </a:cubicBezTo>
                      <a:cubicBezTo>
                        <a:pt x="24705" y="40126"/>
                        <a:pt x="26422" y="39652"/>
                        <a:pt x="26602" y="38703"/>
                      </a:cubicBezTo>
                      <a:cubicBezTo>
                        <a:pt x="26839" y="37754"/>
                        <a:pt x="27489" y="37399"/>
                        <a:pt x="28438" y="37105"/>
                      </a:cubicBezTo>
                      <a:cubicBezTo>
                        <a:pt x="29387" y="36749"/>
                        <a:pt x="30098" y="36450"/>
                        <a:pt x="30634" y="34851"/>
                      </a:cubicBezTo>
                      <a:cubicBezTo>
                        <a:pt x="31166" y="33191"/>
                        <a:pt x="32532" y="33129"/>
                        <a:pt x="31583" y="32242"/>
                      </a:cubicBezTo>
                      <a:cubicBezTo>
                        <a:pt x="30679" y="31393"/>
                        <a:pt x="28537" y="30815"/>
                        <a:pt x="27925" y="30815"/>
                      </a:cubicBezTo>
                      <a:cubicBezTo>
                        <a:pt x="27894" y="30815"/>
                        <a:pt x="27868" y="30816"/>
                        <a:pt x="27845" y="30819"/>
                      </a:cubicBezTo>
                      <a:cubicBezTo>
                        <a:pt x="27834" y="30820"/>
                        <a:pt x="27824" y="30821"/>
                        <a:pt x="27815" y="30821"/>
                      </a:cubicBezTo>
                      <a:cubicBezTo>
                        <a:pt x="27391" y="30821"/>
                        <a:pt x="27808" y="29620"/>
                        <a:pt x="26185" y="29040"/>
                      </a:cubicBezTo>
                      <a:cubicBezTo>
                        <a:pt x="24586" y="28504"/>
                        <a:pt x="23400" y="27911"/>
                        <a:pt x="22864" y="27498"/>
                      </a:cubicBezTo>
                      <a:cubicBezTo>
                        <a:pt x="22403" y="27136"/>
                        <a:pt x="21271" y="26821"/>
                        <a:pt x="20438" y="26821"/>
                      </a:cubicBezTo>
                      <a:cubicBezTo>
                        <a:pt x="20310" y="26821"/>
                        <a:pt x="20189" y="26828"/>
                        <a:pt x="20079" y="26844"/>
                      </a:cubicBezTo>
                      <a:cubicBezTo>
                        <a:pt x="19249" y="26905"/>
                        <a:pt x="18775" y="27555"/>
                        <a:pt x="17883" y="27617"/>
                      </a:cubicBezTo>
                      <a:cubicBezTo>
                        <a:pt x="17733" y="27627"/>
                        <a:pt x="17573" y="27634"/>
                        <a:pt x="17413" y="27634"/>
                      </a:cubicBezTo>
                      <a:cubicBezTo>
                        <a:pt x="16683" y="27634"/>
                        <a:pt x="15929" y="27499"/>
                        <a:pt x="15929" y="26962"/>
                      </a:cubicBezTo>
                      <a:cubicBezTo>
                        <a:pt x="15929" y="26331"/>
                        <a:pt x="15929" y="25187"/>
                        <a:pt x="15265" y="25187"/>
                      </a:cubicBezTo>
                      <a:cubicBezTo>
                        <a:pt x="15181" y="25187"/>
                        <a:pt x="15086" y="25205"/>
                        <a:pt x="14980" y="25245"/>
                      </a:cubicBezTo>
                      <a:cubicBezTo>
                        <a:pt x="14876" y="25284"/>
                        <a:pt x="14786" y="25302"/>
                        <a:pt x="14707" y="25302"/>
                      </a:cubicBezTo>
                      <a:cubicBezTo>
                        <a:pt x="14058" y="25302"/>
                        <a:pt x="14175" y="24119"/>
                        <a:pt x="14387" y="23642"/>
                      </a:cubicBezTo>
                      <a:cubicBezTo>
                        <a:pt x="14451" y="23424"/>
                        <a:pt x="14316" y="23334"/>
                        <a:pt x="14096" y="23334"/>
                      </a:cubicBezTo>
                      <a:cubicBezTo>
                        <a:pt x="13716" y="23334"/>
                        <a:pt x="13084" y="23601"/>
                        <a:pt x="12783" y="23941"/>
                      </a:cubicBezTo>
                      <a:cubicBezTo>
                        <a:pt x="12573" y="24151"/>
                        <a:pt x="12235" y="24303"/>
                        <a:pt x="11907" y="24303"/>
                      </a:cubicBezTo>
                      <a:cubicBezTo>
                        <a:pt x="11497" y="24303"/>
                        <a:pt x="11105" y="24064"/>
                        <a:pt x="11005" y="23405"/>
                      </a:cubicBezTo>
                      <a:cubicBezTo>
                        <a:pt x="10767" y="22280"/>
                        <a:pt x="10710" y="20501"/>
                        <a:pt x="12134" y="20146"/>
                      </a:cubicBezTo>
                      <a:cubicBezTo>
                        <a:pt x="13557" y="19790"/>
                        <a:pt x="14861" y="19908"/>
                        <a:pt x="15336" y="19728"/>
                      </a:cubicBezTo>
                      <a:cubicBezTo>
                        <a:pt x="15350" y="19724"/>
                        <a:pt x="15365" y="19723"/>
                        <a:pt x="15379" y="19723"/>
                      </a:cubicBezTo>
                      <a:cubicBezTo>
                        <a:pt x="15829" y="19723"/>
                        <a:pt x="16121" y="21459"/>
                        <a:pt x="16640" y="21744"/>
                      </a:cubicBezTo>
                      <a:cubicBezTo>
                        <a:pt x="16677" y="21761"/>
                        <a:pt x="16712" y="21769"/>
                        <a:pt x="16743" y="21769"/>
                      </a:cubicBezTo>
                      <a:cubicBezTo>
                        <a:pt x="17157" y="21769"/>
                        <a:pt x="17069" y="20386"/>
                        <a:pt x="17290" y="19671"/>
                      </a:cubicBezTo>
                      <a:cubicBezTo>
                        <a:pt x="17589" y="18960"/>
                        <a:pt x="19425" y="18305"/>
                        <a:pt x="19543" y="17299"/>
                      </a:cubicBezTo>
                      <a:cubicBezTo>
                        <a:pt x="19662" y="16289"/>
                        <a:pt x="19188" y="15876"/>
                        <a:pt x="20018" y="15520"/>
                      </a:cubicBezTo>
                      <a:cubicBezTo>
                        <a:pt x="20848" y="15165"/>
                        <a:pt x="21858" y="15402"/>
                        <a:pt x="22214" y="14629"/>
                      </a:cubicBezTo>
                      <a:cubicBezTo>
                        <a:pt x="22486" y="13970"/>
                        <a:pt x="22608" y="13616"/>
                        <a:pt x="23377" y="13616"/>
                      </a:cubicBezTo>
                      <a:cubicBezTo>
                        <a:pt x="23439" y="13616"/>
                        <a:pt x="23505" y="13618"/>
                        <a:pt x="23575" y="13623"/>
                      </a:cubicBezTo>
                      <a:cubicBezTo>
                        <a:pt x="23861" y="13640"/>
                        <a:pt x="24174" y="13658"/>
                        <a:pt x="24457" y="13658"/>
                      </a:cubicBezTo>
                      <a:cubicBezTo>
                        <a:pt x="25114" y="13658"/>
                        <a:pt x="25610" y="13563"/>
                        <a:pt x="25236" y="13149"/>
                      </a:cubicBezTo>
                      <a:cubicBezTo>
                        <a:pt x="24705" y="12556"/>
                        <a:pt x="23756" y="12200"/>
                        <a:pt x="24050" y="11664"/>
                      </a:cubicBezTo>
                      <a:cubicBezTo>
                        <a:pt x="24215" y="11295"/>
                        <a:pt x="24951" y="10523"/>
                        <a:pt x="25386" y="10523"/>
                      </a:cubicBezTo>
                      <a:cubicBezTo>
                        <a:pt x="25577" y="10523"/>
                        <a:pt x="25710" y="10672"/>
                        <a:pt x="25710" y="11071"/>
                      </a:cubicBezTo>
                      <a:cubicBezTo>
                        <a:pt x="25710" y="12101"/>
                        <a:pt x="26277" y="13252"/>
                        <a:pt x="26741" y="13252"/>
                      </a:cubicBezTo>
                      <a:cubicBezTo>
                        <a:pt x="26839" y="13252"/>
                        <a:pt x="26932" y="13201"/>
                        <a:pt x="27015" y="13087"/>
                      </a:cubicBezTo>
                      <a:cubicBezTo>
                        <a:pt x="27489" y="12375"/>
                        <a:pt x="26958" y="11607"/>
                        <a:pt x="26958" y="10658"/>
                      </a:cubicBezTo>
                      <a:cubicBezTo>
                        <a:pt x="26958" y="9709"/>
                        <a:pt x="26422" y="9472"/>
                        <a:pt x="25710" y="8818"/>
                      </a:cubicBezTo>
                      <a:cubicBezTo>
                        <a:pt x="25136" y="8189"/>
                        <a:pt x="25021" y="6592"/>
                        <a:pt x="24718" y="6592"/>
                      </a:cubicBezTo>
                      <a:cubicBezTo>
                        <a:pt x="24678" y="6592"/>
                        <a:pt x="24634" y="6621"/>
                        <a:pt x="24586" y="6683"/>
                      </a:cubicBezTo>
                      <a:cubicBezTo>
                        <a:pt x="24388" y="6938"/>
                        <a:pt x="24203" y="7138"/>
                        <a:pt x="23995" y="7138"/>
                      </a:cubicBezTo>
                      <a:cubicBezTo>
                        <a:pt x="23764" y="7138"/>
                        <a:pt x="23504" y="6893"/>
                        <a:pt x="23163" y="6208"/>
                      </a:cubicBezTo>
                      <a:cubicBezTo>
                        <a:pt x="22661" y="5288"/>
                        <a:pt x="21805" y="4517"/>
                        <a:pt x="21322" y="4517"/>
                      </a:cubicBezTo>
                      <a:cubicBezTo>
                        <a:pt x="21121" y="4517"/>
                        <a:pt x="20985" y="4651"/>
                        <a:pt x="20966" y="4966"/>
                      </a:cubicBezTo>
                      <a:cubicBezTo>
                        <a:pt x="20910" y="6090"/>
                        <a:pt x="21441" y="6270"/>
                        <a:pt x="20848" y="7157"/>
                      </a:cubicBezTo>
                      <a:cubicBezTo>
                        <a:pt x="20198" y="8049"/>
                        <a:pt x="19605" y="8998"/>
                        <a:pt x="19605" y="9828"/>
                      </a:cubicBezTo>
                      <a:cubicBezTo>
                        <a:pt x="19605" y="10015"/>
                        <a:pt x="19581" y="10094"/>
                        <a:pt x="19538" y="10094"/>
                      </a:cubicBezTo>
                      <a:cubicBezTo>
                        <a:pt x="19391" y="10094"/>
                        <a:pt x="19024" y="9166"/>
                        <a:pt x="18656" y="8523"/>
                      </a:cubicBezTo>
                      <a:cubicBezTo>
                        <a:pt x="18182" y="7693"/>
                        <a:pt x="17589" y="7276"/>
                        <a:pt x="16759" y="6801"/>
                      </a:cubicBezTo>
                      <a:cubicBezTo>
                        <a:pt x="15929" y="6327"/>
                        <a:pt x="16166" y="5378"/>
                        <a:pt x="17171" y="4904"/>
                      </a:cubicBezTo>
                      <a:cubicBezTo>
                        <a:pt x="17958" y="4534"/>
                        <a:pt x="18420" y="3733"/>
                        <a:pt x="18810" y="3733"/>
                      </a:cubicBezTo>
                      <a:cubicBezTo>
                        <a:pt x="18921" y="3733"/>
                        <a:pt x="19026" y="3798"/>
                        <a:pt x="19131" y="3955"/>
                      </a:cubicBezTo>
                      <a:cubicBezTo>
                        <a:pt x="19397" y="4390"/>
                        <a:pt x="19794" y="4618"/>
                        <a:pt x="20102" y="4618"/>
                      </a:cubicBezTo>
                      <a:cubicBezTo>
                        <a:pt x="20341" y="4618"/>
                        <a:pt x="20527" y="4479"/>
                        <a:pt x="20554" y="4192"/>
                      </a:cubicBezTo>
                      <a:cubicBezTo>
                        <a:pt x="20611" y="3481"/>
                        <a:pt x="20198" y="3244"/>
                        <a:pt x="20848" y="2769"/>
                      </a:cubicBezTo>
                      <a:cubicBezTo>
                        <a:pt x="21333" y="2381"/>
                        <a:pt x="21500" y="1280"/>
                        <a:pt x="21061" y="1280"/>
                      </a:cubicBezTo>
                      <a:cubicBezTo>
                        <a:pt x="20962" y="1280"/>
                        <a:pt x="20834" y="1335"/>
                        <a:pt x="20672" y="1465"/>
                      </a:cubicBezTo>
                      <a:cubicBezTo>
                        <a:pt x="20132" y="1891"/>
                        <a:pt x="19666" y="2314"/>
                        <a:pt x="19391" y="2314"/>
                      </a:cubicBezTo>
                      <a:cubicBezTo>
                        <a:pt x="19243" y="2314"/>
                        <a:pt x="19150" y="2192"/>
                        <a:pt x="19131" y="1882"/>
                      </a:cubicBezTo>
                      <a:cubicBezTo>
                        <a:pt x="19079" y="1143"/>
                        <a:pt x="19397" y="0"/>
                        <a:pt x="1903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6"/>
                <p:cNvSpPr/>
                <p:nvPr/>
              </p:nvSpPr>
              <p:spPr>
                <a:xfrm>
                  <a:off x="1892550" y="1026400"/>
                  <a:ext cx="160075" cy="148850"/>
                </a:xfrm>
                <a:custGeom>
                  <a:avLst/>
                  <a:gdLst/>
                  <a:ahLst/>
                  <a:cxnLst/>
                  <a:rect l="l" t="t" r="r" b="b"/>
                  <a:pathLst>
                    <a:path w="6403" h="5954" extrusionOk="0">
                      <a:moveTo>
                        <a:pt x="1243" y="1"/>
                      </a:moveTo>
                      <a:cubicBezTo>
                        <a:pt x="564" y="1"/>
                        <a:pt x="1" y="83"/>
                        <a:pt x="416" y="309"/>
                      </a:cubicBezTo>
                      <a:cubicBezTo>
                        <a:pt x="1128" y="665"/>
                        <a:pt x="1483" y="959"/>
                        <a:pt x="2370" y="1433"/>
                      </a:cubicBezTo>
                      <a:cubicBezTo>
                        <a:pt x="3201" y="1908"/>
                        <a:pt x="3912" y="2975"/>
                        <a:pt x="3499" y="3511"/>
                      </a:cubicBezTo>
                      <a:cubicBezTo>
                        <a:pt x="3144" y="3985"/>
                        <a:pt x="1365" y="3748"/>
                        <a:pt x="2015" y="3985"/>
                      </a:cubicBezTo>
                      <a:cubicBezTo>
                        <a:pt x="2608" y="4279"/>
                        <a:pt x="2726" y="4398"/>
                        <a:pt x="3499" y="5171"/>
                      </a:cubicBezTo>
                      <a:cubicBezTo>
                        <a:pt x="3987" y="5623"/>
                        <a:pt x="4547" y="5954"/>
                        <a:pt x="4847" y="5954"/>
                      </a:cubicBezTo>
                      <a:cubicBezTo>
                        <a:pt x="5019" y="5954"/>
                        <a:pt x="5105" y="5844"/>
                        <a:pt x="5041" y="5584"/>
                      </a:cubicBezTo>
                      <a:cubicBezTo>
                        <a:pt x="4942" y="4942"/>
                        <a:pt x="4760" y="3844"/>
                        <a:pt x="5012" y="3844"/>
                      </a:cubicBezTo>
                      <a:cubicBezTo>
                        <a:pt x="5062" y="3844"/>
                        <a:pt x="5129" y="3887"/>
                        <a:pt x="5217" y="3985"/>
                      </a:cubicBezTo>
                      <a:cubicBezTo>
                        <a:pt x="5424" y="4215"/>
                        <a:pt x="5631" y="4302"/>
                        <a:pt x="5811" y="4302"/>
                      </a:cubicBezTo>
                      <a:cubicBezTo>
                        <a:pt x="6094" y="4302"/>
                        <a:pt x="6308" y="4085"/>
                        <a:pt x="6346" y="3867"/>
                      </a:cubicBezTo>
                      <a:cubicBezTo>
                        <a:pt x="6403" y="3511"/>
                        <a:pt x="5397" y="2444"/>
                        <a:pt x="5217" y="2026"/>
                      </a:cubicBezTo>
                      <a:cubicBezTo>
                        <a:pt x="4979" y="1613"/>
                        <a:pt x="4330" y="722"/>
                        <a:pt x="3855" y="665"/>
                      </a:cubicBezTo>
                      <a:cubicBezTo>
                        <a:pt x="3381" y="603"/>
                        <a:pt x="3144" y="190"/>
                        <a:pt x="2370" y="72"/>
                      </a:cubicBezTo>
                      <a:cubicBezTo>
                        <a:pt x="2067" y="28"/>
                        <a:pt x="1636" y="1"/>
                        <a:pt x="124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6"/>
                <p:cNvSpPr/>
                <p:nvPr/>
              </p:nvSpPr>
              <p:spPr>
                <a:xfrm>
                  <a:off x="2030425" y="1008850"/>
                  <a:ext cx="217875" cy="209925"/>
                </a:xfrm>
                <a:custGeom>
                  <a:avLst/>
                  <a:gdLst/>
                  <a:ahLst/>
                  <a:cxnLst/>
                  <a:rect l="l" t="t" r="r" b="b"/>
                  <a:pathLst>
                    <a:path w="8715" h="8397" extrusionOk="0">
                      <a:moveTo>
                        <a:pt x="176" y="0"/>
                      </a:moveTo>
                      <a:cubicBezTo>
                        <a:pt x="119" y="181"/>
                        <a:pt x="119" y="418"/>
                        <a:pt x="119" y="593"/>
                      </a:cubicBezTo>
                      <a:cubicBezTo>
                        <a:pt x="0" y="1367"/>
                        <a:pt x="1305" y="831"/>
                        <a:pt x="2017" y="1305"/>
                      </a:cubicBezTo>
                      <a:cubicBezTo>
                        <a:pt x="2666" y="1779"/>
                        <a:pt x="2491" y="2372"/>
                        <a:pt x="2728" y="3558"/>
                      </a:cubicBezTo>
                      <a:cubicBezTo>
                        <a:pt x="3022" y="4687"/>
                        <a:pt x="3141" y="6822"/>
                        <a:pt x="3852" y="7415"/>
                      </a:cubicBezTo>
                      <a:cubicBezTo>
                        <a:pt x="4341" y="7857"/>
                        <a:pt x="4992" y="8397"/>
                        <a:pt x="5292" y="8397"/>
                      </a:cubicBezTo>
                      <a:cubicBezTo>
                        <a:pt x="5394" y="8397"/>
                        <a:pt x="5456" y="8334"/>
                        <a:pt x="5456" y="8183"/>
                      </a:cubicBezTo>
                      <a:cubicBezTo>
                        <a:pt x="5456" y="7534"/>
                        <a:pt x="5987" y="7059"/>
                        <a:pt x="6879" y="6523"/>
                      </a:cubicBezTo>
                      <a:cubicBezTo>
                        <a:pt x="7766" y="5992"/>
                        <a:pt x="8539" y="6286"/>
                        <a:pt x="8658" y="5873"/>
                      </a:cubicBezTo>
                      <a:cubicBezTo>
                        <a:pt x="8715" y="5755"/>
                        <a:pt x="8715" y="5574"/>
                        <a:pt x="8658" y="5337"/>
                      </a:cubicBezTo>
                      <a:cubicBezTo>
                        <a:pt x="6286" y="2965"/>
                        <a:pt x="3378" y="1129"/>
                        <a:pt x="17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6"/>
                <p:cNvSpPr/>
                <p:nvPr/>
              </p:nvSpPr>
              <p:spPr>
                <a:xfrm>
                  <a:off x="1790275" y="1591275"/>
                  <a:ext cx="94650" cy="35900"/>
                </a:xfrm>
                <a:custGeom>
                  <a:avLst/>
                  <a:gdLst/>
                  <a:ahLst/>
                  <a:cxnLst/>
                  <a:rect l="l" t="t" r="r" b="b"/>
                  <a:pathLst>
                    <a:path w="3786" h="1436" extrusionOk="0">
                      <a:moveTo>
                        <a:pt x="1674" y="0"/>
                      </a:moveTo>
                      <a:cubicBezTo>
                        <a:pt x="1326" y="0"/>
                        <a:pt x="958" y="87"/>
                        <a:pt x="593" y="304"/>
                      </a:cubicBezTo>
                      <a:cubicBezTo>
                        <a:pt x="0" y="602"/>
                        <a:pt x="475" y="840"/>
                        <a:pt x="1186" y="897"/>
                      </a:cubicBezTo>
                      <a:cubicBezTo>
                        <a:pt x="1793" y="945"/>
                        <a:pt x="2774" y="1435"/>
                        <a:pt x="3276" y="1435"/>
                      </a:cubicBezTo>
                      <a:cubicBezTo>
                        <a:pt x="3409" y="1435"/>
                        <a:pt x="3508" y="1401"/>
                        <a:pt x="3558" y="1314"/>
                      </a:cubicBezTo>
                      <a:cubicBezTo>
                        <a:pt x="3785" y="992"/>
                        <a:pt x="2848" y="0"/>
                        <a:pt x="167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6"/>
                <p:cNvSpPr/>
                <p:nvPr/>
              </p:nvSpPr>
              <p:spPr>
                <a:xfrm>
                  <a:off x="1819925" y="1632925"/>
                  <a:ext cx="119975" cy="18075"/>
                </a:xfrm>
                <a:custGeom>
                  <a:avLst/>
                  <a:gdLst/>
                  <a:ahLst/>
                  <a:cxnLst/>
                  <a:rect l="l" t="t" r="r" b="b"/>
                  <a:pathLst>
                    <a:path w="4799" h="723" extrusionOk="0">
                      <a:moveTo>
                        <a:pt x="3387" y="0"/>
                      </a:moveTo>
                      <a:cubicBezTo>
                        <a:pt x="3196" y="0"/>
                        <a:pt x="2991" y="36"/>
                        <a:pt x="2785" y="122"/>
                      </a:cubicBezTo>
                      <a:cubicBezTo>
                        <a:pt x="2192" y="417"/>
                        <a:pt x="0" y="535"/>
                        <a:pt x="1125" y="654"/>
                      </a:cubicBezTo>
                      <a:cubicBezTo>
                        <a:pt x="1429" y="705"/>
                        <a:pt x="1753" y="723"/>
                        <a:pt x="2077" y="723"/>
                      </a:cubicBezTo>
                      <a:cubicBezTo>
                        <a:pt x="2761" y="723"/>
                        <a:pt x="3445" y="645"/>
                        <a:pt x="3948" y="645"/>
                      </a:cubicBezTo>
                      <a:cubicBezTo>
                        <a:pt x="4041" y="645"/>
                        <a:pt x="4128" y="647"/>
                        <a:pt x="4208" y="654"/>
                      </a:cubicBezTo>
                      <a:cubicBezTo>
                        <a:pt x="4230" y="655"/>
                        <a:pt x="4250" y="656"/>
                        <a:pt x="4269" y="656"/>
                      </a:cubicBezTo>
                      <a:cubicBezTo>
                        <a:pt x="4798" y="656"/>
                        <a:pt x="4213" y="0"/>
                        <a:pt x="33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6"/>
                <p:cNvSpPr/>
                <p:nvPr/>
              </p:nvSpPr>
              <p:spPr>
                <a:xfrm>
                  <a:off x="2239125" y="1194150"/>
                  <a:ext cx="61125" cy="32700"/>
                </a:xfrm>
                <a:custGeom>
                  <a:avLst/>
                  <a:gdLst/>
                  <a:ahLst/>
                  <a:cxnLst/>
                  <a:rect l="l" t="t" r="r" b="b"/>
                  <a:pathLst>
                    <a:path w="2445" h="1308" extrusionOk="0">
                      <a:moveTo>
                        <a:pt x="399" y="1"/>
                      </a:moveTo>
                      <a:cubicBezTo>
                        <a:pt x="1" y="1"/>
                        <a:pt x="1029" y="1307"/>
                        <a:pt x="1377" y="1307"/>
                      </a:cubicBezTo>
                      <a:cubicBezTo>
                        <a:pt x="1790" y="1307"/>
                        <a:pt x="2445" y="122"/>
                        <a:pt x="428" y="3"/>
                      </a:cubicBezTo>
                      <a:cubicBezTo>
                        <a:pt x="418" y="2"/>
                        <a:pt x="408" y="1"/>
                        <a:pt x="39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6"/>
                <p:cNvSpPr/>
                <p:nvPr/>
              </p:nvSpPr>
              <p:spPr>
                <a:xfrm>
                  <a:off x="2252800" y="1373525"/>
                  <a:ext cx="29650" cy="327700"/>
                </a:xfrm>
                <a:custGeom>
                  <a:avLst/>
                  <a:gdLst/>
                  <a:ahLst/>
                  <a:cxnLst/>
                  <a:rect l="l" t="t" r="r" b="b"/>
                  <a:pathLst>
                    <a:path w="1186" h="13108" extrusionOk="0">
                      <a:moveTo>
                        <a:pt x="0" y="0"/>
                      </a:moveTo>
                      <a:lnTo>
                        <a:pt x="0" y="13107"/>
                      </a:lnTo>
                      <a:lnTo>
                        <a:pt x="1186" y="13107"/>
                      </a:lnTo>
                      <a:lnTo>
                        <a:pt x="1186" y="0"/>
                      </a:ln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6"/>
                <p:cNvSpPr/>
                <p:nvPr/>
              </p:nvSpPr>
              <p:spPr>
                <a:xfrm>
                  <a:off x="2165275" y="1373525"/>
                  <a:ext cx="102350" cy="327700"/>
                </a:xfrm>
                <a:custGeom>
                  <a:avLst/>
                  <a:gdLst/>
                  <a:ahLst/>
                  <a:cxnLst/>
                  <a:rect l="l" t="t" r="r" b="b"/>
                  <a:pathLst>
                    <a:path w="4094" h="13108" extrusionOk="0">
                      <a:moveTo>
                        <a:pt x="3501" y="0"/>
                      </a:moveTo>
                      <a:cubicBezTo>
                        <a:pt x="1542" y="0"/>
                        <a:pt x="0" y="2965"/>
                        <a:pt x="0" y="6585"/>
                      </a:cubicBezTo>
                      <a:cubicBezTo>
                        <a:pt x="0" y="10200"/>
                        <a:pt x="1542" y="13107"/>
                        <a:pt x="3501" y="13107"/>
                      </a:cubicBezTo>
                      <a:cubicBezTo>
                        <a:pt x="3738" y="13107"/>
                        <a:pt x="3914" y="13107"/>
                        <a:pt x="4094" y="13046"/>
                      </a:cubicBezTo>
                      <a:cubicBezTo>
                        <a:pt x="2434" y="12514"/>
                        <a:pt x="1129" y="9844"/>
                        <a:pt x="1129" y="6585"/>
                      </a:cubicBezTo>
                      <a:cubicBezTo>
                        <a:pt x="1129" y="3321"/>
                        <a:pt x="2434" y="593"/>
                        <a:pt x="4094" y="119"/>
                      </a:cubicBezTo>
                      <a:cubicBezTo>
                        <a:pt x="3914" y="62"/>
                        <a:pt x="3738" y="0"/>
                        <a:pt x="3501"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6"/>
                <p:cNvSpPr/>
                <p:nvPr/>
              </p:nvSpPr>
              <p:spPr>
                <a:xfrm>
                  <a:off x="2267625" y="1373525"/>
                  <a:ext cx="103775" cy="327700"/>
                </a:xfrm>
                <a:custGeom>
                  <a:avLst/>
                  <a:gdLst/>
                  <a:ahLst/>
                  <a:cxnLst/>
                  <a:rect l="l" t="t" r="r" b="b"/>
                  <a:pathLst>
                    <a:path w="4151" h="13108" extrusionOk="0">
                      <a:moveTo>
                        <a:pt x="593" y="0"/>
                      </a:moveTo>
                      <a:cubicBezTo>
                        <a:pt x="413" y="0"/>
                        <a:pt x="176" y="62"/>
                        <a:pt x="0" y="119"/>
                      </a:cubicBezTo>
                      <a:cubicBezTo>
                        <a:pt x="1660" y="593"/>
                        <a:pt x="2965" y="3321"/>
                        <a:pt x="2965" y="6585"/>
                      </a:cubicBezTo>
                      <a:cubicBezTo>
                        <a:pt x="2965" y="9844"/>
                        <a:pt x="1660" y="12514"/>
                        <a:pt x="0" y="13046"/>
                      </a:cubicBezTo>
                      <a:cubicBezTo>
                        <a:pt x="176" y="13107"/>
                        <a:pt x="413" y="13107"/>
                        <a:pt x="593" y="13107"/>
                      </a:cubicBezTo>
                      <a:cubicBezTo>
                        <a:pt x="2547" y="13107"/>
                        <a:pt x="4151" y="10200"/>
                        <a:pt x="4151" y="6585"/>
                      </a:cubicBezTo>
                      <a:cubicBezTo>
                        <a:pt x="4151" y="2965"/>
                        <a:pt x="2547" y="0"/>
                        <a:pt x="593" y="0"/>
                      </a:cubicBezTo>
                      <a:close/>
                    </a:path>
                  </a:pathLst>
                </a:custGeom>
                <a:solidFill>
                  <a:srgbClr val="8484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6"/>
                <p:cNvSpPr/>
                <p:nvPr/>
              </p:nvSpPr>
              <p:spPr>
                <a:xfrm>
                  <a:off x="2193500" y="1376500"/>
                  <a:ext cx="148250" cy="323175"/>
                </a:xfrm>
                <a:custGeom>
                  <a:avLst/>
                  <a:gdLst/>
                  <a:ahLst/>
                  <a:cxnLst/>
                  <a:rect l="l" t="t" r="r" b="b"/>
                  <a:pathLst>
                    <a:path w="5930" h="12927" extrusionOk="0">
                      <a:moveTo>
                        <a:pt x="2965" y="0"/>
                      </a:moveTo>
                      <a:cubicBezTo>
                        <a:pt x="1305" y="474"/>
                        <a:pt x="0" y="3202"/>
                        <a:pt x="0" y="6466"/>
                      </a:cubicBezTo>
                      <a:cubicBezTo>
                        <a:pt x="0" y="9725"/>
                        <a:pt x="1305" y="12395"/>
                        <a:pt x="2965" y="12927"/>
                      </a:cubicBezTo>
                      <a:cubicBezTo>
                        <a:pt x="4625" y="12395"/>
                        <a:pt x="5930" y="9725"/>
                        <a:pt x="5930" y="6466"/>
                      </a:cubicBezTo>
                      <a:cubicBezTo>
                        <a:pt x="5930" y="3202"/>
                        <a:pt x="4625" y="474"/>
                        <a:pt x="2965" y="0"/>
                      </a:cubicBezTo>
                      <a:close/>
                    </a:path>
                  </a:pathLst>
                </a:custGeom>
                <a:solidFill>
                  <a:srgbClr val="8484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6"/>
                <p:cNvSpPr/>
                <p:nvPr/>
              </p:nvSpPr>
              <p:spPr>
                <a:xfrm>
                  <a:off x="2263100" y="1281625"/>
                  <a:ext cx="572250" cy="647100"/>
                </a:xfrm>
                <a:custGeom>
                  <a:avLst/>
                  <a:gdLst/>
                  <a:ahLst/>
                  <a:cxnLst/>
                  <a:rect l="l" t="t" r="r" b="b"/>
                  <a:pathLst>
                    <a:path w="22890" h="25884" extrusionOk="0">
                      <a:moveTo>
                        <a:pt x="15738" y="8451"/>
                      </a:moveTo>
                      <a:cubicBezTo>
                        <a:pt x="15809" y="8451"/>
                        <a:pt x="15881" y="8461"/>
                        <a:pt x="15954" y="8482"/>
                      </a:cubicBezTo>
                      <a:cubicBezTo>
                        <a:pt x="19275" y="9431"/>
                        <a:pt x="20518" y="11921"/>
                        <a:pt x="20873" y="12927"/>
                      </a:cubicBezTo>
                      <a:cubicBezTo>
                        <a:pt x="20935" y="12988"/>
                        <a:pt x="20935" y="13107"/>
                        <a:pt x="20992" y="13226"/>
                      </a:cubicBezTo>
                      <a:cubicBezTo>
                        <a:pt x="21110" y="13638"/>
                        <a:pt x="20873" y="14056"/>
                        <a:pt x="20461" y="14231"/>
                      </a:cubicBezTo>
                      <a:lnTo>
                        <a:pt x="20223" y="14231"/>
                      </a:lnTo>
                      <a:cubicBezTo>
                        <a:pt x="19925" y="14231"/>
                        <a:pt x="19569" y="13994"/>
                        <a:pt x="19512" y="13700"/>
                      </a:cubicBezTo>
                      <a:cubicBezTo>
                        <a:pt x="19450" y="13581"/>
                        <a:pt x="19450" y="13520"/>
                        <a:pt x="19393" y="13463"/>
                      </a:cubicBezTo>
                      <a:cubicBezTo>
                        <a:pt x="19094" y="12690"/>
                        <a:pt x="18146" y="10735"/>
                        <a:pt x="15537" y="9962"/>
                      </a:cubicBezTo>
                      <a:cubicBezTo>
                        <a:pt x="15124" y="9843"/>
                        <a:pt x="14887" y="9431"/>
                        <a:pt x="15005" y="9013"/>
                      </a:cubicBezTo>
                      <a:cubicBezTo>
                        <a:pt x="15103" y="8672"/>
                        <a:pt x="15402" y="8451"/>
                        <a:pt x="15738" y="8451"/>
                      </a:cubicBezTo>
                      <a:close/>
                      <a:moveTo>
                        <a:pt x="20666" y="15055"/>
                      </a:moveTo>
                      <a:cubicBezTo>
                        <a:pt x="21041" y="15055"/>
                        <a:pt x="21352" y="15390"/>
                        <a:pt x="21409" y="15773"/>
                      </a:cubicBezTo>
                      <a:cubicBezTo>
                        <a:pt x="21466" y="16366"/>
                        <a:pt x="21466" y="16959"/>
                        <a:pt x="21528" y="17671"/>
                      </a:cubicBezTo>
                      <a:cubicBezTo>
                        <a:pt x="21528" y="18088"/>
                        <a:pt x="21172" y="18444"/>
                        <a:pt x="20755" y="18444"/>
                      </a:cubicBezTo>
                      <a:lnTo>
                        <a:pt x="20698" y="18444"/>
                      </a:lnTo>
                      <a:cubicBezTo>
                        <a:pt x="20280" y="18444"/>
                        <a:pt x="19986" y="18145"/>
                        <a:pt x="19925" y="17732"/>
                      </a:cubicBezTo>
                      <a:cubicBezTo>
                        <a:pt x="19925" y="17078"/>
                        <a:pt x="19868" y="16428"/>
                        <a:pt x="19868" y="15892"/>
                      </a:cubicBezTo>
                      <a:cubicBezTo>
                        <a:pt x="19806" y="15479"/>
                        <a:pt x="20105" y="15123"/>
                        <a:pt x="20579" y="15061"/>
                      </a:cubicBezTo>
                      <a:cubicBezTo>
                        <a:pt x="20609" y="15057"/>
                        <a:pt x="20638" y="15055"/>
                        <a:pt x="20666" y="15055"/>
                      </a:cubicBezTo>
                      <a:close/>
                      <a:moveTo>
                        <a:pt x="8421" y="0"/>
                      </a:moveTo>
                      <a:cubicBezTo>
                        <a:pt x="8065" y="0"/>
                        <a:pt x="7652" y="119"/>
                        <a:pt x="7354" y="356"/>
                      </a:cubicBezTo>
                      <a:cubicBezTo>
                        <a:pt x="7059" y="655"/>
                        <a:pt x="6879" y="1011"/>
                        <a:pt x="6879" y="1423"/>
                      </a:cubicBezTo>
                      <a:lnTo>
                        <a:pt x="6879" y="2253"/>
                      </a:lnTo>
                      <a:cubicBezTo>
                        <a:pt x="6879" y="2671"/>
                        <a:pt x="7059" y="3084"/>
                        <a:pt x="7354" y="3321"/>
                      </a:cubicBezTo>
                      <a:cubicBezTo>
                        <a:pt x="7601" y="3568"/>
                        <a:pt x="7927" y="3692"/>
                        <a:pt x="8234" y="3692"/>
                      </a:cubicBezTo>
                      <a:cubicBezTo>
                        <a:pt x="8298" y="3692"/>
                        <a:pt x="8360" y="3687"/>
                        <a:pt x="8421" y="3676"/>
                      </a:cubicBezTo>
                      <a:lnTo>
                        <a:pt x="12633" y="3145"/>
                      </a:lnTo>
                      <a:lnTo>
                        <a:pt x="12809" y="3321"/>
                      </a:lnTo>
                      <a:lnTo>
                        <a:pt x="12809" y="6523"/>
                      </a:lnTo>
                      <a:lnTo>
                        <a:pt x="2316" y="6523"/>
                      </a:lnTo>
                      <a:cubicBezTo>
                        <a:pt x="1011" y="6523"/>
                        <a:pt x="1" y="7590"/>
                        <a:pt x="1" y="8838"/>
                      </a:cubicBezTo>
                      <a:lnTo>
                        <a:pt x="1" y="10854"/>
                      </a:lnTo>
                      <a:cubicBezTo>
                        <a:pt x="1" y="12158"/>
                        <a:pt x="1011" y="13164"/>
                        <a:pt x="2316" y="13164"/>
                      </a:cubicBezTo>
                      <a:lnTo>
                        <a:pt x="12871" y="13164"/>
                      </a:lnTo>
                      <a:cubicBezTo>
                        <a:pt x="14768" y="13164"/>
                        <a:pt x="16248" y="14706"/>
                        <a:pt x="16248" y="16546"/>
                      </a:cubicBezTo>
                      <a:lnTo>
                        <a:pt x="16248" y="24905"/>
                      </a:lnTo>
                      <a:cubicBezTo>
                        <a:pt x="16248" y="25557"/>
                        <a:pt x="17908" y="25883"/>
                        <a:pt x="19569" y="25883"/>
                      </a:cubicBezTo>
                      <a:cubicBezTo>
                        <a:pt x="21229" y="25883"/>
                        <a:pt x="22889" y="25557"/>
                        <a:pt x="22889" y="24905"/>
                      </a:cubicBezTo>
                      <a:lnTo>
                        <a:pt x="22889" y="16546"/>
                      </a:lnTo>
                      <a:cubicBezTo>
                        <a:pt x="22889" y="11741"/>
                        <a:pt x="19512" y="7770"/>
                        <a:pt x="15005" y="6760"/>
                      </a:cubicBezTo>
                      <a:lnTo>
                        <a:pt x="15005" y="3321"/>
                      </a:lnTo>
                      <a:lnTo>
                        <a:pt x="15181" y="3145"/>
                      </a:lnTo>
                      <a:lnTo>
                        <a:pt x="19393" y="3676"/>
                      </a:lnTo>
                      <a:cubicBezTo>
                        <a:pt x="19454" y="3687"/>
                        <a:pt x="19517" y="3692"/>
                        <a:pt x="19580" y="3692"/>
                      </a:cubicBezTo>
                      <a:cubicBezTo>
                        <a:pt x="19887" y="3692"/>
                        <a:pt x="20213" y="3568"/>
                        <a:pt x="20461" y="3321"/>
                      </a:cubicBezTo>
                      <a:cubicBezTo>
                        <a:pt x="20755" y="3084"/>
                        <a:pt x="20935" y="2671"/>
                        <a:pt x="20935" y="2253"/>
                      </a:cubicBezTo>
                      <a:lnTo>
                        <a:pt x="20935" y="1423"/>
                      </a:lnTo>
                      <a:cubicBezTo>
                        <a:pt x="20935" y="1011"/>
                        <a:pt x="20755" y="655"/>
                        <a:pt x="20461" y="356"/>
                      </a:cubicBezTo>
                      <a:cubicBezTo>
                        <a:pt x="20162" y="119"/>
                        <a:pt x="19749" y="0"/>
                        <a:pt x="19393" y="0"/>
                      </a:cubicBezTo>
                      <a:lnTo>
                        <a:pt x="15181" y="536"/>
                      </a:lnTo>
                      <a:cubicBezTo>
                        <a:pt x="14825" y="237"/>
                        <a:pt x="14412" y="0"/>
                        <a:pt x="13938" y="0"/>
                      </a:cubicBezTo>
                      <a:cubicBezTo>
                        <a:pt x="13402" y="0"/>
                        <a:pt x="12989" y="237"/>
                        <a:pt x="12633" y="536"/>
                      </a:cubicBezTo>
                      <a:lnTo>
                        <a:pt x="8421" y="0"/>
                      </a:lnTo>
                      <a:close/>
                    </a:path>
                  </a:pathLst>
                </a:custGeom>
                <a:solidFill>
                  <a:srgbClr val="AFA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6"/>
                <p:cNvSpPr/>
                <p:nvPr/>
              </p:nvSpPr>
              <p:spPr>
                <a:xfrm>
                  <a:off x="2758225" y="1658000"/>
                  <a:ext cx="43075" cy="84725"/>
                </a:xfrm>
                <a:custGeom>
                  <a:avLst/>
                  <a:gdLst/>
                  <a:ahLst/>
                  <a:cxnLst/>
                  <a:rect l="l" t="t" r="r" b="b"/>
                  <a:pathLst>
                    <a:path w="1723" h="3389" extrusionOk="0">
                      <a:moveTo>
                        <a:pt x="861" y="0"/>
                      </a:moveTo>
                      <a:cubicBezTo>
                        <a:pt x="833" y="0"/>
                        <a:pt x="804" y="2"/>
                        <a:pt x="774" y="6"/>
                      </a:cubicBezTo>
                      <a:cubicBezTo>
                        <a:pt x="300" y="68"/>
                        <a:pt x="1" y="424"/>
                        <a:pt x="63" y="837"/>
                      </a:cubicBezTo>
                      <a:cubicBezTo>
                        <a:pt x="63" y="1373"/>
                        <a:pt x="120" y="2023"/>
                        <a:pt x="120" y="2677"/>
                      </a:cubicBezTo>
                      <a:cubicBezTo>
                        <a:pt x="181" y="3090"/>
                        <a:pt x="475" y="3389"/>
                        <a:pt x="893" y="3389"/>
                      </a:cubicBezTo>
                      <a:lnTo>
                        <a:pt x="950" y="3389"/>
                      </a:lnTo>
                      <a:cubicBezTo>
                        <a:pt x="1367" y="3389"/>
                        <a:pt x="1723" y="3033"/>
                        <a:pt x="1723" y="2616"/>
                      </a:cubicBezTo>
                      <a:cubicBezTo>
                        <a:pt x="1661" y="1904"/>
                        <a:pt x="1661" y="1311"/>
                        <a:pt x="1604" y="718"/>
                      </a:cubicBezTo>
                      <a:cubicBezTo>
                        <a:pt x="1547" y="335"/>
                        <a:pt x="1236" y="0"/>
                        <a:pt x="861"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6"/>
                <p:cNvSpPr/>
                <p:nvPr/>
              </p:nvSpPr>
              <p:spPr>
                <a:xfrm>
                  <a:off x="2635250" y="1492900"/>
                  <a:ext cx="155625" cy="144525"/>
                </a:xfrm>
                <a:custGeom>
                  <a:avLst/>
                  <a:gdLst/>
                  <a:ahLst/>
                  <a:cxnLst/>
                  <a:rect l="l" t="t" r="r" b="b"/>
                  <a:pathLst>
                    <a:path w="6225" h="5781" extrusionOk="0">
                      <a:moveTo>
                        <a:pt x="852" y="0"/>
                      </a:moveTo>
                      <a:cubicBezTo>
                        <a:pt x="516" y="0"/>
                        <a:pt x="217" y="221"/>
                        <a:pt x="119" y="562"/>
                      </a:cubicBezTo>
                      <a:cubicBezTo>
                        <a:pt x="1" y="980"/>
                        <a:pt x="238" y="1392"/>
                        <a:pt x="651" y="1511"/>
                      </a:cubicBezTo>
                      <a:cubicBezTo>
                        <a:pt x="3260" y="2284"/>
                        <a:pt x="4208" y="4239"/>
                        <a:pt x="4507" y="5012"/>
                      </a:cubicBezTo>
                      <a:cubicBezTo>
                        <a:pt x="4564" y="5069"/>
                        <a:pt x="4564" y="5130"/>
                        <a:pt x="4626" y="5249"/>
                      </a:cubicBezTo>
                      <a:cubicBezTo>
                        <a:pt x="4683" y="5543"/>
                        <a:pt x="5039" y="5780"/>
                        <a:pt x="5337" y="5780"/>
                      </a:cubicBezTo>
                      <a:lnTo>
                        <a:pt x="5575" y="5780"/>
                      </a:lnTo>
                      <a:cubicBezTo>
                        <a:pt x="5987" y="5605"/>
                        <a:pt x="6224" y="5187"/>
                        <a:pt x="6106" y="4775"/>
                      </a:cubicBezTo>
                      <a:cubicBezTo>
                        <a:pt x="6049" y="4656"/>
                        <a:pt x="6049" y="4537"/>
                        <a:pt x="5987" y="4476"/>
                      </a:cubicBezTo>
                      <a:cubicBezTo>
                        <a:pt x="5632" y="3470"/>
                        <a:pt x="4389" y="980"/>
                        <a:pt x="1068" y="31"/>
                      </a:cubicBezTo>
                      <a:cubicBezTo>
                        <a:pt x="995" y="10"/>
                        <a:pt x="923" y="0"/>
                        <a:pt x="852"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6"/>
                <p:cNvSpPr/>
                <p:nvPr/>
              </p:nvSpPr>
              <p:spPr>
                <a:xfrm>
                  <a:off x="2675225" y="1991750"/>
                  <a:ext cx="143875" cy="201650"/>
                </a:xfrm>
                <a:custGeom>
                  <a:avLst/>
                  <a:gdLst/>
                  <a:ahLst/>
                  <a:cxnLst/>
                  <a:rect l="l" t="t" r="r" b="b"/>
                  <a:pathLst>
                    <a:path w="5755" h="8066" extrusionOk="0">
                      <a:moveTo>
                        <a:pt x="2847" y="1"/>
                      </a:moveTo>
                      <a:cubicBezTo>
                        <a:pt x="0" y="4564"/>
                        <a:pt x="0" y="8065"/>
                        <a:pt x="2847" y="8065"/>
                      </a:cubicBezTo>
                      <a:cubicBezTo>
                        <a:pt x="5754" y="8065"/>
                        <a:pt x="5754" y="4564"/>
                        <a:pt x="28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9" name="Google Shape;499;p36"/>
            <p:cNvGrpSpPr/>
            <p:nvPr/>
          </p:nvGrpSpPr>
          <p:grpSpPr>
            <a:xfrm>
              <a:off x="1359150" y="1875625"/>
              <a:ext cx="535300" cy="194950"/>
              <a:chOff x="5054325" y="1441125"/>
              <a:chExt cx="535300" cy="194950"/>
            </a:xfrm>
          </p:grpSpPr>
          <p:sp>
            <p:nvSpPr>
              <p:cNvPr id="500" name="Google Shape;500;p36"/>
              <p:cNvSpPr/>
              <p:nvPr/>
            </p:nvSpPr>
            <p:spPr>
              <a:xfrm>
                <a:off x="5054325" y="1441125"/>
                <a:ext cx="535300" cy="194950"/>
              </a:xfrm>
              <a:custGeom>
                <a:avLst/>
                <a:gdLst/>
                <a:ahLst/>
                <a:cxnLst/>
                <a:rect l="l" t="t" r="r" b="b"/>
                <a:pathLst>
                  <a:path w="21412" h="7798" extrusionOk="0">
                    <a:moveTo>
                      <a:pt x="10492" y="1"/>
                    </a:moveTo>
                    <a:cubicBezTo>
                      <a:pt x="8476" y="1"/>
                      <a:pt x="6692" y="1553"/>
                      <a:pt x="6477" y="3337"/>
                    </a:cubicBezTo>
                    <a:cubicBezTo>
                      <a:pt x="6031" y="3123"/>
                      <a:pt x="5799" y="3123"/>
                      <a:pt x="5353" y="3123"/>
                    </a:cubicBezTo>
                    <a:cubicBezTo>
                      <a:pt x="3801" y="3123"/>
                      <a:pt x="2677" y="4229"/>
                      <a:pt x="2463" y="5568"/>
                    </a:cubicBezTo>
                    <a:lnTo>
                      <a:pt x="2017" y="5568"/>
                    </a:lnTo>
                    <a:cubicBezTo>
                      <a:pt x="893" y="5568"/>
                      <a:pt x="1" y="6460"/>
                      <a:pt x="1" y="7584"/>
                    </a:cubicBezTo>
                    <a:lnTo>
                      <a:pt x="1" y="7798"/>
                    </a:lnTo>
                    <a:lnTo>
                      <a:pt x="21412" y="7798"/>
                    </a:lnTo>
                    <a:lnTo>
                      <a:pt x="21412" y="7584"/>
                    </a:lnTo>
                    <a:cubicBezTo>
                      <a:pt x="21412" y="6460"/>
                      <a:pt x="20520" y="5568"/>
                      <a:pt x="19413" y="5568"/>
                    </a:cubicBezTo>
                    <a:lnTo>
                      <a:pt x="18967" y="5568"/>
                    </a:lnTo>
                    <a:cubicBezTo>
                      <a:pt x="18735" y="4015"/>
                      <a:pt x="17397" y="2891"/>
                      <a:pt x="15845" y="2891"/>
                    </a:cubicBezTo>
                    <a:cubicBezTo>
                      <a:pt x="15399" y="2891"/>
                      <a:pt x="14721" y="2891"/>
                      <a:pt x="14275" y="3337"/>
                    </a:cubicBezTo>
                    <a:cubicBezTo>
                      <a:pt x="14061" y="1339"/>
                      <a:pt x="12276" y="1"/>
                      <a:pt x="10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6"/>
              <p:cNvSpPr/>
              <p:nvPr/>
            </p:nvSpPr>
            <p:spPr>
              <a:xfrm>
                <a:off x="5127025" y="1513400"/>
                <a:ext cx="339950" cy="122675"/>
              </a:xfrm>
              <a:custGeom>
                <a:avLst/>
                <a:gdLst/>
                <a:ahLst/>
                <a:cxnLst/>
                <a:rect l="l" t="t" r="r" b="b"/>
                <a:pathLst>
                  <a:path w="13598" h="4907" extrusionOk="0">
                    <a:moveTo>
                      <a:pt x="6692" y="0"/>
                    </a:moveTo>
                    <a:cubicBezTo>
                      <a:pt x="5354" y="0"/>
                      <a:pt x="4462" y="892"/>
                      <a:pt x="4230" y="2016"/>
                    </a:cubicBezTo>
                    <a:cubicBezTo>
                      <a:pt x="4016" y="2016"/>
                      <a:pt x="3784" y="1784"/>
                      <a:pt x="3338" y="1784"/>
                    </a:cubicBezTo>
                    <a:cubicBezTo>
                      <a:pt x="2445" y="1784"/>
                      <a:pt x="1785" y="2462"/>
                      <a:pt x="1553" y="3355"/>
                    </a:cubicBezTo>
                    <a:lnTo>
                      <a:pt x="1339" y="3355"/>
                    </a:lnTo>
                    <a:cubicBezTo>
                      <a:pt x="661" y="3355"/>
                      <a:pt x="1" y="4015"/>
                      <a:pt x="1" y="4693"/>
                    </a:cubicBezTo>
                    <a:lnTo>
                      <a:pt x="1" y="4907"/>
                    </a:lnTo>
                    <a:lnTo>
                      <a:pt x="13597" y="4907"/>
                    </a:lnTo>
                    <a:lnTo>
                      <a:pt x="13597" y="4693"/>
                    </a:lnTo>
                    <a:cubicBezTo>
                      <a:pt x="13597" y="4015"/>
                      <a:pt x="13151" y="3355"/>
                      <a:pt x="12491" y="3355"/>
                    </a:cubicBezTo>
                    <a:cubicBezTo>
                      <a:pt x="12259" y="3355"/>
                      <a:pt x="12259" y="3355"/>
                      <a:pt x="12045" y="3569"/>
                    </a:cubicBezTo>
                    <a:cubicBezTo>
                      <a:pt x="12045" y="2462"/>
                      <a:pt x="11153" y="1784"/>
                      <a:pt x="10260" y="1784"/>
                    </a:cubicBezTo>
                    <a:cubicBezTo>
                      <a:pt x="9814" y="1784"/>
                      <a:pt x="9582" y="1784"/>
                      <a:pt x="9136" y="2016"/>
                    </a:cubicBezTo>
                    <a:cubicBezTo>
                      <a:pt x="8922" y="892"/>
                      <a:pt x="8030" y="0"/>
                      <a:pt x="6692"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 name="Google Shape;502;p36"/>
            <p:cNvGrpSpPr/>
            <p:nvPr/>
          </p:nvGrpSpPr>
          <p:grpSpPr>
            <a:xfrm>
              <a:off x="1273925" y="2376800"/>
              <a:ext cx="535300" cy="194950"/>
              <a:chOff x="5054325" y="1441125"/>
              <a:chExt cx="535300" cy="194950"/>
            </a:xfrm>
          </p:grpSpPr>
          <p:sp>
            <p:nvSpPr>
              <p:cNvPr id="503" name="Google Shape;503;p36"/>
              <p:cNvSpPr/>
              <p:nvPr/>
            </p:nvSpPr>
            <p:spPr>
              <a:xfrm>
                <a:off x="5054325" y="1441125"/>
                <a:ext cx="535300" cy="194950"/>
              </a:xfrm>
              <a:custGeom>
                <a:avLst/>
                <a:gdLst/>
                <a:ahLst/>
                <a:cxnLst/>
                <a:rect l="l" t="t" r="r" b="b"/>
                <a:pathLst>
                  <a:path w="21412" h="7798" extrusionOk="0">
                    <a:moveTo>
                      <a:pt x="10492" y="1"/>
                    </a:moveTo>
                    <a:cubicBezTo>
                      <a:pt x="8476" y="1"/>
                      <a:pt x="6692" y="1553"/>
                      <a:pt x="6477" y="3337"/>
                    </a:cubicBezTo>
                    <a:cubicBezTo>
                      <a:pt x="6031" y="3123"/>
                      <a:pt x="5799" y="3123"/>
                      <a:pt x="5353" y="3123"/>
                    </a:cubicBezTo>
                    <a:cubicBezTo>
                      <a:pt x="3801" y="3123"/>
                      <a:pt x="2677" y="4229"/>
                      <a:pt x="2463" y="5568"/>
                    </a:cubicBezTo>
                    <a:lnTo>
                      <a:pt x="2017" y="5568"/>
                    </a:lnTo>
                    <a:cubicBezTo>
                      <a:pt x="893" y="5568"/>
                      <a:pt x="1" y="6460"/>
                      <a:pt x="1" y="7584"/>
                    </a:cubicBezTo>
                    <a:lnTo>
                      <a:pt x="1" y="7798"/>
                    </a:lnTo>
                    <a:lnTo>
                      <a:pt x="21412" y="7798"/>
                    </a:lnTo>
                    <a:lnTo>
                      <a:pt x="21412" y="7584"/>
                    </a:lnTo>
                    <a:cubicBezTo>
                      <a:pt x="21412" y="6460"/>
                      <a:pt x="20520" y="5568"/>
                      <a:pt x="19413" y="5568"/>
                    </a:cubicBezTo>
                    <a:lnTo>
                      <a:pt x="18967" y="5568"/>
                    </a:lnTo>
                    <a:cubicBezTo>
                      <a:pt x="18735" y="4015"/>
                      <a:pt x="17397" y="2891"/>
                      <a:pt x="15845" y="2891"/>
                    </a:cubicBezTo>
                    <a:cubicBezTo>
                      <a:pt x="15399" y="2891"/>
                      <a:pt x="14721" y="2891"/>
                      <a:pt x="14275" y="3337"/>
                    </a:cubicBezTo>
                    <a:cubicBezTo>
                      <a:pt x="14061" y="1339"/>
                      <a:pt x="12276" y="1"/>
                      <a:pt x="10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6"/>
              <p:cNvSpPr/>
              <p:nvPr/>
            </p:nvSpPr>
            <p:spPr>
              <a:xfrm>
                <a:off x="5127025" y="1513400"/>
                <a:ext cx="339950" cy="122675"/>
              </a:xfrm>
              <a:custGeom>
                <a:avLst/>
                <a:gdLst/>
                <a:ahLst/>
                <a:cxnLst/>
                <a:rect l="l" t="t" r="r" b="b"/>
                <a:pathLst>
                  <a:path w="13598" h="4907" extrusionOk="0">
                    <a:moveTo>
                      <a:pt x="6692" y="0"/>
                    </a:moveTo>
                    <a:cubicBezTo>
                      <a:pt x="5354" y="0"/>
                      <a:pt x="4462" y="892"/>
                      <a:pt x="4230" y="2016"/>
                    </a:cubicBezTo>
                    <a:cubicBezTo>
                      <a:pt x="4016" y="2016"/>
                      <a:pt x="3784" y="1784"/>
                      <a:pt x="3338" y="1784"/>
                    </a:cubicBezTo>
                    <a:cubicBezTo>
                      <a:pt x="2445" y="1784"/>
                      <a:pt x="1785" y="2462"/>
                      <a:pt x="1553" y="3355"/>
                    </a:cubicBezTo>
                    <a:lnTo>
                      <a:pt x="1339" y="3355"/>
                    </a:lnTo>
                    <a:cubicBezTo>
                      <a:pt x="661" y="3355"/>
                      <a:pt x="1" y="4015"/>
                      <a:pt x="1" y="4693"/>
                    </a:cubicBezTo>
                    <a:lnTo>
                      <a:pt x="1" y="4907"/>
                    </a:lnTo>
                    <a:lnTo>
                      <a:pt x="13597" y="4907"/>
                    </a:lnTo>
                    <a:lnTo>
                      <a:pt x="13597" y="4693"/>
                    </a:lnTo>
                    <a:cubicBezTo>
                      <a:pt x="13597" y="4015"/>
                      <a:pt x="13151" y="3355"/>
                      <a:pt x="12491" y="3355"/>
                    </a:cubicBezTo>
                    <a:cubicBezTo>
                      <a:pt x="12259" y="3355"/>
                      <a:pt x="12259" y="3355"/>
                      <a:pt x="12045" y="3569"/>
                    </a:cubicBezTo>
                    <a:cubicBezTo>
                      <a:pt x="12045" y="2462"/>
                      <a:pt x="11153" y="1784"/>
                      <a:pt x="10260" y="1784"/>
                    </a:cubicBezTo>
                    <a:cubicBezTo>
                      <a:pt x="9814" y="1784"/>
                      <a:pt x="9582" y="1784"/>
                      <a:pt x="9136" y="2016"/>
                    </a:cubicBezTo>
                    <a:cubicBezTo>
                      <a:pt x="8922" y="892"/>
                      <a:pt x="8030" y="0"/>
                      <a:pt x="6692"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36"/>
            <p:cNvGrpSpPr/>
            <p:nvPr/>
          </p:nvGrpSpPr>
          <p:grpSpPr>
            <a:xfrm>
              <a:off x="2204075" y="1694650"/>
              <a:ext cx="535300" cy="194950"/>
              <a:chOff x="5054325" y="1441125"/>
              <a:chExt cx="535300" cy="194950"/>
            </a:xfrm>
          </p:grpSpPr>
          <p:sp>
            <p:nvSpPr>
              <p:cNvPr id="506" name="Google Shape;506;p36"/>
              <p:cNvSpPr/>
              <p:nvPr/>
            </p:nvSpPr>
            <p:spPr>
              <a:xfrm>
                <a:off x="5054325" y="1441125"/>
                <a:ext cx="535300" cy="194950"/>
              </a:xfrm>
              <a:custGeom>
                <a:avLst/>
                <a:gdLst/>
                <a:ahLst/>
                <a:cxnLst/>
                <a:rect l="l" t="t" r="r" b="b"/>
                <a:pathLst>
                  <a:path w="21412" h="7798" extrusionOk="0">
                    <a:moveTo>
                      <a:pt x="10492" y="1"/>
                    </a:moveTo>
                    <a:cubicBezTo>
                      <a:pt x="8476" y="1"/>
                      <a:pt x="6692" y="1553"/>
                      <a:pt x="6477" y="3337"/>
                    </a:cubicBezTo>
                    <a:cubicBezTo>
                      <a:pt x="6031" y="3123"/>
                      <a:pt x="5799" y="3123"/>
                      <a:pt x="5353" y="3123"/>
                    </a:cubicBezTo>
                    <a:cubicBezTo>
                      <a:pt x="3801" y="3123"/>
                      <a:pt x="2677" y="4229"/>
                      <a:pt x="2463" y="5568"/>
                    </a:cubicBezTo>
                    <a:lnTo>
                      <a:pt x="2017" y="5568"/>
                    </a:lnTo>
                    <a:cubicBezTo>
                      <a:pt x="893" y="5568"/>
                      <a:pt x="1" y="6460"/>
                      <a:pt x="1" y="7584"/>
                    </a:cubicBezTo>
                    <a:lnTo>
                      <a:pt x="1" y="7798"/>
                    </a:lnTo>
                    <a:lnTo>
                      <a:pt x="21412" y="7798"/>
                    </a:lnTo>
                    <a:lnTo>
                      <a:pt x="21412" y="7584"/>
                    </a:lnTo>
                    <a:cubicBezTo>
                      <a:pt x="21412" y="6460"/>
                      <a:pt x="20520" y="5568"/>
                      <a:pt x="19413" y="5568"/>
                    </a:cubicBezTo>
                    <a:lnTo>
                      <a:pt x="18967" y="5568"/>
                    </a:lnTo>
                    <a:cubicBezTo>
                      <a:pt x="18735" y="4015"/>
                      <a:pt x="17397" y="2891"/>
                      <a:pt x="15845" y="2891"/>
                    </a:cubicBezTo>
                    <a:cubicBezTo>
                      <a:pt x="15399" y="2891"/>
                      <a:pt x="14721" y="2891"/>
                      <a:pt x="14275" y="3337"/>
                    </a:cubicBezTo>
                    <a:cubicBezTo>
                      <a:pt x="14061" y="1339"/>
                      <a:pt x="12276" y="1"/>
                      <a:pt x="10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6"/>
              <p:cNvSpPr/>
              <p:nvPr/>
            </p:nvSpPr>
            <p:spPr>
              <a:xfrm>
                <a:off x="5127025" y="1513400"/>
                <a:ext cx="339950" cy="122675"/>
              </a:xfrm>
              <a:custGeom>
                <a:avLst/>
                <a:gdLst/>
                <a:ahLst/>
                <a:cxnLst/>
                <a:rect l="l" t="t" r="r" b="b"/>
                <a:pathLst>
                  <a:path w="13598" h="4907" extrusionOk="0">
                    <a:moveTo>
                      <a:pt x="6692" y="0"/>
                    </a:moveTo>
                    <a:cubicBezTo>
                      <a:pt x="5354" y="0"/>
                      <a:pt x="4462" y="892"/>
                      <a:pt x="4230" y="2016"/>
                    </a:cubicBezTo>
                    <a:cubicBezTo>
                      <a:pt x="4016" y="2016"/>
                      <a:pt x="3784" y="1784"/>
                      <a:pt x="3338" y="1784"/>
                    </a:cubicBezTo>
                    <a:cubicBezTo>
                      <a:pt x="2445" y="1784"/>
                      <a:pt x="1785" y="2462"/>
                      <a:pt x="1553" y="3355"/>
                    </a:cubicBezTo>
                    <a:lnTo>
                      <a:pt x="1339" y="3355"/>
                    </a:lnTo>
                    <a:cubicBezTo>
                      <a:pt x="661" y="3355"/>
                      <a:pt x="1" y="4015"/>
                      <a:pt x="1" y="4693"/>
                    </a:cubicBezTo>
                    <a:lnTo>
                      <a:pt x="1" y="4907"/>
                    </a:lnTo>
                    <a:lnTo>
                      <a:pt x="13597" y="4907"/>
                    </a:lnTo>
                    <a:lnTo>
                      <a:pt x="13597" y="4693"/>
                    </a:lnTo>
                    <a:cubicBezTo>
                      <a:pt x="13597" y="4015"/>
                      <a:pt x="13151" y="3355"/>
                      <a:pt x="12491" y="3355"/>
                    </a:cubicBezTo>
                    <a:cubicBezTo>
                      <a:pt x="12259" y="3355"/>
                      <a:pt x="12259" y="3355"/>
                      <a:pt x="12045" y="3569"/>
                    </a:cubicBezTo>
                    <a:cubicBezTo>
                      <a:pt x="12045" y="2462"/>
                      <a:pt x="11153" y="1784"/>
                      <a:pt x="10260" y="1784"/>
                    </a:cubicBezTo>
                    <a:cubicBezTo>
                      <a:pt x="9814" y="1784"/>
                      <a:pt x="9582" y="1784"/>
                      <a:pt x="9136" y="2016"/>
                    </a:cubicBezTo>
                    <a:cubicBezTo>
                      <a:pt x="8922" y="892"/>
                      <a:pt x="8030" y="0"/>
                      <a:pt x="6692"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 name="Google Shape;574;p39"/>
          <p:cNvSpPr txBox="1">
            <a:spLocks/>
          </p:cNvSpPr>
          <p:nvPr/>
        </p:nvSpPr>
        <p:spPr>
          <a:xfrm>
            <a:off x="3714744" y="1571618"/>
            <a:ext cx="1785900" cy="564900"/>
          </a:xfrm>
          <a:prstGeom prst="rect">
            <a:avLst/>
          </a:prstGeom>
        </p:spPr>
        <p:style>
          <a:lnRef idx="3">
            <a:schemeClr val="lt1"/>
          </a:lnRef>
          <a:fillRef idx="1">
            <a:schemeClr val="dk1"/>
          </a:fillRef>
          <a:effectRef idx="1">
            <a:schemeClr val="dk1"/>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d-ID" dirty="0"/>
              <a:t>Bio (kehidupan)</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7" name="Google Shape;574;p39"/>
          <p:cNvSpPr txBox="1">
            <a:spLocks/>
          </p:cNvSpPr>
          <p:nvPr/>
        </p:nvSpPr>
        <p:spPr>
          <a:xfrm>
            <a:off x="6572264" y="1571618"/>
            <a:ext cx="1785900" cy="564900"/>
          </a:xfrm>
          <a:prstGeom prst="rect">
            <a:avLst/>
          </a:prstGeom>
        </p:spPr>
        <p:style>
          <a:lnRef idx="3">
            <a:schemeClr val="lt1"/>
          </a:lnRef>
          <a:fillRef idx="1">
            <a:schemeClr val="dk1"/>
          </a:fillRef>
          <a:effectRef idx="1">
            <a:schemeClr val="dk1"/>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d-ID" dirty="0"/>
              <a:t>Remediasi (pemulihan kembali)</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8" name="Left-Right-Up Arrow 37"/>
          <p:cNvSpPr/>
          <p:nvPr/>
        </p:nvSpPr>
        <p:spPr>
          <a:xfrm rot="10800000">
            <a:off x="5643570" y="1785932"/>
            <a:ext cx="785818" cy="571504"/>
          </a:xfrm>
          <a:prstGeom prst="leftRigh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39" name="Google Shape;574;p39"/>
          <p:cNvSpPr txBox="1">
            <a:spLocks/>
          </p:cNvSpPr>
          <p:nvPr/>
        </p:nvSpPr>
        <p:spPr>
          <a:xfrm>
            <a:off x="5143504" y="2428874"/>
            <a:ext cx="1785900" cy="564900"/>
          </a:xfrm>
          <a:prstGeom prst="rect">
            <a:avLst/>
          </a:prstGeom>
        </p:spPr>
        <p:style>
          <a:lnRef idx="3">
            <a:schemeClr val="lt1"/>
          </a:lnRef>
          <a:fillRef idx="1">
            <a:schemeClr val="dk1"/>
          </a:fillRef>
          <a:effectRef idx="1">
            <a:schemeClr val="dk1"/>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d-ID" dirty="0"/>
              <a:t>Bioremediasi</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44"/>
          <p:cNvSpPr txBox="1">
            <a:spLocks noGrp="1"/>
          </p:cNvSpPr>
          <p:nvPr>
            <p:ph type="title"/>
          </p:nvPr>
        </p:nvSpPr>
        <p:spPr>
          <a:xfrm>
            <a:off x="685800" y="533400"/>
            <a:ext cx="7772400" cy="30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MIKROORGANISME DALAM BIOREMEDIASI</a:t>
            </a:r>
            <a:endParaRPr b="0">
              <a:solidFill>
                <a:schemeClr val="dk1"/>
              </a:solidFill>
            </a:endParaRPr>
          </a:p>
        </p:txBody>
      </p:sp>
      <p:grpSp>
        <p:nvGrpSpPr>
          <p:cNvPr id="838" name="Google Shape;838;p44"/>
          <p:cNvGrpSpPr/>
          <p:nvPr/>
        </p:nvGrpSpPr>
        <p:grpSpPr>
          <a:xfrm>
            <a:off x="2951686" y="1454176"/>
            <a:ext cx="1261398" cy="1038994"/>
            <a:chOff x="2951686" y="1454176"/>
            <a:chExt cx="1261398" cy="1038994"/>
          </a:xfrm>
        </p:grpSpPr>
        <p:grpSp>
          <p:nvGrpSpPr>
            <p:cNvPr id="839" name="Google Shape;839;p44"/>
            <p:cNvGrpSpPr/>
            <p:nvPr/>
          </p:nvGrpSpPr>
          <p:grpSpPr>
            <a:xfrm>
              <a:off x="3068200" y="1665388"/>
              <a:ext cx="535300" cy="194950"/>
              <a:chOff x="5054325" y="1441125"/>
              <a:chExt cx="535300" cy="194950"/>
            </a:xfrm>
          </p:grpSpPr>
          <p:sp>
            <p:nvSpPr>
              <p:cNvPr id="840" name="Google Shape;840;p44"/>
              <p:cNvSpPr/>
              <p:nvPr/>
            </p:nvSpPr>
            <p:spPr>
              <a:xfrm>
                <a:off x="5054325" y="1441125"/>
                <a:ext cx="535300" cy="194950"/>
              </a:xfrm>
              <a:custGeom>
                <a:avLst/>
                <a:gdLst/>
                <a:ahLst/>
                <a:cxnLst/>
                <a:rect l="l" t="t" r="r" b="b"/>
                <a:pathLst>
                  <a:path w="21412" h="7798" extrusionOk="0">
                    <a:moveTo>
                      <a:pt x="10492" y="1"/>
                    </a:moveTo>
                    <a:cubicBezTo>
                      <a:pt x="8476" y="1"/>
                      <a:pt x="6692" y="1553"/>
                      <a:pt x="6477" y="3337"/>
                    </a:cubicBezTo>
                    <a:cubicBezTo>
                      <a:pt x="6031" y="3123"/>
                      <a:pt x="5799" y="3123"/>
                      <a:pt x="5353" y="3123"/>
                    </a:cubicBezTo>
                    <a:cubicBezTo>
                      <a:pt x="3801" y="3123"/>
                      <a:pt x="2677" y="4229"/>
                      <a:pt x="2463" y="5568"/>
                    </a:cubicBezTo>
                    <a:lnTo>
                      <a:pt x="2017" y="5568"/>
                    </a:lnTo>
                    <a:cubicBezTo>
                      <a:pt x="893" y="5568"/>
                      <a:pt x="1" y="6460"/>
                      <a:pt x="1" y="7584"/>
                    </a:cubicBezTo>
                    <a:lnTo>
                      <a:pt x="1" y="7798"/>
                    </a:lnTo>
                    <a:lnTo>
                      <a:pt x="21412" y="7798"/>
                    </a:lnTo>
                    <a:lnTo>
                      <a:pt x="21412" y="7584"/>
                    </a:lnTo>
                    <a:cubicBezTo>
                      <a:pt x="21412" y="6460"/>
                      <a:pt x="20520" y="5568"/>
                      <a:pt x="19413" y="5568"/>
                    </a:cubicBezTo>
                    <a:lnTo>
                      <a:pt x="18967" y="5568"/>
                    </a:lnTo>
                    <a:cubicBezTo>
                      <a:pt x="18735" y="4015"/>
                      <a:pt x="17397" y="2891"/>
                      <a:pt x="15845" y="2891"/>
                    </a:cubicBezTo>
                    <a:cubicBezTo>
                      <a:pt x="15399" y="2891"/>
                      <a:pt x="14721" y="2891"/>
                      <a:pt x="14275" y="3337"/>
                    </a:cubicBezTo>
                    <a:cubicBezTo>
                      <a:pt x="14061" y="1339"/>
                      <a:pt x="12276" y="1"/>
                      <a:pt x="10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4"/>
              <p:cNvSpPr/>
              <p:nvPr/>
            </p:nvSpPr>
            <p:spPr>
              <a:xfrm>
                <a:off x="5127025" y="1513400"/>
                <a:ext cx="339950" cy="122675"/>
              </a:xfrm>
              <a:custGeom>
                <a:avLst/>
                <a:gdLst/>
                <a:ahLst/>
                <a:cxnLst/>
                <a:rect l="l" t="t" r="r" b="b"/>
                <a:pathLst>
                  <a:path w="13598" h="4907" extrusionOk="0">
                    <a:moveTo>
                      <a:pt x="6692" y="0"/>
                    </a:moveTo>
                    <a:cubicBezTo>
                      <a:pt x="5354" y="0"/>
                      <a:pt x="4462" y="892"/>
                      <a:pt x="4230" y="2016"/>
                    </a:cubicBezTo>
                    <a:cubicBezTo>
                      <a:pt x="4016" y="2016"/>
                      <a:pt x="3784" y="1784"/>
                      <a:pt x="3338" y="1784"/>
                    </a:cubicBezTo>
                    <a:cubicBezTo>
                      <a:pt x="2445" y="1784"/>
                      <a:pt x="1785" y="2462"/>
                      <a:pt x="1553" y="3355"/>
                    </a:cubicBezTo>
                    <a:lnTo>
                      <a:pt x="1339" y="3355"/>
                    </a:lnTo>
                    <a:cubicBezTo>
                      <a:pt x="661" y="3355"/>
                      <a:pt x="1" y="4015"/>
                      <a:pt x="1" y="4693"/>
                    </a:cubicBezTo>
                    <a:lnTo>
                      <a:pt x="1" y="4907"/>
                    </a:lnTo>
                    <a:lnTo>
                      <a:pt x="13597" y="4907"/>
                    </a:lnTo>
                    <a:lnTo>
                      <a:pt x="13597" y="4693"/>
                    </a:lnTo>
                    <a:cubicBezTo>
                      <a:pt x="13597" y="4015"/>
                      <a:pt x="13151" y="3355"/>
                      <a:pt x="12491" y="3355"/>
                    </a:cubicBezTo>
                    <a:cubicBezTo>
                      <a:pt x="12259" y="3355"/>
                      <a:pt x="12259" y="3355"/>
                      <a:pt x="12045" y="3569"/>
                    </a:cubicBezTo>
                    <a:cubicBezTo>
                      <a:pt x="12045" y="2462"/>
                      <a:pt x="11153" y="1784"/>
                      <a:pt x="10260" y="1784"/>
                    </a:cubicBezTo>
                    <a:cubicBezTo>
                      <a:pt x="9814" y="1784"/>
                      <a:pt x="9582" y="1784"/>
                      <a:pt x="9136" y="2016"/>
                    </a:cubicBezTo>
                    <a:cubicBezTo>
                      <a:pt x="8922" y="892"/>
                      <a:pt x="8030" y="0"/>
                      <a:pt x="6692"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2" name="Google Shape;842;p44"/>
            <p:cNvGrpSpPr/>
            <p:nvPr/>
          </p:nvGrpSpPr>
          <p:grpSpPr>
            <a:xfrm>
              <a:off x="2951686" y="1454176"/>
              <a:ext cx="1261398" cy="1038994"/>
              <a:chOff x="2976186" y="1454176"/>
              <a:chExt cx="1261398" cy="1038994"/>
            </a:xfrm>
          </p:grpSpPr>
          <p:sp>
            <p:nvSpPr>
              <p:cNvPr id="843" name="Google Shape;843;p44"/>
              <p:cNvSpPr/>
              <p:nvPr/>
            </p:nvSpPr>
            <p:spPr>
              <a:xfrm flipH="1">
                <a:off x="2976186" y="1616514"/>
                <a:ext cx="1261398" cy="876656"/>
              </a:xfrm>
              <a:custGeom>
                <a:avLst/>
                <a:gdLst/>
                <a:ahLst/>
                <a:cxnLst/>
                <a:rect l="l" t="t" r="r" b="b"/>
                <a:pathLst>
                  <a:path w="66276" h="46061" extrusionOk="0">
                    <a:moveTo>
                      <a:pt x="16512" y="0"/>
                    </a:moveTo>
                    <a:cubicBezTo>
                      <a:pt x="10655" y="0"/>
                      <a:pt x="6518" y="2173"/>
                      <a:pt x="3911" y="5649"/>
                    </a:cubicBezTo>
                    <a:cubicBezTo>
                      <a:pt x="1530" y="8691"/>
                      <a:pt x="435" y="12828"/>
                      <a:pt x="226" y="17382"/>
                    </a:cubicBezTo>
                    <a:cubicBezTo>
                      <a:pt x="0" y="19554"/>
                      <a:pt x="0" y="21727"/>
                      <a:pt x="435" y="24126"/>
                    </a:cubicBezTo>
                    <a:cubicBezTo>
                      <a:pt x="435" y="25429"/>
                      <a:pt x="660" y="26733"/>
                      <a:pt x="1095" y="27810"/>
                    </a:cubicBezTo>
                    <a:cubicBezTo>
                      <a:pt x="1964" y="31513"/>
                      <a:pt x="3911" y="34989"/>
                      <a:pt x="6309" y="37805"/>
                    </a:cubicBezTo>
                    <a:lnTo>
                      <a:pt x="6953" y="38465"/>
                    </a:lnTo>
                    <a:cubicBezTo>
                      <a:pt x="11524" y="43245"/>
                      <a:pt x="17816" y="46061"/>
                      <a:pt x="24560" y="46061"/>
                    </a:cubicBezTo>
                    <a:lnTo>
                      <a:pt x="41072" y="46061"/>
                    </a:lnTo>
                    <a:cubicBezTo>
                      <a:pt x="49537" y="46061"/>
                      <a:pt x="57150" y="41507"/>
                      <a:pt x="61495" y="34763"/>
                    </a:cubicBezTo>
                    <a:cubicBezTo>
                      <a:pt x="63008" y="32156"/>
                      <a:pt x="64311" y="29340"/>
                      <a:pt x="64746" y="26298"/>
                    </a:cubicBezTo>
                    <a:cubicBezTo>
                      <a:pt x="66275" y="19120"/>
                      <a:pt x="65406" y="12828"/>
                      <a:pt x="58662" y="12393"/>
                    </a:cubicBezTo>
                    <a:lnTo>
                      <a:pt x="58228" y="12393"/>
                    </a:lnTo>
                    <a:cubicBezTo>
                      <a:pt x="53448" y="12167"/>
                      <a:pt x="49537" y="11733"/>
                      <a:pt x="46495" y="10864"/>
                    </a:cubicBezTo>
                    <a:cubicBezTo>
                      <a:pt x="33251" y="7613"/>
                      <a:pt x="33685" y="226"/>
                      <a:pt x="17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4" name="Google Shape;844;p44"/>
              <p:cNvGrpSpPr/>
              <p:nvPr/>
            </p:nvGrpSpPr>
            <p:grpSpPr>
              <a:xfrm>
                <a:off x="3242510" y="1454176"/>
                <a:ext cx="728750" cy="967500"/>
                <a:chOff x="5595850" y="238125"/>
                <a:chExt cx="728750" cy="967500"/>
              </a:xfrm>
            </p:grpSpPr>
            <p:sp>
              <p:nvSpPr>
                <p:cNvPr id="845" name="Google Shape;845;p44"/>
                <p:cNvSpPr/>
                <p:nvPr/>
              </p:nvSpPr>
              <p:spPr>
                <a:xfrm>
                  <a:off x="6025275" y="709450"/>
                  <a:ext cx="49625" cy="452775"/>
                </a:xfrm>
                <a:custGeom>
                  <a:avLst/>
                  <a:gdLst/>
                  <a:ahLst/>
                  <a:cxnLst/>
                  <a:rect l="l" t="t" r="r" b="b"/>
                  <a:pathLst>
                    <a:path w="1985" h="18111" extrusionOk="0">
                      <a:moveTo>
                        <a:pt x="497" y="1"/>
                      </a:moveTo>
                      <a:lnTo>
                        <a:pt x="0" y="18110"/>
                      </a:lnTo>
                      <a:lnTo>
                        <a:pt x="1985" y="18110"/>
                      </a:lnTo>
                      <a:lnTo>
                        <a:pt x="1429" y="189"/>
                      </a:lnTo>
                      <a:cubicBezTo>
                        <a:pt x="1429" y="125"/>
                        <a:pt x="1429" y="65"/>
                        <a:pt x="1365" y="1"/>
                      </a:cubicBezTo>
                      <a:cubicBezTo>
                        <a:pt x="1241" y="33"/>
                        <a:pt x="1102" y="49"/>
                        <a:pt x="955" y="49"/>
                      </a:cubicBezTo>
                      <a:cubicBezTo>
                        <a:pt x="808" y="49"/>
                        <a:pt x="653" y="33"/>
                        <a:pt x="4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4"/>
                <p:cNvSpPr/>
                <p:nvPr/>
              </p:nvSpPr>
              <p:spPr>
                <a:xfrm>
                  <a:off x="6003575" y="614950"/>
                  <a:ext cx="40325" cy="40325"/>
                </a:xfrm>
                <a:custGeom>
                  <a:avLst/>
                  <a:gdLst/>
                  <a:ahLst/>
                  <a:cxnLst/>
                  <a:rect l="l" t="t" r="r" b="b"/>
                  <a:pathLst>
                    <a:path w="1613" h="1613" extrusionOk="0">
                      <a:moveTo>
                        <a:pt x="1613" y="0"/>
                      </a:moveTo>
                      <a:cubicBezTo>
                        <a:pt x="933" y="60"/>
                        <a:pt x="313" y="496"/>
                        <a:pt x="65" y="1176"/>
                      </a:cubicBezTo>
                      <a:cubicBezTo>
                        <a:pt x="0" y="1240"/>
                        <a:pt x="0" y="1300"/>
                        <a:pt x="0" y="1365"/>
                      </a:cubicBezTo>
                      <a:cubicBezTo>
                        <a:pt x="372" y="1489"/>
                        <a:pt x="744" y="1548"/>
                        <a:pt x="992" y="1613"/>
                      </a:cubicBezTo>
                      <a:lnTo>
                        <a:pt x="992" y="1548"/>
                      </a:lnTo>
                      <a:cubicBezTo>
                        <a:pt x="1116" y="1300"/>
                        <a:pt x="1365" y="1116"/>
                        <a:pt x="1613" y="1052"/>
                      </a:cubicBezTo>
                      <a:lnTo>
                        <a:pt x="16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p:cNvSpPr/>
                <p:nvPr/>
              </p:nvSpPr>
              <p:spPr>
                <a:xfrm>
                  <a:off x="6064100" y="625725"/>
                  <a:ext cx="38725" cy="58950"/>
                </a:xfrm>
                <a:custGeom>
                  <a:avLst/>
                  <a:gdLst/>
                  <a:ahLst/>
                  <a:cxnLst/>
                  <a:rect l="l" t="t" r="r" b="b"/>
                  <a:pathLst>
                    <a:path w="1549" h="2358" extrusionOk="0">
                      <a:moveTo>
                        <a:pt x="680" y="1"/>
                      </a:moveTo>
                      <a:cubicBezTo>
                        <a:pt x="432" y="313"/>
                        <a:pt x="184" y="561"/>
                        <a:pt x="0" y="745"/>
                      </a:cubicBezTo>
                      <a:cubicBezTo>
                        <a:pt x="248" y="993"/>
                        <a:pt x="372" y="1430"/>
                        <a:pt x="248" y="1802"/>
                      </a:cubicBezTo>
                      <a:lnTo>
                        <a:pt x="248" y="1861"/>
                      </a:lnTo>
                      <a:cubicBezTo>
                        <a:pt x="496" y="1985"/>
                        <a:pt x="804" y="2174"/>
                        <a:pt x="1117" y="2357"/>
                      </a:cubicBezTo>
                      <a:cubicBezTo>
                        <a:pt x="1176" y="2298"/>
                        <a:pt x="1176" y="2233"/>
                        <a:pt x="1176" y="2174"/>
                      </a:cubicBezTo>
                      <a:cubicBezTo>
                        <a:pt x="1548" y="1430"/>
                        <a:pt x="1300" y="561"/>
                        <a:pt x="6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4"/>
                <p:cNvSpPr/>
                <p:nvPr/>
              </p:nvSpPr>
              <p:spPr>
                <a:xfrm>
                  <a:off x="6008275" y="673850"/>
                  <a:ext cx="51125" cy="36850"/>
                </a:xfrm>
                <a:custGeom>
                  <a:avLst/>
                  <a:gdLst/>
                  <a:ahLst/>
                  <a:cxnLst/>
                  <a:rect l="l" t="t" r="r" b="b"/>
                  <a:pathLst>
                    <a:path w="2045" h="1474" extrusionOk="0">
                      <a:moveTo>
                        <a:pt x="928" y="1"/>
                      </a:moveTo>
                      <a:cubicBezTo>
                        <a:pt x="680" y="184"/>
                        <a:pt x="373" y="373"/>
                        <a:pt x="1" y="557"/>
                      </a:cubicBezTo>
                      <a:cubicBezTo>
                        <a:pt x="249" y="869"/>
                        <a:pt x="556" y="1177"/>
                        <a:pt x="928" y="1301"/>
                      </a:cubicBezTo>
                      <a:cubicBezTo>
                        <a:pt x="993" y="1365"/>
                        <a:pt x="1117" y="1365"/>
                        <a:pt x="1177" y="1425"/>
                      </a:cubicBezTo>
                      <a:cubicBezTo>
                        <a:pt x="1333" y="1457"/>
                        <a:pt x="1488" y="1473"/>
                        <a:pt x="1635" y="1473"/>
                      </a:cubicBezTo>
                      <a:cubicBezTo>
                        <a:pt x="1782" y="1473"/>
                        <a:pt x="1921" y="1457"/>
                        <a:pt x="2045" y="1425"/>
                      </a:cubicBezTo>
                      <a:cubicBezTo>
                        <a:pt x="1921" y="1053"/>
                        <a:pt x="1861" y="681"/>
                        <a:pt x="1737" y="432"/>
                      </a:cubicBezTo>
                      <a:cubicBezTo>
                        <a:pt x="1613" y="432"/>
                        <a:pt x="1489" y="432"/>
                        <a:pt x="1301" y="373"/>
                      </a:cubicBezTo>
                      <a:cubicBezTo>
                        <a:pt x="1117" y="308"/>
                        <a:pt x="993" y="184"/>
                        <a:pt x="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4"/>
                <p:cNvSpPr/>
                <p:nvPr/>
              </p:nvSpPr>
              <p:spPr>
                <a:xfrm>
                  <a:off x="6043875" y="238125"/>
                  <a:ext cx="175300" cy="406225"/>
                </a:xfrm>
                <a:custGeom>
                  <a:avLst/>
                  <a:gdLst/>
                  <a:ahLst/>
                  <a:cxnLst/>
                  <a:rect l="l" t="t" r="r" b="b"/>
                  <a:pathLst>
                    <a:path w="7012" h="16249" extrusionOk="0">
                      <a:moveTo>
                        <a:pt x="7011" y="0"/>
                      </a:moveTo>
                      <a:lnTo>
                        <a:pt x="7011" y="0"/>
                      </a:lnTo>
                      <a:cubicBezTo>
                        <a:pt x="7011" y="0"/>
                        <a:pt x="3786" y="3166"/>
                        <a:pt x="1613" y="8062"/>
                      </a:cubicBezTo>
                      <a:cubicBezTo>
                        <a:pt x="373" y="10915"/>
                        <a:pt x="65" y="13461"/>
                        <a:pt x="1" y="15073"/>
                      </a:cubicBezTo>
                      <a:lnTo>
                        <a:pt x="1" y="16125"/>
                      </a:lnTo>
                      <a:cubicBezTo>
                        <a:pt x="95" y="16095"/>
                        <a:pt x="188" y="16080"/>
                        <a:pt x="281" y="16080"/>
                      </a:cubicBezTo>
                      <a:cubicBezTo>
                        <a:pt x="374" y="16080"/>
                        <a:pt x="467" y="16095"/>
                        <a:pt x="561" y="16125"/>
                      </a:cubicBezTo>
                      <a:cubicBezTo>
                        <a:pt x="621" y="16189"/>
                        <a:pt x="745" y="16249"/>
                        <a:pt x="809" y="16249"/>
                      </a:cubicBezTo>
                      <a:cubicBezTo>
                        <a:pt x="993" y="16065"/>
                        <a:pt x="1241" y="15817"/>
                        <a:pt x="1489" y="15505"/>
                      </a:cubicBezTo>
                      <a:cubicBezTo>
                        <a:pt x="2605" y="14264"/>
                        <a:pt x="4094" y="12220"/>
                        <a:pt x="5334" y="9179"/>
                      </a:cubicBezTo>
                      <a:cubicBezTo>
                        <a:pt x="6947" y="5274"/>
                        <a:pt x="7011" y="0"/>
                        <a:pt x="70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4"/>
                <p:cNvSpPr/>
                <p:nvPr/>
              </p:nvSpPr>
              <p:spPr>
                <a:xfrm>
                  <a:off x="6051700" y="672250"/>
                  <a:ext cx="272900" cy="350425"/>
                </a:xfrm>
                <a:custGeom>
                  <a:avLst/>
                  <a:gdLst/>
                  <a:ahLst/>
                  <a:cxnLst/>
                  <a:rect l="l" t="t" r="r" b="b"/>
                  <a:pathLst>
                    <a:path w="10916" h="14017" extrusionOk="0">
                      <a:moveTo>
                        <a:pt x="744" y="0"/>
                      </a:moveTo>
                      <a:cubicBezTo>
                        <a:pt x="620" y="248"/>
                        <a:pt x="308" y="437"/>
                        <a:pt x="0" y="496"/>
                      </a:cubicBezTo>
                      <a:cubicBezTo>
                        <a:pt x="124" y="745"/>
                        <a:pt x="184" y="1117"/>
                        <a:pt x="308" y="1489"/>
                      </a:cubicBezTo>
                      <a:cubicBezTo>
                        <a:pt x="372" y="1553"/>
                        <a:pt x="372" y="1613"/>
                        <a:pt x="372" y="1677"/>
                      </a:cubicBezTo>
                      <a:cubicBezTo>
                        <a:pt x="928" y="3225"/>
                        <a:pt x="1985" y="5523"/>
                        <a:pt x="3845" y="7939"/>
                      </a:cubicBezTo>
                      <a:cubicBezTo>
                        <a:pt x="6450" y="11288"/>
                        <a:pt x="10916" y="14017"/>
                        <a:pt x="10916" y="14017"/>
                      </a:cubicBezTo>
                      <a:cubicBezTo>
                        <a:pt x="10916" y="14017"/>
                        <a:pt x="9799" y="9616"/>
                        <a:pt x="6698" y="5334"/>
                      </a:cubicBezTo>
                      <a:cubicBezTo>
                        <a:pt x="4897" y="2918"/>
                        <a:pt x="2977" y="1365"/>
                        <a:pt x="1613" y="496"/>
                      </a:cubicBezTo>
                      <a:cubicBezTo>
                        <a:pt x="1300" y="313"/>
                        <a:pt x="992" y="124"/>
                        <a:pt x="7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4"/>
                <p:cNvSpPr/>
                <p:nvPr/>
              </p:nvSpPr>
              <p:spPr>
                <a:xfrm>
                  <a:off x="5595850" y="639000"/>
                  <a:ext cx="435650" cy="102925"/>
                </a:xfrm>
                <a:custGeom>
                  <a:avLst/>
                  <a:gdLst/>
                  <a:ahLst/>
                  <a:cxnLst/>
                  <a:rect l="l" t="t" r="r" b="b"/>
                  <a:pathLst>
                    <a:path w="17426" h="4117" extrusionOk="0">
                      <a:moveTo>
                        <a:pt x="12028" y="1"/>
                      </a:moveTo>
                      <a:cubicBezTo>
                        <a:pt x="11049" y="1"/>
                        <a:pt x="9971" y="61"/>
                        <a:pt x="8807" y="214"/>
                      </a:cubicBezTo>
                      <a:cubicBezTo>
                        <a:pt x="4650" y="710"/>
                        <a:pt x="1" y="3255"/>
                        <a:pt x="1" y="3255"/>
                      </a:cubicBezTo>
                      <a:cubicBezTo>
                        <a:pt x="1" y="3255"/>
                        <a:pt x="3015" y="4117"/>
                        <a:pt x="7107" y="4117"/>
                      </a:cubicBezTo>
                      <a:cubicBezTo>
                        <a:pt x="7925" y="4117"/>
                        <a:pt x="8787" y="4082"/>
                        <a:pt x="9676" y="4000"/>
                      </a:cubicBezTo>
                      <a:cubicBezTo>
                        <a:pt x="12777" y="3687"/>
                        <a:pt x="15069" y="2695"/>
                        <a:pt x="16498" y="1951"/>
                      </a:cubicBezTo>
                      <a:cubicBezTo>
                        <a:pt x="16870" y="1767"/>
                        <a:pt x="17177" y="1578"/>
                        <a:pt x="17425" y="1395"/>
                      </a:cubicBezTo>
                      <a:cubicBezTo>
                        <a:pt x="17242" y="1206"/>
                        <a:pt x="17242" y="958"/>
                        <a:pt x="17301" y="651"/>
                      </a:cubicBezTo>
                      <a:cubicBezTo>
                        <a:pt x="17053" y="586"/>
                        <a:pt x="16681" y="527"/>
                        <a:pt x="16309" y="403"/>
                      </a:cubicBezTo>
                      <a:cubicBezTo>
                        <a:pt x="15268" y="201"/>
                        <a:pt x="13813" y="1"/>
                        <a:pt x="12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4"/>
                <p:cNvSpPr/>
                <p:nvPr/>
              </p:nvSpPr>
              <p:spPr>
                <a:xfrm>
                  <a:off x="6026875" y="640125"/>
                  <a:ext cx="46550" cy="44550"/>
                </a:xfrm>
                <a:custGeom>
                  <a:avLst/>
                  <a:gdLst/>
                  <a:ahLst/>
                  <a:cxnLst/>
                  <a:rect l="l" t="t" r="r" b="b"/>
                  <a:pathLst>
                    <a:path w="1862" h="1782" extrusionOk="0">
                      <a:moveTo>
                        <a:pt x="961" y="0"/>
                      </a:moveTo>
                      <a:cubicBezTo>
                        <a:pt x="868" y="0"/>
                        <a:pt x="775" y="15"/>
                        <a:pt x="681" y="45"/>
                      </a:cubicBezTo>
                      <a:cubicBezTo>
                        <a:pt x="433" y="109"/>
                        <a:pt x="184" y="293"/>
                        <a:pt x="60" y="541"/>
                      </a:cubicBezTo>
                      <a:lnTo>
                        <a:pt x="60" y="606"/>
                      </a:lnTo>
                      <a:cubicBezTo>
                        <a:pt x="1" y="913"/>
                        <a:pt x="1" y="1161"/>
                        <a:pt x="184" y="1350"/>
                      </a:cubicBezTo>
                      <a:cubicBezTo>
                        <a:pt x="249" y="1533"/>
                        <a:pt x="373" y="1657"/>
                        <a:pt x="557" y="1722"/>
                      </a:cubicBezTo>
                      <a:cubicBezTo>
                        <a:pt x="745" y="1781"/>
                        <a:pt x="869" y="1781"/>
                        <a:pt x="993" y="1781"/>
                      </a:cubicBezTo>
                      <a:cubicBezTo>
                        <a:pt x="1301" y="1722"/>
                        <a:pt x="1613" y="1533"/>
                        <a:pt x="1737" y="1285"/>
                      </a:cubicBezTo>
                      <a:lnTo>
                        <a:pt x="1737" y="1226"/>
                      </a:lnTo>
                      <a:cubicBezTo>
                        <a:pt x="1861" y="854"/>
                        <a:pt x="1737" y="417"/>
                        <a:pt x="1489" y="169"/>
                      </a:cubicBezTo>
                      <a:cubicBezTo>
                        <a:pt x="1425" y="169"/>
                        <a:pt x="1301" y="109"/>
                        <a:pt x="1241" y="45"/>
                      </a:cubicBezTo>
                      <a:cubicBezTo>
                        <a:pt x="1147" y="15"/>
                        <a:pt x="1054"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4"/>
                <p:cNvSpPr/>
                <p:nvPr/>
              </p:nvSpPr>
              <p:spPr>
                <a:xfrm>
                  <a:off x="5825325" y="1162200"/>
                  <a:ext cx="452750" cy="43425"/>
                </a:xfrm>
                <a:custGeom>
                  <a:avLst/>
                  <a:gdLst/>
                  <a:ahLst/>
                  <a:cxnLst/>
                  <a:rect l="l" t="t" r="r" b="b"/>
                  <a:pathLst>
                    <a:path w="18110" h="1737" extrusionOk="0">
                      <a:moveTo>
                        <a:pt x="0" y="0"/>
                      </a:moveTo>
                      <a:lnTo>
                        <a:pt x="0" y="1737"/>
                      </a:lnTo>
                      <a:lnTo>
                        <a:pt x="18110" y="1737"/>
                      </a:lnTo>
                      <a:lnTo>
                        <a:pt x="181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54" name="Google Shape;854;p44"/>
          <p:cNvGrpSpPr/>
          <p:nvPr/>
        </p:nvGrpSpPr>
        <p:grpSpPr>
          <a:xfrm>
            <a:off x="6913105" y="1444851"/>
            <a:ext cx="1261398" cy="1048319"/>
            <a:chOff x="6913105" y="1444851"/>
            <a:chExt cx="1261398" cy="1048319"/>
          </a:xfrm>
        </p:grpSpPr>
        <p:sp>
          <p:nvSpPr>
            <p:cNvPr id="855" name="Google Shape;855;p44"/>
            <p:cNvSpPr/>
            <p:nvPr/>
          </p:nvSpPr>
          <p:spPr>
            <a:xfrm flipH="1">
              <a:off x="6913105" y="1616514"/>
              <a:ext cx="1261398" cy="876656"/>
            </a:xfrm>
            <a:custGeom>
              <a:avLst/>
              <a:gdLst/>
              <a:ahLst/>
              <a:cxnLst/>
              <a:rect l="l" t="t" r="r" b="b"/>
              <a:pathLst>
                <a:path w="66276" h="46061" extrusionOk="0">
                  <a:moveTo>
                    <a:pt x="16512" y="0"/>
                  </a:moveTo>
                  <a:cubicBezTo>
                    <a:pt x="10655" y="0"/>
                    <a:pt x="6518" y="2173"/>
                    <a:pt x="3911" y="5649"/>
                  </a:cubicBezTo>
                  <a:cubicBezTo>
                    <a:pt x="1530" y="8691"/>
                    <a:pt x="435" y="12828"/>
                    <a:pt x="226" y="17382"/>
                  </a:cubicBezTo>
                  <a:cubicBezTo>
                    <a:pt x="0" y="19554"/>
                    <a:pt x="0" y="21727"/>
                    <a:pt x="435" y="24126"/>
                  </a:cubicBezTo>
                  <a:cubicBezTo>
                    <a:pt x="435" y="25429"/>
                    <a:pt x="660" y="26733"/>
                    <a:pt x="1095" y="27810"/>
                  </a:cubicBezTo>
                  <a:cubicBezTo>
                    <a:pt x="1964" y="31513"/>
                    <a:pt x="3911" y="34989"/>
                    <a:pt x="6309" y="37805"/>
                  </a:cubicBezTo>
                  <a:lnTo>
                    <a:pt x="6953" y="38465"/>
                  </a:lnTo>
                  <a:cubicBezTo>
                    <a:pt x="11524" y="43245"/>
                    <a:pt x="17816" y="46061"/>
                    <a:pt x="24560" y="46061"/>
                  </a:cubicBezTo>
                  <a:lnTo>
                    <a:pt x="41072" y="46061"/>
                  </a:lnTo>
                  <a:cubicBezTo>
                    <a:pt x="49537" y="46061"/>
                    <a:pt x="57150" y="41507"/>
                    <a:pt x="61495" y="34763"/>
                  </a:cubicBezTo>
                  <a:cubicBezTo>
                    <a:pt x="63008" y="32156"/>
                    <a:pt x="64311" y="29340"/>
                    <a:pt x="64746" y="26298"/>
                  </a:cubicBezTo>
                  <a:cubicBezTo>
                    <a:pt x="66275" y="19120"/>
                    <a:pt x="65406" y="12828"/>
                    <a:pt x="58662" y="12393"/>
                  </a:cubicBezTo>
                  <a:lnTo>
                    <a:pt x="58228" y="12393"/>
                  </a:lnTo>
                  <a:cubicBezTo>
                    <a:pt x="53448" y="12167"/>
                    <a:pt x="49537" y="11733"/>
                    <a:pt x="46495" y="10864"/>
                  </a:cubicBezTo>
                  <a:cubicBezTo>
                    <a:pt x="33251" y="7613"/>
                    <a:pt x="33685" y="226"/>
                    <a:pt x="17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6" name="Google Shape;856;p44"/>
            <p:cNvGrpSpPr/>
            <p:nvPr/>
          </p:nvGrpSpPr>
          <p:grpSpPr>
            <a:xfrm>
              <a:off x="6946625" y="1695089"/>
              <a:ext cx="535300" cy="194950"/>
              <a:chOff x="5054325" y="1441125"/>
              <a:chExt cx="535300" cy="194950"/>
            </a:xfrm>
          </p:grpSpPr>
          <p:sp>
            <p:nvSpPr>
              <p:cNvPr id="857" name="Google Shape;857;p44"/>
              <p:cNvSpPr/>
              <p:nvPr/>
            </p:nvSpPr>
            <p:spPr>
              <a:xfrm>
                <a:off x="5054325" y="1441125"/>
                <a:ext cx="535300" cy="194950"/>
              </a:xfrm>
              <a:custGeom>
                <a:avLst/>
                <a:gdLst/>
                <a:ahLst/>
                <a:cxnLst/>
                <a:rect l="l" t="t" r="r" b="b"/>
                <a:pathLst>
                  <a:path w="21412" h="7798" extrusionOk="0">
                    <a:moveTo>
                      <a:pt x="10492" y="1"/>
                    </a:moveTo>
                    <a:cubicBezTo>
                      <a:pt x="8476" y="1"/>
                      <a:pt x="6692" y="1553"/>
                      <a:pt x="6477" y="3337"/>
                    </a:cubicBezTo>
                    <a:cubicBezTo>
                      <a:pt x="6031" y="3123"/>
                      <a:pt x="5799" y="3123"/>
                      <a:pt x="5353" y="3123"/>
                    </a:cubicBezTo>
                    <a:cubicBezTo>
                      <a:pt x="3801" y="3123"/>
                      <a:pt x="2677" y="4229"/>
                      <a:pt x="2463" y="5568"/>
                    </a:cubicBezTo>
                    <a:lnTo>
                      <a:pt x="2017" y="5568"/>
                    </a:lnTo>
                    <a:cubicBezTo>
                      <a:pt x="893" y="5568"/>
                      <a:pt x="1" y="6460"/>
                      <a:pt x="1" y="7584"/>
                    </a:cubicBezTo>
                    <a:lnTo>
                      <a:pt x="1" y="7798"/>
                    </a:lnTo>
                    <a:lnTo>
                      <a:pt x="21412" y="7798"/>
                    </a:lnTo>
                    <a:lnTo>
                      <a:pt x="21412" y="7584"/>
                    </a:lnTo>
                    <a:cubicBezTo>
                      <a:pt x="21412" y="6460"/>
                      <a:pt x="20520" y="5568"/>
                      <a:pt x="19413" y="5568"/>
                    </a:cubicBezTo>
                    <a:lnTo>
                      <a:pt x="18967" y="5568"/>
                    </a:lnTo>
                    <a:cubicBezTo>
                      <a:pt x="18735" y="4015"/>
                      <a:pt x="17397" y="2891"/>
                      <a:pt x="15845" y="2891"/>
                    </a:cubicBezTo>
                    <a:cubicBezTo>
                      <a:pt x="15399" y="2891"/>
                      <a:pt x="14721" y="2891"/>
                      <a:pt x="14275" y="3337"/>
                    </a:cubicBezTo>
                    <a:cubicBezTo>
                      <a:pt x="14061" y="1339"/>
                      <a:pt x="12276" y="1"/>
                      <a:pt x="10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4"/>
              <p:cNvSpPr/>
              <p:nvPr/>
            </p:nvSpPr>
            <p:spPr>
              <a:xfrm>
                <a:off x="5127025" y="1513400"/>
                <a:ext cx="339950" cy="122675"/>
              </a:xfrm>
              <a:custGeom>
                <a:avLst/>
                <a:gdLst/>
                <a:ahLst/>
                <a:cxnLst/>
                <a:rect l="l" t="t" r="r" b="b"/>
                <a:pathLst>
                  <a:path w="13598" h="4907" extrusionOk="0">
                    <a:moveTo>
                      <a:pt x="6692" y="0"/>
                    </a:moveTo>
                    <a:cubicBezTo>
                      <a:pt x="5354" y="0"/>
                      <a:pt x="4462" y="892"/>
                      <a:pt x="4230" y="2016"/>
                    </a:cubicBezTo>
                    <a:cubicBezTo>
                      <a:pt x="4016" y="2016"/>
                      <a:pt x="3784" y="1784"/>
                      <a:pt x="3338" y="1784"/>
                    </a:cubicBezTo>
                    <a:cubicBezTo>
                      <a:pt x="2445" y="1784"/>
                      <a:pt x="1785" y="2462"/>
                      <a:pt x="1553" y="3355"/>
                    </a:cubicBezTo>
                    <a:lnTo>
                      <a:pt x="1339" y="3355"/>
                    </a:lnTo>
                    <a:cubicBezTo>
                      <a:pt x="661" y="3355"/>
                      <a:pt x="1" y="4015"/>
                      <a:pt x="1" y="4693"/>
                    </a:cubicBezTo>
                    <a:lnTo>
                      <a:pt x="1" y="4907"/>
                    </a:lnTo>
                    <a:lnTo>
                      <a:pt x="13597" y="4907"/>
                    </a:lnTo>
                    <a:lnTo>
                      <a:pt x="13597" y="4693"/>
                    </a:lnTo>
                    <a:cubicBezTo>
                      <a:pt x="13597" y="4015"/>
                      <a:pt x="13151" y="3355"/>
                      <a:pt x="12491" y="3355"/>
                    </a:cubicBezTo>
                    <a:cubicBezTo>
                      <a:pt x="12259" y="3355"/>
                      <a:pt x="12259" y="3355"/>
                      <a:pt x="12045" y="3569"/>
                    </a:cubicBezTo>
                    <a:cubicBezTo>
                      <a:pt x="12045" y="2462"/>
                      <a:pt x="11153" y="1784"/>
                      <a:pt x="10260" y="1784"/>
                    </a:cubicBezTo>
                    <a:cubicBezTo>
                      <a:pt x="9814" y="1784"/>
                      <a:pt x="9582" y="1784"/>
                      <a:pt x="9136" y="2016"/>
                    </a:cubicBezTo>
                    <a:cubicBezTo>
                      <a:pt x="8922" y="892"/>
                      <a:pt x="8030" y="0"/>
                      <a:pt x="6692"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9" name="Google Shape;859;p44"/>
            <p:cNvGrpSpPr/>
            <p:nvPr/>
          </p:nvGrpSpPr>
          <p:grpSpPr>
            <a:xfrm>
              <a:off x="7233692" y="1444851"/>
              <a:ext cx="620225" cy="976825"/>
              <a:chOff x="7152175" y="1690175"/>
              <a:chExt cx="620225" cy="976825"/>
            </a:xfrm>
          </p:grpSpPr>
          <p:sp>
            <p:nvSpPr>
              <p:cNvPr id="860" name="Google Shape;860;p44"/>
              <p:cNvSpPr/>
              <p:nvPr/>
            </p:nvSpPr>
            <p:spPr>
              <a:xfrm>
                <a:off x="7426675" y="1690175"/>
                <a:ext cx="240300" cy="209075"/>
              </a:xfrm>
              <a:custGeom>
                <a:avLst/>
                <a:gdLst/>
                <a:ahLst/>
                <a:cxnLst/>
                <a:rect l="l" t="t" r="r" b="b"/>
                <a:pathLst>
                  <a:path w="9612" h="8363" extrusionOk="0">
                    <a:moveTo>
                      <a:pt x="8643" y="0"/>
                    </a:moveTo>
                    <a:cubicBezTo>
                      <a:pt x="8163" y="0"/>
                      <a:pt x="3504" y="54"/>
                      <a:pt x="1797" y="2109"/>
                    </a:cubicBezTo>
                    <a:cubicBezTo>
                      <a:pt x="1" y="4218"/>
                      <a:pt x="2045" y="7939"/>
                      <a:pt x="2045" y="7939"/>
                    </a:cubicBezTo>
                    <a:cubicBezTo>
                      <a:pt x="2045" y="7939"/>
                      <a:pt x="3277" y="8362"/>
                      <a:pt x="4680" y="8362"/>
                    </a:cubicBezTo>
                    <a:cubicBezTo>
                      <a:pt x="5795" y="8362"/>
                      <a:pt x="7018" y="8095"/>
                      <a:pt x="7815" y="7135"/>
                    </a:cubicBezTo>
                    <a:cubicBezTo>
                      <a:pt x="9611" y="5026"/>
                      <a:pt x="8683" y="0"/>
                      <a:pt x="8683" y="0"/>
                    </a:cubicBezTo>
                    <a:cubicBezTo>
                      <a:pt x="8683" y="0"/>
                      <a:pt x="8670" y="0"/>
                      <a:pt x="8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4"/>
              <p:cNvSpPr/>
              <p:nvPr/>
            </p:nvSpPr>
            <p:spPr>
              <a:xfrm>
                <a:off x="7263825" y="1787225"/>
                <a:ext cx="175275" cy="148550"/>
              </a:xfrm>
              <a:custGeom>
                <a:avLst/>
                <a:gdLst/>
                <a:ahLst/>
                <a:cxnLst/>
                <a:rect l="l" t="t" r="r" b="b"/>
                <a:pathLst>
                  <a:path w="7011" h="5942" extrusionOk="0">
                    <a:moveTo>
                      <a:pt x="1258" y="1"/>
                    </a:moveTo>
                    <a:cubicBezTo>
                      <a:pt x="762" y="1"/>
                      <a:pt x="437" y="28"/>
                      <a:pt x="437" y="28"/>
                    </a:cubicBezTo>
                    <a:cubicBezTo>
                      <a:pt x="437" y="28"/>
                      <a:pt x="0" y="3749"/>
                      <a:pt x="1429" y="5238"/>
                    </a:cubicBezTo>
                    <a:cubicBezTo>
                      <a:pt x="1966" y="5775"/>
                      <a:pt x="2706" y="5942"/>
                      <a:pt x="3420" y="5942"/>
                    </a:cubicBezTo>
                    <a:cubicBezTo>
                      <a:pt x="4599" y="5942"/>
                      <a:pt x="5706" y="5486"/>
                      <a:pt x="5706" y="5486"/>
                    </a:cubicBezTo>
                    <a:cubicBezTo>
                      <a:pt x="5706" y="5486"/>
                      <a:pt x="7011" y="2633"/>
                      <a:pt x="5582" y="1204"/>
                    </a:cubicBezTo>
                    <a:cubicBezTo>
                      <a:pt x="4579" y="156"/>
                      <a:pt x="2437" y="1"/>
                      <a:pt x="12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4"/>
              <p:cNvSpPr/>
              <p:nvPr/>
            </p:nvSpPr>
            <p:spPr>
              <a:xfrm>
                <a:off x="7364650" y="1792500"/>
                <a:ext cx="187575" cy="322525"/>
              </a:xfrm>
              <a:custGeom>
                <a:avLst/>
                <a:gdLst/>
                <a:ahLst/>
                <a:cxnLst/>
                <a:rect l="l" t="t" r="r" b="b"/>
                <a:pathLst>
                  <a:path w="7503" h="12901" extrusionOk="0">
                    <a:moveTo>
                      <a:pt x="7503" y="1"/>
                    </a:moveTo>
                    <a:lnTo>
                      <a:pt x="7503" y="1"/>
                    </a:lnTo>
                    <a:cubicBezTo>
                      <a:pt x="4402" y="685"/>
                      <a:pt x="2913" y="6515"/>
                      <a:pt x="2913" y="6515"/>
                    </a:cubicBezTo>
                    <a:cubicBezTo>
                      <a:pt x="2358" y="4342"/>
                      <a:pt x="1" y="3538"/>
                      <a:pt x="1" y="3538"/>
                    </a:cubicBezTo>
                    <a:lnTo>
                      <a:pt x="1" y="3538"/>
                    </a:lnTo>
                    <a:cubicBezTo>
                      <a:pt x="3410" y="7011"/>
                      <a:pt x="2358" y="12901"/>
                      <a:pt x="2358" y="12901"/>
                    </a:cubicBezTo>
                    <a:lnTo>
                      <a:pt x="4466" y="12901"/>
                    </a:lnTo>
                    <a:cubicBezTo>
                      <a:pt x="2358" y="4714"/>
                      <a:pt x="7503" y="1"/>
                      <a:pt x="75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4"/>
              <p:cNvSpPr/>
              <p:nvPr/>
            </p:nvSpPr>
            <p:spPr>
              <a:xfrm>
                <a:off x="7366150" y="2341375"/>
                <a:ext cx="52750" cy="54350"/>
              </a:xfrm>
              <a:custGeom>
                <a:avLst/>
                <a:gdLst/>
                <a:ahLst/>
                <a:cxnLst/>
                <a:rect l="l" t="t" r="r" b="b"/>
                <a:pathLst>
                  <a:path w="2110" h="2174" extrusionOk="0">
                    <a:moveTo>
                      <a:pt x="1057" y="0"/>
                    </a:moveTo>
                    <a:cubicBezTo>
                      <a:pt x="437" y="0"/>
                      <a:pt x="1" y="497"/>
                      <a:pt x="1" y="1057"/>
                    </a:cubicBezTo>
                    <a:cubicBezTo>
                      <a:pt x="1" y="1677"/>
                      <a:pt x="437" y="2173"/>
                      <a:pt x="1057" y="2173"/>
                    </a:cubicBezTo>
                    <a:cubicBezTo>
                      <a:pt x="1613" y="2173"/>
                      <a:pt x="2109" y="1677"/>
                      <a:pt x="2109" y="1057"/>
                    </a:cubicBezTo>
                    <a:cubicBezTo>
                      <a:pt x="2109" y="497"/>
                      <a:pt x="1613" y="0"/>
                      <a:pt x="10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4"/>
              <p:cNvSpPr/>
              <p:nvPr/>
            </p:nvSpPr>
            <p:spPr>
              <a:xfrm>
                <a:off x="7502600" y="2341375"/>
                <a:ext cx="52725" cy="54350"/>
              </a:xfrm>
              <a:custGeom>
                <a:avLst/>
                <a:gdLst/>
                <a:ahLst/>
                <a:cxnLst/>
                <a:rect l="l" t="t" r="r" b="b"/>
                <a:pathLst>
                  <a:path w="2109" h="2174" extrusionOk="0">
                    <a:moveTo>
                      <a:pt x="1057" y="0"/>
                    </a:moveTo>
                    <a:cubicBezTo>
                      <a:pt x="437" y="0"/>
                      <a:pt x="0" y="497"/>
                      <a:pt x="0" y="1057"/>
                    </a:cubicBezTo>
                    <a:cubicBezTo>
                      <a:pt x="0" y="1677"/>
                      <a:pt x="437" y="2173"/>
                      <a:pt x="1057" y="2173"/>
                    </a:cubicBezTo>
                    <a:cubicBezTo>
                      <a:pt x="1613" y="2173"/>
                      <a:pt x="2109" y="1677"/>
                      <a:pt x="2109" y="1057"/>
                    </a:cubicBezTo>
                    <a:cubicBezTo>
                      <a:pt x="2109" y="497"/>
                      <a:pt x="1613" y="0"/>
                      <a:pt x="10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4"/>
              <p:cNvSpPr/>
              <p:nvPr/>
            </p:nvSpPr>
            <p:spPr>
              <a:xfrm>
                <a:off x="7301025" y="2254550"/>
                <a:ext cx="317950" cy="228000"/>
              </a:xfrm>
              <a:custGeom>
                <a:avLst/>
                <a:gdLst/>
                <a:ahLst/>
                <a:cxnLst/>
                <a:rect l="l" t="t" r="r" b="b"/>
                <a:pathLst>
                  <a:path w="12718" h="9120" extrusionOk="0">
                    <a:moveTo>
                      <a:pt x="3662" y="3473"/>
                    </a:moveTo>
                    <a:cubicBezTo>
                      <a:pt x="4218" y="3473"/>
                      <a:pt x="4714" y="3970"/>
                      <a:pt x="4714" y="4530"/>
                    </a:cubicBezTo>
                    <a:cubicBezTo>
                      <a:pt x="4714" y="5150"/>
                      <a:pt x="4218" y="5646"/>
                      <a:pt x="3662" y="5646"/>
                    </a:cubicBezTo>
                    <a:cubicBezTo>
                      <a:pt x="3042" y="5646"/>
                      <a:pt x="2606" y="5150"/>
                      <a:pt x="2606" y="4530"/>
                    </a:cubicBezTo>
                    <a:cubicBezTo>
                      <a:pt x="2606" y="3970"/>
                      <a:pt x="3042" y="3473"/>
                      <a:pt x="3662" y="3473"/>
                    </a:cubicBezTo>
                    <a:close/>
                    <a:moveTo>
                      <a:pt x="9120" y="3473"/>
                    </a:moveTo>
                    <a:cubicBezTo>
                      <a:pt x="9676" y="3473"/>
                      <a:pt x="10172" y="3970"/>
                      <a:pt x="10172" y="4530"/>
                    </a:cubicBezTo>
                    <a:cubicBezTo>
                      <a:pt x="10172" y="5150"/>
                      <a:pt x="9676" y="5646"/>
                      <a:pt x="9120" y="5646"/>
                    </a:cubicBezTo>
                    <a:cubicBezTo>
                      <a:pt x="8500" y="5646"/>
                      <a:pt x="8063" y="5150"/>
                      <a:pt x="8063" y="4530"/>
                    </a:cubicBezTo>
                    <a:cubicBezTo>
                      <a:pt x="8063" y="3970"/>
                      <a:pt x="8500" y="3473"/>
                      <a:pt x="9120" y="3473"/>
                    </a:cubicBezTo>
                    <a:close/>
                    <a:moveTo>
                      <a:pt x="6391" y="0"/>
                    </a:moveTo>
                    <a:cubicBezTo>
                      <a:pt x="2854" y="0"/>
                      <a:pt x="1" y="2049"/>
                      <a:pt x="1" y="4530"/>
                    </a:cubicBezTo>
                    <a:cubicBezTo>
                      <a:pt x="1" y="7070"/>
                      <a:pt x="2854" y="9120"/>
                      <a:pt x="6391" y="9120"/>
                    </a:cubicBezTo>
                    <a:cubicBezTo>
                      <a:pt x="9864" y="9120"/>
                      <a:pt x="12717" y="7070"/>
                      <a:pt x="12717" y="4530"/>
                    </a:cubicBezTo>
                    <a:cubicBezTo>
                      <a:pt x="12717" y="2049"/>
                      <a:pt x="9864" y="0"/>
                      <a:pt x="63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4"/>
              <p:cNvSpPr/>
              <p:nvPr/>
            </p:nvSpPr>
            <p:spPr>
              <a:xfrm>
                <a:off x="7152175" y="2034375"/>
                <a:ext cx="620225" cy="632625"/>
              </a:xfrm>
              <a:custGeom>
                <a:avLst/>
                <a:gdLst/>
                <a:ahLst/>
                <a:cxnLst/>
                <a:rect l="l" t="t" r="r" b="b"/>
                <a:pathLst>
                  <a:path w="24809" h="25305" extrusionOk="0">
                    <a:moveTo>
                      <a:pt x="1613" y="1"/>
                    </a:moveTo>
                    <a:cubicBezTo>
                      <a:pt x="1613" y="1"/>
                      <a:pt x="1" y="4342"/>
                      <a:pt x="2174" y="7195"/>
                    </a:cubicBezTo>
                    <a:cubicBezTo>
                      <a:pt x="1489" y="8683"/>
                      <a:pt x="1058" y="10296"/>
                      <a:pt x="1058" y="12032"/>
                    </a:cubicBezTo>
                    <a:cubicBezTo>
                      <a:pt x="1058" y="15198"/>
                      <a:pt x="2358" y="18110"/>
                      <a:pt x="4466" y="20159"/>
                    </a:cubicBezTo>
                    <a:lnTo>
                      <a:pt x="4466" y="25304"/>
                    </a:lnTo>
                    <a:lnTo>
                      <a:pt x="5895" y="24377"/>
                    </a:lnTo>
                    <a:lnTo>
                      <a:pt x="7319" y="25304"/>
                    </a:lnTo>
                    <a:lnTo>
                      <a:pt x="7319" y="22144"/>
                    </a:lnTo>
                    <a:cubicBezTo>
                      <a:pt x="8808" y="22888"/>
                      <a:pt x="10544" y="23320"/>
                      <a:pt x="12345" y="23320"/>
                    </a:cubicBezTo>
                    <a:cubicBezTo>
                      <a:pt x="14082" y="23320"/>
                      <a:pt x="15754" y="22888"/>
                      <a:pt x="17307" y="22203"/>
                    </a:cubicBezTo>
                    <a:lnTo>
                      <a:pt x="17307" y="25304"/>
                    </a:lnTo>
                    <a:lnTo>
                      <a:pt x="18671" y="24377"/>
                    </a:lnTo>
                    <a:lnTo>
                      <a:pt x="20095" y="25304"/>
                    </a:lnTo>
                    <a:lnTo>
                      <a:pt x="20095" y="20159"/>
                    </a:lnTo>
                    <a:cubicBezTo>
                      <a:pt x="22268" y="18110"/>
                      <a:pt x="23568" y="15257"/>
                      <a:pt x="23568" y="12032"/>
                    </a:cubicBezTo>
                    <a:cubicBezTo>
                      <a:pt x="23568" y="10360"/>
                      <a:pt x="23196" y="8748"/>
                      <a:pt x="22516" y="7259"/>
                    </a:cubicBezTo>
                    <a:cubicBezTo>
                      <a:pt x="24808" y="4466"/>
                      <a:pt x="23136" y="1"/>
                      <a:pt x="23136" y="1"/>
                    </a:cubicBezTo>
                    <a:lnTo>
                      <a:pt x="23072" y="1"/>
                    </a:lnTo>
                    <a:cubicBezTo>
                      <a:pt x="20656" y="189"/>
                      <a:pt x="19043" y="933"/>
                      <a:pt x="18051" y="1613"/>
                    </a:cubicBezTo>
                    <a:cubicBezTo>
                      <a:pt x="20715" y="3474"/>
                      <a:pt x="22516" y="6575"/>
                      <a:pt x="22516" y="10048"/>
                    </a:cubicBezTo>
                    <a:cubicBezTo>
                      <a:pt x="22516" y="15694"/>
                      <a:pt x="17927" y="20283"/>
                      <a:pt x="12345" y="20283"/>
                    </a:cubicBezTo>
                    <a:cubicBezTo>
                      <a:pt x="6699" y="20283"/>
                      <a:pt x="2174" y="15694"/>
                      <a:pt x="2174" y="10048"/>
                    </a:cubicBezTo>
                    <a:cubicBezTo>
                      <a:pt x="2174" y="6515"/>
                      <a:pt x="3970" y="3414"/>
                      <a:pt x="6699" y="1613"/>
                    </a:cubicBezTo>
                    <a:cubicBezTo>
                      <a:pt x="5707" y="933"/>
                      <a:pt x="4094" y="189"/>
                      <a:pt x="17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4"/>
              <p:cNvSpPr/>
              <p:nvPr/>
            </p:nvSpPr>
            <p:spPr>
              <a:xfrm>
                <a:off x="7206525" y="2031275"/>
                <a:ext cx="508575" cy="510200"/>
              </a:xfrm>
              <a:custGeom>
                <a:avLst/>
                <a:gdLst/>
                <a:ahLst/>
                <a:cxnLst/>
                <a:rect l="l" t="t" r="r" b="b"/>
                <a:pathLst>
                  <a:path w="20343" h="20408" extrusionOk="0">
                    <a:moveTo>
                      <a:pt x="6326" y="6639"/>
                    </a:moveTo>
                    <a:cubicBezTo>
                      <a:pt x="6698" y="6639"/>
                      <a:pt x="7006" y="6947"/>
                      <a:pt x="7006" y="7319"/>
                    </a:cubicBezTo>
                    <a:cubicBezTo>
                      <a:pt x="7006" y="7443"/>
                      <a:pt x="6946" y="7507"/>
                      <a:pt x="6946" y="7631"/>
                    </a:cubicBezTo>
                    <a:cubicBezTo>
                      <a:pt x="6822" y="7383"/>
                      <a:pt x="6634" y="7195"/>
                      <a:pt x="6326" y="7195"/>
                    </a:cubicBezTo>
                    <a:cubicBezTo>
                      <a:pt x="6013" y="7195"/>
                      <a:pt x="5765" y="7383"/>
                      <a:pt x="5641" y="7567"/>
                    </a:cubicBezTo>
                    <a:lnTo>
                      <a:pt x="5641" y="7319"/>
                    </a:lnTo>
                    <a:cubicBezTo>
                      <a:pt x="5641" y="6947"/>
                      <a:pt x="5954" y="6639"/>
                      <a:pt x="6326" y="6639"/>
                    </a:cubicBezTo>
                    <a:close/>
                    <a:moveTo>
                      <a:pt x="14076" y="6639"/>
                    </a:moveTo>
                    <a:cubicBezTo>
                      <a:pt x="14448" y="6639"/>
                      <a:pt x="14761" y="6947"/>
                      <a:pt x="14761" y="7319"/>
                    </a:cubicBezTo>
                    <a:cubicBezTo>
                      <a:pt x="14761" y="7443"/>
                      <a:pt x="14696" y="7567"/>
                      <a:pt x="14637" y="7691"/>
                    </a:cubicBezTo>
                    <a:cubicBezTo>
                      <a:pt x="14572" y="7443"/>
                      <a:pt x="14388" y="7259"/>
                      <a:pt x="14016" y="7259"/>
                    </a:cubicBezTo>
                    <a:cubicBezTo>
                      <a:pt x="13768" y="7259"/>
                      <a:pt x="13520" y="7383"/>
                      <a:pt x="13396" y="7567"/>
                    </a:cubicBezTo>
                    <a:lnTo>
                      <a:pt x="13396" y="7319"/>
                    </a:lnTo>
                    <a:cubicBezTo>
                      <a:pt x="13396" y="6947"/>
                      <a:pt x="13644" y="6639"/>
                      <a:pt x="14076" y="6639"/>
                    </a:cubicBezTo>
                    <a:close/>
                    <a:moveTo>
                      <a:pt x="10171" y="8931"/>
                    </a:moveTo>
                    <a:cubicBezTo>
                      <a:pt x="13644" y="8931"/>
                      <a:pt x="16497" y="10980"/>
                      <a:pt x="16497" y="13461"/>
                    </a:cubicBezTo>
                    <a:cubicBezTo>
                      <a:pt x="16497" y="16001"/>
                      <a:pt x="13644" y="18051"/>
                      <a:pt x="10171" y="18051"/>
                    </a:cubicBezTo>
                    <a:cubicBezTo>
                      <a:pt x="6634" y="18051"/>
                      <a:pt x="3781" y="16001"/>
                      <a:pt x="3781" y="13461"/>
                    </a:cubicBezTo>
                    <a:cubicBezTo>
                      <a:pt x="3781" y="10980"/>
                      <a:pt x="6634" y="8931"/>
                      <a:pt x="10171" y="8931"/>
                    </a:cubicBezTo>
                    <a:close/>
                    <a:moveTo>
                      <a:pt x="10171" y="1"/>
                    </a:moveTo>
                    <a:cubicBezTo>
                      <a:pt x="8062" y="1"/>
                      <a:pt x="6137" y="621"/>
                      <a:pt x="4525" y="1737"/>
                    </a:cubicBezTo>
                    <a:cubicBezTo>
                      <a:pt x="1796" y="3538"/>
                      <a:pt x="0" y="6639"/>
                      <a:pt x="0" y="10172"/>
                    </a:cubicBezTo>
                    <a:cubicBezTo>
                      <a:pt x="0" y="15818"/>
                      <a:pt x="4525" y="20407"/>
                      <a:pt x="10171" y="20407"/>
                    </a:cubicBezTo>
                    <a:cubicBezTo>
                      <a:pt x="15753" y="20407"/>
                      <a:pt x="20342" y="15818"/>
                      <a:pt x="20342" y="10172"/>
                    </a:cubicBezTo>
                    <a:cubicBezTo>
                      <a:pt x="20342" y="6699"/>
                      <a:pt x="18541" y="3598"/>
                      <a:pt x="15877" y="1737"/>
                    </a:cubicBezTo>
                    <a:cubicBezTo>
                      <a:pt x="14264" y="685"/>
                      <a:pt x="12280" y="1"/>
                      <a:pt x="1017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4"/>
              <p:cNvSpPr/>
              <p:nvPr/>
            </p:nvSpPr>
            <p:spPr>
              <a:xfrm>
                <a:off x="7347550" y="2197250"/>
                <a:ext cx="34125" cy="24825"/>
              </a:xfrm>
              <a:custGeom>
                <a:avLst/>
                <a:gdLst/>
                <a:ahLst/>
                <a:cxnLst/>
                <a:rect l="l" t="t" r="r" b="b"/>
                <a:pathLst>
                  <a:path w="1365" h="993" extrusionOk="0">
                    <a:moveTo>
                      <a:pt x="685" y="0"/>
                    </a:moveTo>
                    <a:cubicBezTo>
                      <a:pt x="313" y="0"/>
                      <a:pt x="0" y="308"/>
                      <a:pt x="0" y="680"/>
                    </a:cubicBezTo>
                    <a:lnTo>
                      <a:pt x="0" y="928"/>
                    </a:lnTo>
                    <a:cubicBezTo>
                      <a:pt x="124" y="744"/>
                      <a:pt x="372" y="556"/>
                      <a:pt x="685" y="556"/>
                    </a:cubicBezTo>
                    <a:cubicBezTo>
                      <a:pt x="993" y="556"/>
                      <a:pt x="1181" y="744"/>
                      <a:pt x="1305" y="992"/>
                    </a:cubicBezTo>
                    <a:cubicBezTo>
                      <a:pt x="1305" y="868"/>
                      <a:pt x="1365" y="804"/>
                      <a:pt x="1365" y="680"/>
                    </a:cubicBezTo>
                    <a:cubicBezTo>
                      <a:pt x="1365" y="308"/>
                      <a:pt x="1057" y="0"/>
                      <a:pt x="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4"/>
              <p:cNvSpPr/>
              <p:nvPr/>
            </p:nvSpPr>
            <p:spPr>
              <a:xfrm>
                <a:off x="7541425" y="2197250"/>
                <a:ext cx="34125" cy="26300"/>
              </a:xfrm>
              <a:custGeom>
                <a:avLst/>
                <a:gdLst/>
                <a:ahLst/>
                <a:cxnLst/>
                <a:rect l="l" t="t" r="r" b="b"/>
                <a:pathLst>
                  <a:path w="1365" h="1052" extrusionOk="0">
                    <a:moveTo>
                      <a:pt x="680" y="0"/>
                    </a:moveTo>
                    <a:cubicBezTo>
                      <a:pt x="248" y="0"/>
                      <a:pt x="0" y="308"/>
                      <a:pt x="0" y="680"/>
                    </a:cubicBezTo>
                    <a:lnTo>
                      <a:pt x="0" y="928"/>
                    </a:lnTo>
                    <a:cubicBezTo>
                      <a:pt x="124" y="744"/>
                      <a:pt x="372" y="620"/>
                      <a:pt x="620" y="620"/>
                    </a:cubicBezTo>
                    <a:cubicBezTo>
                      <a:pt x="992" y="620"/>
                      <a:pt x="1176" y="804"/>
                      <a:pt x="1241" y="1052"/>
                    </a:cubicBezTo>
                    <a:cubicBezTo>
                      <a:pt x="1300" y="928"/>
                      <a:pt x="1365" y="804"/>
                      <a:pt x="1365" y="680"/>
                    </a:cubicBezTo>
                    <a:cubicBezTo>
                      <a:pt x="1365" y="308"/>
                      <a:pt x="1052" y="0"/>
                      <a:pt x="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70" name="Google Shape;870;p44"/>
          <p:cNvSpPr txBox="1">
            <a:spLocks noGrp="1"/>
          </p:cNvSpPr>
          <p:nvPr>
            <p:ph type="subTitle" idx="1"/>
          </p:nvPr>
        </p:nvSpPr>
        <p:spPr>
          <a:xfrm>
            <a:off x="723875" y="2664987"/>
            <a:ext cx="1755600" cy="22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AEROBIK</a:t>
            </a:r>
            <a:endParaRPr/>
          </a:p>
        </p:txBody>
      </p:sp>
      <p:sp>
        <p:nvSpPr>
          <p:cNvPr id="871" name="Google Shape;871;p44"/>
          <p:cNvSpPr txBox="1">
            <a:spLocks noGrp="1"/>
          </p:cNvSpPr>
          <p:nvPr>
            <p:ph type="subTitle" idx="2"/>
          </p:nvPr>
        </p:nvSpPr>
        <p:spPr>
          <a:xfrm>
            <a:off x="2704585" y="2665250"/>
            <a:ext cx="1755600" cy="22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ANAEROB</a:t>
            </a:r>
            <a:endParaRPr/>
          </a:p>
        </p:txBody>
      </p:sp>
      <p:sp>
        <p:nvSpPr>
          <p:cNvPr id="872" name="Google Shape;872;p44"/>
          <p:cNvSpPr txBox="1">
            <a:spLocks noGrp="1"/>
          </p:cNvSpPr>
          <p:nvPr>
            <p:ph type="subTitle" idx="3"/>
          </p:nvPr>
        </p:nvSpPr>
        <p:spPr>
          <a:xfrm>
            <a:off x="4643438" y="2786064"/>
            <a:ext cx="1958407" cy="33062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800"/>
              <a:buFont typeface="Arial"/>
              <a:buNone/>
            </a:pPr>
            <a:r>
              <a:rPr lang="id-ID" dirty="0"/>
              <a:t>JAMUR LIGNINOLITIK</a:t>
            </a:r>
            <a:endParaRPr/>
          </a:p>
        </p:txBody>
      </p:sp>
      <p:sp>
        <p:nvSpPr>
          <p:cNvPr id="873" name="Google Shape;873;p44"/>
          <p:cNvSpPr txBox="1">
            <a:spLocks noGrp="1"/>
          </p:cNvSpPr>
          <p:nvPr>
            <p:ph type="subTitle" idx="4"/>
          </p:nvPr>
        </p:nvSpPr>
        <p:spPr>
          <a:xfrm>
            <a:off x="6666004" y="2669754"/>
            <a:ext cx="1977962" cy="33062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800"/>
              <a:buFont typeface="Arial"/>
              <a:buNone/>
            </a:pPr>
            <a:r>
              <a:rPr lang="id-ID" dirty="0"/>
              <a:t>METILOTROF</a:t>
            </a:r>
            <a:endParaRPr/>
          </a:p>
        </p:txBody>
      </p:sp>
      <p:sp>
        <p:nvSpPr>
          <p:cNvPr id="874" name="Google Shape;874;p44"/>
          <p:cNvSpPr txBox="1">
            <a:spLocks noGrp="1"/>
          </p:cNvSpPr>
          <p:nvPr>
            <p:ph type="subTitle" idx="5"/>
          </p:nvPr>
        </p:nvSpPr>
        <p:spPr>
          <a:xfrm>
            <a:off x="708725" y="3025124"/>
            <a:ext cx="1785900" cy="74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Mikroorganisme yang membutuhkan oksigen</a:t>
            </a:r>
            <a:endParaRPr/>
          </a:p>
        </p:txBody>
      </p:sp>
      <p:sp>
        <p:nvSpPr>
          <p:cNvPr id="875" name="Google Shape;875;p44"/>
          <p:cNvSpPr txBox="1">
            <a:spLocks noGrp="1"/>
          </p:cNvSpPr>
          <p:nvPr>
            <p:ph type="subTitle" idx="6"/>
          </p:nvPr>
        </p:nvSpPr>
        <p:spPr>
          <a:xfrm>
            <a:off x="2689435" y="3025124"/>
            <a:ext cx="1785900" cy="74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Mikroorganisme yang tidak membutuhkan oksigen</a:t>
            </a:r>
            <a:endParaRPr/>
          </a:p>
        </p:txBody>
      </p:sp>
      <p:sp>
        <p:nvSpPr>
          <p:cNvPr id="876" name="Google Shape;876;p44"/>
          <p:cNvSpPr txBox="1">
            <a:spLocks noGrp="1"/>
          </p:cNvSpPr>
          <p:nvPr>
            <p:ph type="subTitle" idx="7"/>
          </p:nvPr>
        </p:nvSpPr>
        <p:spPr>
          <a:xfrm>
            <a:off x="4500562" y="3071816"/>
            <a:ext cx="2259309" cy="154689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Contoh dari jamur ini seperti jamur busuk putih </a:t>
            </a:r>
            <a:r>
              <a:rPr lang="id-ID" i="1" dirty="0"/>
              <a:t>Phanaerochaete chrysosporium </a:t>
            </a:r>
            <a:r>
              <a:rPr lang="id-ID" dirty="0"/>
              <a:t>dalam mendegradasi polutan</a:t>
            </a:r>
            <a:endParaRPr/>
          </a:p>
        </p:txBody>
      </p:sp>
      <p:sp>
        <p:nvSpPr>
          <p:cNvPr id="877" name="Google Shape;877;p44"/>
          <p:cNvSpPr txBox="1">
            <a:spLocks noGrp="1"/>
          </p:cNvSpPr>
          <p:nvPr>
            <p:ph type="subTitle" idx="8"/>
          </p:nvPr>
        </p:nvSpPr>
        <p:spPr>
          <a:xfrm>
            <a:off x="6643702" y="3214692"/>
            <a:ext cx="1785900" cy="74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Bakteri aerob yang tumbuh memanfaatkan metana sebagai karbon dan energi</a:t>
            </a:r>
            <a:endParaRPr/>
          </a:p>
        </p:txBody>
      </p:sp>
      <p:grpSp>
        <p:nvGrpSpPr>
          <p:cNvPr id="878" name="Google Shape;878;p44"/>
          <p:cNvGrpSpPr/>
          <p:nvPr/>
        </p:nvGrpSpPr>
        <p:grpSpPr>
          <a:xfrm>
            <a:off x="861725" y="1616514"/>
            <a:ext cx="1370649" cy="876656"/>
            <a:chOff x="861725" y="1616514"/>
            <a:chExt cx="1370649" cy="876656"/>
          </a:xfrm>
        </p:grpSpPr>
        <p:grpSp>
          <p:nvGrpSpPr>
            <p:cNvPr id="879" name="Google Shape;879;p44"/>
            <p:cNvGrpSpPr/>
            <p:nvPr/>
          </p:nvGrpSpPr>
          <p:grpSpPr>
            <a:xfrm>
              <a:off x="970976" y="1616514"/>
              <a:ext cx="1261398" cy="876656"/>
              <a:chOff x="970976" y="1616514"/>
              <a:chExt cx="1261398" cy="876656"/>
            </a:xfrm>
          </p:grpSpPr>
          <p:sp>
            <p:nvSpPr>
              <p:cNvPr id="880" name="Google Shape;880;p44"/>
              <p:cNvSpPr/>
              <p:nvPr/>
            </p:nvSpPr>
            <p:spPr>
              <a:xfrm flipH="1">
                <a:off x="970976" y="1616514"/>
                <a:ext cx="1261398" cy="876656"/>
              </a:xfrm>
              <a:custGeom>
                <a:avLst/>
                <a:gdLst/>
                <a:ahLst/>
                <a:cxnLst/>
                <a:rect l="l" t="t" r="r" b="b"/>
                <a:pathLst>
                  <a:path w="66276" h="46061" extrusionOk="0">
                    <a:moveTo>
                      <a:pt x="16512" y="0"/>
                    </a:moveTo>
                    <a:cubicBezTo>
                      <a:pt x="10655" y="0"/>
                      <a:pt x="6518" y="2173"/>
                      <a:pt x="3911" y="5649"/>
                    </a:cubicBezTo>
                    <a:cubicBezTo>
                      <a:pt x="1530" y="8691"/>
                      <a:pt x="435" y="12828"/>
                      <a:pt x="226" y="17382"/>
                    </a:cubicBezTo>
                    <a:cubicBezTo>
                      <a:pt x="0" y="19554"/>
                      <a:pt x="0" y="21727"/>
                      <a:pt x="435" y="24126"/>
                    </a:cubicBezTo>
                    <a:cubicBezTo>
                      <a:pt x="435" y="25429"/>
                      <a:pt x="660" y="26733"/>
                      <a:pt x="1095" y="27810"/>
                    </a:cubicBezTo>
                    <a:cubicBezTo>
                      <a:pt x="1964" y="31513"/>
                      <a:pt x="3911" y="34989"/>
                      <a:pt x="6309" y="37805"/>
                    </a:cubicBezTo>
                    <a:lnTo>
                      <a:pt x="6953" y="38465"/>
                    </a:lnTo>
                    <a:cubicBezTo>
                      <a:pt x="11524" y="43245"/>
                      <a:pt x="17816" y="46061"/>
                      <a:pt x="24560" y="46061"/>
                    </a:cubicBezTo>
                    <a:lnTo>
                      <a:pt x="41072" y="46061"/>
                    </a:lnTo>
                    <a:cubicBezTo>
                      <a:pt x="49537" y="46061"/>
                      <a:pt x="57150" y="41507"/>
                      <a:pt x="61495" y="34763"/>
                    </a:cubicBezTo>
                    <a:cubicBezTo>
                      <a:pt x="63008" y="32156"/>
                      <a:pt x="64311" y="29340"/>
                      <a:pt x="64746" y="26298"/>
                    </a:cubicBezTo>
                    <a:cubicBezTo>
                      <a:pt x="66275" y="19120"/>
                      <a:pt x="65406" y="12828"/>
                      <a:pt x="58662" y="12393"/>
                    </a:cubicBezTo>
                    <a:lnTo>
                      <a:pt x="58228" y="12393"/>
                    </a:lnTo>
                    <a:cubicBezTo>
                      <a:pt x="53448" y="12167"/>
                      <a:pt x="49537" y="11733"/>
                      <a:pt x="46495" y="10864"/>
                    </a:cubicBezTo>
                    <a:cubicBezTo>
                      <a:pt x="33251" y="7613"/>
                      <a:pt x="33685" y="226"/>
                      <a:pt x="17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1" name="Google Shape;881;p44"/>
              <p:cNvGrpSpPr/>
              <p:nvPr/>
            </p:nvGrpSpPr>
            <p:grpSpPr>
              <a:xfrm>
                <a:off x="1241950" y="1750201"/>
                <a:ext cx="719450" cy="671475"/>
                <a:chOff x="1795150" y="5805525"/>
                <a:chExt cx="719450" cy="671475"/>
              </a:xfrm>
            </p:grpSpPr>
            <p:sp>
              <p:nvSpPr>
                <p:cNvPr id="882" name="Google Shape;882;p44"/>
                <p:cNvSpPr/>
                <p:nvPr/>
              </p:nvSpPr>
              <p:spPr>
                <a:xfrm>
                  <a:off x="1796650" y="6090950"/>
                  <a:ext cx="223300" cy="229500"/>
                </a:xfrm>
                <a:custGeom>
                  <a:avLst/>
                  <a:gdLst/>
                  <a:ahLst/>
                  <a:cxnLst/>
                  <a:rect l="l" t="t" r="r" b="b"/>
                  <a:pathLst>
                    <a:path w="8932" h="9180" extrusionOk="0">
                      <a:moveTo>
                        <a:pt x="7383" y="1"/>
                      </a:moveTo>
                      <a:lnTo>
                        <a:pt x="1737" y="2110"/>
                      </a:lnTo>
                      <a:lnTo>
                        <a:pt x="3042" y="2789"/>
                      </a:lnTo>
                      <a:lnTo>
                        <a:pt x="0" y="9180"/>
                      </a:lnTo>
                      <a:lnTo>
                        <a:pt x="5647" y="9180"/>
                      </a:lnTo>
                      <a:lnTo>
                        <a:pt x="7691" y="5211"/>
                      </a:lnTo>
                      <a:lnTo>
                        <a:pt x="8931" y="5831"/>
                      </a:lnTo>
                      <a:lnTo>
                        <a:pt x="73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4"/>
                <p:cNvSpPr/>
                <p:nvPr/>
              </p:nvSpPr>
              <p:spPr>
                <a:xfrm>
                  <a:off x="1795150" y="6320425"/>
                  <a:ext cx="289900" cy="134850"/>
                </a:xfrm>
                <a:custGeom>
                  <a:avLst/>
                  <a:gdLst/>
                  <a:ahLst/>
                  <a:cxnLst/>
                  <a:rect l="l" t="t" r="r" b="b"/>
                  <a:pathLst>
                    <a:path w="11596" h="5394" extrusionOk="0">
                      <a:moveTo>
                        <a:pt x="1" y="1"/>
                      </a:moveTo>
                      <a:cubicBezTo>
                        <a:pt x="1" y="1797"/>
                        <a:pt x="373" y="3350"/>
                        <a:pt x="1737" y="4590"/>
                      </a:cubicBezTo>
                      <a:cubicBezTo>
                        <a:pt x="2482" y="5260"/>
                        <a:pt x="4744" y="5394"/>
                        <a:pt x="7118" y="5394"/>
                      </a:cubicBezTo>
                      <a:cubicBezTo>
                        <a:pt x="8700" y="5394"/>
                        <a:pt x="10332" y="5334"/>
                        <a:pt x="11596" y="5334"/>
                      </a:cubicBezTo>
                      <a:lnTo>
                        <a:pt x="11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4"/>
                <p:cNvSpPr/>
                <p:nvPr/>
              </p:nvSpPr>
              <p:spPr>
                <a:xfrm>
                  <a:off x="2131550" y="6275400"/>
                  <a:ext cx="290025" cy="201600"/>
                </a:xfrm>
                <a:custGeom>
                  <a:avLst/>
                  <a:gdLst/>
                  <a:ahLst/>
                  <a:cxnLst/>
                  <a:rect l="l" t="t" r="r" b="b"/>
                  <a:pathLst>
                    <a:path w="11601" h="8064" extrusionOk="0">
                      <a:moveTo>
                        <a:pt x="4466" y="1"/>
                      </a:moveTo>
                      <a:lnTo>
                        <a:pt x="0" y="4035"/>
                      </a:lnTo>
                      <a:lnTo>
                        <a:pt x="4466" y="8063"/>
                      </a:lnTo>
                      <a:lnTo>
                        <a:pt x="4466" y="6639"/>
                      </a:lnTo>
                      <a:lnTo>
                        <a:pt x="11600" y="6451"/>
                      </a:lnTo>
                      <a:lnTo>
                        <a:pt x="11536" y="6391"/>
                      </a:lnTo>
                      <a:cubicBezTo>
                        <a:pt x="11164" y="5582"/>
                        <a:pt x="10048" y="3474"/>
                        <a:pt x="8996" y="1365"/>
                      </a:cubicBezTo>
                      <a:lnTo>
                        <a:pt x="4466" y="1430"/>
                      </a:lnTo>
                      <a:lnTo>
                        <a:pt x="44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4"/>
                <p:cNvSpPr/>
                <p:nvPr/>
              </p:nvSpPr>
              <p:spPr>
                <a:xfrm>
                  <a:off x="2288200" y="6117250"/>
                  <a:ext cx="226400" cy="319425"/>
                </a:xfrm>
                <a:custGeom>
                  <a:avLst/>
                  <a:gdLst/>
                  <a:ahLst/>
                  <a:cxnLst/>
                  <a:rect l="l" t="t" r="r" b="b"/>
                  <a:pathLst>
                    <a:path w="9056" h="12777" extrusionOk="0">
                      <a:moveTo>
                        <a:pt x="4774" y="1"/>
                      </a:moveTo>
                      <a:cubicBezTo>
                        <a:pt x="1489" y="1678"/>
                        <a:pt x="1" y="2482"/>
                        <a:pt x="1" y="2482"/>
                      </a:cubicBezTo>
                      <a:lnTo>
                        <a:pt x="2730" y="7691"/>
                      </a:lnTo>
                      <a:cubicBezTo>
                        <a:pt x="3782" y="9800"/>
                        <a:pt x="4898" y="11908"/>
                        <a:pt x="5270" y="12717"/>
                      </a:cubicBezTo>
                      <a:cubicBezTo>
                        <a:pt x="5334" y="12717"/>
                        <a:pt x="5334" y="12777"/>
                        <a:pt x="5334" y="12777"/>
                      </a:cubicBezTo>
                      <a:cubicBezTo>
                        <a:pt x="6699" y="12097"/>
                        <a:pt x="8187" y="10916"/>
                        <a:pt x="8619" y="9120"/>
                      </a:cubicBezTo>
                      <a:cubicBezTo>
                        <a:pt x="9056" y="7508"/>
                        <a:pt x="6138" y="2730"/>
                        <a:pt x="47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4"/>
                <p:cNvSpPr/>
                <p:nvPr/>
              </p:nvSpPr>
              <p:spPr>
                <a:xfrm>
                  <a:off x="2139375" y="5831975"/>
                  <a:ext cx="201575" cy="274525"/>
                </a:xfrm>
                <a:custGeom>
                  <a:avLst/>
                  <a:gdLst/>
                  <a:ahLst/>
                  <a:cxnLst/>
                  <a:rect l="l" t="t" r="r" b="b"/>
                  <a:pathLst>
                    <a:path w="8063" h="10981" extrusionOk="0">
                      <a:moveTo>
                        <a:pt x="2853" y="0"/>
                      </a:moveTo>
                      <a:lnTo>
                        <a:pt x="2788" y="65"/>
                      </a:lnTo>
                      <a:cubicBezTo>
                        <a:pt x="2357" y="809"/>
                        <a:pt x="1176" y="2853"/>
                        <a:pt x="0" y="4902"/>
                      </a:cubicBezTo>
                      <a:lnTo>
                        <a:pt x="2481" y="8683"/>
                      </a:lnTo>
                      <a:lnTo>
                        <a:pt x="1300" y="9427"/>
                      </a:lnTo>
                      <a:lnTo>
                        <a:pt x="7130" y="10980"/>
                      </a:lnTo>
                      <a:lnTo>
                        <a:pt x="8063" y="5086"/>
                      </a:lnTo>
                      <a:lnTo>
                        <a:pt x="6882" y="5830"/>
                      </a:lnTo>
                      <a:lnTo>
                        <a:pt x="28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4"/>
                <p:cNvSpPr/>
                <p:nvPr/>
              </p:nvSpPr>
              <p:spPr>
                <a:xfrm>
                  <a:off x="1950200" y="5805525"/>
                  <a:ext cx="260500" cy="276150"/>
                </a:xfrm>
                <a:custGeom>
                  <a:avLst/>
                  <a:gdLst/>
                  <a:ahLst/>
                  <a:cxnLst/>
                  <a:rect l="l" t="t" r="r" b="b"/>
                  <a:pathLst>
                    <a:path w="10420" h="11046" extrusionOk="0">
                      <a:moveTo>
                        <a:pt x="7080" y="1"/>
                      </a:moveTo>
                      <a:cubicBezTo>
                        <a:pt x="6584" y="1"/>
                        <a:pt x="6081" y="77"/>
                        <a:pt x="5582" y="255"/>
                      </a:cubicBezTo>
                      <a:cubicBezTo>
                        <a:pt x="4029" y="751"/>
                        <a:pt x="1549" y="5772"/>
                        <a:pt x="1" y="8441"/>
                      </a:cubicBezTo>
                      <a:cubicBezTo>
                        <a:pt x="3161" y="10237"/>
                        <a:pt x="4650" y="11046"/>
                        <a:pt x="4650" y="11046"/>
                      </a:cubicBezTo>
                      <a:cubicBezTo>
                        <a:pt x="4650" y="11046"/>
                        <a:pt x="6138" y="8501"/>
                        <a:pt x="7567" y="5960"/>
                      </a:cubicBezTo>
                      <a:cubicBezTo>
                        <a:pt x="8743" y="3911"/>
                        <a:pt x="9924" y="1867"/>
                        <a:pt x="10355" y="1123"/>
                      </a:cubicBezTo>
                      <a:cubicBezTo>
                        <a:pt x="10420" y="1058"/>
                        <a:pt x="10420" y="1058"/>
                        <a:pt x="10420" y="999"/>
                      </a:cubicBezTo>
                      <a:cubicBezTo>
                        <a:pt x="9490" y="468"/>
                        <a:pt x="8310" y="1"/>
                        <a:pt x="70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88" name="Google Shape;888;p44"/>
            <p:cNvGrpSpPr/>
            <p:nvPr/>
          </p:nvGrpSpPr>
          <p:grpSpPr>
            <a:xfrm>
              <a:off x="861725" y="1707938"/>
              <a:ext cx="535300" cy="194950"/>
              <a:chOff x="5054325" y="1441125"/>
              <a:chExt cx="535300" cy="194950"/>
            </a:xfrm>
          </p:grpSpPr>
          <p:sp>
            <p:nvSpPr>
              <p:cNvPr id="889" name="Google Shape;889;p44"/>
              <p:cNvSpPr/>
              <p:nvPr/>
            </p:nvSpPr>
            <p:spPr>
              <a:xfrm>
                <a:off x="5054325" y="1441125"/>
                <a:ext cx="535300" cy="194950"/>
              </a:xfrm>
              <a:custGeom>
                <a:avLst/>
                <a:gdLst/>
                <a:ahLst/>
                <a:cxnLst/>
                <a:rect l="l" t="t" r="r" b="b"/>
                <a:pathLst>
                  <a:path w="21412" h="7798" extrusionOk="0">
                    <a:moveTo>
                      <a:pt x="10492" y="1"/>
                    </a:moveTo>
                    <a:cubicBezTo>
                      <a:pt x="8476" y="1"/>
                      <a:pt x="6692" y="1553"/>
                      <a:pt x="6477" y="3337"/>
                    </a:cubicBezTo>
                    <a:cubicBezTo>
                      <a:pt x="6031" y="3123"/>
                      <a:pt x="5799" y="3123"/>
                      <a:pt x="5353" y="3123"/>
                    </a:cubicBezTo>
                    <a:cubicBezTo>
                      <a:pt x="3801" y="3123"/>
                      <a:pt x="2677" y="4229"/>
                      <a:pt x="2463" y="5568"/>
                    </a:cubicBezTo>
                    <a:lnTo>
                      <a:pt x="2017" y="5568"/>
                    </a:lnTo>
                    <a:cubicBezTo>
                      <a:pt x="893" y="5568"/>
                      <a:pt x="1" y="6460"/>
                      <a:pt x="1" y="7584"/>
                    </a:cubicBezTo>
                    <a:lnTo>
                      <a:pt x="1" y="7798"/>
                    </a:lnTo>
                    <a:lnTo>
                      <a:pt x="21412" y="7798"/>
                    </a:lnTo>
                    <a:lnTo>
                      <a:pt x="21412" y="7584"/>
                    </a:lnTo>
                    <a:cubicBezTo>
                      <a:pt x="21412" y="6460"/>
                      <a:pt x="20520" y="5568"/>
                      <a:pt x="19413" y="5568"/>
                    </a:cubicBezTo>
                    <a:lnTo>
                      <a:pt x="18967" y="5568"/>
                    </a:lnTo>
                    <a:cubicBezTo>
                      <a:pt x="18735" y="4015"/>
                      <a:pt x="17397" y="2891"/>
                      <a:pt x="15845" y="2891"/>
                    </a:cubicBezTo>
                    <a:cubicBezTo>
                      <a:pt x="15399" y="2891"/>
                      <a:pt x="14721" y="2891"/>
                      <a:pt x="14275" y="3337"/>
                    </a:cubicBezTo>
                    <a:cubicBezTo>
                      <a:pt x="14061" y="1339"/>
                      <a:pt x="12276" y="1"/>
                      <a:pt x="10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4"/>
              <p:cNvSpPr/>
              <p:nvPr/>
            </p:nvSpPr>
            <p:spPr>
              <a:xfrm>
                <a:off x="5127025" y="1513400"/>
                <a:ext cx="339950" cy="122675"/>
              </a:xfrm>
              <a:custGeom>
                <a:avLst/>
                <a:gdLst/>
                <a:ahLst/>
                <a:cxnLst/>
                <a:rect l="l" t="t" r="r" b="b"/>
                <a:pathLst>
                  <a:path w="13598" h="4907" extrusionOk="0">
                    <a:moveTo>
                      <a:pt x="6692" y="0"/>
                    </a:moveTo>
                    <a:cubicBezTo>
                      <a:pt x="5354" y="0"/>
                      <a:pt x="4462" y="892"/>
                      <a:pt x="4230" y="2016"/>
                    </a:cubicBezTo>
                    <a:cubicBezTo>
                      <a:pt x="4016" y="2016"/>
                      <a:pt x="3784" y="1784"/>
                      <a:pt x="3338" y="1784"/>
                    </a:cubicBezTo>
                    <a:cubicBezTo>
                      <a:pt x="2445" y="1784"/>
                      <a:pt x="1785" y="2462"/>
                      <a:pt x="1553" y="3355"/>
                    </a:cubicBezTo>
                    <a:lnTo>
                      <a:pt x="1339" y="3355"/>
                    </a:lnTo>
                    <a:cubicBezTo>
                      <a:pt x="661" y="3355"/>
                      <a:pt x="1" y="4015"/>
                      <a:pt x="1" y="4693"/>
                    </a:cubicBezTo>
                    <a:lnTo>
                      <a:pt x="1" y="4907"/>
                    </a:lnTo>
                    <a:lnTo>
                      <a:pt x="13597" y="4907"/>
                    </a:lnTo>
                    <a:lnTo>
                      <a:pt x="13597" y="4693"/>
                    </a:lnTo>
                    <a:cubicBezTo>
                      <a:pt x="13597" y="4015"/>
                      <a:pt x="13151" y="3355"/>
                      <a:pt x="12491" y="3355"/>
                    </a:cubicBezTo>
                    <a:cubicBezTo>
                      <a:pt x="12259" y="3355"/>
                      <a:pt x="12259" y="3355"/>
                      <a:pt x="12045" y="3569"/>
                    </a:cubicBezTo>
                    <a:cubicBezTo>
                      <a:pt x="12045" y="2462"/>
                      <a:pt x="11153" y="1784"/>
                      <a:pt x="10260" y="1784"/>
                    </a:cubicBezTo>
                    <a:cubicBezTo>
                      <a:pt x="9814" y="1784"/>
                      <a:pt x="9582" y="1784"/>
                      <a:pt x="9136" y="2016"/>
                    </a:cubicBezTo>
                    <a:cubicBezTo>
                      <a:pt x="8922" y="892"/>
                      <a:pt x="8030" y="0"/>
                      <a:pt x="6692"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91" name="Google Shape;891;p44"/>
          <p:cNvGrpSpPr/>
          <p:nvPr/>
        </p:nvGrpSpPr>
        <p:grpSpPr>
          <a:xfrm>
            <a:off x="4932396" y="1616514"/>
            <a:ext cx="1326453" cy="876656"/>
            <a:chOff x="4932396" y="1616514"/>
            <a:chExt cx="1326453" cy="876656"/>
          </a:xfrm>
        </p:grpSpPr>
        <p:sp>
          <p:nvSpPr>
            <p:cNvPr id="892" name="Google Shape;892;p44"/>
            <p:cNvSpPr/>
            <p:nvPr/>
          </p:nvSpPr>
          <p:spPr>
            <a:xfrm flipH="1">
              <a:off x="4932396" y="1616514"/>
              <a:ext cx="1261398" cy="876656"/>
            </a:xfrm>
            <a:custGeom>
              <a:avLst/>
              <a:gdLst/>
              <a:ahLst/>
              <a:cxnLst/>
              <a:rect l="l" t="t" r="r" b="b"/>
              <a:pathLst>
                <a:path w="66276" h="46061" extrusionOk="0">
                  <a:moveTo>
                    <a:pt x="16512" y="0"/>
                  </a:moveTo>
                  <a:cubicBezTo>
                    <a:pt x="10655" y="0"/>
                    <a:pt x="6518" y="2173"/>
                    <a:pt x="3911" y="5649"/>
                  </a:cubicBezTo>
                  <a:cubicBezTo>
                    <a:pt x="1530" y="8691"/>
                    <a:pt x="435" y="12828"/>
                    <a:pt x="226" y="17382"/>
                  </a:cubicBezTo>
                  <a:cubicBezTo>
                    <a:pt x="0" y="19554"/>
                    <a:pt x="0" y="21727"/>
                    <a:pt x="435" y="24126"/>
                  </a:cubicBezTo>
                  <a:cubicBezTo>
                    <a:pt x="435" y="25429"/>
                    <a:pt x="660" y="26733"/>
                    <a:pt x="1095" y="27810"/>
                  </a:cubicBezTo>
                  <a:cubicBezTo>
                    <a:pt x="1964" y="31513"/>
                    <a:pt x="3911" y="34989"/>
                    <a:pt x="6309" y="37805"/>
                  </a:cubicBezTo>
                  <a:lnTo>
                    <a:pt x="6953" y="38465"/>
                  </a:lnTo>
                  <a:cubicBezTo>
                    <a:pt x="11524" y="43245"/>
                    <a:pt x="17816" y="46061"/>
                    <a:pt x="24560" y="46061"/>
                  </a:cubicBezTo>
                  <a:lnTo>
                    <a:pt x="41072" y="46061"/>
                  </a:lnTo>
                  <a:cubicBezTo>
                    <a:pt x="49537" y="46061"/>
                    <a:pt x="57150" y="41507"/>
                    <a:pt x="61495" y="34763"/>
                  </a:cubicBezTo>
                  <a:cubicBezTo>
                    <a:pt x="63008" y="32156"/>
                    <a:pt x="64311" y="29340"/>
                    <a:pt x="64746" y="26298"/>
                  </a:cubicBezTo>
                  <a:cubicBezTo>
                    <a:pt x="66275" y="19120"/>
                    <a:pt x="65406" y="12828"/>
                    <a:pt x="58662" y="12393"/>
                  </a:cubicBezTo>
                  <a:lnTo>
                    <a:pt x="58228" y="12393"/>
                  </a:lnTo>
                  <a:cubicBezTo>
                    <a:pt x="53448" y="12167"/>
                    <a:pt x="49537" y="11733"/>
                    <a:pt x="46495" y="10864"/>
                  </a:cubicBezTo>
                  <a:cubicBezTo>
                    <a:pt x="33251" y="7613"/>
                    <a:pt x="33685" y="226"/>
                    <a:pt x="17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3" name="Google Shape;893;p44"/>
            <p:cNvGrpSpPr/>
            <p:nvPr/>
          </p:nvGrpSpPr>
          <p:grpSpPr>
            <a:xfrm>
              <a:off x="5723549" y="1656488"/>
              <a:ext cx="535300" cy="194950"/>
              <a:chOff x="5054325" y="1441125"/>
              <a:chExt cx="535300" cy="194950"/>
            </a:xfrm>
          </p:grpSpPr>
          <p:sp>
            <p:nvSpPr>
              <p:cNvPr id="894" name="Google Shape;894;p44"/>
              <p:cNvSpPr/>
              <p:nvPr/>
            </p:nvSpPr>
            <p:spPr>
              <a:xfrm>
                <a:off x="5054325" y="1441125"/>
                <a:ext cx="535300" cy="194950"/>
              </a:xfrm>
              <a:custGeom>
                <a:avLst/>
                <a:gdLst/>
                <a:ahLst/>
                <a:cxnLst/>
                <a:rect l="l" t="t" r="r" b="b"/>
                <a:pathLst>
                  <a:path w="21412" h="7798" extrusionOk="0">
                    <a:moveTo>
                      <a:pt x="10492" y="1"/>
                    </a:moveTo>
                    <a:cubicBezTo>
                      <a:pt x="8476" y="1"/>
                      <a:pt x="6692" y="1553"/>
                      <a:pt x="6477" y="3337"/>
                    </a:cubicBezTo>
                    <a:cubicBezTo>
                      <a:pt x="6031" y="3123"/>
                      <a:pt x="5799" y="3123"/>
                      <a:pt x="5353" y="3123"/>
                    </a:cubicBezTo>
                    <a:cubicBezTo>
                      <a:pt x="3801" y="3123"/>
                      <a:pt x="2677" y="4229"/>
                      <a:pt x="2463" y="5568"/>
                    </a:cubicBezTo>
                    <a:lnTo>
                      <a:pt x="2017" y="5568"/>
                    </a:lnTo>
                    <a:cubicBezTo>
                      <a:pt x="893" y="5568"/>
                      <a:pt x="1" y="6460"/>
                      <a:pt x="1" y="7584"/>
                    </a:cubicBezTo>
                    <a:lnTo>
                      <a:pt x="1" y="7798"/>
                    </a:lnTo>
                    <a:lnTo>
                      <a:pt x="21412" y="7798"/>
                    </a:lnTo>
                    <a:lnTo>
                      <a:pt x="21412" y="7584"/>
                    </a:lnTo>
                    <a:cubicBezTo>
                      <a:pt x="21412" y="6460"/>
                      <a:pt x="20520" y="5568"/>
                      <a:pt x="19413" y="5568"/>
                    </a:cubicBezTo>
                    <a:lnTo>
                      <a:pt x="18967" y="5568"/>
                    </a:lnTo>
                    <a:cubicBezTo>
                      <a:pt x="18735" y="4015"/>
                      <a:pt x="17397" y="2891"/>
                      <a:pt x="15845" y="2891"/>
                    </a:cubicBezTo>
                    <a:cubicBezTo>
                      <a:pt x="15399" y="2891"/>
                      <a:pt x="14721" y="2891"/>
                      <a:pt x="14275" y="3337"/>
                    </a:cubicBezTo>
                    <a:cubicBezTo>
                      <a:pt x="14061" y="1339"/>
                      <a:pt x="12276" y="1"/>
                      <a:pt x="10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4"/>
              <p:cNvSpPr/>
              <p:nvPr/>
            </p:nvSpPr>
            <p:spPr>
              <a:xfrm>
                <a:off x="5127025" y="1513400"/>
                <a:ext cx="339950" cy="122675"/>
              </a:xfrm>
              <a:custGeom>
                <a:avLst/>
                <a:gdLst/>
                <a:ahLst/>
                <a:cxnLst/>
                <a:rect l="l" t="t" r="r" b="b"/>
                <a:pathLst>
                  <a:path w="13598" h="4907" extrusionOk="0">
                    <a:moveTo>
                      <a:pt x="6692" y="0"/>
                    </a:moveTo>
                    <a:cubicBezTo>
                      <a:pt x="5354" y="0"/>
                      <a:pt x="4462" y="892"/>
                      <a:pt x="4230" y="2016"/>
                    </a:cubicBezTo>
                    <a:cubicBezTo>
                      <a:pt x="4016" y="2016"/>
                      <a:pt x="3784" y="1784"/>
                      <a:pt x="3338" y="1784"/>
                    </a:cubicBezTo>
                    <a:cubicBezTo>
                      <a:pt x="2445" y="1784"/>
                      <a:pt x="1785" y="2462"/>
                      <a:pt x="1553" y="3355"/>
                    </a:cubicBezTo>
                    <a:lnTo>
                      <a:pt x="1339" y="3355"/>
                    </a:lnTo>
                    <a:cubicBezTo>
                      <a:pt x="661" y="3355"/>
                      <a:pt x="1" y="4015"/>
                      <a:pt x="1" y="4693"/>
                    </a:cubicBezTo>
                    <a:lnTo>
                      <a:pt x="1" y="4907"/>
                    </a:lnTo>
                    <a:lnTo>
                      <a:pt x="13597" y="4907"/>
                    </a:lnTo>
                    <a:lnTo>
                      <a:pt x="13597" y="4693"/>
                    </a:lnTo>
                    <a:cubicBezTo>
                      <a:pt x="13597" y="4015"/>
                      <a:pt x="13151" y="3355"/>
                      <a:pt x="12491" y="3355"/>
                    </a:cubicBezTo>
                    <a:cubicBezTo>
                      <a:pt x="12259" y="3355"/>
                      <a:pt x="12259" y="3355"/>
                      <a:pt x="12045" y="3569"/>
                    </a:cubicBezTo>
                    <a:cubicBezTo>
                      <a:pt x="12045" y="2462"/>
                      <a:pt x="11153" y="1784"/>
                      <a:pt x="10260" y="1784"/>
                    </a:cubicBezTo>
                    <a:cubicBezTo>
                      <a:pt x="9814" y="1784"/>
                      <a:pt x="9582" y="1784"/>
                      <a:pt x="9136" y="2016"/>
                    </a:cubicBezTo>
                    <a:cubicBezTo>
                      <a:pt x="8922" y="892"/>
                      <a:pt x="8030" y="0"/>
                      <a:pt x="6692"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6" name="Google Shape;896;p44"/>
            <p:cNvGrpSpPr/>
            <p:nvPr/>
          </p:nvGrpSpPr>
          <p:grpSpPr>
            <a:xfrm>
              <a:off x="5258382" y="1683626"/>
              <a:ext cx="609425" cy="738050"/>
              <a:chOff x="5257800" y="1828800"/>
              <a:chExt cx="609425" cy="738050"/>
            </a:xfrm>
          </p:grpSpPr>
          <p:sp>
            <p:nvSpPr>
              <p:cNvPr id="897" name="Google Shape;897;p44"/>
              <p:cNvSpPr/>
              <p:nvPr/>
            </p:nvSpPr>
            <p:spPr>
              <a:xfrm>
                <a:off x="5257800" y="2331150"/>
                <a:ext cx="609425" cy="235700"/>
              </a:xfrm>
              <a:custGeom>
                <a:avLst/>
                <a:gdLst/>
                <a:ahLst/>
                <a:cxnLst/>
                <a:rect l="l" t="t" r="r" b="b"/>
                <a:pathLst>
                  <a:path w="24377" h="9428" extrusionOk="0">
                    <a:moveTo>
                      <a:pt x="12221" y="1"/>
                    </a:moveTo>
                    <a:cubicBezTo>
                      <a:pt x="11601" y="1"/>
                      <a:pt x="11040" y="60"/>
                      <a:pt x="10484" y="184"/>
                    </a:cubicBezTo>
                    <a:cubicBezTo>
                      <a:pt x="3662" y="1365"/>
                      <a:pt x="1" y="9428"/>
                      <a:pt x="1" y="9428"/>
                    </a:cubicBezTo>
                    <a:lnTo>
                      <a:pt x="24377" y="9428"/>
                    </a:lnTo>
                    <a:cubicBezTo>
                      <a:pt x="24377" y="9428"/>
                      <a:pt x="20283" y="373"/>
                      <a:pt x="125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4"/>
              <p:cNvSpPr/>
              <p:nvPr/>
            </p:nvSpPr>
            <p:spPr>
              <a:xfrm>
                <a:off x="5293525" y="1964275"/>
                <a:ext cx="229500" cy="206425"/>
              </a:xfrm>
              <a:custGeom>
                <a:avLst/>
                <a:gdLst/>
                <a:ahLst/>
                <a:cxnLst/>
                <a:rect l="l" t="t" r="r" b="b"/>
                <a:pathLst>
                  <a:path w="9180" h="8257" extrusionOk="0">
                    <a:moveTo>
                      <a:pt x="1727" y="0"/>
                    </a:moveTo>
                    <a:cubicBezTo>
                      <a:pt x="1021" y="0"/>
                      <a:pt x="556" y="39"/>
                      <a:pt x="556" y="39"/>
                    </a:cubicBezTo>
                    <a:cubicBezTo>
                      <a:pt x="556" y="39"/>
                      <a:pt x="1" y="5184"/>
                      <a:pt x="1985" y="7233"/>
                    </a:cubicBezTo>
                    <a:cubicBezTo>
                      <a:pt x="2735" y="8014"/>
                      <a:pt x="3776" y="8256"/>
                      <a:pt x="4777" y="8256"/>
                    </a:cubicBezTo>
                    <a:cubicBezTo>
                      <a:pt x="5845" y="8256"/>
                      <a:pt x="6867" y="7981"/>
                      <a:pt x="7443" y="7789"/>
                    </a:cubicBezTo>
                    <a:cubicBezTo>
                      <a:pt x="6947" y="6861"/>
                      <a:pt x="6327" y="5929"/>
                      <a:pt x="5518" y="5125"/>
                    </a:cubicBezTo>
                    <a:lnTo>
                      <a:pt x="5518" y="5125"/>
                    </a:lnTo>
                    <a:cubicBezTo>
                      <a:pt x="5518" y="5125"/>
                      <a:pt x="7006" y="5621"/>
                      <a:pt x="8247" y="6861"/>
                    </a:cubicBezTo>
                    <a:cubicBezTo>
                      <a:pt x="8619" y="5621"/>
                      <a:pt x="9179" y="3140"/>
                      <a:pt x="7750" y="1652"/>
                    </a:cubicBezTo>
                    <a:cubicBezTo>
                      <a:pt x="6359" y="215"/>
                      <a:pt x="3382" y="0"/>
                      <a:pt x="17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4"/>
              <p:cNvSpPr/>
              <p:nvPr/>
            </p:nvSpPr>
            <p:spPr>
              <a:xfrm>
                <a:off x="5535400" y="1828800"/>
                <a:ext cx="319425" cy="290900"/>
              </a:xfrm>
              <a:custGeom>
                <a:avLst/>
                <a:gdLst/>
                <a:ahLst/>
                <a:cxnLst/>
                <a:rect l="l" t="t" r="r" b="b"/>
                <a:pathLst>
                  <a:path w="12777" h="11636" extrusionOk="0">
                    <a:moveTo>
                      <a:pt x="11376" y="0"/>
                    </a:moveTo>
                    <a:cubicBezTo>
                      <a:pt x="10833" y="0"/>
                      <a:pt x="4239" y="60"/>
                      <a:pt x="1861" y="2913"/>
                    </a:cubicBezTo>
                    <a:cubicBezTo>
                      <a:pt x="1" y="5146"/>
                      <a:pt x="1052" y="8495"/>
                      <a:pt x="1737" y="10107"/>
                    </a:cubicBezTo>
                    <a:cubicBezTo>
                      <a:pt x="2789" y="8123"/>
                      <a:pt x="4277" y="6014"/>
                      <a:pt x="6327" y="5582"/>
                    </a:cubicBezTo>
                    <a:lnTo>
                      <a:pt x="6327" y="5582"/>
                    </a:lnTo>
                    <a:cubicBezTo>
                      <a:pt x="6326" y="5582"/>
                      <a:pt x="4218" y="7626"/>
                      <a:pt x="2789" y="11224"/>
                    </a:cubicBezTo>
                    <a:cubicBezTo>
                      <a:pt x="3461" y="11392"/>
                      <a:pt x="4639" y="11635"/>
                      <a:pt x="5912" y="11635"/>
                    </a:cubicBezTo>
                    <a:cubicBezTo>
                      <a:pt x="7457" y="11635"/>
                      <a:pt x="9143" y="11276"/>
                      <a:pt x="10231" y="9983"/>
                    </a:cubicBezTo>
                    <a:cubicBezTo>
                      <a:pt x="12776" y="7006"/>
                      <a:pt x="11412" y="1"/>
                      <a:pt x="11412" y="1"/>
                    </a:cubicBezTo>
                    <a:cubicBezTo>
                      <a:pt x="11412" y="1"/>
                      <a:pt x="11400" y="0"/>
                      <a:pt x="113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4"/>
              <p:cNvSpPr/>
              <p:nvPr/>
            </p:nvSpPr>
            <p:spPr>
              <a:xfrm>
                <a:off x="5431450" y="1968350"/>
                <a:ext cx="262125" cy="367425"/>
              </a:xfrm>
              <a:custGeom>
                <a:avLst/>
                <a:gdLst/>
                <a:ahLst/>
                <a:cxnLst/>
                <a:rect l="l" t="t" r="r" b="b"/>
                <a:pathLst>
                  <a:path w="10485" h="14697" extrusionOk="0">
                    <a:moveTo>
                      <a:pt x="10485" y="0"/>
                    </a:moveTo>
                    <a:lnTo>
                      <a:pt x="10485" y="0"/>
                    </a:lnTo>
                    <a:cubicBezTo>
                      <a:pt x="8435" y="432"/>
                      <a:pt x="6947" y="2541"/>
                      <a:pt x="5895" y="4525"/>
                    </a:cubicBezTo>
                    <a:cubicBezTo>
                      <a:pt x="4714" y="6882"/>
                      <a:pt x="4159" y="9179"/>
                      <a:pt x="4159" y="9179"/>
                    </a:cubicBezTo>
                    <a:cubicBezTo>
                      <a:pt x="3846" y="8122"/>
                      <a:pt x="3350" y="7318"/>
                      <a:pt x="2730" y="6698"/>
                    </a:cubicBezTo>
                    <a:cubicBezTo>
                      <a:pt x="1489" y="5458"/>
                      <a:pt x="1" y="4962"/>
                      <a:pt x="1" y="4962"/>
                    </a:cubicBezTo>
                    <a:lnTo>
                      <a:pt x="1" y="4962"/>
                    </a:lnTo>
                    <a:cubicBezTo>
                      <a:pt x="810" y="5766"/>
                      <a:pt x="1430" y="6698"/>
                      <a:pt x="1926" y="7626"/>
                    </a:cubicBezTo>
                    <a:cubicBezTo>
                      <a:pt x="3166" y="10047"/>
                      <a:pt x="3538" y="12652"/>
                      <a:pt x="3538" y="14696"/>
                    </a:cubicBezTo>
                    <a:cubicBezTo>
                      <a:pt x="4094" y="14572"/>
                      <a:pt x="4655" y="14513"/>
                      <a:pt x="5275" y="14513"/>
                    </a:cubicBezTo>
                    <a:lnTo>
                      <a:pt x="5647" y="14513"/>
                    </a:lnTo>
                    <a:cubicBezTo>
                      <a:pt x="5334" y="10975"/>
                      <a:pt x="6019" y="7998"/>
                      <a:pt x="6947" y="5642"/>
                    </a:cubicBezTo>
                    <a:cubicBezTo>
                      <a:pt x="8376" y="2044"/>
                      <a:pt x="10484" y="0"/>
                      <a:pt x="10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grpSp>
        <p:nvGrpSpPr>
          <p:cNvPr id="562" name="Google Shape;562;p39"/>
          <p:cNvGrpSpPr/>
          <p:nvPr/>
        </p:nvGrpSpPr>
        <p:grpSpPr>
          <a:xfrm>
            <a:off x="3054250" y="1966775"/>
            <a:ext cx="535300" cy="194950"/>
            <a:chOff x="5054325" y="1441125"/>
            <a:chExt cx="535300" cy="194950"/>
          </a:xfrm>
        </p:grpSpPr>
        <p:sp>
          <p:nvSpPr>
            <p:cNvPr id="563" name="Google Shape;563;p39"/>
            <p:cNvSpPr/>
            <p:nvPr/>
          </p:nvSpPr>
          <p:spPr>
            <a:xfrm>
              <a:off x="5054325" y="1441125"/>
              <a:ext cx="535300" cy="194950"/>
            </a:xfrm>
            <a:custGeom>
              <a:avLst/>
              <a:gdLst/>
              <a:ahLst/>
              <a:cxnLst/>
              <a:rect l="l" t="t" r="r" b="b"/>
              <a:pathLst>
                <a:path w="21412" h="7798" extrusionOk="0">
                  <a:moveTo>
                    <a:pt x="10492" y="1"/>
                  </a:moveTo>
                  <a:cubicBezTo>
                    <a:pt x="8476" y="1"/>
                    <a:pt x="6692" y="1553"/>
                    <a:pt x="6477" y="3337"/>
                  </a:cubicBezTo>
                  <a:cubicBezTo>
                    <a:pt x="6031" y="3123"/>
                    <a:pt x="5799" y="3123"/>
                    <a:pt x="5353" y="3123"/>
                  </a:cubicBezTo>
                  <a:cubicBezTo>
                    <a:pt x="3801" y="3123"/>
                    <a:pt x="2677" y="4229"/>
                    <a:pt x="2463" y="5568"/>
                  </a:cubicBezTo>
                  <a:lnTo>
                    <a:pt x="2017" y="5568"/>
                  </a:lnTo>
                  <a:cubicBezTo>
                    <a:pt x="893" y="5568"/>
                    <a:pt x="1" y="6460"/>
                    <a:pt x="1" y="7584"/>
                  </a:cubicBezTo>
                  <a:lnTo>
                    <a:pt x="1" y="7798"/>
                  </a:lnTo>
                  <a:lnTo>
                    <a:pt x="21412" y="7798"/>
                  </a:lnTo>
                  <a:lnTo>
                    <a:pt x="21412" y="7584"/>
                  </a:lnTo>
                  <a:cubicBezTo>
                    <a:pt x="21412" y="6460"/>
                    <a:pt x="20520" y="5568"/>
                    <a:pt x="19413" y="5568"/>
                  </a:cubicBezTo>
                  <a:lnTo>
                    <a:pt x="18967" y="5568"/>
                  </a:lnTo>
                  <a:cubicBezTo>
                    <a:pt x="18735" y="4015"/>
                    <a:pt x="17397" y="2891"/>
                    <a:pt x="15845" y="2891"/>
                  </a:cubicBezTo>
                  <a:cubicBezTo>
                    <a:pt x="15399" y="2891"/>
                    <a:pt x="14721" y="2891"/>
                    <a:pt x="14275" y="3337"/>
                  </a:cubicBezTo>
                  <a:cubicBezTo>
                    <a:pt x="14061" y="1339"/>
                    <a:pt x="12276" y="1"/>
                    <a:pt x="10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9"/>
            <p:cNvSpPr/>
            <p:nvPr/>
          </p:nvSpPr>
          <p:spPr>
            <a:xfrm>
              <a:off x="5127025" y="1513400"/>
              <a:ext cx="339950" cy="122675"/>
            </a:xfrm>
            <a:custGeom>
              <a:avLst/>
              <a:gdLst/>
              <a:ahLst/>
              <a:cxnLst/>
              <a:rect l="l" t="t" r="r" b="b"/>
              <a:pathLst>
                <a:path w="13598" h="4907" extrusionOk="0">
                  <a:moveTo>
                    <a:pt x="6692" y="0"/>
                  </a:moveTo>
                  <a:cubicBezTo>
                    <a:pt x="5354" y="0"/>
                    <a:pt x="4462" y="892"/>
                    <a:pt x="4230" y="2016"/>
                  </a:cubicBezTo>
                  <a:cubicBezTo>
                    <a:pt x="4016" y="2016"/>
                    <a:pt x="3784" y="1784"/>
                    <a:pt x="3338" y="1784"/>
                  </a:cubicBezTo>
                  <a:cubicBezTo>
                    <a:pt x="2445" y="1784"/>
                    <a:pt x="1785" y="2462"/>
                    <a:pt x="1553" y="3355"/>
                  </a:cubicBezTo>
                  <a:lnTo>
                    <a:pt x="1339" y="3355"/>
                  </a:lnTo>
                  <a:cubicBezTo>
                    <a:pt x="661" y="3355"/>
                    <a:pt x="1" y="4015"/>
                    <a:pt x="1" y="4693"/>
                  </a:cubicBezTo>
                  <a:lnTo>
                    <a:pt x="1" y="4907"/>
                  </a:lnTo>
                  <a:lnTo>
                    <a:pt x="13597" y="4907"/>
                  </a:lnTo>
                  <a:lnTo>
                    <a:pt x="13597" y="4693"/>
                  </a:lnTo>
                  <a:cubicBezTo>
                    <a:pt x="13597" y="4015"/>
                    <a:pt x="13151" y="3355"/>
                    <a:pt x="12491" y="3355"/>
                  </a:cubicBezTo>
                  <a:cubicBezTo>
                    <a:pt x="12259" y="3355"/>
                    <a:pt x="12259" y="3355"/>
                    <a:pt x="12045" y="3569"/>
                  </a:cubicBezTo>
                  <a:cubicBezTo>
                    <a:pt x="12045" y="2462"/>
                    <a:pt x="11153" y="1784"/>
                    <a:pt x="10260" y="1784"/>
                  </a:cubicBezTo>
                  <a:cubicBezTo>
                    <a:pt x="9814" y="1784"/>
                    <a:pt x="9582" y="1784"/>
                    <a:pt x="9136" y="2016"/>
                  </a:cubicBezTo>
                  <a:cubicBezTo>
                    <a:pt x="8922" y="892"/>
                    <a:pt x="8030" y="0"/>
                    <a:pt x="6692"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5" name="Google Shape;565;p39"/>
          <p:cNvSpPr txBox="1">
            <a:spLocks noGrp="1"/>
          </p:cNvSpPr>
          <p:nvPr>
            <p:ph type="title"/>
          </p:nvPr>
        </p:nvSpPr>
        <p:spPr>
          <a:xfrm>
            <a:off x="685800" y="533400"/>
            <a:ext cx="7772400" cy="30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id-ID" dirty="0">
                <a:latin typeface="Times New Roman" pitchFamily="18" charset="0"/>
                <a:cs typeface="Times New Roman" pitchFamily="18" charset="0"/>
              </a:rPr>
              <a:t>JENIS DAN TEKNIK BIOREMEDIASI YANG DIKELOMPOKAN DALAM PENANGANAN LINGKUNGAN</a:t>
            </a:r>
            <a:endParaRPr b="0">
              <a:solidFill>
                <a:schemeClr val="dk1"/>
              </a:solidFill>
              <a:latin typeface="Times New Roman" pitchFamily="18" charset="0"/>
              <a:cs typeface="Times New Roman" pitchFamily="18" charset="0"/>
            </a:endParaRPr>
          </a:p>
        </p:txBody>
      </p:sp>
      <p:grpSp>
        <p:nvGrpSpPr>
          <p:cNvPr id="566" name="Google Shape;566;p39"/>
          <p:cNvGrpSpPr/>
          <p:nvPr/>
        </p:nvGrpSpPr>
        <p:grpSpPr>
          <a:xfrm>
            <a:off x="4673725" y="1933994"/>
            <a:ext cx="1282500" cy="1282500"/>
            <a:chOff x="1358225" y="1657769"/>
            <a:chExt cx="1282500" cy="1282500"/>
          </a:xfrm>
        </p:grpSpPr>
        <p:sp>
          <p:nvSpPr>
            <p:cNvPr id="567" name="Google Shape;567;p39"/>
            <p:cNvSpPr/>
            <p:nvPr/>
          </p:nvSpPr>
          <p:spPr>
            <a:xfrm>
              <a:off x="1358225" y="1657769"/>
              <a:ext cx="1282500" cy="1282500"/>
            </a:xfrm>
            <a:prstGeom prst="pie">
              <a:avLst>
                <a:gd name="adj1" fmla="val 16218832"/>
                <a:gd name="adj2" fmla="val 54496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9"/>
            <p:cNvSpPr/>
            <p:nvPr/>
          </p:nvSpPr>
          <p:spPr>
            <a:xfrm>
              <a:off x="1502375" y="1805681"/>
              <a:ext cx="994200" cy="994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 name="Google Shape;569;p39"/>
          <p:cNvGrpSpPr/>
          <p:nvPr/>
        </p:nvGrpSpPr>
        <p:grpSpPr>
          <a:xfrm>
            <a:off x="3147500" y="1943519"/>
            <a:ext cx="1282500" cy="1282500"/>
            <a:chOff x="7993800" y="2872600"/>
            <a:chExt cx="1282500" cy="1282500"/>
          </a:xfrm>
        </p:grpSpPr>
        <p:sp>
          <p:nvSpPr>
            <p:cNvPr id="570" name="Google Shape;570;p39"/>
            <p:cNvSpPr/>
            <p:nvPr/>
          </p:nvSpPr>
          <p:spPr>
            <a:xfrm>
              <a:off x="7993800" y="2872600"/>
              <a:ext cx="1282500" cy="1282500"/>
            </a:xfrm>
            <a:prstGeom prst="pie">
              <a:avLst>
                <a:gd name="adj1" fmla="val 5437002"/>
                <a:gd name="adj2" fmla="val 16155038"/>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9"/>
            <p:cNvSpPr/>
            <p:nvPr/>
          </p:nvSpPr>
          <p:spPr>
            <a:xfrm>
              <a:off x="8137950" y="3016763"/>
              <a:ext cx="994200" cy="994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2" name="Google Shape;572;p39"/>
          <p:cNvSpPr txBox="1">
            <a:spLocks noGrp="1"/>
          </p:cNvSpPr>
          <p:nvPr>
            <p:ph type="subTitle" idx="1"/>
          </p:nvPr>
        </p:nvSpPr>
        <p:spPr>
          <a:xfrm>
            <a:off x="1071538" y="1500180"/>
            <a:ext cx="1755600" cy="224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id-ID" dirty="0"/>
              <a:t>Bioremediasi In-Situ</a:t>
            </a:r>
            <a:endParaRPr/>
          </a:p>
        </p:txBody>
      </p:sp>
      <p:sp>
        <p:nvSpPr>
          <p:cNvPr id="573" name="Google Shape;573;p39"/>
          <p:cNvSpPr txBox="1">
            <a:spLocks noGrp="1"/>
          </p:cNvSpPr>
          <p:nvPr>
            <p:ph type="subTitle" idx="2"/>
          </p:nvPr>
        </p:nvSpPr>
        <p:spPr>
          <a:xfrm>
            <a:off x="6072198" y="1500180"/>
            <a:ext cx="1755600" cy="22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a:t>Bioremediasi Ex-Situ</a:t>
            </a:r>
            <a:endParaRPr/>
          </a:p>
        </p:txBody>
      </p:sp>
      <p:sp>
        <p:nvSpPr>
          <p:cNvPr id="574" name="Google Shape;574;p39"/>
          <p:cNvSpPr txBox="1">
            <a:spLocks noGrp="1"/>
          </p:cNvSpPr>
          <p:nvPr>
            <p:ph type="subTitle" idx="3"/>
          </p:nvPr>
        </p:nvSpPr>
        <p:spPr>
          <a:xfrm>
            <a:off x="1142976" y="2714626"/>
            <a:ext cx="1785900" cy="564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a:t>Bioremediasi insitu diterapkan untuk menghilangkan polutan di daerah yang tercemar seperti pada tanah dan air yang terkontaminasi. </a:t>
            </a:r>
            <a:endParaRPr/>
          </a:p>
        </p:txBody>
      </p:sp>
      <p:sp>
        <p:nvSpPr>
          <p:cNvPr id="575" name="Google Shape;575;p39"/>
          <p:cNvSpPr txBox="1">
            <a:spLocks noGrp="1"/>
          </p:cNvSpPr>
          <p:nvPr>
            <p:ph type="subTitle" idx="4"/>
          </p:nvPr>
        </p:nvSpPr>
        <p:spPr>
          <a:xfrm>
            <a:off x="6143636" y="2714626"/>
            <a:ext cx="1785900" cy="564900"/>
          </a:xfrm>
          <a:prstGeom prst="rect">
            <a:avLst/>
          </a:prstGeom>
        </p:spPr>
        <p:txBody>
          <a:bodyPr spcFirstLastPara="1" wrap="square" lIns="91425" tIns="91425" rIns="91425" bIns="91425" anchor="ctr" anchorCtr="0">
            <a:noAutofit/>
          </a:bodyPr>
          <a:lstStyle/>
          <a:p>
            <a:pPr marL="0" lvl="0" indent="0"/>
            <a:r>
              <a:rPr lang="id-ID" dirty="0">
                <a:latin typeface="Times New Roman" pitchFamily="18" charset="0"/>
                <a:cs typeface="Times New Roman" pitchFamily="18" charset="0"/>
              </a:rPr>
              <a:t>Bioremediasi secara ex-situ dilakukan dengan pemindahan media tercemar  ke lokasi perawatan atau bioremediasi yang dilakukan diluar dari area kontaminasi.</a:t>
            </a:r>
            <a:endParaRPr/>
          </a:p>
        </p:txBody>
      </p:sp>
      <p:sp>
        <p:nvSpPr>
          <p:cNvPr id="576" name="Google Shape;576;p39"/>
          <p:cNvSpPr txBox="1">
            <a:spLocks noGrp="1"/>
          </p:cNvSpPr>
          <p:nvPr>
            <p:ph type="title" idx="5"/>
          </p:nvPr>
        </p:nvSpPr>
        <p:spPr>
          <a:xfrm>
            <a:off x="3443450" y="2448141"/>
            <a:ext cx="690600" cy="24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1</a:t>
            </a:r>
            <a:endParaRPr/>
          </a:p>
        </p:txBody>
      </p:sp>
      <p:sp>
        <p:nvSpPr>
          <p:cNvPr id="577" name="Google Shape;577;p39"/>
          <p:cNvSpPr txBox="1">
            <a:spLocks noGrp="1"/>
          </p:cNvSpPr>
          <p:nvPr>
            <p:ph type="title" idx="6"/>
          </p:nvPr>
        </p:nvSpPr>
        <p:spPr>
          <a:xfrm>
            <a:off x="4969674" y="2448141"/>
            <a:ext cx="690600" cy="24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2</a:t>
            </a:r>
            <a:endParaRPr/>
          </a:p>
        </p:txBody>
      </p:sp>
      <p:grpSp>
        <p:nvGrpSpPr>
          <p:cNvPr id="578" name="Google Shape;578;p39"/>
          <p:cNvGrpSpPr/>
          <p:nvPr/>
        </p:nvGrpSpPr>
        <p:grpSpPr>
          <a:xfrm>
            <a:off x="571472" y="428610"/>
            <a:ext cx="535300" cy="194950"/>
            <a:chOff x="5054325" y="1441125"/>
            <a:chExt cx="535300" cy="194950"/>
          </a:xfrm>
        </p:grpSpPr>
        <p:sp>
          <p:nvSpPr>
            <p:cNvPr id="579" name="Google Shape;579;p39"/>
            <p:cNvSpPr/>
            <p:nvPr/>
          </p:nvSpPr>
          <p:spPr>
            <a:xfrm>
              <a:off x="5054325" y="1441125"/>
              <a:ext cx="535300" cy="194950"/>
            </a:xfrm>
            <a:custGeom>
              <a:avLst/>
              <a:gdLst/>
              <a:ahLst/>
              <a:cxnLst/>
              <a:rect l="l" t="t" r="r" b="b"/>
              <a:pathLst>
                <a:path w="21412" h="7798" extrusionOk="0">
                  <a:moveTo>
                    <a:pt x="10492" y="1"/>
                  </a:moveTo>
                  <a:cubicBezTo>
                    <a:pt x="8476" y="1"/>
                    <a:pt x="6692" y="1553"/>
                    <a:pt x="6477" y="3337"/>
                  </a:cubicBezTo>
                  <a:cubicBezTo>
                    <a:pt x="6031" y="3123"/>
                    <a:pt x="5799" y="3123"/>
                    <a:pt x="5353" y="3123"/>
                  </a:cubicBezTo>
                  <a:cubicBezTo>
                    <a:pt x="3801" y="3123"/>
                    <a:pt x="2677" y="4229"/>
                    <a:pt x="2463" y="5568"/>
                  </a:cubicBezTo>
                  <a:lnTo>
                    <a:pt x="2017" y="5568"/>
                  </a:lnTo>
                  <a:cubicBezTo>
                    <a:pt x="893" y="5568"/>
                    <a:pt x="1" y="6460"/>
                    <a:pt x="1" y="7584"/>
                  </a:cubicBezTo>
                  <a:lnTo>
                    <a:pt x="1" y="7798"/>
                  </a:lnTo>
                  <a:lnTo>
                    <a:pt x="21412" y="7798"/>
                  </a:lnTo>
                  <a:lnTo>
                    <a:pt x="21412" y="7584"/>
                  </a:lnTo>
                  <a:cubicBezTo>
                    <a:pt x="21412" y="6460"/>
                    <a:pt x="20520" y="5568"/>
                    <a:pt x="19413" y="5568"/>
                  </a:cubicBezTo>
                  <a:lnTo>
                    <a:pt x="18967" y="5568"/>
                  </a:lnTo>
                  <a:cubicBezTo>
                    <a:pt x="18735" y="4015"/>
                    <a:pt x="17397" y="2891"/>
                    <a:pt x="15845" y="2891"/>
                  </a:cubicBezTo>
                  <a:cubicBezTo>
                    <a:pt x="15399" y="2891"/>
                    <a:pt x="14721" y="2891"/>
                    <a:pt x="14275" y="3337"/>
                  </a:cubicBezTo>
                  <a:cubicBezTo>
                    <a:pt x="14061" y="1339"/>
                    <a:pt x="12276" y="1"/>
                    <a:pt x="10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9"/>
            <p:cNvSpPr/>
            <p:nvPr/>
          </p:nvSpPr>
          <p:spPr>
            <a:xfrm>
              <a:off x="5127025" y="1513400"/>
              <a:ext cx="339950" cy="122675"/>
            </a:xfrm>
            <a:custGeom>
              <a:avLst/>
              <a:gdLst/>
              <a:ahLst/>
              <a:cxnLst/>
              <a:rect l="l" t="t" r="r" b="b"/>
              <a:pathLst>
                <a:path w="13598" h="4907" extrusionOk="0">
                  <a:moveTo>
                    <a:pt x="6692" y="0"/>
                  </a:moveTo>
                  <a:cubicBezTo>
                    <a:pt x="5354" y="0"/>
                    <a:pt x="4462" y="892"/>
                    <a:pt x="4230" y="2016"/>
                  </a:cubicBezTo>
                  <a:cubicBezTo>
                    <a:pt x="4016" y="2016"/>
                    <a:pt x="3784" y="1784"/>
                    <a:pt x="3338" y="1784"/>
                  </a:cubicBezTo>
                  <a:cubicBezTo>
                    <a:pt x="2445" y="1784"/>
                    <a:pt x="1785" y="2462"/>
                    <a:pt x="1553" y="3355"/>
                  </a:cubicBezTo>
                  <a:lnTo>
                    <a:pt x="1339" y="3355"/>
                  </a:lnTo>
                  <a:cubicBezTo>
                    <a:pt x="661" y="3355"/>
                    <a:pt x="1" y="4015"/>
                    <a:pt x="1" y="4693"/>
                  </a:cubicBezTo>
                  <a:lnTo>
                    <a:pt x="1" y="4907"/>
                  </a:lnTo>
                  <a:lnTo>
                    <a:pt x="13597" y="4907"/>
                  </a:lnTo>
                  <a:lnTo>
                    <a:pt x="13597" y="4693"/>
                  </a:lnTo>
                  <a:cubicBezTo>
                    <a:pt x="13597" y="4015"/>
                    <a:pt x="13151" y="3355"/>
                    <a:pt x="12491" y="3355"/>
                  </a:cubicBezTo>
                  <a:cubicBezTo>
                    <a:pt x="12259" y="3355"/>
                    <a:pt x="12259" y="3355"/>
                    <a:pt x="12045" y="3569"/>
                  </a:cubicBezTo>
                  <a:cubicBezTo>
                    <a:pt x="12045" y="2462"/>
                    <a:pt x="11153" y="1784"/>
                    <a:pt x="10260" y="1784"/>
                  </a:cubicBezTo>
                  <a:cubicBezTo>
                    <a:pt x="9814" y="1784"/>
                    <a:pt x="9582" y="1784"/>
                    <a:pt x="9136" y="2016"/>
                  </a:cubicBezTo>
                  <a:cubicBezTo>
                    <a:pt x="8922" y="892"/>
                    <a:pt x="8030" y="0"/>
                    <a:pt x="6692"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 name="Google Shape;581;p39"/>
          <p:cNvGrpSpPr/>
          <p:nvPr/>
        </p:nvGrpSpPr>
        <p:grpSpPr>
          <a:xfrm>
            <a:off x="8608700" y="1071552"/>
            <a:ext cx="535300" cy="194950"/>
            <a:chOff x="5054325" y="1441125"/>
            <a:chExt cx="535300" cy="194950"/>
          </a:xfrm>
        </p:grpSpPr>
        <p:sp>
          <p:nvSpPr>
            <p:cNvPr id="582" name="Google Shape;582;p39"/>
            <p:cNvSpPr/>
            <p:nvPr/>
          </p:nvSpPr>
          <p:spPr>
            <a:xfrm>
              <a:off x="5054325" y="1441125"/>
              <a:ext cx="535300" cy="194950"/>
            </a:xfrm>
            <a:custGeom>
              <a:avLst/>
              <a:gdLst/>
              <a:ahLst/>
              <a:cxnLst/>
              <a:rect l="l" t="t" r="r" b="b"/>
              <a:pathLst>
                <a:path w="21412" h="7798" extrusionOk="0">
                  <a:moveTo>
                    <a:pt x="10492" y="1"/>
                  </a:moveTo>
                  <a:cubicBezTo>
                    <a:pt x="8476" y="1"/>
                    <a:pt x="6692" y="1553"/>
                    <a:pt x="6477" y="3337"/>
                  </a:cubicBezTo>
                  <a:cubicBezTo>
                    <a:pt x="6031" y="3123"/>
                    <a:pt x="5799" y="3123"/>
                    <a:pt x="5353" y="3123"/>
                  </a:cubicBezTo>
                  <a:cubicBezTo>
                    <a:pt x="3801" y="3123"/>
                    <a:pt x="2677" y="4229"/>
                    <a:pt x="2463" y="5568"/>
                  </a:cubicBezTo>
                  <a:lnTo>
                    <a:pt x="2017" y="5568"/>
                  </a:lnTo>
                  <a:cubicBezTo>
                    <a:pt x="893" y="5568"/>
                    <a:pt x="1" y="6460"/>
                    <a:pt x="1" y="7584"/>
                  </a:cubicBezTo>
                  <a:lnTo>
                    <a:pt x="1" y="7798"/>
                  </a:lnTo>
                  <a:lnTo>
                    <a:pt x="21412" y="7798"/>
                  </a:lnTo>
                  <a:lnTo>
                    <a:pt x="21412" y="7584"/>
                  </a:lnTo>
                  <a:cubicBezTo>
                    <a:pt x="21412" y="6460"/>
                    <a:pt x="20520" y="5568"/>
                    <a:pt x="19413" y="5568"/>
                  </a:cubicBezTo>
                  <a:lnTo>
                    <a:pt x="18967" y="5568"/>
                  </a:lnTo>
                  <a:cubicBezTo>
                    <a:pt x="18735" y="4015"/>
                    <a:pt x="17397" y="2891"/>
                    <a:pt x="15845" y="2891"/>
                  </a:cubicBezTo>
                  <a:cubicBezTo>
                    <a:pt x="15399" y="2891"/>
                    <a:pt x="14721" y="2891"/>
                    <a:pt x="14275" y="3337"/>
                  </a:cubicBezTo>
                  <a:cubicBezTo>
                    <a:pt x="14061" y="1339"/>
                    <a:pt x="12276" y="1"/>
                    <a:pt x="10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9"/>
            <p:cNvSpPr/>
            <p:nvPr/>
          </p:nvSpPr>
          <p:spPr>
            <a:xfrm>
              <a:off x="5127025" y="1513400"/>
              <a:ext cx="339950" cy="122675"/>
            </a:xfrm>
            <a:custGeom>
              <a:avLst/>
              <a:gdLst/>
              <a:ahLst/>
              <a:cxnLst/>
              <a:rect l="l" t="t" r="r" b="b"/>
              <a:pathLst>
                <a:path w="13598" h="4907" extrusionOk="0">
                  <a:moveTo>
                    <a:pt x="6692" y="0"/>
                  </a:moveTo>
                  <a:cubicBezTo>
                    <a:pt x="5354" y="0"/>
                    <a:pt x="4462" y="892"/>
                    <a:pt x="4230" y="2016"/>
                  </a:cubicBezTo>
                  <a:cubicBezTo>
                    <a:pt x="4016" y="2016"/>
                    <a:pt x="3784" y="1784"/>
                    <a:pt x="3338" y="1784"/>
                  </a:cubicBezTo>
                  <a:cubicBezTo>
                    <a:pt x="2445" y="1784"/>
                    <a:pt x="1785" y="2462"/>
                    <a:pt x="1553" y="3355"/>
                  </a:cubicBezTo>
                  <a:lnTo>
                    <a:pt x="1339" y="3355"/>
                  </a:lnTo>
                  <a:cubicBezTo>
                    <a:pt x="661" y="3355"/>
                    <a:pt x="1" y="4015"/>
                    <a:pt x="1" y="4693"/>
                  </a:cubicBezTo>
                  <a:lnTo>
                    <a:pt x="1" y="4907"/>
                  </a:lnTo>
                  <a:lnTo>
                    <a:pt x="13597" y="4907"/>
                  </a:lnTo>
                  <a:lnTo>
                    <a:pt x="13597" y="4693"/>
                  </a:lnTo>
                  <a:cubicBezTo>
                    <a:pt x="13597" y="4015"/>
                    <a:pt x="13151" y="3355"/>
                    <a:pt x="12491" y="3355"/>
                  </a:cubicBezTo>
                  <a:cubicBezTo>
                    <a:pt x="12259" y="3355"/>
                    <a:pt x="12259" y="3355"/>
                    <a:pt x="12045" y="3569"/>
                  </a:cubicBezTo>
                  <a:cubicBezTo>
                    <a:pt x="12045" y="2462"/>
                    <a:pt x="11153" y="1784"/>
                    <a:pt x="10260" y="1784"/>
                  </a:cubicBezTo>
                  <a:cubicBezTo>
                    <a:pt x="9814" y="1784"/>
                    <a:pt x="9582" y="1784"/>
                    <a:pt x="9136" y="2016"/>
                  </a:cubicBezTo>
                  <a:cubicBezTo>
                    <a:pt x="8922" y="892"/>
                    <a:pt x="8030" y="0"/>
                    <a:pt x="6692"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grpSp>
        <p:nvGrpSpPr>
          <p:cNvPr id="1382" name="Google Shape;1382;p52"/>
          <p:cNvGrpSpPr/>
          <p:nvPr/>
        </p:nvGrpSpPr>
        <p:grpSpPr>
          <a:xfrm>
            <a:off x="761973" y="1524000"/>
            <a:ext cx="3276776" cy="3137274"/>
            <a:chOff x="761973" y="1524000"/>
            <a:chExt cx="3276776" cy="3137274"/>
          </a:xfrm>
        </p:grpSpPr>
        <p:grpSp>
          <p:nvGrpSpPr>
            <p:cNvPr id="1383" name="Google Shape;1383;p52"/>
            <p:cNvGrpSpPr/>
            <p:nvPr/>
          </p:nvGrpSpPr>
          <p:grpSpPr>
            <a:xfrm>
              <a:off x="910325" y="2240088"/>
              <a:ext cx="535300" cy="194950"/>
              <a:chOff x="5054325" y="1441125"/>
              <a:chExt cx="535300" cy="194950"/>
            </a:xfrm>
          </p:grpSpPr>
          <p:sp>
            <p:nvSpPr>
              <p:cNvPr id="1384" name="Google Shape;1384;p52"/>
              <p:cNvSpPr/>
              <p:nvPr/>
            </p:nvSpPr>
            <p:spPr>
              <a:xfrm>
                <a:off x="5054325" y="1441125"/>
                <a:ext cx="535300" cy="194950"/>
              </a:xfrm>
              <a:custGeom>
                <a:avLst/>
                <a:gdLst/>
                <a:ahLst/>
                <a:cxnLst/>
                <a:rect l="l" t="t" r="r" b="b"/>
                <a:pathLst>
                  <a:path w="21412" h="7798" extrusionOk="0">
                    <a:moveTo>
                      <a:pt x="10492" y="1"/>
                    </a:moveTo>
                    <a:cubicBezTo>
                      <a:pt x="8476" y="1"/>
                      <a:pt x="6692" y="1553"/>
                      <a:pt x="6477" y="3337"/>
                    </a:cubicBezTo>
                    <a:cubicBezTo>
                      <a:pt x="6031" y="3123"/>
                      <a:pt x="5799" y="3123"/>
                      <a:pt x="5353" y="3123"/>
                    </a:cubicBezTo>
                    <a:cubicBezTo>
                      <a:pt x="3801" y="3123"/>
                      <a:pt x="2677" y="4229"/>
                      <a:pt x="2463" y="5568"/>
                    </a:cubicBezTo>
                    <a:lnTo>
                      <a:pt x="2017" y="5568"/>
                    </a:lnTo>
                    <a:cubicBezTo>
                      <a:pt x="893" y="5568"/>
                      <a:pt x="1" y="6460"/>
                      <a:pt x="1" y="7584"/>
                    </a:cubicBezTo>
                    <a:lnTo>
                      <a:pt x="1" y="7798"/>
                    </a:lnTo>
                    <a:lnTo>
                      <a:pt x="21412" y="7798"/>
                    </a:lnTo>
                    <a:lnTo>
                      <a:pt x="21412" y="7584"/>
                    </a:lnTo>
                    <a:cubicBezTo>
                      <a:pt x="21412" y="6460"/>
                      <a:pt x="20520" y="5568"/>
                      <a:pt x="19413" y="5568"/>
                    </a:cubicBezTo>
                    <a:lnTo>
                      <a:pt x="18967" y="5568"/>
                    </a:lnTo>
                    <a:cubicBezTo>
                      <a:pt x="18735" y="4015"/>
                      <a:pt x="17397" y="2891"/>
                      <a:pt x="15845" y="2891"/>
                    </a:cubicBezTo>
                    <a:cubicBezTo>
                      <a:pt x="15399" y="2891"/>
                      <a:pt x="14721" y="2891"/>
                      <a:pt x="14275" y="3337"/>
                    </a:cubicBezTo>
                    <a:cubicBezTo>
                      <a:pt x="14061" y="1339"/>
                      <a:pt x="12276" y="1"/>
                      <a:pt x="10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2"/>
              <p:cNvSpPr/>
              <p:nvPr/>
            </p:nvSpPr>
            <p:spPr>
              <a:xfrm>
                <a:off x="5127025" y="1513400"/>
                <a:ext cx="339950" cy="122675"/>
              </a:xfrm>
              <a:custGeom>
                <a:avLst/>
                <a:gdLst/>
                <a:ahLst/>
                <a:cxnLst/>
                <a:rect l="l" t="t" r="r" b="b"/>
                <a:pathLst>
                  <a:path w="13598" h="4907" extrusionOk="0">
                    <a:moveTo>
                      <a:pt x="6692" y="0"/>
                    </a:moveTo>
                    <a:cubicBezTo>
                      <a:pt x="5354" y="0"/>
                      <a:pt x="4462" y="892"/>
                      <a:pt x="4230" y="2016"/>
                    </a:cubicBezTo>
                    <a:cubicBezTo>
                      <a:pt x="4016" y="2016"/>
                      <a:pt x="3784" y="1784"/>
                      <a:pt x="3338" y="1784"/>
                    </a:cubicBezTo>
                    <a:cubicBezTo>
                      <a:pt x="2445" y="1784"/>
                      <a:pt x="1785" y="2462"/>
                      <a:pt x="1553" y="3355"/>
                    </a:cubicBezTo>
                    <a:lnTo>
                      <a:pt x="1339" y="3355"/>
                    </a:lnTo>
                    <a:cubicBezTo>
                      <a:pt x="661" y="3355"/>
                      <a:pt x="1" y="4015"/>
                      <a:pt x="1" y="4693"/>
                    </a:cubicBezTo>
                    <a:lnTo>
                      <a:pt x="1" y="4907"/>
                    </a:lnTo>
                    <a:lnTo>
                      <a:pt x="13597" y="4907"/>
                    </a:lnTo>
                    <a:lnTo>
                      <a:pt x="13597" y="4693"/>
                    </a:lnTo>
                    <a:cubicBezTo>
                      <a:pt x="13597" y="4015"/>
                      <a:pt x="13151" y="3355"/>
                      <a:pt x="12491" y="3355"/>
                    </a:cubicBezTo>
                    <a:cubicBezTo>
                      <a:pt x="12259" y="3355"/>
                      <a:pt x="12259" y="3355"/>
                      <a:pt x="12045" y="3569"/>
                    </a:cubicBezTo>
                    <a:cubicBezTo>
                      <a:pt x="12045" y="2462"/>
                      <a:pt x="11153" y="1784"/>
                      <a:pt x="10260" y="1784"/>
                    </a:cubicBezTo>
                    <a:cubicBezTo>
                      <a:pt x="9814" y="1784"/>
                      <a:pt x="9582" y="1784"/>
                      <a:pt x="9136" y="2016"/>
                    </a:cubicBezTo>
                    <a:cubicBezTo>
                      <a:pt x="8922" y="892"/>
                      <a:pt x="8030" y="0"/>
                      <a:pt x="6692"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6" name="Google Shape;1386;p52"/>
            <p:cNvGrpSpPr/>
            <p:nvPr/>
          </p:nvGrpSpPr>
          <p:grpSpPr>
            <a:xfrm>
              <a:off x="3272525" y="2358350"/>
              <a:ext cx="535300" cy="194950"/>
              <a:chOff x="5054325" y="1441125"/>
              <a:chExt cx="535300" cy="194950"/>
            </a:xfrm>
          </p:grpSpPr>
          <p:sp>
            <p:nvSpPr>
              <p:cNvPr id="1387" name="Google Shape;1387;p52"/>
              <p:cNvSpPr/>
              <p:nvPr/>
            </p:nvSpPr>
            <p:spPr>
              <a:xfrm>
                <a:off x="5054325" y="1441125"/>
                <a:ext cx="535300" cy="194950"/>
              </a:xfrm>
              <a:custGeom>
                <a:avLst/>
                <a:gdLst/>
                <a:ahLst/>
                <a:cxnLst/>
                <a:rect l="l" t="t" r="r" b="b"/>
                <a:pathLst>
                  <a:path w="21412" h="7798" extrusionOk="0">
                    <a:moveTo>
                      <a:pt x="10492" y="1"/>
                    </a:moveTo>
                    <a:cubicBezTo>
                      <a:pt x="8476" y="1"/>
                      <a:pt x="6692" y="1553"/>
                      <a:pt x="6477" y="3337"/>
                    </a:cubicBezTo>
                    <a:cubicBezTo>
                      <a:pt x="6031" y="3123"/>
                      <a:pt x="5799" y="3123"/>
                      <a:pt x="5353" y="3123"/>
                    </a:cubicBezTo>
                    <a:cubicBezTo>
                      <a:pt x="3801" y="3123"/>
                      <a:pt x="2677" y="4229"/>
                      <a:pt x="2463" y="5568"/>
                    </a:cubicBezTo>
                    <a:lnTo>
                      <a:pt x="2017" y="5568"/>
                    </a:lnTo>
                    <a:cubicBezTo>
                      <a:pt x="893" y="5568"/>
                      <a:pt x="1" y="6460"/>
                      <a:pt x="1" y="7584"/>
                    </a:cubicBezTo>
                    <a:lnTo>
                      <a:pt x="1" y="7798"/>
                    </a:lnTo>
                    <a:lnTo>
                      <a:pt x="21412" y="7798"/>
                    </a:lnTo>
                    <a:lnTo>
                      <a:pt x="21412" y="7584"/>
                    </a:lnTo>
                    <a:cubicBezTo>
                      <a:pt x="21412" y="6460"/>
                      <a:pt x="20520" y="5568"/>
                      <a:pt x="19413" y="5568"/>
                    </a:cubicBezTo>
                    <a:lnTo>
                      <a:pt x="18967" y="5568"/>
                    </a:lnTo>
                    <a:cubicBezTo>
                      <a:pt x="18735" y="4015"/>
                      <a:pt x="17397" y="2891"/>
                      <a:pt x="15845" y="2891"/>
                    </a:cubicBezTo>
                    <a:cubicBezTo>
                      <a:pt x="15399" y="2891"/>
                      <a:pt x="14721" y="2891"/>
                      <a:pt x="14275" y="3337"/>
                    </a:cubicBezTo>
                    <a:cubicBezTo>
                      <a:pt x="14061" y="1339"/>
                      <a:pt x="12276" y="1"/>
                      <a:pt x="10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2"/>
              <p:cNvSpPr/>
              <p:nvPr/>
            </p:nvSpPr>
            <p:spPr>
              <a:xfrm>
                <a:off x="5127025" y="1513400"/>
                <a:ext cx="339950" cy="122675"/>
              </a:xfrm>
              <a:custGeom>
                <a:avLst/>
                <a:gdLst/>
                <a:ahLst/>
                <a:cxnLst/>
                <a:rect l="l" t="t" r="r" b="b"/>
                <a:pathLst>
                  <a:path w="13598" h="4907" extrusionOk="0">
                    <a:moveTo>
                      <a:pt x="6692" y="0"/>
                    </a:moveTo>
                    <a:cubicBezTo>
                      <a:pt x="5354" y="0"/>
                      <a:pt x="4462" y="892"/>
                      <a:pt x="4230" y="2016"/>
                    </a:cubicBezTo>
                    <a:cubicBezTo>
                      <a:pt x="4016" y="2016"/>
                      <a:pt x="3784" y="1784"/>
                      <a:pt x="3338" y="1784"/>
                    </a:cubicBezTo>
                    <a:cubicBezTo>
                      <a:pt x="2445" y="1784"/>
                      <a:pt x="1785" y="2462"/>
                      <a:pt x="1553" y="3355"/>
                    </a:cubicBezTo>
                    <a:lnTo>
                      <a:pt x="1339" y="3355"/>
                    </a:lnTo>
                    <a:cubicBezTo>
                      <a:pt x="661" y="3355"/>
                      <a:pt x="1" y="4015"/>
                      <a:pt x="1" y="4693"/>
                    </a:cubicBezTo>
                    <a:lnTo>
                      <a:pt x="1" y="4907"/>
                    </a:lnTo>
                    <a:lnTo>
                      <a:pt x="13597" y="4907"/>
                    </a:lnTo>
                    <a:lnTo>
                      <a:pt x="13597" y="4693"/>
                    </a:lnTo>
                    <a:cubicBezTo>
                      <a:pt x="13597" y="4015"/>
                      <a:pt x="13151" y="3355"/>
                      <a:pt x="12491" y="3355"/>
                    </a:cubicBezTo>
                    <a:cubicBezTo>
                      <a:pt x="12259" y="3355"/>
                      <a:pt x="12259" y="3355"/>
                      <a:pt x="12045" y="3569"/>
                    </a:cubicBezTo>
                    <a:cubicBezTo>
                      <a:pt x="12045" y="2462"/>
                      <a:pt x="11153" y="1784"/>
                      <a:pt x="10260" y="1784"/>
                    </a:cubicBezTo>
                    <a:cubicBezTo>
                      <a:pt x="9814" y="1784"/>
                      <a:pt x="9582" y="1784"/>
                      <a:pt x="9136" y="2016"/>
                    </a:cubicBezTo>
                    <a:cubicBezTo>
                      <a:pt x="8922" y="892"/>
                      <a:pt x="8030" y="0"/>
                      <a:pt x="6692"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9" name="Google Shape;1389;p52"/>
            <p:cNvSpPr/>
            <p:nvPr/>
          </p:nvSpPr>
          <p:spPr>
            <a:xfrm rot="4431507">
              <a:off x="1157565" y="1746520"/>
              <a:ext cx="2485592" cy="2692234"/>
            </a:xfrm>
            <a:custGeom>
              <a:avLst/>
              <a:gdLst/>
              <a:ahLst/>
              <a:cxnLst/>
              <a:rect l="l" t="t" r="r" b="b"/>
              <a:pathLst>
                <a:path w="61795" h="56643" extrusionOk="0">
                  <a:moveTo>
                    <a:pt x="34089" y="1"/>
                  </a:moveTo>
                  <a:cubicBezTo>
                    <a:pt x="24362" y="1"/>
                    <a:pt x="14276" y="5165"/>
                    <a:pt x="7721" y="14507"/>
                  </a:cubicBezTo>
                  <a:cubicBezTo>
                    <a:pt x="0" y="25449"/>
                    <a:pt x="0" y="39674"/>
                    <a:pt x="4073" y="47790"/>
                  </a:cubicBezTo>
                  <a:cubicBezTo>
                    <a:pt x="6880" y="53403"/>
                    <a:pt x="15284" y="56643"/>
                    <a:pt x="24467" y="56643"/>
                  </a:cubicBezTo>
                  <a:cubicBezTo>
                    <a:pt x="30700" y="56643"/>
                    <a:pt x="37292" y="55150"/>
                    <a:pt x="42737" y="51893"/>
                  </a:cubicBezTo>
                  <a:cubicBezTo>
                    <a:pt x="56293" y="43839"/>
                    <a:pt x="61795" y="13261"/>
                    <a:pt x="48329" y="4264"/>
                  </a:cubicBezTo>
                  <a:cubicBezTo>
                    <a:pt x="44035" y="1376"/>
                    <a:pt x="39110" y="1"/>
                    <a:pt x="340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0" name="Google Shape;1390;p52"/>
            <p:cNvSpPr/>
            <p:nvPr/>
          </p:nvSpPr>
          <p:spPr>
            <a:xfrm>
              <a:off x="1192650" y="2935893"/>
              <a:ext cx="2264194" cy="1132097"/>
            </a:xfrm>
            <a:custGeom>
              <a:avLst/>
              <a:gdLst/>
              <a:ahLst/>
              <a:cxnLst/>
              <a:rect l="l" t="t" r="r" b="b"/>
              <a:pathLst>
                <a:path w="132100" h="66050" extrusionOk="0">
                  <a:moveTo>
                    <a:pt x="1" y="1"/>
                  </a:moveTo>
                  <a:cubicBezTo>
                    <a:pt x="1" y="36501"/>
                    <a:pt x="29549" y="66050"/>
                    <a:pt x="66050" y="66050"/>
                  </a:cubicBezTo>
                  <a:cubicBezTo>
                    <a:pt x="102551" y="66050"/>
                    <a:pt x="132099" y="36501"/>
                    <a:pt x="1320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2"/>
            <p:cNvSpPr/>
            <p:nvPr/>
          </p:nvSpPr>
          <p:spPr>
            <a:xfrm>
              <a:off x="1192650" y="2786943"/>
              <a:ext cx="2267759" cy="286598"/>
            </a:xfrm>
            <a:custGeom>
              <a:avLst/>
              <a:gdLst/>
              <a:ahLst/>
              <a:cxnLst/>
              <a:rect l="l" t="t" r="r" b="b"/>
              <a:pathLst>
                <a:path w="132308" h="16721" extrusionOk="0">
                  <a:moveTo>
                    <a:pt x="66050" y="0"/>
                  </a:moveTo>
                  <a:cubicBezTo>
                    <a:pt x="29549" y="0"/>
                    <a:pt x="1" y="3685"/>
                    <a:pt x="1" y="8256"/>
                  </a:cubicBezTo>
                  <a:cubicBezTo>
                    <a:pt x="1" y="12810"/>
                    <a:pt x="29549" y="16721"/>
                    <a:pt x="66050" y="16721"/>
                  </a:cubicBezTo>
                  <a:cubicBezTo>
                    <a:pt x="102551" y="16721"/>
                    <a:pt x="132308" y="12810"/>
                    <a:pt x="132308" y="8256"/>
                  </a:cubicBezTo>
                  <a:cubicBezTo>
                    <a:pt x="132308" y="3685"/>
                    <a:pt x="102551" y="0"/>
                    <a:pt x="660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2"/>
            <p:cNvSpPr/>
            <p:nvPr/>
          </p:nvSpPr>
          <p:spPr>
            <a:xfrm>
              <a:off x="2075105" y="2328730"/>
              <a:ext cx="696535" cy="591587"/>
            </a:xfrm>
            <a:custGeom>
              <a:avLst/>
              <a:gdLst/>
              <a:ahLst/>
              <a:cxnLst/>
              <a:rect l="l" t="t" r="r" b="b"/>
              <a:pathLst>
                <a:path w="40638" h="34515" extrusionOk="0">
                  <a:moveTo>
                    <a:pt x="30644" y="1"/>
                  </a:moveTo>
                  <a:cubicBezTo>
                    <a:pt x="30644" y="1530"/>
                    <a:pt x="29775" y="3042"/>
                    <a:pt x="28245" y="3042"/>
                  </a:cubicBezTo>
                  <a:cubicBezTo>
                    <a:pt x="27602" y="3042"/>
                    <a:pt x="26733" y="2608"/>
                    <a:pt x="26298" y="1739"/>
                  </a:cubicBezTo>
                  <a:cubicBezTo>
                    <a:pt x="25864" y="3042"/>
                    <a:pt x="25429" y="3703"/>
                    <a:pt x="24769" y="3703"/>
                  </a:cubicBezTo>
                  <a:cubicBezTo>
                    <a:pt x="24126" y="3703"/>
                    <a:pt x="23257" y="3042"/>
                    <a:pt x="22596" y="2173"/>
                  </a:cubicBezTo>
                  <a:cubicBezTo>
                    <a:pt x="22387" y="3911"/>
                    <a:pt x="21292" y="6310"/>
                    <a:pt x="19780" y="6310"/>
                  </a:cubicBezTo>
                  <a:cubicBezTo>
                    <a:pt x="17608" y="6310"/>
                    <a:pt x="17173" y="2608"/>
                    <a:pt x="16513" y="1304"/>
                  </a:cubicBezTo>
                  <a:cubicBezTo>
                    <a:pt x="16304" y="2608"/>
                    <a:pt x="15000" y="4780"/>
                    <a:pt x="13697" y="4780"/>
                  </a:cubicBezTo>
                  <a:cubicBezTo>
                    <a:pt x="11733" y="4780"/>
                    <a:pt x="11524" y="1530"/>
                    <a:pt x="11298" y="435"/>
                  </a:cubicBezTo>
                  <a:cubicBezTo>
                    <a:pt x="10864" y="1530"/>
                    <a:pt x="10221" y="3042"/>
                    <a:pt x="9125" y="3042"/>
                  </a:cubicBezTo>
                  <a:cubicBezTo>
                    <a:pt x="8691" y="3042"/>
                    <a:pt x="8482" y="2608"/>
                    <a:pt x="8482" y="1739"/>
                  </a:cubicBezTo>
                  <a:cubicBezTo>
                    <a:pt x="3703" y="14775"/>
                    <a:pt x="0" y="29775"/>
                    <a:pt x="0" y="29775"/>
                  </a:cubicBezTo>
                  <a:cubicBezTo>
                    <a:pt x="1249" y="33364"/>
                    <a:pt x="6842" y="34514"/>
                    <a:pt x="13499" y="34514"/>
                  </a:cubicBezTo>
                  <a:cubicBezTo>
                    <a:pt x="25376" y="34514"/>
                    <a:pt x="40638" y="30852"/>
                    <a:pt x="40638" y="30852"/>
                  </a:cubicBezTo>
                  <a:cubicBezTo>
                    <a:pt x="40638" y="30852"/>
                    <a:pt x="36067" y="13471"/>
                    <a:pt x="306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2"/>
            <p:cNvSpPr/>
            <p:nvPr/>
          </p:nvSpPr>
          <p:spPr>
            <a:xfrm>
              <a:off x="2220490" y="2056318"/>
              <a:ext cx="379857" cy="380577"/>
            </a:xfrm>
            <a:custGeom>
              <a:avLst/>
              <a:gdLst/>
              <a:ahLst/>
              <a:cxnLst/>
              <a:rect l="l" t="t" r="r" b="b"/>
              <a:pathLst>
                <a:path w="22162" h="22204" extrusionOk="0">
                  <a:moveTo>
                    <a:pt x="11302" y="1"/>
                  </a:moveTo>
                  <a:cubicBezTo>
                    <a:pt x="11155" y="1"/>
                    <a:pt x="11009" y="14"/>
                    <a:pt x="10864" y="42"/>
                  </a:cubicBezTo>
                  <a:cubicBezTo>
                    <a:pt x="7387" y="685"/>
                    <a:pt x="3251" y="8507"/>
                    <a:pt x="0" y="17632"/>
                  </a:cubicBezTo>
                  <a:cubicBezTo>
                    <a:pt x="0" y="18501"/>
                    <a:pt x="209" y="18935"/>
                    <a:pt x="643" y="18935"/>
                  </a:cubicBezTo>
                  <a:cubicBezTo>
                    <a:pt x="1739" y="18935"/>
                    <a:pt x="2382" y="17423"/>
                    <a:pt x="2816" y="16328"/>
                  </a:cubicBezTo>
                  <a:cubicBezTo>
                    <a:pt x="3042" y="17423"/>
                    <a:pt x="3251" y="20673"/>
                    <a:pt x="5215" y="20673"/>
                  </a:cubicBezTo>
                  <a:cubicBezTo>
                    <a:pt x="6518" y="20673"/>
                    <a:pt x="7822" y="18501"/>
                    <a:pt x="8031" y="17197"/>
                  </a:cubicBezTo>
                  <a:cubicBezTo>
                    <a:pt x="8691" y="18501"/>
                    <a:pt x="9126" y="22203"/>
                    <a:pt x="11298" y="22203"/>
                  </a:cubicBezTo>
                  <a:cubicBezTo>
                    <a:pt x="12810" y="22203"/>
                    <a:pt x="13905" y="19804"/>
                    <a:pt x="14114" y="18066"/>
                  </a:cubicBezTo>
                  <a:cubicBezTo>
                    <a:pt x="14775" y="18935"/>
                    <a:pt x="15644" y="19596"/>
                    <a:pt x="16287" y="19596"/>
                  </a:cubicBezTo>
                  <a:cubicBezTo>
                    <a:pt x="16947" y="19596"/>
                    <a:pt x="17382" y="18935"/>
                    <a:pt x="17816" y="17632"/>
                  </a:cubicBezTo>
                  <a:cubicBezTo>
                    <a:pt x="18251" y="18501"/>
                    <a:pt x="19120" y="18935"/>
                    <a:pt x="19763" y="18935"/>
                  </a:cubicBezTo>
                  <a:cubicBezTo>
                    <a:pt x="21293" y="18935"/>
                    <a:pt x="22162" y="17423"/>
                    <a:pt x="22162" y="15894"/>
                  </a:cubicBezTo>
                  <a:cubicBezTo>
                    <a:pt x="18614" y="7149"/>
                    <a:pt x="14683" y="1"/>
                    <a:pt x="1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2"/>
            <p:cNvSpPr/>
            <p:nvPr/>
          </p:nvSpPr>
          <p:spPr>
            <a:xfrm>
              <a:off x="2358127" y="2038252"/>
              <a:ext cx="979568" cy="921361"/>
            </a:xfrm>
            <a:custGeom>
              <a:avLst/>
              <a:gdLst/>
              <a:ahLst/>
              <a:cxnLst/>
              <a:rect l="l" t="t" r="r" b="b"/>
              <a:pathLst>
                <a:path w="57151" h="53755" extrusionOk="0">
                  <a:moveTo>
                    <a:pt x="29340" y="1"/>
                  </a:moveTo>
                  <a:cubicBezTo>
                    <a:pt x="28906" y="3043"/>
                    <a:pt x="27602" y="5007"/>
                    <a:pt x="26507" y="5007"/>
                  </a:cubicBezTo>
                  <a:cubicBezTo>
                    <a:pt x="25638" y="5007"/>
                    <a:pt x="24769" y="3912"/>
                    <a:pt x="24126" y="1304"/>
                  </a:cubicBezTo>
                  <a:cubicBezTo>
                    <a:pt x="23900" y="2834"/>
                    <a:pt x="23257" y="6310"/>
                    <a:pt x="21084" y="6310"/>
                  </a:cubicBezTo>
                  <a:cubicBezTo>
                    <a:pt x="18251" y="6310"/>
                    <a:pt x="18686" y="3477"/>
                    <a:pt x="18251" y="1739"/>
                  </a:cubicBezTo>
                  <a:cubicBezTo>
                    <a:pt x="17608" y="2834"/>
                    <a:pt x="16304" y="3912"/>
                    <a:pt x="15209" y="3912"/>
                  </a:cubicBezTo>
                  <a:cubicBezTo>
                    <a:pt x="14340" y="3912"/>
                    <a:pt x="14132" y="3477"/>
                    <a:pt x="13906" y="2834"/>
                  </a:cubicBezTo>
                  <a:cubicBezTo>
                    <a:pt x="6310" y="21727"/>
                    <a:pt x="1" y="47156"/>
                    <a:pt x="1" y="47156"/>
                  </a:cubicBezTo>
                  <a:cubicBezTo>
                    <a:pt x="1800" y="52154"/>
                    <a:pt x="9687" y="53754"/>
                    <a:pt x="19054" y="53754"/>
                  </a:cubicBezTo>
                  <a:cubicBezTo>
                    <a:pt x="35752" y="53754"/>
                    <a:pt x="57151" y="48669"/>
                    <a:pt x="57151" y="48669"/>
                  </a:cubicBezTo>
                  <a:cubicBezTo>
                    <a:pt x="57151" y="48669"/>
                    <a:pt x="49763" y="20650"/>
                    <a:pt x="41281" y="1096"/>
                  </a:cubicBezTo>
                  <a:cubicBezTo>
                    <a:pt x="41281" y="2608"/>
                    <a:pt x="40847" y="4346"/>
                    <a:pt x="39769" y="4346"/>
                  </a:cubicBezTo>
                  <a:cubicBezTo>
                    <a:pt x="38466" y="4346"/>
                    <a:pt x="37162" y="1530"/>
                    <a:pt x="36727" y="227"/>
                  </a:cubicBezTo>
                  <a:cubicBezTo>
                    <a:pt x="36502" y="3043"/>
                    <a:pt x="36067" y="8257"/>
                    <a:pt x="33251" y="8257"/>
                  </a:cubicBezTo>
                  <a:cubicBezTo>
                    <a:pt x="30644" y="8257"/>
                    <a:pt x="29775" y="1304"/>
                    <a:pt x="293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2"/>
            <p:cNvSpPr/>
            <p:nvPr/>
          </p:nvSpPr>
          <p:spPr>
            <a:xfrm>
              <a:off x="2596464" y="1743094"/>
              <a:ext cx="469242" cy="436676"/>
            </a:xfrm>
            <a:custGeom>
              <a:avLst/>
              <a:gdLst/>
              <a:ahLst/>
              <a:cxnLst/>
              <a:rect l="l" t="t" r="r" b="b"/>
              <a:pathLst>
                <a:path w="27377" h="25477" extrusionOk="0">
                  <a:moveTo>
                    <a:pt x="14118" y="0"/>
                  </a:moveTo>
                  <a:cubicBezTo>
                    <a:pt x="13901" y="0"/>
                    <a:pt x="13685" y="22"/>
                    <a:pt x="13471" y="65"/>
                  </a:cubicBezTo>
                  <a:cubicBezTo>
                    <a:pt x="9126" y="935"/>
                    <a:pt x="4346" y="9399"/>
                    <a:pt x="1" y="20054"/>
                  </a:cubicBezTo>
                  <a:cubicBezTo>
                    <a:pt x="227" y="20697"/>
                    <a:pt x="435" y="21132"/>
                    <a:pt x="1304" y="21132"/>
                  </a:cubicBezTo>
                  <a:cubicBezTo>
                    <a:pt x="2399" y="21132"/>
                    <a:pt x="3703" y="20054"/>
                    <a:pt x="4346" y="18959"/>
                  </a:cubicBezTo>
                  <a:cubicBezTo>
                    <a:pt x="4781" y="20697"/>
                    <a:pt x="4346" y="23530"/>
                    <a:pt x="7179" y="23530"/>
                  </a:cubicBezTo>
                  <a:cubicBezTo>
                    <a:pt x="9352" y="23530"/>
                    <a:pt x="9995" y="20054"/>
                    <a:pt x="10221" y="18524"/>
                  </a:cubicBezTo>
                  <a:cubicBezTo>
                    <a:pt x="10864" y="21132"/>
                    <a:pt x="11733" y="22227"/>
                    <a:pt x="12602" y="22227"/>
                  </a:cubicBezTo>
                  <a:cubicBezTo>
                    <a:pt x="13697" y="22227"/>
                    <a:pt x="15001" y="20263"/>
                    <a:pt x="15435" y="17221"/>
                  </a:cubicBezTo>
                  <a:cubicBezTo>
                    <a:pt x="15870" y="18524"/>
                    <a:pt x="16739" y="25477"/>
                    <a:pt x="19346" y="25477"/>
                  </a:cubicBezTo>
                  <a:cubicBezTo>
                    <a:pt x="22162" y="25477"/>
                    <a:pt x="22597" y="20263"/>
                    <a:pt x="22822" y="17447"/>
                  </a:cubicBezTo>
                  <a:cubicBezTo>
                    <a:pt x="23257" y="18750"/>
                    <a:pt x="24561" y="21566"/>
                    <a:pt x="25864" y="21566"/>
                  </a:cubicBezTo>
                  <a:cubicBezTo>
                    <a:pt x="26942" y="21566"/>
                    <a:pt x="27376" y="19828"/>
                    <a:pt x="27376" y="18316"/>
                  </a:cubicBezTo>
                  <a:cubicBezTo>
                    <a:pt x="23047" y="7988"/>
                    <a:pt x="18309" y="0"/>
                    <a:pt x="14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2"/>
            <p:cNvSpPr/>
            <p:nvPr/>
          </p:nvSpPr>
          <p:spPr>
            <a:xfrm>
              <a:off x="3144047" y="2574523"/>
              <a:ext cx="141525" cy="178753"/>
            </a:xfrm>
            <a:custGeom>
              <a:avLst/>
              <a:gdLst/>
              <a:ahLst/>
              <a:cxnLst/>
              <a:rect l="l" t="t" r="r" b="b"/>
              <a:pathLst>
                <a:path w="8257" h="10429" extrusionOk="0">
                  <a:moveTo>
                    <a:pt x="4120" y="0"/>
                  </a:moveTo>
                  <a:cubicBezTo>
                    <a:pt x="1947" y="0"/>
                    <a:pt x="1" y="2399"/>
                    <a:pt x="1" y="5215"/>
                  </a:cubicBezTo>
                  <a:cubicBezTo>
                    <a:pt x="1" y="8048"/>
                    <a:pt x="1947" y="10429"/>
                    <a:pt x="4120" y="10429"/>
                  </a:cubicBezTo>
                  <a:cubicBezTo>
                    <a:pt x="6293" y="10429"/>
                    <a:pt x="8257" y="8048"/>
                    <a:pt x="8257" y="5215"/>
                  </a:cubicBezTo>
                  <a:cubicBezTo>
                    <a:pt x="8257" y="2399"/>
                    <a:pt x="6293" y="0"/>
                    <a:pt x="4120" y="0"/>
                  </a:cubicBezTo>
                  <a:close/>
                </a:path>
              </a:pathLst>
            </a:custGeom>
            <a:solidFill>
              <a:srgbClr val="789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2"/>
            <p:cNvSpPr/>
            <p:nvPr/>
          </p:nvSpPr>
          <p:spPr>
            <a:xfrm>
              <a:off x="3095489" y="2645415"/>
              <a:ext cx="108153" cy="96841"/>
            </a:xfrm>
            <a:custGeom>
              <a:avLst/>
              <a:gdLst/>
              <a:ahLst/>
              <a:cxnLst/>
              <a:rect l="l" t="t" r="r" b="b"/>
              <a:pathLst>
                <a:path w="6310" h="5650" extrusionOk="0">
                  <a:moveTo>
                    <a:pt x="3042" y="1"/>
                  </a:moveTo>
                  <a:cubicBezTo>
                    <a:pt x="1304" y="1"/>
                    <a:pt x="1" y="1305"/>
                    <a:pt x="1" y="2817"/>
                  </a:cubicBezTo>
                  <a:cubicBezTo>
                    <a:pt x="1" y="4346"/>
                    <a:pt x="1304" y="5650"/>
                    <a:pt x="3042" y="5650"/>
                  </a:cubicBezTo>
                  <a:cubicBezTo>
                    <a:pt x="4780" y="5650"/>
                    <a:pt x="6310" y="4346"/>
                    <a:pt x="6310" y="2817"/>
                  </a:cubicBezTo>
                  <a:cubicBezTo>
                    <a:pt x="6310" y="1305"/>
                    <a:pt x="4780" y="1"/>
                    <a:pt x="3042" y="1"/>
                  </a:cubicBezTo>
                  <a:close/>
                </a:path>
              </a:pathLst>
            </a:custGeom>
            <a:solidFill>
              <a:srgbClr val="789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2"/>
            <p:cNvSpPr/>
            <p:nvPr/>
          </p:nvSpPr>
          <p:spPr>
            <a:xfrm>
              <a:off x="3129152" y="2574523"/>
              <a:ext cx="107862" cy="96841"/>
            </a:xfrm>
            <a:custGeom>
              <a:avLst/>
              <a:gdLst/>
              <a:ahLst/>
              <a:cxnLst/>
              <a:rect l="l" t="t" r="r" b="b"/>
              <a:pathLst>
                <a:path w="6293" h="5650" extrusionOk="0">
                  <a:moveTo>
                    <a:pt x="3042" y="0"/>
                  </a:moveTo>
                  <a:cubicBezTo>
                    <a:pt x="1304" y="0"/>
                    <a:pt x="1" y="1304"/>
                    <a:pt x="1" y="2833"/>
                  </a:cubicBezTo>
                  <a:cubicBezTo>
                    <a:pt x="1" y="4346"/>
                    <a:pt x="1304" y="5649"/>
                    <a:pt x="3042" y="5649"/>
                  </a:cubicBezTo>
                  <a:cubicBezTo>
                    <a:pt x="4780" y="5649"/>
                    <a:pt x="6293" y="4346"/>
                    <a:pt x="6293" y="2833"/>
                  </a:cubicBezTo>
                  <a:cubicBezTo>
                    <a:pt x="6293" y="1304"/>
                    <a:pt x="4780" y="0"/>
                    <a:pt x="3042" y="0"/>
                  </a:cubicBezTo>
                  <a:close/>
                </a:path>
              </a:pathLst>
            </a:custGeom>
            <a:solidFill>
              <a:srgbClr val="789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2"/>
            <p:cNvSpPr/>
            <p:nvPr/>
          </p:nvSpPr>
          <p:spPr>
            <a:xfrm>
              <a:off x="3177420" y="2719907"/>
              <a:ext cx="29806" cy="234475"/>
            </a:xfrm>
            <a:custGeom>
              <a:avLst/>
              <a:gdLst/>
              <a:ahLst/>
              <a:cxnLst/>
              <a:rect l="l" t="t" r="r" b="b"/>
              <a:pathLst>
                <a:path w="1739" h="13680" extrusionOk="0">
                  <a:moveTo>
                    <a:pt x="0" y="0"/>
                  </a:moveTo>
                  <a:lnTo>
                    <a:pt x="0" y="13679"/>
                  </a:lnTo>
                  <a:lnTo>
                    <a:pt x="1739" y="13679"/>
                  </a:lnTo>
                  <a:lnTo>
                    <a:pt x="17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2"/>
            <p:cNvSpPr/>
            <p:nvPr/>
          </p:nvSpPr>
          <p:spPr>
            <a:xfrm>
              <a:off x="3047221" y="2548606"/>
              <a:ext cx="294071" cy="260682"/>
            </a:xfrm>
            <a:custGeom>
              <a:avLst/>
              <a:gdLst/>
              <a:ahLst/>
              <a:cxnLst/>
              <a:rect l="l" t="t" r="r" b="b"/>
              <a:pathLst>
                <a:path w="17157" h="15209" extrusionOk="0">
                  <a:moveTo>
                    <a:pt x="9560" y="0"/>
                  </a:moveTo>
                  <a:cubicBezTo>
                    <a:pt x="8900" y="0"/>
                    <a:pt x="8257" y="209"/>
                    <a:pt x="7822" y="869"/>
                  </a:cubicBezTo>
                  <a:cubicBezTo>
                    <a:pt x="7822" y="869"/>
                    <a:pt x="7596" y="643"/>
                    <a:pt x="7388" y="643"/>
                  </a:cubicBezTo>
                  <a:cubicBezTo>
                    <a:pt x="6727" y="643"/>
                    <a:pt x="6293" y="1078"/>
                    <a:pt x="5858" y="1512"/>
                  </a:cubicBezTo>
                  <a:lnTo>
                    <a:pt x="5424" y="1512"/>
                  </a:lnTo>
                  <a:cubicBezTo>
                    <a:pt x="4555" y="1512"/>
                    <a:pt x="3912" y="2173"/>
                    <a:pt x="3912" y="3042"/>
                  </a:cubicBezTo>
                  <a:lnTo>
                    <a:pt x="3912" y="3250"/>
                  </a:lnTo>
                  <a:cubicBezTo>
                    <a:pt x="3042" y="3685"/>
                    <a:pt x="2382" y="4345"/>
                    <a:pt x="2173" y="5423"/>
                  </a:cubicBezTo>
                  <a:cubicBezTo>
                    <a:pt x="1078" y="5423"/>
                    <a:pt x="435" y="6292"/>
                    <a:pt x="435" y="7161"/>
                  </a:cubicBezTo>
                  <a:lnTo>
                    <a:pt x="435" y="8030"/>
                  </a:lnTo>
                  <a:cubicBezTo>
                    <a:pt x="209" y="8256"/>
                    <a:pt x="1" y="8691"/>
                    <a:pt x="1" y="9125"/>
                  </a:cubicBezTo>
                  <a:cubicBezTo>
                    <a:pt x="1" y="9768"/>
                    <a:pt x="435" y="10429"/>
                    <a:pt x="1078" y="10637"/>
                  </a:cubicBezTo>
                  <a:cubicBezTo>
                    <a:pt x="1078" y="12167"/>
                    <a:pt x="2173" y="13245"/>
                    <a:pt x="3686" y="13245"/>
                  </a:cubicBezTo>
                  <a:cubicBezTo>
                    <a:pt x="4120" y="13245"/>
                    <a:pt x="4346" y="13245"/>
                    <a:pt x="4781" y="13036"/>
                  </a:cubicBezTo>
                  <a:cubicBezTo>
                    <a:pt x="4989" y="14340"/>
                    <a:pt x="6084" y="15209"/>
                    <a:pt x="7388" y="15209"/>
                  </a:cubicBezTo>
                  <a:cubicBezTo>
                    <a:pt x="8257" y="15209"/>
                    <a:pt x="8900" y="14983"/>
                    <a:pt x="9335" y="14340"/>
                  </a:cubicBezTo>
                  <a:cubicBezTo>
                    <a:pt x="9560" y="14548"/>
                    <a:pt x="9769" y="14548"/>
                    <a:pt x="10204" y="14548"/>
                  </a:cubicBezTo>
                  <a:cubicBezTo>
                    <a:pt x="10864" y="14548"/>
                    <a:pt x="11507" y="14340"/>
                    <a:pt x="11942" y="13905"/>
                  </a:cubicBezTo>
                  <a:cubicBezTo>
                    <a:pt x="12168" y="14114"/>
                    <a:pt x="12376" y="14114"/>
                    <a:pt x="12602" y="14114"/>
                  </a:cubicBezTo>
                  <a:cubicBezTo>
                    <a:pt x="13906" y="14114"/>
                    <a:pt x="14983" y="13245"/>
                    <a:pt x="15209" y="12167"/>
                  </a:cubicBezTo>
                  <a:lnTo>
                    <a:pt x="15418" y="12167"/>
                  </a:lnTo>
                  <a:cubicBezTo>
                    <a:pt x="16287" y="12167"/>
                    <a:pt x="17156" y="11298"/>
                    <a:pt x="17156" y="10429"/>
                  </a:cubicBezTo>
                  <a:cubicBezTo>
                    <a:pt x="17156" y="9768"/>
                    <a:pt x="16948" y="9125"/>
                    <a:pt x="16513" y="8899"/>
                  </a:cubicBezTo>
                  <a:lnTo>
                    <a:pt x="16513" y="8256"/>
                  </a:lnTo>
                  <a:cubicBezTo>
                    <a:pt x="16513" y="7387"/>
                    <a:pt x="16079" y="6518"/>
                    <a:pt x="15418" y="6083"/>
                  </a:cubicBezTo>
                  <a:lnTo>
                    <a:pt x="15418" y="5423"/>
                  </a:lnTo>
                  <a:cubicBezTo>
                    <a:pt x="15418" y="4780"/>
                    <a:pt x="14983" y="4119"/>
                    <a:pt x="14340" y="4119"/>
                  </a:cubicBezTo>
                  <a:lnTo>
                    <a:pt x="14340" y="3685"/>
                  </a:lnTo>
                  <a:cubicBezTo>
                    <a:pt x="14340" y="2816"/>
                    <a:pt x="13680" y="1947"/>
                    <a:pt x="12811" y="1947"/>
                  </a:cubicBezTo>
                  <a:cubicBezTo>
                    <a:pt x="12376" y="1304"/>
                    <a:pt x="11942" y="1078"/>
                    <a:pt x="11299" y="1078"/>
                  </a:cubicBezTo>
                  <a:lnTo>
                    <a:pt x="11073" y="1078"/>
                  </a:lnTo>
                  <a:cubicBezTo>
                    <a:pt x="10864" y="435"/>
                    <a:pt x="10204" y="0"/>
                    <a:pt x="9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2"/>
            <p:cNvSpPr/>
            <p:nvPr/>
          </p:nvSpPr>
          <p:spPr>
            <a:xfrm>
              <a:off x="3002537" y="2719907"/>
              <a:ext cx="29806" cy="234475"/>
            </a:xfrm>
            <a:custGeom>
              <a:avLst/>
              <a:gdLst/>
              <a:ahLst/>
              <a:cxnLst/>
              <a:rect l="l" t="t" r="r" b="b"/>
              <a:pathLst>
                <a:path w="1739" h="13680" extrusionOk="0">
                  <a:moveTo>
                    <a:pt x="1" y="0"/>
                  </a:moveTo>
                  <a:lnTo>
                    <a:pt x="1" y="13679"/>
                  </a:lnTo>
                  <a:lnTo>
                    <a:pt x="1739" y="13679"/>
                  </a:lnTo>
                  <a:lnTo>
                    <a:pt x="1739" y="0"/>
                  </a:lnTo>
                  <a:close/>
                </a:path>
              </a:pathLst>
            </a:custGeom>
            <a:solidFill>
              <a:srgbClr val="CC9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2"/>
            <p:cNvSpPr/>
            <p:nvPr/>
          </p:nvSpPr>
          <p:spPr>
            <a:xfrm>
              <a:off x="2879503" y="2623081"/>
              <a:ext cx="268138" cy="193665"/>
            </a:xfrm>
            <a:custGeom>
              <a:avLst/>
              <a:gdLst/>
              <a:ahLst/>
              <a:cxnLst/>
              <a:rect l="l" t="t" r="r" b="b"/>
              <a:pathLst>
                <a:path w="15644" h="11299" extrusionOk="0">
                  <a:moveTo>
                    <a:pt x="7179" y="0"/>
                  </a:moveTo>
                  <a:cubicBezTo>
                    <a:pt x="6309" y="0"/>
                    <a:pt x="5440" y="869"/>
                    <a:pt x="5006" y="1738"/>
                  </a:cubicBezTo>
                  <a:lnTo>
                    <a:pt x="4345" y="1738"/>
                  </a:lnTo>
                  <a:cubicBezTo>
                    <a:pt x="3042" y="1738"/>
                    <a:pt x="1964" y="2816"/>
                    <a:pt x="1964" y="4120"/>
                  </a:cubicBezTo>
                  <a:cubicBezTo>
                    <a:pt x="869" y="4346"/>
                    <a:pt x="0" y="5215"/>
                    <a:pt x="0" y="6518"/>
                  </a:cubicBezTo>
                  <a:cubicBezTo>
                    <a:pt x="0" y="7822"/>
                    <a:pt x="1095" y="8900"/>
                    <a:pt x="2399" y="8900"/>
                  </a:cubicBezTo>
                  <a:cubicBezTo>
                    <a:pt x="2607" y="8900"/>
                    <a:pt x="2833" y="8691"/>
                    <a:pt x="2833" y="8691"/>
                  </a:cubicBezTo>
                  <a:lnTo>
                    <a:pt x="2833" y="8900"/>
                  </a:lnTo>
                  <a:cubicBezTo>
                    <a:pt x="2833" y="10203"/>
                    <a:pt x="3911" y="11298"/>
                    <a:pt x="5214" y="11298"/>
                  </a:cubicBezTo>
                  <a:cubicBezTo>
                    <a:pt x="5875" y="11298"/>
                    <a:pt x="6518" y="11072"/>
                    <a:pt x="6953" y="10638"/>
                  </a:cubicBezTo>
                  <a:lnTo>
                    <a:pt x="8691" y="10638"/>
                  </a:lnTo>
                  <a:cubicBezTo>
                    <a:pt x="9125" y="11072"/>
                    <a:pt x="9786" y="11298"/>
                    <a:pt x="10220" y="11298"/>
                  </a:cubicBezTo>
                  <a:cubicBezTo>
                    <a:pt x="11524" y="11298"/>
                    <a:pt x="12602" y="10203"/>
                    <a:pt x="12602" y="8900"/>
                  </a:cubicBezTo>
                  <a:cubicBezTo>
                    <a:pt x="12827" y="8900"/>
                    <a:pt x="13036" y="9126"/>
                    <a:pt x="13262" y="9126"/>
                  </a:cubicBezTo>
                  <a:cubicBezTo>
                    <a:pt x="14566" y="9126"/>
                    <a:pt x="15643" y="8031"/>
                    <a:pt x="15643" y="6727"/>
                  </a:cubicBezTo>
                  <a:cubicBezTo>
                    <a:pt x="15643" y="5649"/>
                    <a:pt x="15000" y="4554"/>
                    <a:pt x="13905" y="4346"/>
                  </a:cubicBezTo>
                  <a:lnTo>
                    <a:pt x="13905" y="4120"/>
                  </a:lnTo>
                  <a:cubicBezTo>
                    <a:pt x="13905" y="3042"/>
                    <a:pt x="13036" y="1947"/>
                    <a:pt x="11958" y="1738"/>
                  </a:cubicBezTo>
                  <a:cubicBezTo>
                    <a:pt x="11732" y="643"/>
                    <a:pt x="10863" y="0"/>
                    <a:pt x="9560" y="0"/>
                  </a:cubicBezTo>
                  <a:cubicBezTo>
                    <a:pt x="9125" y="0"/>
                    <a:pt x="8691" y="0"/>
                    <a:pt x="8256" y="435"/>
                  </a:cubicBezTo>
                  <a:cubicBezTo>
                    <a:pt x="8048" y="209"/>
                    <a:pt x="7613" y="0"/>
                    <a:pt x="7179" y="0"/>
                  </a:cubicBezTo>
                  <a:close/>
                </a:path>
              </a:pathLst>
            </a:custGeom>
            <a:solidFill>
              <a:srgbClr val="95BC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2"/>
            <p:cNvSpPr/>
            <p:nvPr/>
          </p:nvSpPr>
          <p:spPr>
            <a:xfrm>
              <a:off x="2585443" y="2861418"/>
              <a:ext cx="219581" cy="156420"/>
            </a:xfrm>
            <a:custGeom>
              <a:avLst/>
              <a:gdLst/>
              <a:ahLst/>
              <a:cxnLst/>
              <a:rect l="l" t="t" r="r" b="b"/>
              <a:pathLst>
                <a:path w="12811" h="9126" extrusionOk="0">
                  <a:moveTo>
                    <a:pt x="5858" y="0"/>
                  </a:moveTo>
                  <a:cubicBezTo>
                    <a:pt x="4989" y="0"/>
                    <a:pt x="4346" y="644"/>
                    <a:pt x="4120" y="1304"/>
                  </a:cubicBezTo>
                  <a:lnTo>
                    <a:pt x="3685" y="1304"/>
                  </a:lnTo>
                  <a:cubicBezTo>
                    <a:pt x="2608" y="1304"/>
                    <a:pt x="1739" y="2173"/>
                    <a:pt x="1739" y="3251"/>
                  </a:cubicBezTo>
                  <a:cubicBezTo>
                    <a:pt x="870" y="3477"/>
                    <a:pt x="1" y="4120"/>
                    <a:pt x="1" y="5215"/>
                  </a:cubicBezTo>
                  <a:cubicBezTo>
                    <a:pt x="1" y="6292"/>
                    <a:pt x="870" y="7162"/>
                    <a:pt x="1947" y="7162"/>
                  </a:cubicBezTo>
                  <a:lnTo>
                    <a:pt x="2382" y="7162"/>
                  </a:lnTo>
                  <a:cubicBezTo>
                    <a:pt x="2382" y="8257"/>
                    <a:pt x="3251" y="9126"/>
                    <a:pt x="4346" y="9126"/>
                  </a:cubicBezTo>
                  <a:cubicBezTo>
                    <a:pt x="4780" y="9126"/>
                    <a:pt x="5215" y="8900"/>
                    <a:pt x="5650" y="8691"/>
                  </a:cubicBezTo>
                  <a:lnTo>
                    <a:pt x="7162" y="8691"/>
                  </a:lnTo>
                  <a:cubicBezTo>
                    <a:pt x="7388" y="8900"/>
                    <a:pt x="7822" y="9126"/>
                    <a:pt x="8257" y="9126"/>
                  </a:cubicBezTo>
                  <a:cubicBezTo>
                    <a:pt x="9334" y="9126"/>
                    <a:pt x="10203" y="8257"/>
                    <a:pt x="10203" y="7162"/>
                  </a:cubicBezTo>
                  <a:cubicBezTo>
                    <a:pt x="10429" y="7162"/>
                    <a:pt x="10638" y="7387"/>
                    <a:pt x="10864" y="7387"/>
                  </a:cubicBezTo>
                  <a:cubicBezTo>
                    <a:pt x="11942" y="7387"/>
                    <a:pt x="12811" y="6518"/>
                    <a:pt x="12811" y="5423"/>
                  </a:cubicBezTo>
                  <a:cubicBezTo>
                    <a:pt x="12811" y="4554"/>
                    <a:pt x="12168" y="3685"/>
                    <a:pt x="11298" y="3477"/>
                  </a:cubicBezTo>
                  <a:cubicBezTo>
                    <a:pt x="11298" y="2382"/>
                    <a:pt x="10638" y="1739"/>
                    <a:pt x="9769" y="1513"/>
                  </a:cubicBezTo>
                  <a:cubicBezTo>
                    <a:pt x="9560" y="644"/>
                    <a:pt x="8691" y="0"/>
                    <a:pt x="7822" y="0"/>
                  </a:cubicBezTo>
                  <a:cubicBezTo>
                    <a:pt x="7388" y="0"/>
                    <a:pt x="7162" y="0"/>
                    <a:pt x="6727" y="209"/>
                  </a:cubicBezTo>
                  <a:cubicBezTo>
                    <a:pt x="6519" y="209"/>
                    <a:pt x="6293" y="0"/>
                    <a:pt x="5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2"/>
            <p:cNvSpPr/>
            <p:nvPr/>
          </p:nvSpPr>
          <p:spPr>
            <a:xfrm>
              <a:off x="2883359" y="2641559"/>
              <a:ext cx="48283" cy="316696"/>
            </a:xfrm>
            <a:custGeom>
              <a:avLst/>
              <a:gdLst/>
              <a:ahLst/>
              <a:cxnLst/>
              <a:rect l="l" t="t" r="r" b="b"/>
              <a:pathLst>
                <a:path w="2817" h="18477" extrusionOk="0">
                  <a:moveTo>
                    <a:pt x="1" y="0"/>
                  </a:moveTo>
                  <a:lnTo>
                    <a:pt x="1" y="18476"/>
                  </a:lnTo>
                  <a:lnTo>
                    <a:pt x="2817" y="18476"/>
                  </a:lnTo>
                  <a:lnTo>
                    <a:pt x="281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2"/>
            <p:cNvSpPr/>
            <p:nvPr/>
          </p:nvSpPr>
          <p:spPr>
            <a:xfrm>
              <a:off x="2682269" y="2410661"/>
              <a:ext cx="431997" cy="383730"/>
            </a:xfrm>
            <a:custGeom>
              <a:avLst/>
              <a:gdLst/>
              <a:ahLst/>
              <a:cxnLst/>
              <a:rect l="l" t="t" r="r" b="b"/>
              <a:pathLst>
                <a:path w="25204" h="22388" extrusionOk="0">
                  <a:moveTo>
                    <a:pt x="13906" y="0"/>
                  </a:moveTo>
                  <a:cubicBezTo>
                    <a:pt x="12811" y="0"/>
                    <a:pt x="11942" y="435"/>
                    <a:pt x="11507" y="1304"/>
                  </a:cubicBezTo>
                  <a:cubicBezTo>
                    <a:pt x="11298" y="1096"/>
                    <a:pt x="11072" y="1096"/>
                    <a:pt x="10638" y="1096"/>
                  </a:cubicBezTo>
                  <a:cubicBezTo>
                    <a:pt x="9769" y="1096"/>
                    <a:pt x="9126" y="1530"/>
                    <a:pt x="8691" y="2173"/>
                  </a:cubicBezTo>
                  <a:lnTo>
                    <a:pt x="7822" y="2173"/>
                  </a:lnTo>
                  <a:cubicBezTo>
                    <a:pt x="6519" y="2173"/>
                    <a:pt x="5649" y="3042"/>
                    <a:pt x="5649" y="4346"/>
                  </a:cubicBezTo>
                  <a:lnTo>
                    <a:pt x="5649" y="4780"/>
                  </a:lnTo>
                  <a:cubicBezTo>
                    <a:pt x="4346" y="5441"/>
                    <a:pt x="3477" y="6518"/>
                    <a:pt x="3251" y="8048"/>
                  </a:cubicBezTo>
                  <a:lnTo>
                    <a:pt x="3042" y="7822"/>
                  </a:lnTo>
                  <a:cubicBezTo>
                    <a:pt x="1739" y="7822"/>
                    <a:pt x="435" y="9126"/>
                    <a:pt x="435" y="10655"/>
                  </a:cubicBezTo>
                  <a:cubicBezTo>
                    <a:pt x="435" y="11090"/>
                    <a:pt x="644" y="11298"/>
                    <a:pt x="644" y="11733"/>
                  </a:cubicBezTo>
                  <a:cubicBezTo>
                    <a:pt x="209" y="12167"/>
                    <a:pt x="1" y="12828"/>
                    <a:pt x="1" y="13471"/>
                  </a:cubicBezTo>
                  <a:cubicBezTo>
                    <a:pt x="1" y="14340"/>
                    <a:pt x="644" y="15209"/>
                    <a:pt x="1304" y="15435"/>
                  </a:cubicBezTo>
                  <a:lnTo>
                    <a:pt x="1304" y="15644"/>
                  </a:lnTo>
                  <a:cubicBezTo>
                    <a:pt x="1304" y="17816"/>
                    <a:pt x="3251" y="19554"/>
                    <a:pt x="5424" y="19554"/>
                  </a:cubicBezTo>
                  <a:cubicBezTo>
                    <a:pt x="5858" y="19554"/>
                    <a:pt x="6519" y="19346"/>
                    <a:pt x="6953" y="19120"/>
                  </a:cubicBezTo>
                  <a:cubicBezTo>
                    <a:pt x="7388" y="21084"/>
                    <a:pt x="8900" y="22388"/>
                    <a:pt x="10864" y="22388"/>
                  </a:cubicBezTo>
                  <a:cubicBezTo>
                    <a:pt x="11942" y="22388"/>
                    <a:pt x="13037" y="21953"/>
                    <a:pt x="13680" y="21293"/>
                  </a:cubicBezTo>
                  <a:cubicBezTo>
                    <a:pt x="14114" y="21293"/>
                    <a:pt x="14340" y="21519"/>
                    <a:pt x="14775" y="21519"/>
                  </a:cubicBezTo>
                  <a:cubicBezTo>
                    <a:pt x="15852" y="21519"/>
                    <a:pt x="16721" y="21084"/>
                    <a:pt x="17382" y="20424"/>
                  </a:cubicBezTo>
                  <a:cubicBezTo>
                    <a:pt x="17816" y="20649"/>
                    <a:pt x="18251" y="20649"/>
                    <a:pt x="18686" y="20649"/>
                  </a:cubicBezTo>
                  <a:cubicBezTo>
                    <a:pt x="20424" y="20649"/>
                    <a:pt x="21936" y="19554"/>
                    <a:pt x="22370" y="17816"/>
                  </a:cubicBezTo>
                  <a:lnTo>
                    <a:pt x="22596" y="17816"/>
                  </a:lnTo>
                  <a:cubicBezTo>
                    <a:pt x="23900" y="17816"/>
                    <a:pt x="25204" y="16739"/>
                    <a:pt x="25204" y="15209"/>
                  </a:cubicBezTo>
                  <a:cubicBezTo>
                    <a:pt x="25204" y="14340"/>
                    <a:pt x="24769" y="13471"/>
                    <a:pt x="24109" y="13036"/>
                  </a:cubicBezTo>
                  <a:lnTo>
                    <a:pt x="24109" y="12167"/>
                  </a:lnTo>
                  <a:cubicBezTo>
                    <a:pt x="24109" y="10655"/>
                    <a:pt x="23465" y="9560"/>
                    <a:pt x="22596" y="8917"/>
                  </a:cubicBezTo>
                  <a:lnTo>
                    <a:pt x="22596" y="8048"/>
                  </a:lnTo>
                  <a:cubicBezTo>
                    <a:pt x="22596" y="6953"/>
                    <a:pt x="21936" y="6084"/>
                    <a:pt x="20858" y="5875"/>
                  </a:cubicBezTo>
                  <a:cubicBezTo>
                    <a:pt x="21067" y="5649"/>
                    <a:pt x="21067" y="5649"/>
                    <a:pt x="21067" y="5441"/>
                  </a:cubicBezTo>
                  <a:cubicBezTo>
                    <a:pt x="21067" y="4137"/>
                    <a:pt x="19989" y="2834"/>
                    <a:pt x="18686" y="2834"/>
                  </a:cubicBezTo>
                  <a:cubicBezTo>
                    <a:pt x="18251" y="1965"/>
                    <a:pt x="17382" y="1530"/>
                    <a:pt x="16513" y="1530"/>
                  </a:cubicBezTo>
                  <a:lnTo>
                    <a:pt x="16287" y="1530"/>
                  </a:lnTo>
                  <a:cubicBezTo>
                    <a:pt x="15852" y="661"/>
                    <a:pt x="14983" y="0"/>
                    <a:pt x="13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2"/>
            <p:cNvSpPr/>
            <p:nvPr/>
          </p:nvSpPr>
          <p:spPr>
            <a:xfrm>
              <a:off x="2991224" y="2656454"/>
              <a:ext cx="59596" cy="361380"/>
            </a:xfrm>
            <a:custGeom>
              <a:avLst/>
              <a:gdLst/>
              <a:ahLst/>
              <a:cxnLst/>
              <a:rect l="l" t="t" r="r" b="b"/>
              <a:pathLst>
                <a:path w="3477" h="21084" extrusionOk="0">
                  <a:moveTo>
                    <a:pt x="0" y="0"/>
                  </a:moveTo>
                  <a:lnTo>
                    <a:pt x="0" y="21084"/>
                  </a:lnTo>
                  <a:lnTo>
                    <a:pt x="3476" y="21084"/>
                  </a:lnTo>
                  <a:lnTo>
                    <a:pt x="34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2"/>
            <p:cNvSpPr/>
            <p:nvPr/>
          </p:nvSpPr>
          <p:spPr>
            <a:xfrm>
              <a:off x="2879503" y="2570940"/>
              <a:ext cx="283033" cy="132629"/>
            </a:xfrm>
            <a:custGeom>
              <a:avLst/>
              <a:gdLst/>
              <a:ahLst/>
              <a:cxnLst/>
              <a:rect l="l" t="t" r="r" b="b"/>
              <a:pathLst>
                <a:path w="16513" h="7738" extrusionOk="0">
                  <a:moveTo>
                    <a:pt x="3042" y="1"/>
                  </a:moveTo>
                  <a:cubicBezTo>
                    <a:pt x="3042" y="1"/>
                    <a:pt x="1738" y="2173"/>
                    <a:pt x="0" y="4989"/>
                  </a:cubicBezTo>
                  <a:cubicBezTo>
                    <a:pt x="248" y="5051"/>
                    <a:pt x="501" y="5078"/>
                    <a:pt x="752" y="5078"/>
                  </a:cubicBezTo>
                  <a:cubicBezTo>
                    <a:pt x="2259" y="5078"/>
                    <a:pt x="3702" y="4120"/>
                    <a:pt x="3702" y="4120"/>
                  </a:cubicBezTo>
                  <a:lnTo>
                    <a:pt x="3702" y="4120"/>
                  </a:lnTo>
                  <a:cubicBezTo>
                    <a:pt x="3702" y="4120"/>
                    <a:pt x="3042" y="6519"/>
                    <a:pt x="5649" y="7596"/>
                  </a:cubicBezTo>
                  <a:cubicBezTo>
                    <a:pt x="5897" y="7695"/>
                    <a:pt x="6134" y="7738"/>
                    <a:pt x="6360" y="7738"/>
                  </a:cubicBezTo>
                  <a:cubicBezTo>
                    <a:pt x="7127" y="7738"/>
                    <a:pt x="7759" y="7238"/>
                    <a:pt x="8256" y="6727"/>
                  </a:cubicBezTo>
                  <a:cubicBezTo>
                    <a:pt x="8767" y="7238"/>
                    <a:pt x="9402" y="7738"/>
                    <a:pt x="10162" y="7738"/>
                  </a:cubicBezTo>
                  <a:cubicBezTo>
                    <a:pt x="10385" y="7738"/>
                    <a:pt x="10619" y="7695"/>
                    <a:pt x="10863" y="7596"/>
                  </a:cubicBezTo>
                  <a:cubicBezTo>
                    <a:pt x="13470" y="6519"/>
                    <a:pt x="12828" y="4120"/>
                    <a:pt x="12827" y="4120"/>
                  </a:cubicBezTo>
                  <a:lnTo>
                    <a:pt x="12827" y="4120"/>
                  </a:lnTo>
                  <a:cubicBezTo>
                    <a:pt x="12828" y="4120"/>
                    <a:pt x="14258" y="5078"/>
                    <a:pt x="15761" y="5078"/>
                  </a:cubicBezTo>
                  <a:cubicBezTo>
                    <a:pt x="16011" y="5078"/>
                    <a:pt x="16264" y="5051"/>
                    <a:pt x="16512" y="4989"/>
                  </a:cubicBezTo>
                  <a:cubicBezTo>
                    <a:pt x="14774" y="2173"/>
                    <a:pt x="13471" y="1"/>
                    <a:pt x="13471" y="1"/>
                  </a:cubicBezTo>
                  <a:lnTo>
                    <a:pt x="8256" y="644"/>
                  </a:lnTo>
                  <a:lnTo>
                    <a:pt x="3042" y="1"/>
                  </a:lnTo>
                  <a:close/>
                </a:path>
              </a:pathLst>
            </a:custGeom>
            <a:solidFill>
              <a:srgbClr val="699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2"/>
            <p:cNvSpPr/>
            <p:nvPr/>
          </p:nvSpPr>
          <p:spPr>
            <a:xfrm>
              <a:off x="2790116" y="2641559"/>
              <a:ext cx="461786" cy="214987"/>
            </a:xfrm>
            <a:custGeom>
              <a:avLst/>
              <a:gdLst/>
              <a:ahLst/>
              <a:cxnLst/>
              <a:rect l="l" t="t" r="r" b="b"/>
              <a:pathLst>
                <a:path w="26942" h="12543" extrusionOk="0">
                  <a:moveTo>
                    <a:pt x="8917" y="0"/>
                  </a:moveTo>
                  <a:cubicBezTo>
                    <a:pt x="8917" y="0"/>
                    <a:pt x="7474" y="958"/>
                    <a:pt x="5967" y="958"/>
                  </a:cubicBezTo>
                  <a:cubicBezTo>
                    <a:pt x="5716" y="958"/>
                    <a:pt x="5463" y="931"/>
                    <a:pt x="5215" y="869"/>
                  </a:cubicBezTo>
                  <a:cubicBezTo>
                    <a:pt x="3703" y="3702"/>
                    <a:pt x="1530" y="6744"/>
                    <a:pt x="1" y="8917"/>
                  </a:cubicBezTo>
                  <a:cubicBezTo>
                    <a:pt x="534" y="9535"/>
                    <a:pt x="1251" y="9755"/>
                    <a:pt x="1941" y="9755"/>
                  </a:cubicBezTo>
                  <a:cubicBezTo>
                    <a:pt x="2938" y="9755"/>
                    <a:pt x="3881" y="9297"/>
                    <a:pt x="4137" y="8917"/>
                  </a:cubicBezTo>
                  <a:cubicBezTo>
                    <a:pt x="4278" y="10384"/>
                    <a:pt x="5711" y="11653"/>
                    <a:pt x="7163" y="11653"/>
                  </a:cubicBezTo>
                  <a:cubicBezTo>
                    <a:pt x="7860" y="11653"/>
                    <a:pt x="8562" y="11360"/>
                    <a:pt x="9126" y="10655"/>
                  </a:cubicBezTo>
                  <a:cubicBezTo>
                    <a:pt x="9518" y="11945"/>
                    <a:pt x="10596" y="12542"/>
                    <a:pt x="11633" y="12542"/>
                  </a:cubicBezTo>
                  <a:cubicBezTo>
                    <a:pt x="12343" y="12542"/>
                    <a:pt x="13033" y="12262"/>
                    <a:pt x="13471" y="11732"/>
                  </a:cubicBezTo>
                  <a:cubicBezTo>
                    <a:pt x="13916" y="12262"/>
                    <a:pt x="14611" y="12542"/>
                    <a:pt x="15322" y="12542"/>
                  </a:cubicBezTo>
                  <a:cubicBezTo>
                    <a:pt x="16361" y="12542"/>
                    <a:pt x="17435" y="11945"/>
                    <a:pt x="17817" y="10655"/>
                  </a:cubicBezTo>
                  <a:cubicBezTo>
                    <a:pt x="18381" y="11360"/>
                    <a:pt x="19082" y="11653"/>
                    <a:pt x="19780" y="11653"/>
                  </a:cubicBezTo>
                  <a:cubicBezTo>
                    <a:pt x="21233" y="11653"/>
                    <a:pt x="22670" y="10384"/>
                    <a:pt x="22822" y="8917"/>
                  </a:cubicBezTo>
                  <a:cubicBezTo>
                    <a:pt x="23079" y="9297"/>
                    <a:pt x="24015" y="9755"/>
                    <a:pt x="25007" y="9755"/>
                  </a:cubicBezTo>
                  <a:cubicBezTo>
                    <a:pt x="25695" y="9755"/>
                    <a:pt x="26408" y="9535"/>
                    <a:pt x="26942" y="8917"/>
                  </a:cubicBezTo>
                  <a:cubicBezTo>
                    <a:pt x="25430" y="6744"/>
                    <a:pt x="23257" y="3702"/>
                    <a:pt x="21727" y="869"/>
                  </a:cubicBezTo>
                  <a:cubicBezTo>
                    <a:pt x="21479" y="931"/>
                    <a:pt x="21226" y="958"/>
                    <a:pt x="20976" y="958"/>
                  </a:cubicBezTo>
                  <a:cubicBezTo>
                    <a:pt x="19473" y="958"/>
                    <a:pt x="18043" y="0"/>
                    <a:pt x="18042" y="0"/>
                  </a:cubicBezTo>
                  <a:lnTo>
                    <a:pt x="18042" y="0"/>
                  </a:lnTo>
                  <a:cubicBezTo>
                    <a:pt x="18043" y="0"/>
                    <a:pt x="18685" y="2399"/>
                    <a:pt x="16078" y="3476"/>
                  </a:cubicBezTo>
                  <a:cubicBezTo>
                    <a:pt x="15834" y="3575"/>
                    <a:pt x="15600" y="3618"/>
                    <a:pt x="15377" y="3618"/>
                  </a:cubicBezTo>
                  <a:cubicBezTo>
                    <a:pt x="14617" y="3618"/>
                    <a:pt x="13982" y="3118"/>
                    <a:pt x="13471" y="2607"/>
                  </a:cubicBezTo>
                  <a:cubicBezTo>
                    <a:pt x="12974" y="3118"/>
                    <a:pt x="12342" y="3618"/>
                    <a:pt x="11575" y="3618"/>
                  </a:cubicBezTo>
                  <a:cubicBezTo>
                    <a:pt x="11349" y="3618"/>
                    <a:pt x="11112" y="3575"/>
                    <a:pt x="10864" y="3476"/>
                  </a:cubicBezTo>
                  <a:cubicBezTo>
                    <a:pt x="8257" y="2399"/>
                    <a:pt x="8917" y="0"/>
                    <a:pt x="89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2"/>
            <p:cNvSpPr/>
            <p:nvPr/>
          </p:nvSpPr>
          <p:spPr>
            <a:xfrm>
              <a:off x="2861026" y="2377288"/>
              <a:ext cx="320278" cy="300379"/>
            </a:xfrm>
            <a:custGeom>
              <a:avLst/>
              <a:gdLst/>
              <a:ahLst/>
              <a:cxnLst/>
              <a:rect l="l" t="t" r="r" b="b"/>
              <a:pathLst>
                <a:path w="18686" h="17525" extrusionOk="0">
                  <a:moveTo>
                    <a:pt x="9334" y="1"/>
                  </a:moveTo>
                  <a:cubicBezTo>
                    <a:pt x="7387" y="3686"/>
                    <a:pt x="3042" y="11073"/>
                    <a:pt x="0" y="13906"/>
                  </a:cubicBezTo>
                  <a:cubicBezTo>
                    <a:pt x="612" y="14824"/>
                    <a:pt x="1412" y="15121"/>
                    <a:pt x="2191" y="15121"/>
                  </a:cubicBezTo>
                  <a:cubicBezTo>
                    <a:pt x="3624" y="15121"/>
                    <a:pt x="4989" y="14115"/>
                    <a:pt x="4989" y="14114"/>
                  </a:cubicBezTo>
                  <a:lnTo>
                    <a:pt x="4989" y="14114"/>
                  </a:lnTo>
                  <a:cubicBezTo>
                    <a:pt x="4989" y="14115"/>
                    <a:pt x="4346" y="16513"/>
                    <a:pt x="6953" y="17382"/>
                  </a:cubicBezTo>
                  <a:cubicBezTo>
                    <a:pt x="7153" y="17482"/>
                    <a:pt x="7353" y="17524"/>
                    <a:pt x="7551" y="17524"/>
                  </a:cubicBezTo>
                  <a:cubicBezTo>
                    <a:pt x="8211" y="17524"/>
                    <a:pt x="8839" y="17056"/>
                    <a:pt x="9334" y="16722"/>
                  </a:cubicBezTo>
                  <a:cubicBezTo>
                    <a:pt x="9842" y="17056"/>
                    <a:pt x="10474" y="17524"/>
                    <a:pt x="11135" y="17524"/>
                  </a:cubicBezTo>
                  <a:cubicBezTo>
                    <a:pt x="11332" y="17524"/>
                    <a:pt x="11533" y="17482"/>
                    <a:pt x="11733" y="17382"/>
                  </a:cubicBezTo>
                  <a:cubicBezTo>
                    <a:pt x="14340" y="16513"/>
                    <a:pt x="13680" y="14115"/>
                    <a:pt x="13680" y="14114"/>
                  </a:cubicBezTo>
                  <a:lnTo>
                    <a:pt x="13680" y="14114"/>
                  </a:lnTo>
                  <a:cubicBezTo>
                    <a:pt x="13680" y="14115"/>
                    <a:pt x="15051" y="15121"/>
                    <a:pt x="16490" y="15121"/>
                  </a:cubicBezTo>
                  <a:cubicBezTo>
                    <a:pt x="17272" y="15121"/>
                    <a:pt x="18073" y="14824"/>
                    <a:pt x="18685" y="13906"/>
                  </a:cubicBezTo>
                  <a:cubicBezTo>
                    <a:pt x="15644" y="11073"/>
                    <a:pt x="11298" y="3686"/>
                    <a:pt x="93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2"/>
            <p:cNvSpPr/>
            <p:nvPr/>
          </p:nvSpPr>
          <p:spPr>
            <a:xfrm>
              <a:off x="2183244" y="2663892"/>
              <a:ext cx="48283" cy="312822"/>
            </a:xfrm>
            <a:custGeom>
              <a:avLst/>
              <a:gdLst/>
              <a:ahLst/>
              <a:cxnLst/>
              <a:rect l="l" t="t" r="r" b="b"/>
              <a:pathLst>
                <a:path w="2817" h="18251" extrusionOk="0">
                  <a:moveTo>
                    <a:pt x="1" y="1"/>
                  </a:moveTo>
                  <a:lnTo>
                    <a:pt x="1" y="18251"/>
                  </a:lnTo>
                  <a:lnTo>
                    <a:pt x="2816" y="18251"/>
                  </a:lnTo>
                  <a:lnTo>
                    <a:pt x="281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2"/>
            <p:cNvSpPr/>
            <p:nvPr/>
          </p:nvSpPr>
          <p:spPr>
            <a:xfrm>
              <a:off x="2086418" y="2589418"/>
              <a:ext cx="241931" cy="114204"/>
            </a:xfrm>
            <a:custGeom>
              <a:avLst/>
              <a:gdLst/>
              <a:ahLst/>
              <a:cxnLst/>
              <a:rect l="l" t="t" r="r" b="b"/>
              <a:pathLst>
                <a:path w="14115" h="6663" extrusionOk="0">
                  <a:moveTo>
                    <a:pt x="2608" y="0"/>
                  </a:moveTo>
                  <a:cubicBezTo>
                    <a:pt x="2608" y="0"/>
                    <a:pt x="1513" y="1964"/>
                    <a:pt x="1" y="4346"/>
                  </a:cubicBezTo>
                  <a:cubicBezTo>
                    <a:pt x="217" y="4408"/>
                    <a:pt x="433" y="4434"/>
                    <a:pt x="645" y="4434"/>
                  </a:cubicBezTo>
                  <a:cubicBezTo>
                    <a:pt x="1919" y="4434"/>
                    <a:pt x="3042" y="3477"/>
                    <a:pt x="3043" y="3477"/>
                  </a:cubicBezTo>
                  <a:lnTo>
                    <a:pt x="3043" y="3477"/>
                  </a:lnTo>
                  <a:cubicBezTo>
                    <a:pt x="3042" y="3477"/>
                    <a:pt x="2608" y="5649"/>
                    <a:pt x="4781" y="6518"/>
                  </a:cubicBezTo>
                  <a:cubicBezTo>
                    <a:pt x="4984" y="6620"/>
                    <a:pt x="5188" y="6663"/>
                    <a:pt x="5386" y="6663"/>
                  </a:cubicBezTo>
                  <a:cubicBezTo>
                    <a:pt x="6033" y="6663"/>
                    <a:pt x="6621" y="6208"/>
                    <a:pt x="6953" y="5875"/>
                  </a:cubicBezTo>
                  <a:cubicBezTo>
                    <a:pt x="7446" y="6208"/>
                    <a:pt x="7948" y="6663"/>
                    <a:pt x="8547" y="6663"/>
                  </a:cubicBezTo>
                  <a:cubicBezTo>
                    <a:pt x="8730" y="6663"/>
                    <a:pt x="8922" y="6620"/>
                    <a:pt x="9126" y="6518"/>
                  </a:cubicBezTo>
                  <a:cubicBezTo>
                    <a:pt x="11507" y="5649"/>
                    <a:pt x="10864" y="3477"/>
                    <a:pt x="10864" y="3477"/>
                  </a:cubicBezTo>
                  <a:lnTo>
                    <a:pt x="10864" y="3477"/>
                  </a:lnTo>
                  <a:cubicBezTo>
                    <a:pt x="10864" y="3477"/>
                    <a:pt x="12141" y="4434"/>
                    <a:pt x="13458" y="4434"/>
                  </a:cubicBezTo>
                  <a:cubicBezTo>
                    <a:pt x="13678" y="4434"/>
                    <a:pt x="13898" y="4408"/>
                    <a:pt x="14114" y="4346"/>
                  </a:cubicBezTo>
                  <a:cubicBezTo>
                    <a:pt x="12602" y="1964"/>
                    <a:pt x="11507" y="0"/>
                    <a:pt x="11507" y="0"/>
                  </a:cubicBezTo>
                  <a:lnTo>
                    <a:pt x="6953" y="661"/>
                  </a:lnTo>
                  <a:lnTo>
                    <a:pt x="2608" y="0"/>
                  </a:lnTo>
                  <a:close/>
                </a:path>
              </a:pathLst>
            </a:custGeom>
            <a:solidFill>
              <a:srgbClr val="699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2"/>
            <p:cNvSpPr/>
            <p:nvPr/>
          </p:nvSpPr>
          <p:spPr>
            <a:xfrm>
              <a:off x="2008069" y="2648997"/>
              <a:ext cx="398625" cy="186517"/>
            </a:xfrm>
            <a:custGeom>
              <a:avLst/>
              <a:gdLst/>
              <a:ahLst/>
              <a:cxnLst/>
              <a:rect l="l" t="t" r="r" b="b"/>
              <a:pathLst>
                <a:path w="23257" h="10882" extrusionOk="0">
                  <a:moveTo>
                    <a:pt x="7614" y="1"/>
                  </a:moveTo>
                  <a:lnTo>
                    <a:pt x="7614" y="1"/>
                  </a:lnTo>
                  <a:cubicBezTo>
                    <a:pt x="7613" y="1"/>
                    <a:pt x="6490" y="958"/>
                    <a:pt x="5216" y="958"/>
                  </a:cubicBezTo>
                  <a:cubicBezTo>
                    <a:pt x="5004" y="958"/>
                    <a:pt x="4788" y="932"/>
                    <a:pt x="4572" y="870"/>
                  </a:cubicBezTo>
                  <a:cubicBezTo>
                    <a:pt x="3042" y="3268"/>
                    <a:pt x="1304" y="6084"/>
                    <a:pt x="0" y="7822"/>
                  </a:cubicBezTo>
                  <a:cubicBezTo>
                    <a:pt x="430" y="8334"/>
                    <a:pt x="991" y="8511"/>
                    <a:pt x="1540" y="8511"/>
                  </a:cubicBezTo>
                  <a:cubicBezTo>
                    <a:pt x="2390" y="8511"/>
                    <a:pt x="3213" y="8086"/>
                    <a:pt x="3477" y="7822"/>
                  </a:cubicBezTo>
                  <a:cubicBezTo>
                    <a:pt x="3632" y="9019"/>
                    <a:pt x="4917" y="10117"/>
                    <a:pt x="6196" y="10117"/>
                  </a:cubicBezTo>
                  <a:cubicBezTo>
                    <a:pt x="6774" y="10117"/>
                    <a:pt x="7351" y="9893"/>
                    <a:pt x="7822" y="9352"/>
                  </a:cubicBezTo>
                  <a:cubicBezTo>
                    <a:pt x="8216" y="10388"/>
                    <a:pt x="9148" y="10881"/>
                    <a:pt x="10020" y="10881"/>
                  </a:cubicBezTo>
                  <a:cubicBezTo>
                    <a:pt x="10611" y="10881"/>
                    <a:pt x="11174" y="10656"/>
                    <a:pt x="11524" y="10221"/>
                  </a:cubicBezTo>
                  <a:cubicBezTo>
                    <a:pt x="11875" y="10656"/>
                    <a:pt x="12472" y="10881"/>
                    <a:pt x="13088" y="10881"/>
                  </a:cubicBezTo>
                  <a:cubicBezTo>
                    <a:pt x="13998" y="10881"/>
                    <a:pt x="14950" y="10388"/>
                    <a:pt x="15209" y="9352"/>
                  </a:cubicBezTo>
                  <a:cubicBezTo>
                    <a:pt x="15685" y="9893"/>
                    <a:pt x="16266" y="10117"/>
                    <a:pt x="16846" y="10117"/>
                  </a:cubicBezTo>
                  <a:cubicBezTo>
                    <a:pt x="18130" y="10117"/>
                    <a:pt x="19411" y="9019"/>
                    <a:pt x="19555" y="7822"/>
                  </a:cubicBezTo>
                  <a:cubicBezTo>
                    <a:pt x="19819" y="8086"/>
                    <a:pt x="20647" y="8511"/>
                    <a:pt x="21549" y="8511"/>
                  </a:cubicBezTo>
                  <a:cubicBezTo>
                    <a:pt x="22132" y="8511"/>
                    <a:pt x="22745" y="8334"/>
                    <a:pt x="23257" y="7822"/>
                  </a:cubicBezTo>
                  <a:cubicBezTo>
                    <a:pt x="21727" y="6084"/>
                    <a:pt x="19989" y="3268"/>
                    <a:pt x="18685" y="870"/>
                  </a:cubicBezTo>
                  <a:cubicBezTo>
                    <a:pt x="18469" y="932"/>
                    <a:pt x="18249" y="958"/>
                    <a:pt x="18029" y="958"/>
                  </a:cubicBezTo>
                  <a:cubicBezTo>
                    <a:pt x="16712" y="958"/>
                    <a:pt x="15435" y="1"/>
                    <a:pt x="15435" y="1"/>
                  </a:cubicBezTo>
                  <a:lnTo>
                    <a:pt x="15435" y="1"/>
                  </a:lnTo>
                  <a:cubicBezTo>
                    <a:pt x="15435" y="1"/>
                    <a:pt x="16078" y="2173"/>
                    <a:pt x="13697" y="3042"/>
                  </a:cubicBezTo>
                  <a:cubicBezTo>
                    <a:pt x="13493" y="3144"/>
                    <a:pt x="13301" y="3187"/>
                    <a:pt x="13118" y="3187"/>
                  </a:cubicBezTo>
                  <a:cubicBezTo>
                    <a:pt x="12519" y="3187"/>
                    <a:pt x="12017" y="2732"/>
                    <a:pt x="11524" y="2399"/>
                  </a:cubicBezTo>
                  <a:cubicBezTo>
                    <a:pt x="11192" y="2732"/>
                    <a:pt x="10604" y="3187"/>
                    <a:pt x="9957" y="3187"/>
                  </a:cubicBezTo>
                  <a:cubicBezTo>
                    <a:pt x="9759" y="3187"/>
                    <a:pt x="9555" y="3144"/>
                    <a:pt x="9352" y="3042"/>
                  </a:cubicBezTo>
                  <a:cubicBezTo>
                    <a:pt x="7179" y="2173"/>
                    <a:pt x="7613" y="1"/>
                    <a:pt x="76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2"/>
            <p:cNvSpPr/>
            <p:nvPr/>
          </p:nvSpPr>
          <p:spPr>
            <a:xfrm>
              <a:off x="2067649" y="2425556"/>
              <a:ext cx="279468" cy="256243"/>
            </a:xfrm>
            <a:custGeom>
              <a:avLst/>
              <a:gdLst/>
              <a:ahLst/>
              <a:cxnLst/>
              <a:rect l="l" t="t" r="r" b="b"/>
              <a:pathLst>
                <a:path w="16305" h="14950" extrusionOk="0">
                  <a:moveTo>
                    <a:pt x="8048" y="1"/>
                  </a:moveTo>
                  <a:cubicBezTo>
                    <a:pt x="6310" y="3042"/>
                    <a:pt x="2608" y="9352"/>
                    <a:pt x="1" y="11733"/>
                  </a:cubicBezTo>
                  <a:cubicBezTo>
                    <a:pt x="545" y="12586"/>
                    <a:pt x="1251" y="12861"/>
                    <a:pt x="1936" y="12861"/>
                  </a:cubicBezTo>
                  <a:cubicBezTo>
                    <a:pt x="3177" y="12861"/>
                    <a:pt x="4346" y="11959"/>
                    <a:pt x="4346" y="11959"/>
                  </a:cubicBezTo>
                  <a:lnTo>
                    <a:pt x="4346" y="11959"/>
                  </a:lnTo>
                  <a:cubicBezTo>
                    <a:pt x="4346" y="11959"/>
                    <a:pt x="3912" y="14132"/>
                    <a:pt x="6084" y="14775"/>
                  </a:cubicBezTo>
                  <a:cubicBezTo>
                    <a:pt x="6269" y="14896"/>
                    <a:pt x="6470" y="14950"/>
                    <a:pt x="6673" y="14950"/>
                  </a:cubicBezTo>
                  <a:cubicBezTo>
                    <a:pt x="7197" y="14950"/>
                    <a:pt x="7735" y="14595"/>
                    <a:pt x="8048" y="14132"/>
                  </a:cubicBezTo>
                  <a:cubicBezTo>
                    <a:pt x="8512" y="14595"/>
                    <a:pt x="8984" y="14950"/>
                    <a:pt x="9536" y="14950"/>
                  </a:cubicBezTo>
                  <a:cubicBezTo>
                    <a:pt x="9751" y="14950"/>
                    <a:pt x="9978" y="14896"/>
                    <a:pt x="10221" y="14775"/>
                  </a:cubicBezTo>
                  <a:cubicBezTo>
                    <a:pt x="12394" y="14132"/>
                    <a:pt x="11959" y="11959"/>
                    <a:pt x="11959" y="11959"/>
                  </a:cubicBezTo>
                  <a:lnTo>
                    <a:pt x="11959" y="11959"/>
                  </a:lnTo>
                  <a:cubicBezTo>
                    <a:pt x="11959" y="11959"/>
                    <a:pt x="13128" y="12861"/>
                    <a:pt x="14369" y="12861"/>
                  </a:cubicBezTo>
                  <a:cubicBezTo>
                    <a:pt x="15054" y="12861"/>
                    <a:pt x="15760" y="12586"/>
                    <a:pt x="16304" y="11733"/>
                  </a:cubicBezTo>
                  <a:cubicBezTo>
                    <a:pt x="13471" y="9352"/>
                    <a:pt x="9786" y="3042"/>
                    <a:pt x="8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2"/>
            <p:cNvSpPr/>
            <p:nvPr/>
          </p:nvSpPr>
          <p:spPr>
            <a:xfrm>
              <a:off x="2555653" y="2648997"/>
              <a:ext cx="59596" cy="364962"/>
            </a:xfrm>
            <a:custGeom>
              <a:avLst/>
              <a:gdLst/>
              <a:ahLst/>
              <a:cxnLst/>
              <a:rect l="l" t="t" r="r" b="b"/>
              <a:pathLst>
                <a:path w="3477" h="21293" extrusionOk="0">
                  <a:moveTo>
                    <a:pt x="0" y="1"/>
                  </a:moveTo>
                  <a:lnTo>
                    <a:pt x="0" y="21293"/>
                  </a:lnTo>
                  <a:lnTo>
                    <a:pt x="3477" y="21293"/>
                  </a:lnTo>
                  <a:lnTo>
                    <a:pt x="34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2"/>
            <p:cNvSpPr/>
            <p:nvPr/>
          </p:nvSpPr>
          <p:spPr>
            <a:xfrm>
              <a:off x="2447514" y="2563501"/>
              <a:ext cx="279451" cy="132629"/>
            </a:xfrm>
            <a:custGeom>
              <a:avLst/>
              <a:gdLst/>
              <a:ahLst/>
              <a:cxnLst/>
              <a:rect l="l" t="t" r="r" b="b"/>
              <a:pathLst>
                <a:path w="16304" h="7738" extrusionOk="0">
                  <a:moveTo>
                    <a:pt x="2833" y="0"/>
                  </a:moveTo>
                  <a:cubicBezTo>
                    <a:pt x="2833" y="0"/>
                    <a:pt x="1530" y="2381"/>
                    <a:pt x="0" y="5214"/>
                  </a:cubicBezTo>
                  <a:cubicBezTo>
                    <a:pt x="113" y="5230"/>
                    <a:pt x="229" y="5237"/>
                    <a:pt x="346" y="5237"/>
                  </a:cubicBezTo>
                  <a:cubicBezTo>
                    <a:pt x="1807" y="5237"/>
                    <a:pt x="3476" y="4120"/>
                    <a:pt x="3476" y="4119"/>
                  </a:cubicBezTo>
                  <a:lnTo>
                    <a:pt x="3476" y="4119"/>
                  </a:lnTo>
                  <a:cubicBezTo>
                    <a:pt x="3476" y="4120"/>
                    <a:pt x="3042" y="6727"/>
                    <a:pt x="5440" y="7596"/>
                  </a:cubicBezTo>
                  <a:cubicBezTo>
                    <a:pt x="5685" y="7694"/>
                    <a:pt x="5919" y="7737"/>
                    <a:pt x="6142" y="7737"/>
                  </a:cubicBezTo>
                  <a:cubicBezTo>
                    <a:pt x="6902" y="7737"/>
                    <a:pt x="7537" y="7237"/>
                    <a:pt x="8048" y="6727"/>
                  </a:cubicBezTo>
                  <a:cubicBezTo>
                    <a:pt x="8545" y="7237"/>
                    <a:pt x="9177" y="7737"/>
                    <a:pt x="9944" y="7737"/>
                  </a:cubicBezTo>
                  <a:cubicBezTo>
                    <a:pt x="10169" y="7737"/>
                    <a:pt x="10406" y="7694"/>
                    <a:pt x="10655" y="7596"/>
                  </a:cubicBezTo>
                  <a:cubicBezTo>
                    <a:pt x="13262" y="6727"/>
                    <a:pt x="12602" y="4120"/>
                    <a:pt x="12602" y="4119"/>
                  </a:cubicBezTo>
                  <a:lnTo>
                    <a:pt x="12602" y="4119"/>
                  </a:lnTo>
                  <a:cubicBezTo>
                    <a:pt x="12602" y="4120"/>
                    <a:pt x="14286" y="5237"/>
                    <a:pt x="15915" y="5237"/>
                  </a:cubicBezTo>
                  <a:cubicBezTo>
                    <a:pt x="16045" y="5237"/>
                    <a:pt x="16175" y="5230"/>
                    <a:pt x="16304" y="5214"/>
                  </a:cubicBezTo>
                  <a:cubicBezTo>
                    <a:pt x="14566" y="2381"/>
                    <a:pt x="13262" y="0"/>
                    <a:pt x="13262" y="0"/>
                  </a:cubicBezTo>
                  <a:lnTo>
                    <a:pt x="8048" y="869"/>
                  </a:lnTo>
                  <a:lnTo>
                    <a:pt x="2833" y="0"/>
                  </a:lnTo>
                  <a:close/>
                </a:path>
              </a:pathLst>
            </a:custGeom>
            <a:solidFill>
              <a:srgbClr val="699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2"/>
            <p:cNvSpPr/>
            <p:nvPr/>
          </p:nvSpPr>
          <p:spPr>
            <a:xfrm>
              <a:off x="2354562" y="2634102"/>
              <a:ext cx="465351" cy="215844"/>
            </a:xfrm>
            <a:custGeom>
              <a:avLst/>
              <a:gdLst/>
              <a:ahLst/>
              <a:cxnLst/>
              <a:rect l="l" t="t" r="r" b="b"/>
              <a:pathLst>
                <a:path w="27150" h="12593" extrusionOk="0">
                  <a:moveTo>
                    <a:pt x="8899" y="0"/>
                  </a:moveTo>
                  <a:cubicBezTo>
                    <a:pt x="8899" y="1"/>
                    <a:pt x="7230" y="1118"/>
                    <a:pt x="5769" y="1118"/>
                  </a:cubicBezTo>
                  <a:cubicBezTo>
                    <a:pt x="5652" y="1118"/>
                    <a:pt x="5536" y="1111"/>
                    <a:pt x="5423" y="1095"/>
                  </a:cubicBezTo>
                  <a:cubicBezTo>
                    <a:pt x="3685" y="3703"/>
                    <a:pt x="1738" y="6953"/>
                    <a:pt x="0" y="8917"/>
                  </a:cubicBezTo>
                  <a:cubicBezTo>
                    <a:pt x="536" y="9631"/>
                    <a:pt x="1253" y="9867"/>
                    <a:pt x="1942" y="9867"/>
                  </a:cubicBezTo>
                  <a:cubicBezTo>
                    <a:pt x="2932" y="9867"/>
                    <a:pt x="3863" y="9382"/>
                    <a:pt x="4119" y="9126"/>
                  </a:cubicBezTo>
                  <a:cubicBezTo>
                    <a:pt x="4271" y="10444"/>
                    <a:pt x="5692" y="11661"/>
                    <a:pt x="7135" y="11661"/>
                  </a:cubicBezTo>
                  <a:cubicBezTo>
                    <a:pt x="7842" y="11661"/>
                    <a:pt x="8554" y="11369"/>
                    <a:pt x="9125" y="10655"/>
                  </a:cubicBezTo>
                  <a:cubicBezTo>
                    <a:pt x="9524" y="12001"/>
                    <a:pt x="10675" y="12593"/>
                    <a:pt x="11754" y="12593"/>
                  </a:cubicBezTo>
                  <a:cubicBezTo>
                    <a:pt x="12418" y="12593"/>
                    <a:pt x="13054" y="12369"/>
                    <a:pt x="13471" y="11959"/>
                  </a:cubicBezTo>
                  <a:cubicBezTo>
                    <a:pt x="13881" y="12369"/>
                    <a:pt x="14513" y="12593"/>
                    <a:pt x="15175" y="12593"/>
                  </a:cubicBezTo>
                  <a:cubicBezTo>
                    <a:pt x="16251" y="12593"/>
                    <a:pt x="17407" y="12001"/>
                    <a:pt x="17816" y="10655"/>
                  </a:cubicBezTo>
                  <a:cubicBezTo>
                    <a:pt x="18387" y="11369"/>
                    <a:pt x="19099" y="11661"/>
                    <a:pt x="19805" y="11661"/>
                  </a:cubicBezTo>
                  <a:cubicBezTo>
                    <a:pt x="21247" y="11661"/>
                    <a:pt x="22664" y="10444"/>
                    <a:pt x="22804" y="9126"/>
                  </a:cubicBezTo>
                  <a:cubicBezTo>
                    <a:pt x="23060" y="9382"/>
                    <a:pt x="23998" y="9867"/>
                    <a:pt x="25035" y="9867"/>
                  </a:cubicBezTo>
                  <a:cubicBezTo>
                    <a:pt x="25758" y="9867"/>
                    <a:pt x="26529" y="9631"/>
                    <a:pt x="27150" y="8917"/>
                  </a:cubicBezTo>
                  <a:cubicBezTo>
                    <a:pt x="25412" y="6953"/>
                    <a:pt x="23239" y="3703"/>
                    <a:pt x="21727" y="1095"/>
                  </a:cubicBezTo>
                  <a:cubicBezTo>
                    <a:pt x="21598" y="1111"/>
                    <a:pt x="21468" y="1118"/>
                    <a:pt x="21338" y="1118"/>
                  </a:cubicBezTo>
                  <a:cubicBezTo>
                    <a:pt x="19709" y="1118"/>
                    <a:pt x="18025" y="1"/>
                    <a:pt x="18025" y="0"/>
                  </a:cubicBezTo>
                  <a:lnTo>
                    <a:pt x="18025" y="0"/>
                  </a:lnTo>
                  <a:cubicBezTo>
                    <a:pt x="18025" y="1"/>
                    <a:pt x="18685" y="2608"/>
                    <a:pt x="16078" y="3477"/>
                  </a:cubicBezTo>
                  <a:cubicBezTo>
                    <a:pt x="15829" y="3575"/>
                    <a:pt x="15592" y="3618"/>
                    <a:pt x="15367" y="3618"/>
                  </a:cubicBezTo>
                  <a:cubicBezTo>
                    <a:pt x="14600" y="3618"/>
                    <a:pt x="13968" y="3118"/>
                    <a:pt x="13471" y="2608"/>
                  </a:cubicBezTo>
                  <a:cubicBezTo>
                    <a:pt x="12960" y="3118"/>
                    <a:pt x="12325" y="3618"/>
                    <a:pt x="11565" y="3618"/>
                  </a:cubicBezTo>
                  <a:cubicBezTo>
                    <a:pt x="11342" y="3618"/>
                    <a:pt x="11108" y="3575"/>
                    <a:pt x="10863" y="3477"/>
                  </a:cubicBezTo>
                  <a:cubicBezTo>
                    <a:pt x="8465" y="2608"/>
                    <a:pt x="8899" y="1"/>
                    <a:pt x="88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2"/>
            <p:cNvSpPr/>
            <p:nvPr/>
          </p:nvSpPr>
          <p:spPr>
            <a:xfrm>
              <a:off x="2425163" y="2373415"/>
              <a:ext cx="324152" cy="296796"/>
            </a:xfrm>
            <a:custGeom>
              <a:avLst/>
              <a:gdLst/>
              <a:ahLst/>
              <a:cxnLst/>
              <a:rect l="l" t="t" r="r" b="b"/>
              <a:pathLst>
                <a:path w="18912" h="17316" extrusionOk="0">
                  <a:moveTo>
                    <a:pt x="9352" y="1"/>
                  </a:moveTo>
                  <a:cubicBezTo>
                    <a:pt x="7387" y="3477"/>
                    <a:pt x="3042" y="10864"/>
                    <a:pt x="0" y="13697"/>
                  </a:cubicBezTo>
                  <a:cubicBezTo>
                    <a:pt x="612" y="14615"/>
                    <a:pt x="1414" y="14913"/>
                    <a:pt x="2196" y="14913"/>
                  </a:cubicBezTo>
                  <a:cubicBezTo>
                    <a:pt x="3634" y="14913"/>
                    <a:pt x="5006" y="13906"/>
                    <a:pt x="5006" y="13906"/>
                  </a:cubicBezTo>
                  <a:lnTo>
                    <a:pt x="5006" y="13906"/>
                  </a:lnTo>
                  <a:cubicBezTo>
                    <a:pt x="5006" y="13906"/>
                    <a:pt x="4346" y="16305"/>
                    <a:pt x="6953" y="17174"/>
                  </a:cubicBezTo>
                  <a:cubicBezTo>
                    <a:pt x="7153" y="17274"/>
                    <a:pt x="7353" y="17316"/>
                    <a:pt x="7551" y="17316"/>
                  </a:cubicBezTo>
                  <a:cubicBezTo>
                    <a:pt x="8211" y="17316"/>
                    <a:pt x="8843" y="16847"/>
                    <a:pt x="9352" y="16513"/>
                  </a:cubicBezTo>
                  <a:cubicBezTo>
                    <a:pt x="9846" y="16847"/>
                    <a:pt x="10475" y="17316"/>
                    <a:pt x="11135" y="17316"/>
                  </a:cubicBezTo>
                  <a:cubicBezTo>
                    <a:pt x="11332" y="17316"/>
                    <a:pt x="11533" y="17274"/>
                    <a:pt x="11733" y="17174"/>
                  </a:cubicBezTo>
                  <a:cubicBezTo>
                    <a:pt x="14340" y="16305"/>
                    <a:pt x="13697" y="13906"/>
                    <a:pt x="13697" y="13906"/>
                  </a:cubicBezTo>
                  <a:lnTo>
                    <a:pt x="13697" y="13906"/>
                  </a:lnTo>
                  <a:cubicBezTo>
                    <a:pt x="13697" y="13906"/>
                    <a:pt x="15061" y="14913"/>
                    <a:pt x="16556" y="14913"/>
                  </a:cubicBezTo>
                  <a:cubicBezTo>
                    <a:pt x="17369" y="14913"/>
                    <a:pt x="18220" y="14615"/>
                    <a:pt x="18911" y="13697"/>
                  </a:cubicBezTo>
                  <a:cubicBezTo>
                    <a:pt x="15644" y="10864"/>
                    <a:pt x="11524" y="3477"/>
                    <a:pt x="93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2"/>
            <p:cNvSpPr/>
            <p:nvPr/>
          </p:nvSpPr>
          <p:spPr>
            <a:xfrm>
              <a:off x="3158942" y="2891208"/>
              <a:ext cx="163876" cy="119192"/>
            </a:xfrm>
            <a:custGeom>
              <a:avLst/>
              <a:gdLst/>
              <a:ahLst/>
              <a:cxnLst/>
              <a:rect l="l" t="t" r="r" b="b"/>
              <a:pathLst>
                <a:path w="9561" h="6954" extrusionOk="0">
                  <a:moveTo>
                    <a:pt x="5858" y="1"/>
                  </a:moveTo>
                  <a:cubicBezTo>
                    <a:pt x="5650" y="1"/>
                    <a:pt x="5424" y="209"/>
                    <a:pt x="5215" y="209"/>
                  </a:cubicBezTo>
                  <a:lnTo>
                    <a:pt x="4555" y="209"/>
                  </a:lnTo>
                  <a:cubicBezTo>
                    <a:pt x="3912" y="209"/>
                    <a:pt x="3251" y="435"/>
                    <a:pt x="3042" y="1078"/>
                  </a:cubicBezTo>
                  <a:lnTo>
                    <a:pt x="2817" y="1078"/>
                  </a:lnTo>
                  <a:cubicBezTo>
                    <a:pt x="1947" y="1078"/>
                    <a:pt x="1304" y="1739"/>
                    <a:pt x="1304" y="2608"/>
                  </a:cubicBezTo>
                  <a:cubicBezTo>
                    <a:pt x="644" y="2608"/>
                    <a:pt x="1" y="3251"/>
                    <a:pt x="1" y="3911"/>
                  </a:cubicBezTo>
                  <a:cubicBezTo>
                    <a:pt x="1" y="4780"/>
                    <a:pt x="644" y="5424"/>
                    <a:pt x="1513" y="5424"/>
                  </a:cubicBezTo>
                  <a:lnTo>
                    <a:pt x="1739" y="5424"/>
                  </a:lnTo>
                  <a:cubicBezTo>
                    <a:pt x="1739" y="6293"/>
                    <a:pt x="2382" y="6953"/>
                    <a:pt x="3251" y="6953"/>
                  </a:cubicBezTo>
                  <a:cubicBezTo>
                    <a:pt x="3686" y="6953"/>
                    <a:pt x="4120" y="6727"/>
                    <a:pt x="4346" y="6519"/>
                  </a:cubicBezTo>
                  <a:lnTo>
                    <a:pt x="5424" y="6519"/>
                  </a:lnTo>
                  <a:cubicBezTo>
                    <a:pt x="5650" y="6727"/>
                    <a:pt x="5858" y="6953"/>
                    <a:pt x="6293" y="6953"/>
                  </a:cubicBezTo>
                  <a:cubicBezTo>
                    <a:pt x="7162" y="6953"/>
                    <a:pt x="7822" y="6293"/>
                    <a:pt x="7822" y="5424"/>
                  </a:cubicBezTo>
                  <a:cubicBezTo>
                    <a:pt x="7822" y="5649"/>
                    <a:pt x="8031" y="5649"/>
                    <a:pt x="8257" y="5649"/>
                  </a:cubicBezTo>
                  <a:cubicBezTo>
                    <a:pt x="8900" y="5649"/>
                    <a:pt x="9561" y="4989"/>
                    <a:pt x="9561" y="4120"/>
                  </a:cubicBezTo>
                  <a:cubicBezTo>
                    <a:pt x="9561" y="3477"/>
                    <a:pt x="9126" y="2816"/>
                    <a:pt x="8465" y="2816"/>
                  </a:cubicBezTo>
                  <a:lnTo>
                    <a:pt x="8465" y="2608"/>
                  </a:lnTo>
                  <a:cubicBezTo>
                    <a:pt x="8465" y="1947"/>
                    <a:pt x="8031" y="1304"/>
                    <a:pt x="7388" y="1078"/>
                  </a:cubicBezTo>
                  <a:cubicBezTo>
                    <a:pt x="7162" y="435"/>
                    <a:pt x="6727" y="1"/>
                    <a:pt x="5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2"/>
            <p:cNvSpPr/>
            <p:nvPr/>
          </p:nvSpPr>
          <p:spPr>
            <a:xfrm>
              <a:off x="2123185" y="2898664"/>
              <a:ext cx="159985" cy="119174"/>
            </a:xfrm>
            <a:custGeom>
              <a:avLst/>
              <a:gdLst/>
              <a:ahLst/>
              <a:cxnLst/>
              <a:rect l="l" t="t" r="r" b="b"/>
              <a:pathLst>
                <a:path w="9334" h="6953" extrusionOk="0">
                  <a:moveTo>
                    <a:pt x="4346" y="0"/>
                  </a:moveTo>
                  <a:cubicBezTo>
                    <a:pt x="3685" y="0"/>
                    <a:pt x="3042" y="435"/>
                    <a:pt x="3042" y="1078"/>
                  </a:cubicBezTo>
                  <a:lnTo>
                    <a:pt x="2607" y="1078"/>
                  </a:lnTo>
                  <a:cubicBezTo>
                    <a:pt x="1738" y="1078"/>
                    <a:pt x="1078" y="1738"/>
                    <a:pt x="1078" y="2381"/>
                  </a:cubicBezTo>
                  <a:cubicBezTo>
                    <a:pt x="435" y="2607"/>
                    <a:pt x="0" y="3250"/>
                    <a:pt x="0" y="3911"/>
                  </a:cubicBezTo>
                  <a:cubicBezTo>
                    <a:pt x="0" y="4780"/>
                    <a:pt x="643" y="5423"/>
                    <a:pt x="1304" y="5423"/>
                  </a:cubicBezTo>
                  <a:lnTo>
                    <a:pt x="1512" y="5423"/>
                  </a:lnTo>
                  <a:cubicBezTo>
                    <a:pt x="1512" y="6292"/>
                    <a:pt x="2173" y="6953"/>
                    <a:pt x="3042" y="6953"/>
                  </a:cubicBezTo>
                  <a:cubicBezTo>
                    <a:pt x="3476" y="6953"/>
                    <a:pt x="3911" y="6727"/>
                    <a:pt x="4120" y="6518"/>
                  </a:cubicBezTo>
                  <a:lnTo>
                    <a:pt x="5215" y="6518"/>
                  </a:lnTo>
                  <a:cubicBezTo>
                    <a:pt x="5423" y="6727"/>
                    <a:pt x="5858" y="6727"/>
                    <a:pt x="6084" y="6727"/>
                  </a:cubicBezTo>
                  <a:cubicBezTo>
                    <a:pt x="6953" y="6727"/>
                    <a:pt x="7596" y="6292"/>
                    <a:pt x="7596" y="5423"/>
                  </a:cubicBezTo>
                  <a:lnTo>
                    <a:pt x="8030" y="5423"/>
                  </a:lnTo>
                  <a:cubicBezTo>
                    <a:pt x="8691" y="5423"/>
                    <a:pt x="9334" y="4780"/>
                    <a:pt x="9334" y="4119"/>
                  </a:cubicBezTo>
                  <a:cubicBezTo>
                    <a:pt x="9334" y="3476"/>
                    <a:pt x="8899" y="2816"/>
                    <a:pt x="8465" y="2607"/>
                  </a:cubicBezTo>
                  <a:cubicBezTo>
                    <a:pt x="8465" y="1738"/>
                    <a:pt x="7822" y="1304"/>
                    <a:pt x="7161" y="1078"/>
                  </a:cubicBezTo>
                  <a:cubicBezTo>
                    <a:pt x="6953" y="435"/>
                    <a:pt x="6518" y="0"/>
                    <a:pt x="5858" y="0"/>
                  </a:cubicBezTo>
                  <a:cubicBezTo>
                    <a:pt x="5423" y="0"/>
                    <a:pt x="5215" y="0"/>
                    <a:pt x="4989" y="209"/>
                  </a:cubicBezTo>
                  <a:cubicBezTo>
                    <a:pt x="4780" y="209"/>
                    <a:pt x="4554" y="0"/>
                    <a:pt x="43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2"/>
            <p:cNvSpPr/>
            <p:nvPr/>
          </p:nvSpPr>
          <p:spPr>
            <a:xfrm>
              <a:off x="1453338" y="2090393"/>
              <a:ext cx="107862" cy="17"/>
            </a:xfrm>
            <a:custGeom>
              <a:avLst/>
              <a:gdLst/>
              <a:ahLst/>
              <a:cxnLst/>
              <a:rect l="l" t="t" r="r" b="b"/>
              <a:pathLst>
                <a:path w="6293" h="1" extrusionOk="0">
                  <a:moveTo>
                    <a:pt x="6292" y="1"/>
                  </a:moveTo>
                  <a:lnTo>
                    <a:pt x="0" y="1"/>
                  </a:lnTo>
                  <a:lnTo>
                    <a:pt x="0" y="1"/>
                  </a:lnTo>
                  <a:lnTo>
                    <a:pt x="6084" y="1"/>
                  </a:lnTo>
                  <a:close/>
                </a:path>
              </a:pathLst>
            </a:custGeom>
            <a:solidFill>
              <a:srgbClr val="E5E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2"/>
            <p:cNvSpPr/>
            <p:nvPr/>
          </p:nvSpPr>
          <p:spPr>
            <a:xfrm>
              <a:off x="1557603" y="2090393"/>
              <a:ext cx="234475" cy="17"/>
            </a:xfrm>
            <a:custGeom>
              <a:avLst/>
              <a:gdLst/>
              <a:ahLst/>
              <a:cxnLst/>
              <a:rect l="l" t="t" r="r" b="b"/>
              <a:pathLst>
                <a:path w="13680" h="1" extrusionOk="0">
                  <a:moveTo>
                    <a:pt x="13680" y="1"/>
                  </a:moveTo>
                  <a:lnTo>
                    <a:pt x="209" y="1"/>
                  </a:lnTo>
                  <a:lnTo>
                    <a:pt x="1" y="1"/>
                  </a:lnTo>
                  <a:lnTo>
                    <a:pt x="13680" y="1"/>
                  </a:lnTo>
                  <a:close/>
                </a:path>
              </a:pathLst>
            </a:custGeom>
            <a:solidFill>
              <a:srgbClr val="8C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2"/>
            <p:cNvSpPr/>
            <p:nvPr/>
          </p:nvSpPr>
          <p:spPr>
            <a:xfrm>
              <a:off x="1192650" y="2794382"/>
              <a:ext cx="841643" cy="264265"/>
            </a:xfrm>
            <a:custGeom>
              <a:avLst/>
              <a:gdLst/>
              <a:ahLst/>
              <a:cxnLst/>
              <a:rect l="l" t="t" r="r" b="b"/>
              <a:pathLst>
                <a:path w="49104" h="15418" extrusionOk="0">
                  <a:moveTo>
                    <a:pt x="43020" y="1"/>
                  </a:moveTo>
                  <a:cubicBezTo>
                    <a:pt x="17817" y="1304"/>
                    <a:pt x="1" y="4346"/>
                    <a:pt x="1" y="7822"/>
                  </a:cubicBezTo>
                  <a:cubicBezTo>
                    <a:pt x="1" y="11298"/>
                    <a:pt x="15644" y="14114"/>
                    <a:pt x="38240" y="15418"/>
                  </a:cubicBezTo>
                  <a:cubicBezTo>
                    <a:pt x="39109" y="14983"/>
                    <a:pt x="39752" y="14775"/>
                    <a:pt x="39752" y="14114"/>
                  </a:cubicBezTo>
                  <a:cubicBezTo>
                    <a:pt x="39752" y="13906"/>
                    <a:pt x="39543" y="13680"/>
                    <a:pt x="39543" y="13471"/>
                  </a:cubicBezTo>
                  <a:cubicBezTo>
                    <a:pt x="39543" y="11733"/>
                    <a:pt x="42150" y="13037"/>
                    <a:pt x="42150" y="11507"/>
                  </a:cubicBezTo>
                  <a:cubicBezTo>
                    <a:pt x="42150" y="11298"/>
                    <a:pt x="42150" y="10864"/>
                    <a:pt x="41925" y="10429"/>
                  </a:cubicBezTo>
                  <a:cubicBezTo>
                    <a:pt x="43020" y="9995"/>
                    <a:pt x="45627" y="9769"/>
                    <a:pt x="45627" y="8900"/>
                  </a:cubicBezTo>
                  <a:cubicBezTo>
                    <a:pt x="45627" y="8031"/>
                    <a:pt x="44097" y="7596"/>
                    <a:pt x="43663" y="6727"/>
                  </a:cubicBezTo>
                  <a:cubicBezTo>
                    <a:pt x="44966" y="5424"/>
                    <a:pt x="47365" y="6519"/>
                    <a:pt x="48668" y="4989"/>
                  </a:cubicBezTo>
                  <a:cubicBezTo>
                    <a:pt x="48234" y="4346"/>
                    <a:pt x="47365" y="4120"/>
                    <a:pt x="46930" y="3477"/>
                  </a:cubicBezTo>
                  <a:cubicBezTo>
                    <a:pt x="48443" y="2816"/>
                    <a:pt x="49103" y="2382"/>
                    <a:pt x="49103" y="1739"/>
                  </a:cubicBezTo>
                  <a:cubicBezTo>
                    <a:pt x="49103" y="870"/>
                    <a:pt x="46061" y="209"/>
                    <a:pt x="43020" y="1"/>
                  </a:cubicBezTo>
                  <a:close/>
                </a:path>
              </a:pathLst>
            </a:custGeom>
            <a:solidFill>
              <a:srgbClr val="E5C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2"/>
            <p:cNvSpPr/>
            <p:nvPr/>
          </p:nvSpPr>
          <p:spPr>
            <a:xfrm>
              <a:off x="1192650" y="2805403"/>
              <a:ext cx="748384" cy="230739"/>
            </a:xfrm>
            <a:custGeom>
              <a:avLst/>
              <a:gdLst/>
              <a:ahLst/>
              <a:cxnLst/>
              <a:rect l="l" t="t" r="r" b="b"/>
              <a:pathLst>
                <a:path w="43663" h="13462" extrusionOk="0">
                  <a:moveTo>
                    <a:pt x="31496" y="1"/>
                  </a:moveTo>
                  <a:cubicBezTo>
                    <a:pt x="12602" y="1530"/>
                    <a:pt x="1" y="4137"/>
                    <a:pt x="1" y="7179"/>
                  </a:cubicBezTo>
                  <a:cubicBezTo>
                    <a:pt x="1" y="10400"/>
                    <a:pt x="16270" y="13462"/>
                    <a:pt x="27041" y="13462"/>
                  </a:cubicBezTo>
                  <a:cubicBezTo>
                    <a:pt x="28592" y="13462"/>
                    <a:pt x="30029" y="13398"/>
                    <a:pt x="31287" y="13263"/>
                  </a:cubicBezTo>
                  <a:cubicBezTo>
                    <a:pt x="34537" y="13037"/>
                    <a:pt x="36936" y="12602"/>
                    <a:pt x="36936" y="11525"/>
                  </a:cubicBezTo>
                  <a:cubicBezTo>
                    <a:pt x="36936" y="10864"/>
                    <a:pt x="34103" y="10655"/>
                    <a:pt x="34103" y="9560"/>
                  </a:cubicBezTo>
                  <a:cubicBezTo>
                    <a:pt x="34103" y="7614"/>
                    <a:pt x="39978" y="9560"/>
                    <a:pt x="39978" y="7388"/>
                  </a:cubicBezTo>
                  <a:cubicBezTo>
                    <a:pt x="39978" y="5650"/>
                    <a:pt x="37579" y="5876"/>
                    <a:pt x="41490" y="5007"/>
                  </a:cubicBezTo>
                  <a:cubicBezTo>
                    <a:pt x="42585" y="4781"/>
                    <a:pt x="43663" y="4346"/>
                    <a:pt x="43663" y="2834"/>
                  </a:cubicBezTo>
                  <a:cubicBezTo>
                    <a:pt x="43663" y="1739"/>
                    <a:pt x="42585" y="1096"/>
                    <a:pt x="40621" y="661"/>
                  </a:cubicBezTo>
                  <a:cubicBezTo>
                    <a:pt x="38448" y="227"/>
                    <a:pt x="35198" y="1"/>
                    <a:pt x="314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4" name="Google Shape;1424;p52"/>
            <p:cNvGrpSpPr/>
            <p:nvPr/>
          </p:nvGrpSpPr>
          <p:grpSpPr>
            <a:xfrm>
              <a:off x="1407188" y="1934388"/>
              <a:ext cx="535300" cy="194950"/>
              <a:chOff x="5054325" y="1441125"/>
              <a:chExt cx="535300" cy="194950"/>
            </a:xfrm>
          </p:grpSpPr>
          <p:sp>
            <p:nvSpPr>
              <p:cNvPr id="1425" name="Google Shape;1425;p52"/>
              <p:cNvSpPr/>
              <p:nvPr/>
            </p:nvSpPr>
            <p:spPr>
              <a:xfrm>
                <a:off x="5054325" y="1441125"/>
                <a:ext cx="535300" cy="194950"/>
              </a:xfrm>
              <a:custGeom>
                <a:avLst/>
                <a:gdLst/>
                <a:ahLst/>
                <a:cxnLst/>
                <a:rect l="l" t="t" r="r" b="b"/>
                <a:pathLst>
                  <a:path w="21412" h="7798" extrusionOk="0">
                    <a:moveTo>
                      <a:pt x="10492" y="1"/>
                    </a:moveTo>
                    <a:cubicBezTo>
                      <a:pt x="8476" y="1"/>
                      <a:pt x="6692" y="1553"/>
                      <a:pt x="6477" y="3337"/>
                    </a:cubicBezTo>
                    <a:cubicBezTo>
                      <a:pt x="6031" y="3123"/>
                      <a:pt x="5799" y="3123"/>
                      <a:pt x="5353" y="3123"/>
                    </a:cubicBezTo>
                    <a:cubicBezTo>
                      <a:pt x="3801" y="3123"/>
                      <a:pt x="2677" y="4229"/>
                      <a:pt x="2463" y="5568"/>
                    </a:cubicBezTo>
                    <a:lnTo>
                      <a:pt x="2017" y="5568"/>
                    </a:lnTo>
                    <a:cubicBezTo>
                      <a:pt x="893" y="5568"/>
                      <a:pt x="1" y="6460"/>
                      <a:pt x="1" y="7584"/>
                    </a:cubicBezTo>
                    <a:lnTo>
                      <a:pt x="1" y="7798"/>
                    </a:lnTo>
                    <a:lnTo>
                      <a:pt x="21412" y="7798"/>
                    </a:lnTo>
                    <a:lnTo>
                      <a:pt x="21412" y="7584"/>
                    </a:lnTo>
                    <a:cubicBezTo>
                      <a:pt x="21412" y="6460"/>
                      <a:pt x="20520" y="5568"/>
                      <a:pt x="19413" y="5568"/>
                    </a:cubicBezTo>
                    <a:lnTo>
                      <a:pt x="18967" y="5568"/>
                    </a:lnTo>
                    <a:cubicBezTo>
                      <a:pt x="18735" y="4015"/>
                      <a:pt x="17397" y="2891"/>
                      <a:pt x="15845" y="2891"/>
                    </a:cubicBezTo>
                    <a:cubicBezTo>
                      <a:pt x="15399" y="2891"/>
                      <a:pt x="14721" y="2891"/>
                      <a:pt x="14275" y="3337"/>
                    </a:cubicBezTo>
                    <a:cubicBezTo>
                      <a:pt x="14061" y="1339"/>
                      <a:pt x="12276" y="1"/>
                      <a:pt x="10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2"/>
              <p:cNvSpPr/>
              <p:nvPr/>
            </p:nvSpPr>
            <p:spPr>
              <a:xfrm>
                <a:off x="5127025" y="1513400"/>
                <a:ext cx="339950" cy="122675"/>
              </a:xfrm>
              <a:custGeom>
                <a:avLst/>
                <a:gdLst/>
                <a:ahLst/>
                <a:cxnLst/>
                <a:rect l="l" t="t" r="r" b="b"/>
                <a:pathLst>
                  <a:path w="13598" h="4907" extrusionOk="0">
                    <a:moveTo>
                      <a:pt x="6692" y="0"/>
                    </a:moveTo>
                    <a:cubicBezTo>
                      <a:pt x="5354" y="0"/>
                      <a:pt x="4462" y="892"/>
                      <a:pt x="4230" y="2016"/>
                    </a:cubicBezTo>
                    <a:cubicBezTo>
                      <a:pt x="4016" y="2016"/>
                      <a:pt x="3784" y="1784"/>
                      <a:pt x="3338" y="1784"/>
                    </a:cubicBezTo>
                    <a:cubicBezTo>
                      <a:pt x="2445" y="1784"/>
                      <a:pt x="1785" y="2462"/>
                      <a:pt x="1553" y="3355"/>
                    </a:cubicBezTo>
                    <a:lnTo>
                      <a:pt x="1339" y="3355"/>
                    </a:lnTo>
                    <a:cubicBezTo>
                      <a:pt x="661" y="3355"/>
                      <a:pt x="1" y="4015"/>
                      <a:pt x="1" y="4693"/>
                    </a:cubicBezTo>
                    <a:lnTo>
                      <a:pt x="1" y="4907"/>
                    </a:lnTo>
                    <a:lnTo>
                      <a:pt x="13597" y="4907"/>
                    </a:lnTo>
                    <a:lnTo>
                      <a:pt x="13597" y="4693"/>
                    </a:lnTo>
                    <a:cubicBezTo>
                      <a:pt x="13597" y="4015"/>
                      <a:pt x="13151" y="3355"/>
                      <a:pt x="12491" y="3355"/>
                    </a:cubicBezTo>
                    <a:cubicBezTo>
                      <a:pt x="12259" y="3355"/>
                      <a:pt x="12259" y="3355"/>
                      <a:pt x="12045" y="3569"/>
                    </a:cubicBezTo>
                    <a:cubicBezTo>
                      <a:pt x="12045" y="2462"/>
                      <a:pt x="11153" y="1784"/>
                      <a:pt x="10260" y="1784"/>
                    </a:cubicBezTo>
                    <a:cubicBezTo>
                      <a:pt x="9814" y="1784"/>
                      <a:pt x="9582" y="1784"/>
                      <a:pt x="9136" y="2016"/>
                    </a:cubicBezTo>
                    <a:cubicBezTo>
                      <a:pt x="8922" y="892"/>
                      <a:pt x="8030" y="0"/>
                      <a:pt x="6692"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7" name="Google Shape;1427;p52"/>
            <p:cNvGrpSpPr/>
            <p:nvPr/>
          </p:nvGrpSpPr>
          <p:grpSpPr>
            <a:xfrm>
              <a:off x="1939725" y="1863950"/>
              <a:ext cx="535300" cy="194950"/>
              <a:chOff x="5054325" y="1441125"/>
              <a:chExt cx="535300" cy="194950"/>
            </a:xfrm>
          </p:grpSpPr>
          <p:sp>
            <p:nvSpPr>
              <p:cNvPr id="1428" name="Google Shape;1428;p52"/>
              <p:cNvSpPr/>
              <p:nvPr/>
            </p:nvSpPr>
            <p:spPr>
              <a:xfrm>
                <a:off x="5054325" y="1441125"/>
                <a:ext cx="535300" cy="194950"/>
              </a:xfrm>
              <a:custGeom>
                <a:avLst/>
                <a:gdLst/>
                <a:ahLst/>
                <a:cxnLst/>
                <a:rect l="l" t="t" r="r" b="b"/>
                <a:pathLst>
                  <a:path w="21412" h="7798" extrusionOk="0">
                    <a:moveTo>
                      <a:pt x="10492" y="1"/>
                    </a:moveTo>
                    <a:cubicBezTo>
                      <a:pt x="8476" y="1"/>
                      <a:pt x="6692" y="1553"/>
                      <a:pt x="6477" y="3337"/>
                    </a:cubicBezTo>
                    <a:cubicBezTo>
                      <a:pt x="6031" y="3123"/>
                      <a:pt x="5799" y="3123"/>
                      <a:pt x="5353" y="3123"/>
                    </a:cubicBezTo>
                    <a:cubicBezTo>
                      <a:pt x="3801" y="3123"/>
                      <a:pt x="2677" y="4229"/>
                      <a:pt x="2463" y="5568"/>
                    </a:cubicBezTo>
                    <a:lnTo>
                      <a:pt x="2017" y="5568"/>
                    </a:lnTo>
                    <a:cubicBezTo>
                      <a:pt x="893" y="5568"/>
                      <a:pt x="1" y="6460"/>
                      <a:pt x="1" y="7584"/>
                    </a:cubicBezTo>
                    <a:lnTo>
                      <a:pt x="1" y="7798"/>
                    </a:lnTo>
                    <a:lnTo>
                      <a:pt x="21412" y="7798"/>
                    </a:lnTo>
                    <a:lnTo>
                      <a:pt x="21412" y="7584"/>
                    </a:lnTo>
                    <a:cubicBezTo>
                      <a:pt x="21412" y="6460"/>
                      <a:pt x="20520" y="5568"/>
                      <a:pt x="19413" y="5568"/>
                    </a:cubicBezTo>
                    <a:lnTo>
                      <a:pt x="18967" y="5568"/>
                    </a:lnTo>
                    <a:cubicBezTo>
                      <a:pt x="18735" y="4015"/>
                      <a:pt x="17397" y="2891"/>
                      <a:pt x="15845" y="2891"/>
                    </a:cubicBezTo>
                    <a:cubicBezTo>
                      <a:pt x="15399" y="2891"/>
                      <a:pt x="14721" y="2891"/>
                      <a:pt x="14275" y="3337"/>
                    </a:cubicBezTo>
                    <a:cubicBezTo>
                      <a:pt x="14061" y="1339"/>
                      <a:pt x="12276" y="1"/>
                      <a:pt x="10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2"/>
              <p:cNvSpPr/>
              <p:nvPr/>
            </p:nvSpPr>
            <p:spPr>
              <a:xfrm>
                <a:off x="5127025" y="1513400"/>
                <a:ext cx="339950" cy="122675"/>
              </a:xfrm>
              <a:custGeom>
                <a:avLst/>
                <a:gdLst/>
                <a:ahLst/>
                <a:cxnLst/>
                <a:rect l="l" t="t" r="r" b="b"/>
                <a:pathLst>
                  <a:path w="13598" h="4907" extrusionOk="0">
                    <a:moveTo>
                      <a:pt x="6692" y="0"/>
                    </a:moveTo>
                    <a:cubicBezTo>
                      <a:pt x="5354" y="0"/>
                      <a:pt x="4462" y="892"/>
                      <a:pt x="4230" y="2016"/>
                    </a:cubicBezTo>
                    <a:cubicBezTo>
                      <a:pt x="4016" y="2016"/>
                      <a:pt x="3784" y="1784"/>
                      <a:pt x="3338" y="1784"/>
                    </a:cubicBezTo>
                    <a:cubicBezTo>
                      <a:pt x="2445" y="1784"/>
                      <a:pt x="1785" y="2462"/>
                      <a:pt x="1553" y="3355"/>
                    </a:cubicBezTo>
                    <a:lnTo>
                      <a:pt x="1339" y="3355"/>
                    </a:lnTo>
                    <a:cubicBezTo>
                      <a:pt x="661" y="3355"/>
                      <a:pt x="1" y="4015"/>
                      <a:pt x="1" y="4693"/>
                    </a:cubicBezTo>
                    <a:lnTo>
                      <a:pt x="1" y="4907"/>
                    </a:lnTo>
                    <a:lnTo>
                      <a:pt x="13597" y="4907"/>
                    </a:lnTo>
                    <a:lnTo>
                      <a:pt x="13597" y="4693"/>
                    </a:lnTo>
                    <a:cubicBezTo>
                      <a:pt x="13597" y="4015"/>
                      <a:pt x="13151" y="3355"/>
                      <a:pt x="12491" y="3355"/>
                    </a:cubicBezTo>
                    <a:cubicBezTo>
                      <a:pt x="12259" y="3355"/>
                      <a:pt x="12259" y="3355"/>
                      <a:pt x="12045" y="3569"/>
                    </a:cubicBezTo>
                    <a:cubicBezTo>
                      <a:pt x="12045" y="2462"/>
                      <a:pt x="11153" y="1784"/>
                      <a:pt x="10260" y="1784"/>
                    </a:cubicBezTo>
                    <a:cubicBezTo>
                      <a:pt x="9814" y="1784"/>
                      <a:pt x="9582" y="1784"/>
                      <a:pt x="9136" y="2016"/>
                    </a:cubicBezTo>
                    <a:cubicBezTo>
                      <a:pt x="8922" y="892"/>
                      <a:pt x="8030" y="0"/>
                      <a:pt x="6692"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30" name="Google Shape;1430;p52"/>
          <p:cNvSpPr txBox="1"/>
          <p:nvPr/>
        </p:nvSpPr>
        <p:spPr>
          <a:xfrm>
            <a:off x="5429256" y="642924"/>
            <a:ext cx="3286148" cy="621621"/>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id-ID" sz="2000" dirty="0">
                <a:solidFill>
                  <a:schemeClr val="dk1"/>
                </a:solidFill>
                <a:latin typeface="Times New Roman" pitchFamily="18" charset="0"/>
                <a:ea typeface="Staatliches"/>
                <a:cs typeface="Times New Roman" pitchFamily="18" charset="0"/>
                <a:sym typeface="Staatliches"/>
              </a:rPr>
              <a:t>Biostimulasi/Bioventing</a:t>
            </a:r>
            <a:endParaRPr sz="2000">
              <a:latin typeface="Times New Roman" pitchFamily="18" charset="0"/>
              <a:ea typeface="Staatliches"/>
              <a:cs typeface="Times New Roman" pitchFamily="18" charset="0"/>
              <a:sym typeface="Staatliches"/>
            </a:endParaRPr>
          </a:p>
        </p:txBody>
      </p:sp>
      <p:cxnSp>
        <p:nvCxnSpPr>
          <p:cNvPr id="1431" name="Google Shape;1431;p52"/>
          <p:cNvCxnSpPr>
            <a:stCxn id="1432" idx="1"/>
          </p:cNvCxnSpPr>
          <p:nvPr/>
        </p:nvCxnSpPr>
        <p:spPr>
          <a:xfrm rot="10800000">
            <a:off x="2571736" y="3714758"/>
            <a:ext cx="2928958" cy="283434"/>
          </a:xfrm>
          <a:prstGeom prst="straightConnector1">
            <a:avLst/>
          </a:prstGeom>
          <a:noFill/>
          <a:ln w="9525" cap="flat" cmpd="sng">
            <a:solidFill>
              <a:schemeClr val="dk1"/>
            </a:solidFill>
            <a:prstDash val="solid"/>
            <a:round/>
            <a:headEnd type="none" w="med" len="med"/>
            <a:tailEnd type="oval" w="med" len="med"/>
          </a:ln>
        </p:spPr>
      </p:cxnSp>
      <p:sp>
        <p:nvSpPr>
          <p:cNvPr id="1433" name="Google Shape;1433;p52"/>
          <p:cNvSpPr txBox="1"/>
          <p:nvPr/>
        </p:nvSpPr>
        <p:spPr>
          <a:xfrm>
            <a:off x="5368000" y="1214428"/>
            <a:ext cx="3776000" cy="10001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0" bIns="91425" anchor="ctr" anchorCtr="0">
            <a:noAutofit/>
          </a:bodyPr>
          <a:lstStyle/>
          <a:p>
            <a:pPr lvl="0"/>
            <a:r>
              <a:rPr lang="id-ID" dirty="0">
                <a:latin typeface="Times New Roman" pitchFamily="18" charset="0"/>
                <a:cs typeface="Times New Roman" pitchFamily="18" charset="0"/>
              </a:rPr>
              <a:t>Dalam proses ini dilakukan penambahan nutrient  (Nitrogen dan Phospor) dan aseptor elektron (O2) pada lingkungan  pertumbuhan mikroorganisme untuk menstimulasi pertumbuhannya.</a:t>
            </a:r>
            <a:endParaRPr>
              <a:solidFill>
                <a:schemeClr val="dk1"/>
              </a:solidFill>
              <a:latin typeface="Montserrat"/>
              <a:ea typeface="Montserrat"/>
              <a:cs typeface="Montserrat"/>
              <a:sym typeface="Montserrat"/>
            </a:endParaRPr>
          </a:p>
        </p:txBody>
      </p:sp>
      <p:sp>
        <p:nvSpPr>
          <p:cNvPr id="1434" name="Google Shape;1434;p52"/>
          <p:cNvSpPr txBox="1">
            <a:spLocks noGrp="1"/>
          </p:cNvSpPr>
          <p:nvPr>
            <p:ph type="title"/>
          </p:nvPr>
        </p:nvSpPr>
        <p:spPr>
          <a:xfrm>
            <a:off x="714348" y="357172"/>
            <a:ext cx="7772400" cy="30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latin typeface="Times New Roman" pitchFamily="18" charset="0"/>
                <a:cs typeface="Times New Roman" pitchFamily="18" charset="0"/>
              </a:rPr>
              <a:t>JENIS BIOREMEDIASI IN-SITU</a:t>
            </a:r>
            <a:endParaRPr>
              <a:latin typeface="Times New Roman" pitchFamily="18" charset="0"/>
              <a:cs typeface="Times New Roman" pitchFamily="18" charset="0"/>
            </a:endParaRPr>
          </a:p>
        </p:txBody>
      </p:sp>
      <p:cxnSp>
        <p:nvCxnSpPr>
          <p:cNvPr id="1435" name="Google Shape;1435;p52"/>
          <p:cNvCxnSpPr>
            <a:stCxn id="1436" idx="1"/>
          </p:cNvCxnSpPr>
          <p:nvPr/>
        </p:nvCxnSpPr>
        <p:spPr>
          <a:xfrm rot="10800000" flipV="1">
            <a:off x="2571736" y="2500312"/>
            <a:ext cx="3000396" cy="71438"/>
          </a:xfrm>
          <a:prstGeom prst="straightConnector1">
            <a:avLst/>
          </a:prstGeom>
          <a:noFill/>
          <a:ln w="9525" cap="flat" cmpd="sng">
            <a:solidFill>
              <a:schemeClr val="dk1"/>
            </a:solidFill>
            <a:prstDash val="solid"/>
            <a:round/>
            <a:headEnd type="none" w="med" len="med"/>
            <a:tailEnd type="oval" w="med" len="med"/>
          </a:ln>
        </p:spPr>
      </p:cxnSp>
      <p:sp>
        <p:nvSpPr>
          <p:cNvPr id="1436" name="Google Shape;1436;p52"/>
          <p:cNvSpPr txBox="1"/>
          <p:nvPr/>
        </p:nvSpPr>
        <p:spPr>
          <a:xfrm>
            <a:off x="5572132" y="2214560"/>
            <a:ext cx="2143108" cy="571504"/>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id-ID" sz="2000" dirty="0">
                <a:solidFill>
                  <a:schemeClr val="dk1"/>
                </a:solidFill>
                <a:latin typeface="Times New Roman" pitchFamily="18" charset="0"/>
                <a:ea typeface="Staatliches"/>
                <a:cs typeface="Times New Roman" pitchFamily="18" charset="0"/>
                <a:sym typeface="Staatliches"/>
              </a:rPr>
              <a:t>Bioaugmentasi</a:t>
            </a:r>
            <a:endParaRPr sz="2000">
              <a:latin typeface="Times New Roman" pitchFamily="18" charset="0"/>
              <a:ea typeface="Staatliches"/>
              <a:cs typeface="Times New Roman" pitchFamily="18" charset="0"/>
              <a:sym typeface="Staatliches"/>
            </a:endParaRPr>
          </a:p>
        </p:txBody>
      </p:sp>
      <p:sp>
        <p:nvSpPr>
          <p:cNvPr id="1437" name="Google Shape;1437;p52"/>
          <p:cNvSpPr txBox="1"/>
          <p:nvPr/>
        </p:nvSpPr>
        <p:spPr>
          <a:xfrm>
            <a:off x="5368000" y="2714626"/>
            <a:ext cx="3776000" cy="1071570"/>
          </a:xfrm>
          <a:prstGeom prst="rect">
            <a:avLst/>
          </a:pr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0" bIns="91425" anchor="ctr" anchorCtr="0">
            <a:noAutofit/>
          </a:bodyPr>
          <a:lstStyle/>
          <a:p>
            <a:pPr lvl="0"/>
            <a:r>
              <a:rPr lang="id-ID" dirty="0">
                <a:latin typeface="Times New Roman" pitchFamily="18" charset="0"/>
                <a:cs typeface="Times New Roman" pitchFamily="18" charset="0"/>
              </a:rPr>
              <a:t>Caranya dengan mengisolasi  mikroba indigen, yaitu mikroba yang berasal lingkungan tercemar untuk  diperbanyak di laboratorium. Mikroba indigen tersebut akan dimasukkan  kembali ke habitat untuk mempercepat proses bioremediasi.</a:t>
            </a:r>
            <a:endParaRPr>
              <a:solidFill>
                <a:schemeClr val="dk1"/>
              </a:solidFill>
              <a:latin typeface="Montserrat"/>
              <a:ea typeface="Montserrat"/>
              <a:cs typeface="Montserrat"/>
              <a:sym typeface="Montserrat"/>
            </a:endParaRPr>
          </a:p>
        </p:txBody>
      </p:sp>
      <p:sp>
        <p:nvSpPr>
          <p:cNvPr id="1432" name="Google Shape;1432;p52"/>
          <p:cNvSpPr txBox="1"/>
          <p:nvPr/>
        </p:nvSpPr>
        <p:spPr>
          <a:xfrm>
            <a:off x="5500694" y="3714758"/>
            <a:ext cx="1928794" cy="566868"/>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id-ID" sz="2000" dirty="0">
                <a:solidFill>
                  <a:schemeClr val="dk1"/>
                </a:solidFill>
                <a:latin typeface="Times New Roman" pitchFamily="18" charset="0"/>
                <a:ea typeface="Staatliches"/>
                <a:cs typeface="Times New Roman" pitchFamily="18" charset="0"/>
                <a:sym typeface="Staatliches"/>
              </a:rPr>
              <a:t>Fitoremediasi</a:t>
            </a:r>
            <a:endParaRPr sz="2000">
              <a:latin typeface="Times New Roman" pitchFamily="18" charset="0"/>
              <a:ea typeface="Staatliches"/>
              <a:cs typeface="Times New Roman" pitchFamily="18" charset="0"/>
              <a:sym typeface="Staatliches"/>
            </a:endParaRPr>
          </a:p>
        </p:txBody>
      </p:sp>
      <p:sp>
        <p:nvSpPr>
          <p:cNvPr id="1438" name="Google Shape;1438;p52"/>
          <p:cNvSpPr txBox="1"/>
          <p:nvPr/>
        </p:nvSpPr>
        <p:spPr>
          <a:xfrm>
            <a:off x="5368000" y="4143386"/>
            <a:ext cx="3776000" cy="857256"/>
          </a:xfrm>
          <a:prstGeom prst="rect">
            <a:avLst/>
          </a:pr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0" bIns="91425" anchor="ctr" anchorCtr="0">
            <a:noAutofit/>
          </a:bodyPr>
          <a:lstStyle/>
          <a:p>
            <a:pPr lvl="0"/>
            <a:r>
              <a:rPr lang="id-ID" dirty="0">
                <a:latin typeface="Times New Roman" pitchFamily="18" charset="0"/>
                <a:cs typeface="Times New Roman" pitchFamily="18" charset="0"/>
              </a:rPr>
              <a:t>Proses dimana tanaman hijau digunakan untuk mendegradasi/  mendetoksifikasi polutan dari tanah, lumpur, sedimen, air permukaan, dan  air tanah. </a:t>
            </a:r>
            <a:endParaRPr>
              <a:solidFill>
                <a:schemeClr val="dk1"/>
              </a:solidFill>
              <a:latin typeface="Montserrat"/>
              <a:ea typeface="Montserrat"/>
              <a:cs typeface="Montserrat"/>
              <a:sym typeface="Montserrat"/>
            </a:endParaRPr>
          </a:p>
        </p:txBody>
      </p:sp>
      <p:cxnSp>
        <p:nvCxnSpPr>
          <p:cNvPr id="1439" name="Google Shape;1439;p52"/>
          <p:cNvCxnSpPr/>
          <p:nvPr/>
        </p:nvCxnSpPr>
        <p:spPr>
          <a:xfrm rot="10800000" flipV="1">
            <a:off x="2857488" y="1142990"/>
            <a:ext cx="2547900" cy="596540"/>
          </a:xfrm>
          <a:prstGeom prst="bentConnector3">
            <a:avLst>
              <a:gd name="adj1" fmla="val 50000"/>
            </a:avLst>
          </a:prstGeom>
          <a:noFill/>
          <a:ln w="9525" cap="flat" cmpd="sng">
            <a:solidFill>
              <a:schemeClr val="dk1"/>
            </a:solidFill>
            <a:prstDash val="solid"/>
            <a:round/>
            <a:headEnd type="none" w="med" len="med"/>
            <a:tailEnd type="oval"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4"/>
        <p:cNvGrpSpPr/>
        <p:nvPr/>
      </p:nvGrpSpPr>
      <p:grpSpPr>
        <a:xfrm>
          <a:off x="0" y="0"/>
          <a:ext cx="0" cy="0"/>
          <a:chOff x="0" y="0"/>
          <a:chExt cx="0" cy="0"/>
        </a:xfrm>
      </p:grpSpPr>
      <p:sp>
        <p:nvSpPr>
          <p:cNvPr id="1465" name="Google Shape;1465;p55"/>
          <p:cNvSpPr txBox="1">
            <a:spLocks noGrp="1"/>
          </p:cNvSpPr>
          <p:nvPr>
            <p:ph type="title"/>
          </p:nvPr>
        </p:nvSpPr>
        <p:spPr>
          <a:xfrm>
            <a:off x="685800" y="533400"/>
            <a:ext cx="7772400" cy="30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latin typeface="Times New Roman" pitchFamily="18" charset="0"/>
                <a:cs typeface="Times New Roman" pitchFamily="18" charset="0"/>
              </a:rPr>
              <a:t>FAKTOR BIOREMEDIASI</a:t>
            </a:r>
            <a:endParaRPr>
              <a:latin typeface="Times New Roman" pitchFamily="18" charset="0"/>
              <a:cs typeface="Times New Roman" pitchFamily="18" charset="0"/>
            </a:endParaRPr>
          </a:p>
        </p:txBody>
      </p:sp>
      <p:sp>
        <p:nvSpPr>
          <p:cNvPr id="1466" name="Google Shape;1466;p55"/>
          <p:cNvSpPr txBox="1">
            <a:spLocks noGrp="1"/>
          </p:cNvSpPr>
          <p:nvPr>
            <p:ph type="subTitle" idx="1"/>
          </p:nvPr>
        </p:nvSpPr>
        <p:spPr>
          <a:xfrm>
            <a:off x="1142976" y="1214428"/>
            <a:ext cx="6429420" cy="40959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indent="0"/>
            <a:endParaRPr lang="en-US" dirty="0">
              <a:solidFill>
                <a:srgbClr val="080808"/>
              </a:solidFill>
              <a:latin typeface="Times New Roman" pitchFamily="18" charset="0"/>
              <a:cs typeface="Times New Roman" pitchFamily="18" charset="0"/>
            </a:endParaRPr>
          </a:p>
          <a:p>
            <a:pPr marL="0" indent="0"/>
            <a:r>
              <a:rPr lang="id-ID" dirty="0">
                <a:solidFill>
                  <a:srgbClr val="080808"/>
                </a:solidFill>
                <a:latin typeface="Times New Roman" pitchFamily="18" charset="0"/>
                <a:cs typeface="Times New Roman" pitchFamily="18" charset="0"/>
              </a:rPr>
              <a:t>Karakteristik lokasi bioremedias</a:t>
            </a:r>
            <a:r>
              <a:rPr lang="en-US" dirty="0" err="1">
                <a:solidFill>
                  <a:srgbClr val="080808"/>
                </a:solidFill>
                <a:latin typeface="Times New Roman" pitchFamily="18" charset="0"/>
                <a:cs typeface="Times New Roman" pitchFamily="18" charset="0"/>
              </a:rPr>
              <a:t>i</a:t>
            </a:r>
            <a:endParaRPr lang="en-US" dirty="0">
              <a:solidFill>
                <a:srgbClr val="080808"/>
              </a:solidFill>
              <a:latin typeface="Times New Roman" pitchFamily="18" charset="0"/>
              <a:cs typeface="Times New Roman" pitchFamily="18" charset="0"/>
            </a:endParaRPr>
          </a:p>
          <a:p>
            <a:pPr marL="0" lvl="0" indent="0" algn="ctr" rtl="0">
              <a:spcBef>
                <a:spcPts val="0"/>
              </a:spcBef>
              <a:spcAft>
                <a:spcPts val="0"/>
              </a:spcAft>
              <a:buNone/>
            </a:pPr>
            <a:endParaRPr dirty="0">
              <a:solidFill>
                <a:srgbClr val="080808"/>
              </a:solidFill>
            </a:endParaRPr>
          </a:p>
        </p:txBody>
      </p:sp>
      <p:sp>
        <p:nvSpPr>
          <p:cNvPr id="1468" name="Google Shape;1468;p55"/>
          <p:cNvSpPr txBox="1">
            <a:spLocks noGrp="1"/>
          </p:cNvSpPr>
          <p:nvPr>
            <p:ph type="subTitle" idx="3"/>
          </p:nvPr>
        </p:nvSpPr>
        <p:spPr>
          <a:xfrm>
            <a:off x="1115652" y="1726858"/>
            <a:ext cx="6429420" cy="7155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indent="0"/>
            <a:endParaRPr lang="en-US" dirty="0">
              <a:solidFill>
                <a:srgbClr val="080808"/>
              </a:solidFill>
              <a:latin typeface="Times New Roman" pitchFamily="18" charset="0"/>
              <a:cs typeface="Times New Roman" pitchFamily="18" charset="0"/>
            </a:endParaRPr>
          </a:p>
          <a:p>
            <a:pPr marL="0" indent="0"/>
            <a:r>
              <a:rPr lang="id-ID" dirty="0">
                <a:solidFill>
                  <a:srgbClr val="080808"/>
                </a:solidFill>
                <a:latin typeface="Times New Roman" pitchFamily="18" charset="0"/>
                <a:cs typeface="Times New Roman" pitchFamily="18" charset="0"/>
              </a:rPr>
              <a:t>Faktor lingkungan, termasuk didalamnya PH, suhu, akseptor elektron, nutrisi, oksigen dan air</a:t>
            </a:r>
            <a:endParaRPr lang="en-US" dirty="0">
              <a:solidFill>
                <a:srgbClr val="080808"/>
              </a:solidFill>
              <a:latin typeface="Times New Roman" pitchFamily="18" charset="0"/>
              <a:cs typeface="Times New Roman" pitchFamily="18" charset="0"/>
            </a:endParaRPr>
          </a:p>
          <a:p>
            <a:pPr marL="0" lvl="0" indent="0" algn="ctr" rtl="0">
              <a:spcBef>
                <a:spcPts val="0"/>
              </a:spcBef>
              <a:spcAft>
                <a:spcPts val="0"/>
              </a:spcAft>
              <a:buNone/>
            </a:pPr>
            <a:endParaRPr dirty="0">
              <a:solidFill>
                <a:srgbClr val="080808"/>
              </a:solidFill>
            </a:endParaRPr>
          </a:p>
        </p:txBody>
      </p:sp>
      <p:sp>
        <p:nvSpPr>
          <p:cNvPr id="1470" name="Google Shape;1470;p55"/>
          <p:cNvSpPr txBox="1">
            <a:spLocks noGrp="1"/>
          </p:cNvSpPr>
          <p:nvPr>
            <p:ph type="subTitle" idx="5"/>
          </p:nvPr>
        </p:nvSpPr>
        <p:spPr>
          <a:xfrm>
            <a:off x="1142976" y="2530938"/>
            <a:ext cx="6429420" cy="5333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indent="0"/>
            <a:r>
              <a:rPr lang="id-ID" dirty="0">
                <a:solidFill>
                  <a:srgbClr val="080808"/>
                </a:solidFill>
                <a:latin typeface="Times New Roman" pitchFamily="18" charset="0"/>
                <a:cs typeface="Times New Roman" pitchFamily="18" charset="0"/>
              </a:rPr>
              <a:t>Sifat dari kontaminan</a:t>
            </a:r>
            <a:endParaRPr lang="en-US" dirty="0">
              <a:solidFill>
                <a:srgbClr val="080808"/>
              </a:solidFill>
              <a:latin typeface="Times New Roman" pitchFamily="18" charset="0"/>
              <a:cs typeface="Times New Roman" pitchFamily="18" charset="0"/>
            </a:endParaRPr>
          </a:p>
        </p:txBody>
      </p:sp>
      <p:sp>
        <p:nvSpPr>
          <p:cNvPr id="1471" name="Google Shape;1471;p55"/>
          <p:cNvSpPr txBox="1">
            <a:spLocks noGrp="1"/>
          </p:cNvSpPr>
          <p:nvPr>
            <p:ph type="subTitle" idx="7"/>
          </p:nvPr>
        </p:nvSpPr>
        <p:spPr>
          <a:xfrm>
            <a:off x="1089956" y="3704557"/>
            <a:ext cx="6429420"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a:r>
              <a:rPr lang="id-ID" dirty="0">
                <a:solidFill>
                  <a:srgbClr val="080808"/>
                </a:solidFill>
                <a:latin typeface="Times New Roman" pitchFamily="18" charset="0"/>
                <a:cs typeface="Times New Roman" pitchFamily="18" charset="0"/>
              </a:rPr>
              <a:t>Bioavailabilitas kontaminan terhadap bioremediator.</a:t>
            </a:r>
            <a:endParaRPr dirty="0">
              <a:solidFill>
                <a:srgbClr val="080808"/>
              </a:solidFill>
              <a:latin typeface="Times New Roman" pitchFamily="18" charset="0"/>
              <a:ea typeface="Montserrat Medium"/>
              <a:cs typeface="Times New Roman" pitchFamily="18" charset="0"/>
              <a:sym typeface="Montserrat Medium"/>
            </a:endParaRPr>
          </a:p>
        </p:txBody>
      </p:sp>
      <p:sp>
        <p:nvSpPr>
          <p:cNvPr id="20" name="Google Shape;1471;p55"/>
          <p:cNvSpPr txBox="1">
            <a:spLocks noGrp="1"/>
          </p:cNvSpPr>
          <p:nvPr>
            <p:ph type="subTitle" idx="7"/>
          </p:nvPr>
        </p:nvSpPr>
        <p:spPr>
          <a:xfrm>
            <a:off x="1114382" y="3152897"/>
            <a:ext cx="6402096" cy="5000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indent="0"/>
            <a:endParaRPr lang="en-US" dirty="0">
              <a:solidFill>
                <a:srgbClr val="080808"/>
              </a:solidFill>
              <a:latin typeface="Times New Roman" pitchFamily="18" charset="0"/>
              <a:cs typeface="Times New Roman" pitchFamily="18" charset="0"/>
            </a:endParaRPr>
          </a:p>
          <a:p>
            <a:pPr marL="0" indent="0"/>
            <a:r>
              <a:rPr lang="id-ID" dirty="0">
                <a:solidFill>
                  <a:srgbClr val="080808"/>
                </a:solidFill>
                <a:latin typeface="Times New Roman" pitchFamily="18" charset="0"/>
                <a:cs typeface="Times New Roman" pitchFamily="18" charset="0"/>
              </a:rPr>
              <a:t>Ada atau tidaknya gen yang mampu mendegradasi.</a:t>
            </a:r>
            <a:endParaRPr lang="en-US" dirty="0">
              <a:solidFill>
                <a:srgbClr val="080808"/>
              </a:solidFill>
              <a:latin typeface="Times New Roman" pitchFamily="18" charset="0"/>
              <a:cs typeface="Times New Roman" pitchFamily="18" charset="0"/>
            </a:endParaRPr>
          </a:p>
          <a:p>
            <a:pPr marL="0" lvl="0" indent="0" algn="ctr" rtl="0">
              <a:spcBef>
                <a:spcPts val="0"/>
              </a:spcBef>
              <a:spcAft>
                <a:spcPts val="0"/>
              </a:spcAft>
              <a:buNone/>
            </a:pPr>
            <a:endParaRPr dirty="0">
              <a:solidFill>
                <a:srgbClr val="080808"/>
              </a:solidFill>
              <a:latin typeface="Montserrat Medium"/>
              <a:ea typeface="Montserrat Medium"/>
              <a:cs typeface="Montserrat Medium"/>
              <a:sym typeface="Montserrat Medium"/>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sp>
        <p:nvSpPr>
          <p:cNvPr id="1450" name="Google Shape;1450;p54"/>
          <p:cNvSpPr txBox="1">
            <a:spLocks noGrp="1"/>
          </p:cNvSpPr>
          <p:nvPr>
            <p:ph type="title"/>
          </p:nvPr>
        </p:nvSpPr>
        <p:spPr>
          <a:xfrm>
            <a:off x="357126" y="0"/>
            <a:ext cx="8786874" cy="76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3200" dirty="0">
                <a:latin typeface="Times New Roman" pitchFamily="18" charset="0"/>
                <a:cs typeface="Times New Roman" pitchFamily="18" charset="0"/>
              </a:rPr>
              <a:t>TAHAPAN DAN CONTOH BIOREMEDIASI</a:t>
            </a:r>
            <a:endParaRPr sz="3200">
              <a:latin typeface="Times New Roman" pitchFamily="18" charset="0"/>
              <a:cs typeface="Times New Roman" pitchFamily="18" charset="0"/>
            </a:endParaRPr>
          </a:p>
        </p:txBody>
      </p:sp>
      <p:sp>
        <p:nvSpPr>
          <p:cNvPr id="1451" name="Google Shape;1451;p54"/>
          <p:cNvSpPr txBox="1">
            <a:spLocks noGrp="1"/>
          </p:cNvSpPr>
          <p:nvPr>
            <p:ph type="body" idx="1"/>
          </p:nvPr>
        </p:nvSpPr>
        <p:spPr>
          <a:xfrm>
            <a:off x="785786" y="785800"/>
            <a:ext cx="3929090" cy="4357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endParaRPr lang="en-US" dirty="0"/>
          </a:p>
          <a:p>
            <a:pPr marL="0" lvl="0" indent="0" algn="ctr" rtl="0">
              <a:spcBef>
                <a:spcPts val="0"/>
              </a:spcBef>
              <a:spcAft>
                <a:spcPts val="0"/>
              </a:spcAft>
              <a:buNone/>
            </a:pPr>
            <a:endParaRPr dirty="0"/>
          </a:p>
        </p:txBody>
      </p:sp>
      <p:grpSp>
        <p:nvGrpSpPr>
          <p:cNvPr id="1452" name="Google Shape;1452;p54"/>
          <p:cNvGrpSpPr/>
          <p:nvPr/>
        </p:nvGrpSpPr>
        <p:grpSpPr>
          <a:xfrm>
            <a:off x="4572000" y="1357304"/>
            <a:ext cx="535300" cy="194950"/>
            <a:chOff x="5054325" y="1441125"/>
            <a:chExt cx="535300" cy="194950"/>
          </a:xfrm>
        </p:grpSpPr>
        <p:sp>
          <p:nvSpPr>
            <p:cNvPr id="1453" name="Google Shape;1453;p54"/>
            <p:cNvSpPr/>
            <p:nvPr/>
          </p:nvSpPr>
          <p:spPr>
            <a:xfrm>
              <a:off x="5054325" y="1441125"/>
              <a:ext cx="535300" cy="194950"/>
            </a:xfrm>
            <a:custGeom>
              <a:avLst/>
              <a:gdLst/>
              <a:ahLst/>
              <a:cxnLst/>
              <a:rect l="l" t="t" r="r" b="b"/>
              <a:pathLst>
                <a:path w="21412" h="7798" extrusionOk="0">
                  <a:moveTo>
                    <a:pt x="10492" y="1"/>
                  </a:moveTo>
                  <a:cubicBezTo>
                    <a:pt x="8476" y="1"/>
                    <a:pt x="6692" y="1553"/>
                    <a:pt x="6477" y="3337"/>
                  </a:cubicBezTo>
                  <a:cubicBezTo>
                    <a:pt x="6031" y="3123"/>
                    <a:pt x="5799" y="3123"/>
                    <a:pt x="5353" y="3123"/>
                  </a:cubicBezTo>
                  <a:cubicBezTo>
                    <a:pt x="3801" y="3123"/>
                    <a:pt x="2677" y="4229"/>
                    <a:pt x="2463" y="5568"/>
                  </a:cubicBezTo>
                  <a:lnTo>
                    <a:pt x="2017" y="5568"/>
                  </a:lnTo>
                  <a:cubicBezTo>
                    <a:pt x="893" y="5568"/>
                    <a:pt x="1" y="6460"/>
                    <a:pt x="1" y="7584"/>
                  </a:cubicBezTo>
                  <a:lnTo>
                    <a:pt x="1" y="7798"/>
                  </a:lnTo>
                  <a:lnTo>
                    <a:pt x="21412" y="7798"/>
                  </a:lnTo>
                  <a:lnTo>
                    <a:pt x="21412" y="7584"/>
                  </a:lnTo>
                  <a:cubicBezTo>
                    <a:pt x="21412" y="6460"/>
                    <a:pt x="20520" y="5568"/>
                    <a:pt x="19413" y="5568"/>
                  </a:cubicBezTo>
                  <a:lnTo>
                    <a:pt x="18967" y="5568"/>
                  </a:lnTo>
                  <a:cubicBezTo>
                    <a:pt x="18735" y="4015"/>
                    <a:pt x="17397" y="2891"/>
                    <a:pt x="15845" y="2891"/>
                  </a:cubicBezTo>
                  <a:cubicBezTo>
                    <a:pt x="15399" y="2891"/>
                    <a:pt x="14721" y="2891"/>
                    <a:pt x="14275" y="3337"/>
                  </a:cubicBezTo>
                  <a:cubicBezTo>
                    <a:pt x="14061" y="1339"/>
                    <a:pt x="12276" y="1"/>
                    <a:pt x="10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4"/>
            <p:cNvSpPr/>
            <p:nvPr/>
          </p:nvSpPr>
          <p:spPr>
            <a:xfrm>
              <a:off x="5127025" y="1513400"/>
              <a:ext cx="339950" cy="122675"/>
            </a:xfrm>
            <a:custGeom>
              <a:avLst/>
              <a:gdLst/>
              <a:ahLst/>
              <a:cxnLst/>
              <a:rect l="l" t="t" r="r" b="b"/>
              <a:pathLst>
                <a:path w="13598" h="4907" extrusionOk="0">
                  <a:moveTo>
                    <a:pt x="6692" y="0"/>
                  </a:moveTo>
                  <a:cubicBezTo>
                    <a:pt x="5354" y="0"/>
                    <a:pt x="4462" y="892"/>
                    <a:pt x="4230" y="2016"/>
                  </a:cubicBezTo>
                  <a:cubicBezTo>
                    <a:pt x="4016" y="2016"/>
                    <a:pt x="3784" y="1784"/>
                    <a:pt x="3338" y="1784"/>
                  </a:cubicBezTo>
                  <a:cubicBezTo>
                    <a:pt x="2445" y="1784"/>
                    <a:pt x="1785" y="2462"/>
                    <a:pt x="1553" y="3355"/>
                  </a:cubicBezTo>
                  <a:lnTo>
                    <a:pt x="1339" y="3355"/>
                  </a:lnTo>
                  <a:cubicBezTo>
                    <a:pt x="661" y="3355"/>
                    <a:pt x="1" y="4015"/>
                    <a:pt x="1" y="4693"/>
                  </a:cubicBezTo>
                  <a:lnTo>
                    <a:pt x="1" y="4907"/>
                  </a:lnTo>
                  <a:lnTo>
                    <a:pt x="13597" y="4907"/>
                  </a:lnTo>
                  <a:lnTo>
                    <a:pt x="13597" y="4693"/>
                  </a:lnTo>
                  <a:cubicBezTo>
                    <a:pt x="13597" y="4015"/>
                    <a:pt x="13151" y="3355"/>
                    <a:pt x="12491" y="3355"/>
                  </a:cubicBezTo>
                  <a:cubicBezTo>
                    <a:pt x="12259" y="3355"/>
                    <a:pt x="12259" y="3355"/>
                    <a:pt x="12045" y="3569"/>
                  </a:cubicBezTo>
                  <a:cubicBezTo>
                    <a:pt x="12045" y="2462"/>
                    <a:pt x="11153" y="1784"/>
                    <a:pt x="10260" y="1784"/>
                  </a:cubicBezTo>
                  <a:cubicBezTo>
                    <a:pt x="9814" y="1784"/>
                    <a:pt x="9582" y="1784"/>
                    <a:pt x="9136" y="2016"/>
                  </a:cubicBezTo>
                  <a:cubicBezTo>
                    <a:pt x="8922" y="892"/>
                    <a:pt x="8030" y="0"/>
                    <a:pt x="6692"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5" name="Google Shape;1455;p54"/>
          <p:cNvGrpSpPr/>
          <p:nvPr/>
        </p:nvGrpSpPr>
        <p:grpSpPr>
          <a:xfrm>
            <a:off x="-267650" y="1928808"/>
            <a:ext cx="535300" cy="194950"/>
            <a:chOff x="5054325" y="1441125"/>
            <a:chExt cx="535300" cy="194950"/>
          </a:xfrm>
        </p:grpSpPr>
        <p:sp>
          <p:nvSpPr>
            <p:cNvPr id="1456" name="Google Shape;1456;p54"/>
            <p:cNvSpPr/>
            <p:nvPr/>
          </p:nvSpPr>
          <p:spPr>
            <a:xfrm>
              <a:off x="5054325" y="1441125"/>
              <a:ext cx="535300" cy="194950"/>
            </a:xfrm>
            <a:custGeom>
              <a:avLst/>
              <a:gdLst/>
              <a:ahLst/>
              <a:cxnLst/>
              <a:rect l="l" t="t" r="r" b="b"/>
              <a:pathLst>
                <a:path w="21412" h="7798" extrusionOk="0">
                  <a:moveTo>
                    <a:pt x="10492" y="1"/>
                  </a:moveTo>
                  <a:cubicBezTo>
                    <a:pt x="8476" y="1"/>
                    <a:pt x="6692" y="1553"/>
                    <a:pt x="6477" y="3337"/>
                  </a:cubicBezTo>
                  <a:cubicBezTo>
                    <a:pt x="6031" y="3123"/>
                    <a:pt x="5799" y="3123"/>
                    <a:pt x="5353" y="3123"/>
                  </a:cubicBezTo>
                  <a:cubicBezTo>
                    <a:pt x="3801" y="3123"/>
                    <a:pt x="2677" y="4229"/>
                    <a:pt x="2463" y="5568"/>
                  </a:cubicBezTo>
                  <a:lnTo>
                    <a:pt x="2017" y="5568"/>
                  </a:lnTo>
                  <a:cubicBezTo>
                    <a:pt x="893" y="5568"/>
                    <a:pt x="1" y="6460"/>
                    <a:pt x="1" y="7584"/>
                  </a:cubicBezTo>
                  <a:lnTo>
                    <a:pt x="1" y="7798"/>
                  </a:lnTo>
                  <a:lnTo>
                    <a:pt x="21412" y="7798"/>
                  </a:lnTo>
                  <a:lnTo>
                    <a:pt x="21412" y="7584"/>
                  </a:lnTo>
                  <a:cubicBezTo>
                    <a:pt x="21412" y="6460"/>
                    <a:pt x="20520" y="5568"/>
                    <a:pt x="19413" y="5568"/>
                  </a:cubicBezTo>
                  <a:lnTo>
                    <a:pt x="18967" y="5568"/>
                  </a:lnTo>
                  <a:cubicBezTo>
                    <a:pt x="18735" y="4015"/>
                    <a:pt x="17397" y="2891"/>
                    <a:pt x="15845" y="2891"/>
                  </a:cubicBezTo>
                  <a:cubicBezTo>
                    <a:pt x="15399" y="2891"/>
                    <a:pt x="14721" y="2891"/>
                    <a:pt x="14275" y="3337"/>
                  </a:cubicBezTo>
                  <a:cubicBezTo>
                    <a:pt x="14061" y="1339"/>
                    <a:pt x="12276" y="1"/>
                    <a:pt x="10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4"/>
            <p:cNvSpPr/>
            <p:nvPr/>
          </p:nvSpPr>
          <p:spPr>
            <a:xfrm>
              <a:off x="5127025" y="1513400"/>
              <a:ext cx="339950" cy="122675"/>
            </a:xfrm>
            <a:custGeom>
              <a:avLst/>
              <a:gdLst/>
              <a:ahLst/>
              <a:cxnLst/>
              <a:rect l="l" t="t" r="r" b="b"/>
              <a:pathLst>
                <a:path w="13598" h="4907" extrusionOk="0">
                  <a:moveTo>
                    <a:pt x="6692" y="0"/>
                  </a:moveTo>
                  <a:cubicBezTo>
                    <a:pt x="5354" y="0"/>
                    <a:pt x="4462" y="892"/>
                    <a:pt x="4230" y="2016"/>
                  </a:cubicBezTo>
                  <a:cubicBezTo>
                    <a:pt x="4016" y="2016"/>
                    <a:pt x="3784" y="1784"/>
                    <a:pt x="3338" y="1784"/>
                  </a:cubicBezTo>
                  <a:cubicBezTo>
                    <a:pt x="2445" y="1784"/>
                    <a:pt x="1785" y="2462"/>
                    <a:pt x="1553" y="3355"/>
                  </a:cubicBezTo>
                  <a:lnTo>
                    <a:pt x="1339" y="3355"/>
                  </a:lnTo>
                  <a:cubicBezTo>
                    <a:pt x="661" y="3355"/>
                    <a:pt x="1" y="4015"/>
                    <a:pt x="1" y="4693"/>
                  </a:cubicBezTo>
                  <a:lnTo>
                    <a:pt x="1" y="4907"/>
                  </a:lnTo>
                  <a:lnTo>
                    <a:pt x="13597" y="4907"/>
                  </a:lnTo>
                  <a:lnTo>
                    <a:pt x="13597" y="4693"/>
                  </a:lnTo>
                  <a:cubicBezTo>
                    <a:pt x="13597" y="4015"/>
                    <a:pt x="13151" y="3355"/>
                    <a:pt x="12491" y="3355"/>
                  </a:cubicBezTo>
                  <a:cubicBezTo>
                    <a:pt x="12259" y="3355"/>
                    <a:pt x="12259" y="3355"/>
                    <a:pt x="12045" y="3569"/>
                  </a:cubicBezTo>
                  <a:cubicBezTo>
                    <a:pt x="12045" y="2462"/>
                    <a:pt x="11153" y="1784"/>
                    <a:pt x="10260" y="1784"/>
                  </a:cubicBezTo>
                  <a:cubicBezTo>
                    <a:pt x="9814" y="1784"/>
                    <a:pt x="9582" y="1784"/>
                    <a:pt x="9136" y="2016"/>
                  </a:cubicBezTo>
                  <a:cubicBezTo>
                    <a:pt x="8922" y="892"/>
                    <a:pt x="8030" y="0"/>
                    <a:pt x="6692"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8" name="Google Shape;1458;p54"/>
          <p:cNvGrpSpPr/>
          <p:nvPr/>
        </p:nvGrpSpPr>
        <p:grpSpPr>
          <a:xfrm>
            <a:off x="8072462" y="571486"/>
            <a:ext cx="535300" cy="194950"/>
            <a:chOff x="5054325" y="1441125"/>
            <a:chExt cx="535300" cy="194950"/>
          </a:xfrm>
        </p:grpSpPr>
        <p:sp>
          <p:nvSpPr>
            <p:cNvPr id="1459" name="Google Shape;1459;p54"/>
            <p:cNvSpPr/>
            <p:nvPr/>
          </p:nvSpPr>
          <p:spPr>
            <a:xfrm>
              <a:off x="5054325" y="1441125"/>
              <a:ext cx="535300" cy="194950"/>
            </a:xfrm>
            <a:custGeom>
              <a:avLst/>
              <a:gdLst/>
              <a:ahLst/>
              <a:cxnLst/>
              <a:rect l="l" t="t" r="r" b="b"/>
              <a:pathLst>
                <a:path w="21412" h="7798" extrusionOk="0">
                  <a:moveTo>
                    <a:pt x="10492" y="1"/>
                  </a:moveTo>
                  <a:cubicBezTo>
                    <a:pt x="8476" y="1"/>
                    <a:pt x="6692" y="1553"/>
                    <a:pt x="6477" y="3337"/>
                  </a:cubicBezTo>
                  <a:cubicBezTo>
                    <a:pt x="6031" y="3123"/>
                    <a:pt x="5799" y="3123"/>
                    <a:pt x="5353" y="3123"/>
                  </a:cubicBezTo>
                  <a:cubicBezTo>
                    <a:pt x="3801" y="3123"/>
                    <a:pt x="2677" y="4229"/>
                    <a:pt x="2463" y="5568"/>
                  </a:cubicBezTo>
                  <a:lnTo>
                    <a:pt x="2017" y="5568"/>
                  </a:lnTo>
                  <a:cubicBezTo>
                    <a:pt x="893" y="5568"/>
                    <a:pt x="1" y="6460"/>
                    <a:pt x="1" y="7584"/>
                  </a:cubicBezTo>
                  <a:lnTo>
                    <a:pt x="1" y="7798"/>
                  </a:lnTo>
                  <a:lnTo>
                    <a:pt x="21412" y="7798"/>
                  </a:lnTo>
                  <a:lnTo>
                    <a:pt x="21412" y="7584"/>
                  </a:lnTo>
                  <a:cubicBezTo>
                    <a:pt x="21412" y="6460"/>
                    <a:pt x="20520" y="5568"/>
                    <a:pt x="19413" y="5568"/>
                  </a:cubicBezTo>
                  <a:lnTo>
                    <a:pt x="18967" y="5568"/>
                  </a:lnTo>
                  <a:cubicBezTo>
                    <a:pt x="18735" y="4015"/>
                    <a:pt x="17397" y="2891"/>
                    <a:pt x="15845" y="2891"/>
                  </a:cubicBezTo>
                  <a:cubicBezTo>
                    <a:pt x="15399" y="2891"/>
                    <a:pt x="14721" y="2891"/>
                    <a:pt x="14275" y="3337"/>
                  </a:cubicBezTo>
                  <a:cubicBezTo>
                    <a:pt x="14061" y="1339"/>
                    <a:pt x="12276" y="1"/>
                    <a:pt x="10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4"/>
            <p:cNvSpPr/>
            <p:nvPr/>
          </p:nvSpPr>
          <p:spPr>
            <a:xfrm>
              <a:off x="5127025" y="1513400"/>
              <a:ext cx="339950" cy="122675"/>
            </a:xfrm>
            <a:custGeom>
              <a:avLst/>
              <a:gdLst/>
              <a:ahLst/>
              <a:cxnLst/>
              <a:rect l="l" t="t" r="r" b="b"/>
              <a:pathLst>
                <a:path w="13598" h="4907" extrusionOk="0">
                  <a:moveTo>
                    <a:pt x="6692" y="0"/>
                  </a:moveTo>
                  <a:cubicBezTo>
                    <a:pt x="5354" y="0"/>
                    <a:pt x="4462" y="892"/>
                    <a:pt x="4230" y="2016"/>
                  </a:cubicBezTo>
                  <a:cubicBezTo>
                    <a:pt x="4016" y="2016"/>
                    <a:pt x="3784" y="1784"/>
                    <a:pt x="3338" y="1784"/>
                  </a:cubicBezTo>
                  <a:cubicBezTo>
                    <a:pt x="2445" y="1784"/>
                    <a:pt x="1785" y="2462"/>
                    <a:pt x="1553" y="3355"/>
                  </a:cubicBezTo>
                  <a:lnTo>
                    <a:pt x="1339" y="3355"/>
                  </a:lnTo>
                  <a:cubicBezTo>
                    <a:pt x="661" y="3355"/>
                    <a:pt x="1" y="4015"/>
                    <a:pt x="1" y="4693"/>
                  </a:cubicBezTo>
                  <a:lnTo>
                    <a:pt x="1" y="4907"/>
                  </a:lnTo>
                  <a:lnTo>
                    <a:pt x="13597" y="4907"/>
                  </a:lnTo>
                  <a:lnTo>
                    <a:pt x="13597" y="4693"/>
                  </a:lnTo>
                  <a:cubicBezTo>
                    <a:pt x="13597" y="4015"/>
                    <a:pt x="13151" y="3355"/>
                    <a:pt x="12491" y="3355"/>
                  </a:cubicBezTo>
                  <a:cubicBezTo>
                    <a:pt x="12259" y="3355"/>
                    <a:pt x="12259" y="3355"/>
                    <a:pt x="12045" y="3569"/>
                  </a:cubicBezTo>
                  <a:cubicBezTo>
                    <a:pt x="12045" y="2462"/>
                    <a:pt x="11153" y="1784"/>
                    <a:pt x="10260" y="1784"/>
                  </a:cubicBezTo>
                  <a:cubicBezTo>
                    <a:pt x="9814" y="1784"/>
                    <a:pt x="9582" y="1784"/>
                    <a:pt x="9136" y="2016"/>
                  </a:cubicBezTo>
                  <a:cubicBezTo>
                    <a:pt x="8922" y="892"/>
                    <a:pt x="8030" y="0"/>
                    <a:pt x="6692"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51;p54"/>
          <p:cNvSpPr txBox="1">
            <a:spLocks/>
          </p:cNvSpPr>
          <p:nvPr/>
        </p:nvSpPr>
        <p:spPr>
          <a:xfrm>
            <a:off x="5072066" y="785800"/>
            <a:ext cx="3714776" cy="43577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1400"/>
              <a:buFont typeface="Montserrat"/>
              <a:buNone/>
              <a:tabLst/>
              <a:defRPr/>
            </a:pPr>
            <a:endParaRPr kumimoji="0" lang="en-US" b="0" i="0" u="none" strike="noStrike" kern="0" cap="none" spc="0" normalizeH="0" baseline="0" noProof="0" dirty="0">
              <a:ln>
                <a:noFill/>
              </a:ln>
              <a:solidFill>
                <a:schemeClr val="tx1"/>
              </a:solidFill>
              <a:effectLst/>
              <a:uLnTx/>
              <a:uFillTx/>
              <a:latin typeface="Times New Roman" pitchFamily="18" charset="0"/>
              <a:ea typeface="Montserrat"/>
              <a:cs typeface="Times New Roman" pitchFamily="18" charset="0"/>
              <a:sym typeface="Montserrat"/>
            </a:endParaRPr>
          </a:p>
        </p:txBody>
      </p:sp>
      <p:sp>
        <p:nvSpPr>
          <p:cNvPr id="3" name="TextBox 2">
            <a:extLst>
              <a:ext uri="{FF2B5EF4-FFF2-40B4-BE49-F238E27FC236}">
                <a16:creationId xmlns:a16="http://schemas.microsoft.com/office/drawing/2014/main" id="{D758C20C-B36F-41D2-833F-D826391199FC}"/>
              </a:ext>
            </a:extLst>
          </p:cNvPr>
          <p:cNvSpPr txBox="1"/>
          <p:nvPr/>
        </p:nvSpPr>
        <p:spPr>
          <a:xfrm>
            <a:off x="892458" y="987574"/>
            <a:ext cx="3592126" cy="3539430"/>
          </a:xfrm>
          <a:prstGeom prst="rect">
            <a:avLst/>
          </a:prstGeom>
          <a:noFill/>
        </p:spPr>
        <p:txBody>
          <a:bodyPr wrap="square" rtlCol="0">
            <a:spAutoFit/>
          </a:bodyPr>
          <a:lstStyle/>
          <a:p>
            <a:pPr lvl="0">
              <a:buNone/>
            </a:pPr>
            <a:r>
              <a:rPr lang="en-US" sz="1400" b="1" dirty="0">
                <a:solidFill>
                  <a:srgbClr val="080808"/>
                </a:solidFill>
              </a:rPr>
              <a:t>1. </a:t>
            </a:r>
            <a:r>
              <a:rPr lang="en-US" sz="1400" b="1" dirty="0" err="1">
                <a:solidFill>
                  <a:srgbClr val="080808"/>
                </a:solidFill>
              </a:rPr>
              <a:t>Bioremediasi</a:t>
            </a:r>
            <a:r>
              <a:rPr lang="en-US" sz="1400" b="1" dirty="0">
                <a:solidFill>
                  <a:srgbClr val="080808"/>
                </a:solidFill>
              </a:rPr>
              <a:t> Skala </a:t>
            </a:r>
            <a:r>
              <a:rPr lang="en-US" sz="1400" b="1" dirty="0" err="1">
                <a:solidFill>
                  <a:srgbClr val="080808"/>
                </a:solidFill>
              </a:rPr>
              <a:t>Laboratorium</a:t>
            </a:r>
            <a:r>
              <a:rPr lang="en-US" sz="1400" b="1" dirty="0">
                <a:solidFill>
                  <a:srgbClr val="080808"/>
                </a:solidFill>
              </a:rPr>
              <a:t> </a:t>
            </a:r>
            <a:r>
              <a:rPr lang="en-US" sz="1400" b="1" dirty="0" err="1">
                <a:solidFill>
                  <a:srgbClr val="080808"/>
                </a:solidFill>
              </a:rPr>
              <a:t>untuk</a:t>
            </a:r>
            <a:r>
              <a:rPr lang="id-ID" sz="1400" b="1" dirty="0">
                <a:solidFill>
                  <a:srgbClr val="080808"/>
                </a:solidFill>
              </a:rPr>
              <a:t> </a:t>
            </a:r>
            <a:r>
              <a:rPr lang="en-US" sz="1400" b="1" dirty="0" err="1">
                <a:solidFill>
                  <a:srgbClr val="080808"/>
                </a:solidFill>
              </a:rPr>
              <a:t>Mengidentifikasi</a:t>
            </a:r>
            <a:r>
              <a:rPr lang="en-US" sz="1400" b="1" dirty="0">
                <a:solidFill>
                  <a:srgbClr val="080808"/>
                </a:solidFill>
              </a:rPr>
              <a:t> </a:t>
            </a:r>
            <a:r>
              <a:rPr lang="en-US" sz="1400" b="1" dirty="0" err="1">
                <a:solidFill>
                  <a:srgbClr val="080808"/>
                </a:solidFill>
              </a:rPr>
              <a:t>Bakteri</a:t>
            </a:r>
            <a:r>
              <a:rPr lang="en-US" sz="1400" b="1" dirty="0">
                <a:solidFill>
                  <a:srgbClr val="080808"/>
                </a:solidFill>
              </a:rPr>
              <a:t>  </a:t>
            </a:r>
          </a:p>
          <a:p>
            <a:pPr>
              <a:buNone/>
            </a:pPr>
            <a:endParaRPr lang="en-US" dirty="0">
              <a:solidFill>
                <a:srgbClr val="080808"/>
              </a:solidFill>
            </a:endParaRPr>
          </a:p>
          <a:p>
            <a:r>
              <a:rPr lang="en-US" sz="1400" dirty="0">
                <a:solidFill>
                  <a:srgbClr val="080808"/>
                </a:solidFill>
              </a:rPr>
              <a:t>Hal </a:t>
            </a:r>
            <a:r>
              <a:rPr lang="en-US" sz="1400" dirty="0" err="1">
                <a:solidFill>
                  <a:srgbClr val="080808"/>
                </a:solidFill>
              </a:rPr>
              <a:t>pertama</a:t>
            </a:r>
            <a:r>
              <a:rPr lang="en-US" sz="1400" dirty="0">
                <a:solidFill>
                  <a:srgbClr val="080808"/>
                </a:solidFill>
              </a:rPr>
              <a:t> yang </a:t>
            </a:r>
            <a:r>
              <a:rPr lang="en-US" sz="1400" dirty="0" err="1">
                <a:solidFill>
                  <a:srgbClr val="080808"/>
                </a:solidFill>
              </a:rPr>
              <a:t>perlu</a:t>
            </a:r>
            <a:r>
              <a:rPr lang="en-US" sz="1400" dirty="0">
                <a:solidFill>
                  <a:srgbClr val="080808"/>
                </a:solidFill>
              </a:rPr>
              <a:t> </a:t>
            </a:r>
            <a:r>
              <a:rPr lang="en-US" sz="1400" dirty="0" err="1">
                <a:solidFill>
                  <a:srgbClr val="080808"/>
                </a:solidFill>
              </a:rPr>
              <a:t>dilakukan</a:t>
            </a:r>
            <a:r>
              <a:rPr lang="en-US" sz="1400" dirty="0">
                <a:solidFill>
                  <a:srgbClr val="080808"/>
                </a:solidFill>
              </a:rPr>
              <a:t> </a:t>
            </a:r>
            <a:r>
              <a:rPr lang="en-US" sz="1400" dirty="0" err="1">
                <a:solidFill>
                  <a:srgbClr val="080808"/>
                </a:solidFill>
              </a:rPr>
              <a:t>adalah</a:t>
            </a:r>
            <a:r>
              <a:rPr lang="id-ID" sz="1400" dirty="0">
                <a:solidFill>
                  <a:srgbClr val="080808"/>
                </a:solidFill>
              </a:rPr>
              <a:t> </a:t>
            </a:r>
            <a:r>
              <a:rPr lang="en-US" sz="1400" dirty="0" err="1">
                <a:solidFill>
                  <a:srgbClr val="080808"/>
                </a:solidFill>
              </a:rPr>
              <a:t>persiapan</a:t>
            </a:r>
            <a:r>
              <a:rPr lang="en-US" sz="1400" dirty="0">
                <a:solidFill>
                  <a:srgbClr val="080808"/>
                </a:solidFill>
              </a:rPr>
              <a:t>. </a:t>
            </a:r>
          </a:p>
          <a:p>
            <a:r>
              <a:rPr lang="en-US" sz="1400" dirty="0">
                <a:solidFill>
                  <a:srgbClr val="080808"/>
                </a:solidFill>
              </a:rPr>
              <a:t>a. </a:t>
            </a:r>
            <a:r>
              <a:rPr lang="en-US" sz="1400" dirty="0" err="1">
                <a:solidFill>
                  <a:srgbClr val="080808"/>
                </a:solidFill>
              </a:rPr>
              <a:t>Aktivitas</a:t>
            </a:r>
            <a:r>
              <a:rPr lang="en-US" sz="1400" dirty="0">
                <a:solidFill>
                  <a:srgbClr val="080808"/>
                </a:solidFill>
              </a:rPr>
              <a:t> yang </a:t>
            </a:r>
            <a:r>
              <a:rPr lang="en-US" sz="1400" dirty="0" err="1">
                <a:solidFill>
                  <a:srgbClr val="080808"/>
                </a:solidFill>
              </a:rPr>
              <a:t>dilakukan</a:t>
            </a:r>
            <a:r>
              <a:rPr lang="en-US" sz="1400" dirty="0">
                <a:solidFill>
                  <a:srgbClr val="080808"/>
                </a:solidFill>
              </a:rPr>
              <a:t> </a:t>
            </a:r>
            <a:r>
              <a:rPr lang="en-US" sz="1400" dirty="0" err="1">
                <a:solidFill>
                  <a:srgbClr val="080808"/>
                </a:solidFill>
              </a:rPr>
              <a:t>yaitu</a:t>
            </a:r>
            <a:r>
              <a:rPr lang="en-US" sz="1400" dirty="0">
                <a:solidFill>
                  <a:srgbClr val="080808"/>
                </a:solidFill>
              </a:rPr>
              <a:t>:</a:t>
            </a:r>
            <a:r>
              <a:rPr lang="id-ID" sz="1400" dirty="0">
                <a:solidFill>
                  <a:srgbClr val="080808"/>
                </a:solidFill>
              </a:rPr>
              <a:t> </a:t>
            </a:r>
            <a:r>
              <a:rPr lang="en-US" sz="1400" dirty="0" err="1">
                <a:solidFill>
                  <a:srgbClr val="080808"/>
                </a:solidFill>
              </a:rPr>
              <a:t>Mengumpulkan</a:t>
            </a:r>
            <a:r>
              <a:rPr lang="en-US" sz="1400" dirty="0">
                <a:solidFill>
                  <a:srgbClr val="080808"/>
                </a:solidFill>
              </a:rPr>
              <a:t> data </a:t>
            </a:r>
            <a:r>
              <a:rPr lang="en-US" sz="1400" dirty="0" err="1">
                <a:solidFill>
                  <a:srgbClr val="080808"/>
                </a:solidFill>
              </a:rPr>
              <a:t>tentang</a:t>
            </a:r>
            <a:r>
              <a:rPr lang="en-US" sz="1400" dirty="0">
                <a:solidFill>
                  <a:srgbClr val="080808"/>
                </a:solidFill>
              </a:rPr>
              <a:t> </a:t>
            </a:r>
            <a:r>
              <a:rPr lang="en-US" sz="1400" dirty="0" err="1">
                <a:solidFill>
                  <a:srgbClr val="080808"/>
                </a:solidFill>
              </a:rPr>
              <a:t>polutan</a:t>
            </a:r>
            <a:r>
              <a:rPr lang="en-US" sz="1400" dirty="0">
                <a:solidFill>
                  <a:srgbClr val="080808"/>
                </a:solidFill>
              </a:rPr>
              <a:t>, </a:t>
            </a:r>
            <a:r>
              <a:rPr lang="en-US" dirty="0" err="1">
                <a:solidFill>
                  <a:srgbClr val="080808"/>
                </a:solidFill>
              </a:rPr>
              <a:t>i</a:t>
            </a:r>
            <a:r>
              <a:rPr lang="en-US" sz="1400" dirty="0" err="1">
                <a:solidFill>
                  <a:srgbClr val="080808"/>
                </a:solidFill>
              </a:rPr>
              <a:t>solasi</a:t>
            </a:r>
            <a:r>
              <a:rPr lang="en-US" sz="1400" dirty="0">
                <a:solidFill>
                  <a:srgbClr val="080808"/>
                </a:solidFill>
              </a:rPr>
              <a:t> </a:t>
            </a:r>
            <a:r>
              <a:rPr lang="en-US" sz="1400" dirty="0" err="1">
                <a:solidFill>
                  <a:srgbClr val="080808"/>
                </a:solidFill>
              </a:rPr>
              <a:t>bakteri</a:t>
            </a:r>
            <a:r>
              <a:rPr lang="en-US" sz="1400" dirty="0">
                <a:solidFill>
                  <a:srgbClr val="080808"/>
                </a:solidFill>
              </a:rPr>
              <a:t> </a:t>
            </a:r>
            <a:r>
              <a:rPr lang="en-US" sz="1400" dirty="0" err="1">
                <a:solidFill>
                  <a:srgbClr val="080808"/>
                </a:solidFill>
              </a:rPr>
              <a:t>dari</a:t>
            </a:r>
            <a:r>
              <a:rPr lang="en-US" sz="1400" dirty="0">
                <a:solidFill>
                  <a:srgbClr val="080808"/>
                </a:solidFill>
              </a:rPr>
              <a:t> </a:t>
            </a:r>
            <a:r>
              <a:rPr lang="en-US" sz="1400" dirty="0" err="1">
                <a:solidFill>
                  <a:srgbClr val="080808"/>
                </a:solidFill>
              </a:rPr>
              <a:t>lahan</a:t>
            </a:r>
            <a:r>
              <a:rPr lang="en-US" sz="1400" dirty="0">
                <a:solidFill>
                  <a:srgbClr val="080808"/>
                </a:solidFill>
              </a:rPr>
              <a:t> </a:t>
            </a:r>
            <a:r>
              <a:rPr lang="en-US" sz="1400" dirty="0" err="1">
                <a:solidFill>
                  <a:srgbClr val="080808"/>
                </a:solidFill>
              </a:rPr>
              <a:t>tercemar</a:t>
            </a:r>
            <a:r>
              <a:rPr lang="en-US" sz="1400" dirty="0">
                <a:solidFill>
                  <a:srgbClr val="080808"/>
                </a:solidFill>
              </a:rPr>
              <a:t> </a:t>
            </a:r>
            <a:r>
              <a:rPr lang="en-US" sz="1400" dirty="0" err="1">
                <a:solidFill>
                  <a:srgbClr val="080808"/>
                </a:solidFill>
              </a:rPr>
              <a:t>untuk</a:t>
            </a:r>
            <a:r>
              <a:rPr lang="en-US" sz="1400" dirty="0">
                <a:solidFill>
                  <a:srgbClr val="080808"/>
                </a:solidFill>
              </a:rPr>
              <a:t> </a:t>
            </a:r>
            <a:r>
              <a:rPr lang="en-US" sz="1400" dirty="0" err="1">
                <a:solidFill>
                  <a:srgbClr val="080808"/>
                </a:solidFill>
              </a:rPr>
              <a:t>diidentifikasi</a:t>
            </a:r>
            <a:r>
              <a:rPr lang="en-US" sz="1400" dirty="0">
                <a:solidFill>
                  <a:srgbClr val="080808"/>
                </a:solidFill>
              </a:rPr>
              <a:t>; dan</a:t>
            </a:r>
            <a:r>
              <a:rPr lang="id-ID" sz="1400" dirty="0">
                <a:solidFill>
                  <a:srgbClr val="080808"/>
                </a:solidFill>
              </a:rPr>
              <a:t> </a:t>
            </a:r>
            <a:r>
              <a:rPr lang="en-US" dirty="0" err="1">
                <a:solidFill>
                  <a:srgbClr val="080808"/>
                </a:solidFill>
              </a:rPr>
              <a:t>m</a:t>
            </a:r>
            <a:r>
              <a:rPr lang="en-US" sz="1400" dirty="0" err="1">
                <a:solidFill>
                  <a:srgbClr val="080808"/>
                </a:solidFill>
              </a:rPr>
              <a:t>engukur</a:t>
            </a:r>
            <a:r>
              <a:rPr lang="en-US" sz="1400" dirty="0">
                <a:solidFill>
                  <a:srgbClr val="080808"/>
                </a:solidFill>
              </a:rPr>
              <a:t> </a:t>
            </a:r>
            <a:r>
              <a:rPr lang="en-US" sz="1400" dirty="0" err="1">
                <a:solidFill>
                  <a:srgbClr val="080808"/>
                </a:solidFill>
              </a:rPr>
              <a:t>kebutuhan</a:t>
            </a:r>
            <a:r>
              <a:rPr lang="en-US" sz="1400" dirty="0">
                <a:solidFill>
                  <a:srgbClr val="080808"/>
                </a:solidFill>
              </a:rPr>
              <a:t> </a:t>
            </a:r>
            <a:r>
              <a:rPr lang="en-US" sz="1400" dirty="0" err="1">
                <a:solidFill>
                  <a:srgbClr val="080808"/>
                </a:solidFill>
              </a:rPr>
              <a:t>nutrisi</a:t>
            </a:r>
            <a:r>
              <a:rPr lang="en-US" sz="1400" dirty="0">
                <a:solidFill>
                  <a:srgbClr val="080808"/>
                </a:solidFill>
              </a:rPr>
              <a:t>.</a:t>
            </a:r>
          </a:p>
          <a:p>
            <a:pPr>
              <a:buNone/>
            </a:pPr>
            <a:r>
              <a:rPr lang="en-US" sz="1400" dirty="0">
                <a:solidFill>
                  <a:srgbClr val="080808"/>
                </a:solidFill>
              </a:rPr>
              <a:t>b. </a:t>
            </a:r>
            <a:r>
              <a:rPr lang="en-US" sz="1400" dirty="0" err="1">
                <a:solidFill>
                  <a:srgbClr val="080808"/>
                </a:solidFill>
              </a:rPr>
              <a:t>Tahap</a:t>
            </a:r>
            <a:r>
              <a:rPr lang="en-US" sz="1400" dirty="0">
                <a:solidFill>
                  <a:srgbClr val="080808"/>
                </a:solidFill>
              </a:rPr>
              <a:t> </a:t>
            </a:r>
            <a:r>
              <a:rPr lang="en-US" sz="1400" dirty="0" err="1">
                <a:solidFill>
                  <a:srgbClr val="080808"/>
                </a:solidFill>
              </a:rPr>
              <a:t>berikutnya</a:t>
            </a:r>
            <a:r>
              <a:rPr lang="en-US" sz="1400" dirty="0">
                <a:solidFill>
                  <a:srgbClr val="080808"/>
                </a:solidFill>
              </a:rPr>
              <a:t> </a:t>
            </a:r>
            <a:r>
              <a:rPr lang="en-US" sz="1400" dirty="0" err="1">
                <a:solidFill>
                  <a:srgbClr val="080808"/>
                </a:solidFill>
              </a:rPr>
              <a:t>adalah</a:t>
            </a:r>
            <a:r>
              <a:rPr lang="en-US" sz="1400" dirty="0">
                <a:solidFill>
                  <a:srgbClr val="080808"/>
                </a:solidFill>
              </a:rPr>
              <a:t> </a:t>
            </a:r>
            <a:r>
              <a:rPr lang="en-US" sz="1400" dirty="0" err="1">
                <a:solidFill>
                  <a:srgbClr val="080808"/>
                </a:solidFill>
              </a:rPr>
              <a:t>prosedur</a:t>
            </a:r>
            <a:r>
              <a:rPr lang="en-US" sz="1400" dirty="0">
                <a:solidFill>
                  <a:srgbClr val="080808"/>
                </a:solidFill>
              </a:rPr>
              <a:t> </a:t>
            </a:r>
            <a:r>
              <a:rPr lang="en-US" sz="1400" dirty="0" err="1">
                <a:solidFill>
                  <a:srgbClr val="080808"/>
                </a:solidFill>
              </a:rPr>
              <a:t>eksperimen</a:t>
            </a:r>
            <a:r>
              <a:rPr lang="en-US" sz="1400" dirty="0">
                <a:solidFill>
                  <a:srgbClr val="080808"/>
                </a:solidFill>
              </a:rPr>
              <a:t> </a:t>
            </a:r>
            <a:r>
              <a:rPr lang="en-US" sz="1400" dirty="0" err="1">
                <a:solidFill>
                  <a:srgbClr val="080808"/>
                </a:solidFill>
              </a:rPr>
              <a:t>bioremediasi</a:t>
            </a:r>
            <a:r>
              <a:rPr lang="en-US" sz="1400" dirty="0">
                <a:solidFill>
                  <a:srgbClr val="080808"/>
                </a:solidFill>
              </a:rPr>
              <a:t> </a:t>
            </a:r>
            <a:r>
              <a:rPr lang="en-US" sz="1400" dirty="0" err="1">
                <a:solidFill>
                  <a:srgbClr val="080808"/>
                </a:solidFill>
              </a:rPr>
              <a:t>tergantung</a:t>
            </a:r>
            <a:r>
              <a:rPr lang="en-US" sz="1400" dirty="0">
                <a:solidFill>
                  <a:srgbClr val="080808"/>
                </a:solidFill>
              </a:rPr>
              <a:t> </a:t>
            </a:r>
            <a:r>
              <a:rPr lang="en-US" sz="1400" dirty="0" err="1">
                <a:solidFill>
                  <a:srgbClr val="080808"/>
                </a:solidFill>
              </a:rPr>
              <a:t>dari</a:t>
            </a:r>
            <a:r>
              <a:rPr lang="en-US" sz="1400" dirty="0">
                <a:solidFill>
                  <a:srgbClr val="080808"/>
                </a:solidFill>
              </a:rPr>
              <a:t> </a:t>
            </a:r>
            <a:r>
              <a:rPr lang="en-US" sz="1400" dirty="0" err="1">
                <a:solidFill>
                  <a:srgbClr val="080808"/>
                </a:solidFill>
              </a:rPr>
              <a:t>variabel</a:t>
            </a:r>
            <a:r>
              <a:rPr lang="en-US" sz="1400" dirty="0">
                <a:solidFill>
                  <a:srgbClr val="080808"/>
                </a:solidFill>
              </a:rPr>
              <a:t> yang </a:t>
            </a:r>
            <a:r>
              <a:rPr lang="en-US" sz="1400" dirty="0" err="1">
                <a:solidFill>
                  <a:srgbClr val="080808"/>
                </a:solidFill>
              </a:rPr>
              <a:t>diukur</a:t>
            </a:r>
            <a:r>
              <a:rPr lang="en-US" sz="1400" dirty="0">
                <a:solidFill>
                  <a:srgbClr val="080808"/>
                </a:solidFill>
              </a:rPr>
              <a:t> </a:t>
            </a:r>
            <a:r>
              <a:rPr lang="en-US" sz="1400" dirty="0" err="1">
                <a:solidFill>
                  <a:srgbClr val="080808"/>
                </a:solidFill>
              </a:rPr>
              <a:t>jika</a:t>
            </a:r>
            <a:r>
              <a:rPr lang="en-US" sz="1400" dirty="0">
                <a:solidFill>
                  <a:srgbClr val="080808"/>
                </a:solidFill>
              </a:rPr>
              <a:t> </a:t>
            </a:r>
            <a:r>
              <a:rPr lang="en-US" sz="1400" dirty="0" err="1">
                <a:solidFill>
                  <a:srgbClr val="080808"/>
                </a:solidFill>
              </a:rPr>
              <a:t>isolasi</a:t>
            </a:r>
            <a:r>
              <a:rPr lang="en-US" sz="1400" dirty="0">
                <a:solidFill>
                  <a:srgbClr val="080808"/>
                </a:solidFill>
              </a:rPr>
              <a:t> </a:t>
            </a:r>
            <a:r>
              <a:rPr lang="en-US" sz="1400" dirty="0" err="1">
                <a:solidFill>
                  <a:srgbClr val="080808"/>
                </a:solidFill>
              </a:rPr>
              <a:t>bakteri</a:t>
            </a:r>
            <a:r>
              <a:rPr lang="en-US" sz="1400" dirty="0">
                <a:solidFill>
                  <a:srgbClr val="080808"/>
                </a:solidFill>
              </a:rPr>
              <a:t> </a:t>
            </a:r>
            <a:r>
              <a:rPr lang="en-US" sz="1400" dirty="0" err="1">
                <a:solidFill>
                  <a:srgbClr val="080808"/>
                </a:solidFill>
              </a:rPr>
              <a:t>bioremediator</a:t>
            </a:r>
            <a:r>
              <a:rPr lang="en-US" sz="1400" dirty="0">
                <a:solidFill>
                  <a:srgbClr val="080808"/>
                </a:solidFill>
              </a:rPr>
              <a:t> </a:t>
            </a:r>
            <a:r>
              <a:rPr lang="en-US" sz="1400" dirty="0" err="1">
                <a:solidFill>
                  <a:srgbClr val="080808"/>
                </a:solidFill>
              </a:rPr>
              <a:t>berhasil</a:t>
            </a:r>
            <a:r>
              <a:rPr lang="en-US" sz="1400" dirty="0">
                <a:solidFill>
                  <a:srgbClr val="080808"/>
                </a:solidFill>
              </a:rPr>
              <a:t>, </a:t>
            </a:r>
            <a:r>
              <a:rPr lang="en-US" sz="1400" dirty="0" err="1">
                <a:solidFill>
                  <a:srgbClr val="080808"/>
                </a:solidFill>
              </a:rPr>
              <a:t>hal</a:t>
            </a:r>
            <a:r>
              <a:rPr lang="en-US" sz="1400" dirty="0">
                <a:solidFill>
                  <a:srgbClr val="080808"/>
                </a:solidFill>
              </a:rPr>
              <a:t> </a:t>
            </a:r>
            <a:r>
              <a:rPr lang="en-US" sz="1400" dirty="0" err="1">
                <a:solidFill>
                  <a:srgbClr val="080808"/>
                </a:solidFill>
              </a:rPr>
              <a:t>berikutnya</a:t>
            </a:r>
            <a:r>
              <a:rPr lang="en-US" sz="1400" dirty="0">
                <a:solidFill>
                  <a:srgbClr val="080808"/>
                </a:solidFill>
              </a:rPr>
              <a:t> yang </a:t>
            </a:r>
            <a:r>
              <a:rPr lang="en-US" sz="1400" dirty="0" err="1">
                <a:solidFill>
                  <a:srgbClr val="080808"/>
                </a:solidFill>
              </a:rPr>
              <a:t>dilakukan</a:t>
            </a:r>
            <a:r>
              <a:rPr lang="en-US" sz="1400" dirty="0">
                <a:solidFill>
                  <a:srgbClr val="080808"/>
                </a:solidFill>
              </a:rPr>
              <a:t> </a:t>
            </a:r>
            <a:r>
              <a:rPr lang="en-US" sz="1400" dirty="0" err="1">
                <a:solidFill>
                  <a:srgbClr val="080808"/>
                </a:solidFill>
              </a:rPr>
              <a:t>adalah</a:t>
            </a:r>
            <a:r>
              <a:rPr lang="en-US" sz="1400" dirty="0">
                <a:solidFill>
                  <a:srgbClr val="080808"/>
                </a:solidFill>
              </a:rPr>
              <a:t> </a:t>
            </a:r>
            <a:r>
              <a:rPr lang="en-US" sz="1400" dirty="0" err="1">
                <a:solidFill>
                  <a:srgbClr val="080808"/>
                </a:solidFill>
              </a:rPr>
              <a:t>perbanyakan</a:t>
            </a:r>
            <a:r>
              <a:rPr lang="en-US" sz="1400" dirty="0">
                <a:solidFill>
                  <a:srgbClr val="080808"/>
                </a:solidFill>
              </a:rPr>
              <a:t> </a:t>
            </a:r>
            <a:r>
              <a:rPr lang="en-US" sz="1400" dirty="0" err="1">
                <a:solidFill>
                  <a:srgbClr val="080808"/>
                </a:solidFill>
              </a:rPr>
              <a:t>bakteri</a:t>
            </a:r>
            <a:r>
              <a:rPr lang="en-US" sz="1400" dirty="0">
                <a:solidFill>
                  <a:srgbClr val="080808"/>
                </a:solidFill>
              </a:rPr>
              <a:t>.</a:t>
            </a:r>
          </a:p>
          <a:p>
            <a:endParaRPr lang="en-US" dirty="0"/>
          </a:p>
        </p:txBody>
      </p:sp>
      <p:sp>
        <p:nvSpPr>
          <p:cNvPr id="4" name="TextBox 3">
            <a:extLst>
              <a:ext uri="{FF2B5EF4-FFF2-40B4-BE49-F238E27FC236}">
                <a16:creationId xmlns:a16="http://schemas.microsoft.com/office/drawing/2014/main" id="{E43E46B4-21E5-4DA8-B9C3-181FE00BCB3E}"/>
              </a:ext>
            </a:extLst>
          </p:cNvPr>
          <p:cNvSpPr txBox="1"/>
          <p:nvPr/>
        </p:nvSpPr>
        <p:spPr>
          <a:xfrm>
            <a:off x="5233012" y="987574"/>
            <a:ext cx="3252100" cy="3539430"/>
          </a:xfrm>
          <a:prstGeom prst="rect">
            <a:avLst/>
          </a:prstGeom>
          <a:noFill/>
        </p:spPr>
        <p:txBody>
          <a:bodyPr wrap="square" rtlCol="0">
            <a:spAutoFit/>
          </a:bodyPr>
          <a:lstStyle/>
          <a:p>
            <a:r>
              <a:rPr lang="en-US" b="1" dirty="0"/>
              <a:t>2. </a:t>
            </a:r>
            <a:r>
              <a:rPr lang="en-US" b="1" dirty="0" err="1"/>
              <a:t>Bioremediasi</a:t>
            </a:r>
            <a:r>
              <a:rPr lang="en-US" b="1" dirty="0"/>
              <a:t> Skala </a:t>
            </a:r>
            <a:r>
              <a:rPr lang="en-US" b="1" dirty="0" err="1"/>
              <a:t>Lapangan</a:t>
            </a:r>
            <a:r>
              <a:rPr lang="en-US" b="1" dirty="0"/>
              <a:t> </a:t>
            </a:r>
          </a:p>
          <a:p>
            <a:endParaRPr lang="en-US" dirty="0"/>
          </a:p>
          <a:p>
            <a:endParaRPr lang="en-US" dirty="0"/>
          </a:p>
          <a:p>
            <a:r>
              <a:rPr lang="en-US" dirty="0"/>
              <a:t>Analisa </a:t>
            </a:r>
            <a:r>
              <a:rPr lang="en-US" dirty="0" err="1"/>
              <a:t>lingkungan</a:t>
            </a:r>
            <a:r>
              <a:rPr lang="en-US" dirty="0"/>
              <a:t> yang </a:t>
            </a:r>
            <a:r>
              <a:rPr lang="en-US" dirty="0" err="1"/>
              <a:t>akan</a:t>
            </a:r>
            <a:r>
              <a:rPr lang="en-US" dirty="0"/>
              <a:t> </a:t>
            </a:r>
            <a:r>
              <a:rPr lang="en-US" dirty="0" err="1"/>
              <a:t>dibioremediasi</a:t>
            </a:r>
            <a:r>
              <a:rPr lang="en-US" dirty="0"/>
              <a:t> </a:t>
            </a:r>
            <a:r>
              <a:rPr lang="en-US" dirty="0" err="1"/>
              <a:t>digunakan</a:t>
            </a:r>
            <a:r>
              <a:rPr lang="en-US" dirty="0"/>
              <a:t> </a:t>
            </a:r>
            <a:r>
              <a:rPr lang="en-US" dirty="0" err="1"/>
              <a:t>untuk</a:t>
            </a:r>
            <a:r>
              <a:rPr lang="en-US" dirty="0"/>
              <a:t> </a:t>
            </a:r>
            <a:r>
              <a:rPr lang="en-US" dirty="0" err="1"/>
              <a:t>mengetahui</a:t>
            </a:r>
            <a:r>
              <a:rPr lang="en-US" dirty="0"/>
              <a:t> </a:t>
            </a:r>
            <a:r>
              <a:rPr lang="en-US" dirty="0" err="1"/>
              <a:t>ketersediaan</a:t>
            </a:r>
            <a:r>
              <a:rPr lang="en-US" dirty="0"/>
              <a:t> </a:t>
            </a:r>
            <a:r>
              <a:rPr lang="en-US" dirty="0" err="1"/>
              <a:t>nutrisi</a:t>
            </a:r>
            <a:r>
              <a:rPr lang="en-US" dirty="0"/>
              <a:t>, </a:t>
            </a:r>
            <a:r>
              <a:rPr lang="en-US" dirty="0" err="1"/>
              <a:t>oksigen</a:t>
            </a:r>
            <a:r>
              <a:rPr lang="en-US" dirty="0"/>
              <a:t>, pH, dan </a:t>
            </a:r>
            <a:r>
              <a:rPr lang="en-US" dirty="0" err="1"/>
              <a:t>lainnya</a:t>
            </a:r>
            <a:r>
              <a:rPr lang="en-US" dirty="0"/>
              <a:t>. </a:t>
            </a:r>
            <a:r>
              <a:rPr lang="en-US" dirty="0" err="1"/>
              <a:t>Bakteri</a:t>
            </a:r>
            <a:r>
              <a:rPr lang="en-US" dirty="0"/>
              <a:t> yang </a:t>
            </a:r>
            <a:r>
              <a:rPr lang="en-US" dirty="0" err="1"/>
              <a:t>telah</a:t>
            </a:r>
            <a:r>
              <a:rPr lang="en-US" dirty="0"/>
              <a:t> </a:t>
            </a:r>
            <a:r>
              <a:rPr lang="en-US" dirty="0" err="1"/>
              <a:t>berhasil</a:t>
            </a:r>
            <a:r>
              <a:rPr lang="en-US" dirty="0"/>
              <a:t> </a:t>
            </a:r>
            <a:r>
              <a:rPr lang="en-US" dirty="0" err="1"/>
              <a:t>diidentifikasi</a:t>
            </a:r>
            <a:r>
              <a:rPr lang="en-US" dirty="0"/>
              <a:t> dan </a:t>
            </a:r>
            <a:r>
              <a:rPr lang="en-US" dirty="0" err="1"/>
              <a:t>diperbanyak</a:t>
            </a:r>
            <a:r>
              <a:rPr lang="en-US" dirty="0"/>
              <a:t>, </a:t>
            </a:r>
            <a:r>
              <a:rPr lang="en-US" dirty="0" err="1"/>
              <a:t>kemudian</a:t>
            </a:r>
            <a:r>
              <a:rPr lang="en-US" dirty="0"/>
              <a:t> </a:t>
            </a:r>
            <a:r>
              <a:rPr lang="en-US" dirty="0" err="1"/>
              <a:t>dimasukkan</a:t>
            </a:r>
            <a:r>
              <a:rPr lang="en-US" dirty="0"/>
              <a:t> </a:t>
            </a:r>
            <a:r>
              <a:rPr lang="en-US" dirty="0" err="1"/>
              <a:t>ke</a:t>
            </a:r>
            <a:r>
              <a:rPr lang="en-US" dirty="0"/>
              <a:t> </a:t>
            </a:r>
            <a:r>
              <a:rPr lang="en-US" dirty="0" err="1"/>
              <a:t>tempat</a:t>
            </a:r>
            <a:r>
              <a:rPr lang="en-US" dirty="0"/>
              <a:t> </a:t>
            </a:r>
            <a:r>
              <a:rPr lang="en-US" dirty="0" err="1"/>
              <a:t>berpolutan</a:t>
            </a:r>
            <a:r>
              <a:rPr lang="en-US" dirty="0"/>
              <a:t> di </a:t>
            </a:r>
            <a:r>
              <a:rPr lang="en-US" dirty="0" err="1"/>
              <a:t>lingkungan</a:t>
            </a:r>
            <a:r>
              <a:rPr lang="en-US" dirty="0"/>
              <a:t>.</a:t>
            </a:r>
          </a:p>
          <a:p>
            <a:endParaRPr lang="en-US" dirty="0"/>
          </a:p>
          <a:p>
            <a:r>
              <a:rPr lang="en-US" dirty="0"/>
              <a:t>Proses </a:t>
            </a:r>
            <a:r>
              <a:rPr lang="en-US" dirty="0" err="1"/>
              <a:t>bioremediasi</a:t>
            </a:r>
            <a:r>
              <a:rPr lang="en-US" dirty="0"/>
              <a:t> </a:t>
            </a:r>
            <a:r>
              <a:rPr lang="en-US" dirty="0" err="1"/>
              <a:t>ini</a:t>
            </a:r>
            <a:r>
              <a:rPr lang="en-US" dirty="0"/>
              <a:t> </a:t>
            </a:r>
            <a:r>
              <a:rPr lang="en-US" dirty="0" err="1"/>
              <a:t>perlu</a:t>
            </a:r>
            <a:r>
              <a:rPr lang="en-US" dirty="0"/>
              <a:t> </a:t>
            </a:r>
            <a:r>
              <a:rPr lang="en-US" dirty="0" err="1"/>
              <a:t>diamati</a:t>
            </a:r>
            <a:r>
              <a:rPr lang="en-US" dirty="0"/>
              <a:t> </a:t>
            </a:r>
            <a:r>
              <a:rPr lang="en-US" dirty="0" err="1"/>
              <a:t>secara</a:t>
            </a:r>
            <a:r>
              <a:rPr lang="en-US" dirty="0"/>
              <a:t> </a:t>
            </a:r>
            <a:r>
              <a:rPr lang="en-US" dirty="0" err="1"/>
              <a:t>berkala</a:t>
            </a:r>
            <a:r>
              <a:rPr lang="en-US" dirty="0"/>
              <a:t> </a:t>
            </a:r>
            <a:r>
              <a:rPr lang="en-US" dirty="0" err="1"/>
              <a:t>hingga</a:t>
            </a:r>
            <a:r>
              <a:rPr lang="en-US" dirty="0"/>
              <a:t> </a:t>
            </a:r>
            <a:r>
              <a:rPr lang="en-US" dirty="0" err="1"/>
              <a:t>kadar</a:t>
            </a:r>
            <a:r>
              <a:rPr lang="en-US" dirty="0"/>
              <a:t> </a:t>
            </a:r>
            <a:r>
              <a:rPr lang="en-US" dirty="0" err="1"/>
              <a:t>polutan</a:t>
            </a:r>
            <a:r>
              <a:rPr lang="en-US" dirty="0"/>
              <a:t> </a:t>
            </a:r>
            <a:r>
              <a:rPr lang="en-US" dirty="0" err="1"/>
              <a:t>sudah</a:t>
            </a:r>
            <a:r>
              <a:rPr lang="en-US" dirty="0"/>
              <a:t> </a:t>
            </a:r>
            <a:r>
              <a:rPr lang="en-US" dirty="0" err="1"/>
              <a:t>mencapai</a:t>
            </a:r>
            <a:r>
              <a:rPr lang="en-US" dirty="0"/>
              <a:t> </a:t>
            </a:r>
            <a:r>
              <a:rPr lang="en-US" dirty="0" err="1"/>
              <a:t>batas</a:t>
            </a:r>
            <a:r>
              <a:rPr lang="en-US" dirty="0"/>
              <a:t> </a:t>
            </a:r>
            <a:r>
              <a:rPr lang="en-US" dirty="0" err="1"/>
              <a:t>diperbolehkan</a:t>
            </a:r>
            <a:r>
              <a:rPr lang="en-US" dirty="0"/>
              <a:t> di </a:t>
            </a:r>
            <a:r>
              <a:rPr lang="en-US" dirty="0" err="1"/>
              <a:t>lingkungan</a:t>
            </a:r>
            <a:r>
              <a:rPr lang="en-US" dirty="0"/>
              <a:t>.</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7461" y="859728"/>
            <a:ext cx="8522257" cy="3926599"/>
          </a:xfrm>
          <a:solidFill>
            <a:srgbClr val="FFFFCC"/>
          </a:solidFill>
        </p:spPr>
        <p:txBody>
          <a:bodyPr/>
          <a:lstStyle/>
          <a:p>
            <a:pPr algn="l"/>
            <a:r>
              <a:rPr lang="en-US" b="1" dirty="0">
                <a:solidFill>
                  <a:srgbClr val="080808"/>
                </a:solidFill>
                <a:latin typeface="Times New Roman" pitchFamily="18" charset="0"/>
                <a:cs typeface="Times New Roman" pitchFamily="18" charset="0"/>
              </a:rPr>
              <a:t>1.   </a:t>
            </a:r>
            <a:r>
              <a:rPr lang="id-ID" b="1" dirty="0">
                <a:solidFill>
                  <a:srgbClr val="080808"/>
                </a:solidFill>
                <a:latin typeface="Times New Roman" pitchFamily="18" charset="0"/>
                <a:cs typeface="Times New Roman" pitchFamily="18" charset="0"/>
              </a:rPr>
              <a:t>Manfaat untuk lingkungan</a:t>
            </a:r>
            <a:endParaRPr lang="en-US" b="1" dirty="0">
              <a:solidFill>
                <a:srgbClr val="080808"/>
              </a:solidFill>
              <a:latin typeface="Times New Roman" pitchFamily="18" charset="0"/>
              <a:cs typeface="Times New Roman" pitchFamily="18" charset="0"/>
            </a:endParaRPr>
          </a:p>
          <a:p>
            <a:pPr algn="l"/>
            <a:r>
              <a:rPr lang="en-US" dirty="0">
                <a:solidFill>
                  <a:srgbClr val="080808"/>
                </a:solidFill>
                <a:latin typeface="Times New Roman" pitchFamily="18" charset="0"/>
                <a:cs typeface="Times New Roman" pitchFamily="18" charset="0"/>
              </a:rPr>
              <a:t>   	</a:t>
            </a:r>
            <a:r>
              <a:rPr lang="id-ID" dirty="0">
                <a:solidFill>
                  <a:srgbClr val="080808"/>
                </a:solidFill>
                <a:latin typeface="Times New Roman" pitchFamily="18" charset="0"/>
                <a:cs typeface="Times New Roman" pitchFamily="18" charset="0"/>
              </a:rPr>
              <a:t>Dengan menggunakan mikroba menjadi cara yang ramah lingkungan karena proses akhirnya tidak menimbulkan zat lain yang berbahaya bagi lingkungan.</a:t>
            </a:r>
            <a:endParaRPr lang="en-US" dirty="0">
              <a:solidFill>
                <a:srgbClr val="080808"/>
              </a:solidFill>
              <a:latin typeface="Times New Roman" pitchFamily="18" charset="0"/>
              <a:cs typeface="Times New Roman" pitchFamily="18" charset="0"/>
            </a:endParaRPr>
          </a:p>
          <a:p>
            <a:pPr algn="l"/>
            <a:r>
              <a:rPr lang="en-US" b="1" dirty="0">
                <a:solidFill>
                  <a:srgbClr val="080808"/>
                </a:solidFill>
                <a:latin typeface="Times New Roman" pitchFamily="18" charset="0"/>
                <a:cs typeface="Times New Roman" pitchFamily="18" charset="0"/>
              </a:rPr>
              <a:t>2.    </a:t>
            </a:r>
            <a:r>
              <a:rPr lang="id-ID" b="1" dirty="0">
                <a:solidFill>
                  <a:srgbClr val="080808"/>
                </a:solidFill>
                <a:latin typeface="Times New Roman" pitchFamily="18" charset="0"/>
                <a:cs typeface="Times New Roman" pitchFamily="18" charset="0"/>
              </a:rPr>
              <a:t>Manfaat untuk pendidikan </a:t>
            </a:r>
            <a:endParaRPr lang="en-US" b="1" dirty="0">
              <a:solidFill>
                <a:srgbClr val="080808"/>
              </a:solidFill>
              <a:latin typeface="Times New Roman" pitchFamily="18" charset="0"/>
              <a:cs typeface="Times New Roman" pitchFamily="18" charset="0"/>
            </a:endParaRPr>
          </a:p>
          <a:p>
            <a:pPr algn="l"/>
            <a:r>
              <a:rPr lang="en-US" dirty="0">
                <a:solidFill>
                  <a:srgbClr val="080808"/>
                </a:solidFill>
                <a:latin typeface="Times New Roman" pitchFamily="18" charset="0"/>
                <a:cs typeface="Times New Roman" pitchFamily="18" charset="0"/>
              </a:rPr>
              <a:t>	</a:t>
            </a:r>
            <a:r>
              <a:rPr lang="id-ID" dirty="0">
                <a:solidFill>
                  <a:srgbClr val="080808"/>
                </a:solidFill>
                <a:latin typeface="Times New Roman" pitchFamily="18" charset="0"/>
                <a:cs typeface="Times New Roman" pitchFamily="18" charset="0"/>
              </a:rPr>
              <a:t>Penemuan </a:t>
            </a:r>
            <a:r>
              <a:rPr lang="id-ID" i="1" dirty="0">
                <a:solidFill>
                  <a:srgbClr val="080808"/>
                </a:solidFill>
                <a:latin typeface="Times New Roman" pitchFamily="18" charset="0"/>
                <a:cs typeface="Times New Roman" pitchFamily="18" charset="0"/>
              </a:rPr>
              <a:t>Ideonella sakaiensis</a:t>
            </a:r>
            <a:r>
              <a:rPr lang="id-ID" dirty="0">
                <a:solidFill>
                  <a:srgbClr val="080808"/>
                </a:solidFill>
                <a:latin typeface="Times New Roman" pitchFamily="18" charset="0"/>
                <a:cs typeface="Times New Roman" pitchFamily="18" charset="0"/>
              </a:rPr>
              <a:t> tahun 2016 di Jepang membuka peluang peneliti atau mahasiswa untuk melakukan riset lanjutan sehingga akan di peroleh lebih banyak data yang bisa diterima dan digunakan secara global ke depannya.</a:t>
            </a:r>
            <a:endParaRPr lang="en-US" dirty="0">
              <a:solidFill>
                <a:srgbClr val="080808"/>
              </a:solidFill>
              <a:latin typeface="Times New Roman" pitchFamily="18" charset="0"/>
              <a:cs typeface="Times New Roman" pitchFamily="18" charset="0"/>
            </a:endParaRPr>
          </a:p>
          <a:p>
            <a:pPr algn="l"/>
            <a:r>
              <a:rPr lang="en-US" b="1" dirty="0">
                <a:solidFill>
                  <a:srgbClr val="080808"/>
                </a:solidFill>
                <a:latin typeface="Times New Roman" pitchFamily="18" charset="0"/>
                <a:cs typeface="Times New Roman" pitchFamily="18" charset="0"/>
              </a:rPr>
              <a:t>3.    </a:t>
            </a:r>
            <a:r>
              <a:rPr lang="id-ID" b="1" dirty="0">
                <a:solidFill>
                  <a:srgbClr val="080808"/>
                </a:solidFill>
                <a:latin typeface="Times New Roman" pitchFamily="18" charset="0"/>
                <a:cs typeface="Times New Roman" pitchFamily="18" charset="0"/>
              </a:rPr>
              <a:t>Manfaat untuk industri</a:t>
            </a:r>
            <a:endParaRPr lang="en-US" b="1" dirty="0">
              <a:solidFill>
                <a:srgbClr val="080808"/>
              </a:solidFill>
              <a:latin typeface="Times New Roman" pitchFamily="18" charset="0"/>
              <a:cs typeface="Times New Roman" pitchFamily="18" charset="0"/>
            </a:endParaRPr>
          </a:p>
          <a:p>
            <a:pPr algn="l"/>
            <a:r>
              <a:rPr lang="en-US" dirty="0">
                <a:solidFill>
                  <a:srgbClr val="080808"/>
                </a:solidFill>
                <a:latin typeface="Times New Roman" pitchFamily="18" charset="0"/>
                <a:cs typeface="Times New Roman" pitchFamily="18" charset="0"/>
              </a:rPr>
              <a:t>	</a:t>
            </a:r>
            <a:r>
              <a:rPr lang="id-ID" dirty="0">
                <a:solidFill>
                  <a:srgbClr val="080808"/>
                </a:solidFill>
                <a:latin typeface="Times New Roman" pitchFamily="18" charset="0"/>
                <a:cs typeface="Times New Roman" pitchFamily="18" charset="0"/>
              </a:rPr>
              <a:t>membangkitkan semangat industri dengan membentuk perusahaan yang bergerak dalam bidang bioremediasi.</a:t>
            </a:r>
            <a:endParaRPr lang="en-US" dirty="0">
              <a:solidFill>
                <a:srgbClr val="080808"/>
              </a:solidFill>
              <a:latin typeface="Times New Roman" pitchFamily="18" charset="0"/>
              <a:cs typeface="Times New Roman" pitchFamily="18" charset="0"/>
            </a:endParaRPr>
          </a:p>
          <a:p>
            <a:pPr algn="l"/>
            <a:r>
              <a:rPr lang="en-US" b="1" dirty="0">
                <a:solidFill>
                  <a:srgbClr val="080808"/>
                </a:solidFill>
                <a:latin typeface="Times New Roman" pitchFamily="18" charset="0"/>
                <a:cs typeface="Times New Roman" pitchFamily="18" charset="0"/>
              </a:rPr>
              <a:t>4.    </a:t>
            </a:r>
            <a:r>
              <a:rPr lang="id-ID" b="1" dirty="0">
                <a:solidFill>
                  <a:srgbClr val="080808"/>
                </a:solidFill>
                <a:latin typeface="Times New Roman" pitchFamily="18" charset="0"/>
                <a:cs typeface="Times New Roman" pitchFamily="18" charset="0"/>
              </a:rPr>
              <a:t>Manfaat untuk ekonomi</a:t>
            </a:r>
            <a:endParaRPr lang="en-US" b="1" dirty="0">
              <a:solidFill>
                <a:srgbClr val="080808"/>
              </a:solidFill>
              <a:latin typeface="Times New Roman" pitchFamily="18" charset="0"/>
              <a:cs typeface="Times New Roman" pitchFamily="18" charset="0"/>
            </a:endParaRPr>
          </a:p>
          <a:p>
            <a:pPr algn="l"/>
            <a:r>
              <a:rPr lang="en-US" dirty="0">
                <a:solidFill>
                  <a:srgbClr val="080808"/>
                </a:solidFill>
                <a:latin typeface="Times New Roman" pitchFamily="18" charset="0"/>
                <a:cs typeface="Times New Roman" pitchFamily="18" charset="0"/>
              </a:rPr>
              <a:t>	</a:t>
            </a:r>
            <a:r>
              <a:rPr lang="id-ID" dirty="0">
                <a:solidFill>
                  <a:srgbClr val="080808"/>
                </a:solidFill>
                <a:latin typeface="Times New Roman" pitchFamily="18" charset="0"/>
                <a:cs typeface="Times New Roman" pitchFamily="18" charset="0"/>
              </a:rPr>
              <a:t>Produksi surfaktan dalam bioremediasi tumpahan minyak juga memiliki bagian dalam ekonomi karena proses pembuatan surfaktan yang tidak mudah tentu saja menjadi nilai jual sehingga bernilai ekonomi </a:t>
            </a:r>
            <a:endParaRPr lang="en-US" dirty="0">
              <a:solidFill>
                <a:srgbClr val="080808"/>
              </a:solidFill>
              <a:latin typeface="Times New Roman" pitchFamily="18" charset="0"/>
              <a:cs typeface="Times New Roman" pitchFamily="18" charset="0"/>
            </a:endParaRPr>
          </a:p>
          <a:p>
            <a:pPr algn="l"/>
            <a:endParaRPr lang="id-ID" dirty="0">
              <a:solidFill>
                <a:srgbClr val="080808"/>
              </a:solidFill>
            </a:endParaRPr>
          </a:p>
        </p:txBody>
      </p:sp>
      <p:sp>
        <p:nvSpPr>
          <p:cNvPr id="4" name="Rectangle 3">
            <a:extLst>
              <a:ext uri="{FF2B5EF4-FFF2-40B4-BE49-F238E27FC236}">
                <a16:creationId xmlns:a16="http://schemas.microsoft.com/office/drawing/2014/main" id="{7E024563-CCCA-4EC7-B0E3-9DD5E679D7D7}"/>
              </a:ext>
            </a:extLst>
          </p:cNvPr>
          <p:cNvSpPr/>
          <p:nvPr/>
        </p:nvSpPr>
        <p:spPr>
          <a:xfrm>
            <a:off x="1295636" y="212484"/>
            <a:ext cx="6552728" cy="514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40E40A92-0FD0-4D74-8300-03D753F18EBD}"/>
              </a:ext>
            </a:extLst>
          </p:cNvPr>
          <p:cNvSpPr txBox="1">
            <a:spLocks/>
          </p:cNvSpPr>
          <p:nvPr/>
        </p:nvSpPr>
        <p:spPr>
          <a:xfrm>
            <a:off x="407461" y="80229"/>
            <a:ext cx="8972019" cy="7794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9600"/>
              <a:buFont typeface="Staatliches"/>
              <a:buNone/>
              <a:defRPr sz="6500" b="0" i="0" u="none" strike="noStrike" cap="none">
                <a:solidFill>
                  <a:schemeClr val="dk1"/>
                </a:solidFill>
                <a:latin typeface="Staatliches"/>
                <a:ea typeface="Staatliches"/>
                <a:cs typeface="Staatliches"/>
                <a:sym typeface="Staatliches"/>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id-ID" sz="3200" dirty="0">
                <a:latin typeface="Times New Roman" pitchFamily="18" charset="0"/>
                <a:cs typeface="Times New Roman" pitchFamily="18" charset="0"/>
              </a:rPr>
              <a:t>MANFAAT BIOREMEDIASI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00"/>
        <p:cNvGrpSpPr/>
        <p:nvPr/>
      </p:nvGrpSpPr>
      <p:grpSpPr>
        <a:xfrm>
          <a:off x="0" y="0"/>
          <a:ext cx="0" cy="0"/>
          <a:chOff x="0" y="0"/>
          <a:chExt cx="0" cy="0"/>
        </a:xfrm>
      </p:grpSpPr>
      <p:sp>
        <p:nvSpPr>
          <p:cNvPr id="2701" name="Google Shape;2701;p66"/>
          <p:cNvSpPr txBox="1">
            <a:spLocks noGrp="1"/>
          </p:cNvSpPr>
          <p:nvPr>
            <p:ph type="title"/>
          </p:nvPr>
        </p:nvSpPr>
        <p:spPr>
          <a:xfrm>
            <a:off x="512127" y="168969"/>
            <a:ext cx="7918648" cy="598190"/>
          </a:xfrm>
          <a:prstGeom prst="rect">
            <a:avLst/>
          </a:prstGeom>
          <a:solidFill>
            <a:schemeClr val="tx2">
              <a:lumMod val="60000"/>
              <a:lumOff val="4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id-ID" b="1" dirty="0">
                <a:solidFill>
                  <a:srgbClr val="080808"/>
                </a:solidFill>
              </a:rPr>
              <a:t>KELEBIHAN DAN KEKURANGAN BIOREMEDIASI</a:t>
            </a:r>
            <a:endParaRPr b="1" dirty="0">
              <a:solidFill>
                <a:srgbClr val="080808"/>
              </a:solidFill>
            </a:endParaRPr>
          </a:p>
        </p:txBody>
      </p:sp>
      <p:sp>
        <p:nvSpPr>
          <p:cNvPr id="2703" name="Google Shape;2703;p66"/>
          <p:cNvSpPr txBox="1">
            <a:spLocks noGrp="1"/>
          </p:cNvSpPr>
          <p:nvPr>
            <p:ph type="subTitle" idx="2"/>
          </p:nvPr>
        </p:nvSpPr>
        <p:spPr>
          <a:xfrm>
            <a:off x="179512" y="1419622"/>
            <a:ext cx="3810000" cy="3240360"/>
          </a:xfrm>
          <a:prstGeom prst="rect">
            <a:avLst/>
          </a:prstGeom>
          <a:solidFill>
            <a:schemeClr val="bg2">
              <a:lumMod val="40000"/>
              <a:lumOff val="60000"/>
            </a:schemeClr>
          </a:solidFill>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endParaRPr lang="en-US" dirty="0">
              <a:solidFill>
                <a:srgbClr val="080808"/>
              </a:solidFill>
              <a:uFill>
                <a:noFill/>
              </a:uFill>
            </a:endParaRPr>
          </a:p>
          <a:p>
            <a:pPr marL="457200" lvl="0" indent="-317500" algn="l" rtl="0">
              <a:spcBef>
                <a:spcPts val="0"/>
              </a:spcBef>
              <a:spcAft>
                <a:spcPts val="0"/>
              </a:spcAft>
              <a:buClr>
                <a:schemeClr val="dk1"/>
              </a:buClr>
              <a:buSzPts val="1400"/>
              <a:buChar char="●"/>
            </a:pPr>
            <a:r>
              <a:rPr lang="id-ID" dirty="0">
                <a:solidFill>
                  <a:srgbClr val="080808"/>
                </a:solidFill>
                <a:uFill>
                  <a:noFill/>
                </a:uFill>
              </a:rPr>
              <a:t>Bioremediasi sangat aman digunakan karena menggunakan mikroba yang secara alamiah sudah ada di lingkungan.</a:t>
            </a:r>
          </a:p>
          <a:p>
            <a:pPr marL="457200" lvl="0" indent="-317500" algn="l" rtl="0">
              <a:spcBef>
                <a:spcPts val="0"/>
              </a:spcBef>
              <a:spcAft>
                <a:spcPts val="0"/>
              </a:spcAft>
              <a:buClr>
                <a:schemeClr val="dk1"/>
              </a:buClr>
              <a:buSzPts val="1400"/>
              <a:buChar char="●"/>
            </a:pPr>
            <a:r>
              <a:rPr lang="id-ID" dirty="0">
                <a:solidFill>
                  <a:srgbClr val="080808"/>
                </a:solidFill>
                <a:uFill>
                  <a:noFill/>
                </a:uFill>
              </a:rPr>
              <a:t>Bioremediasi tidak menggunakan atau menambahkan bahan kimia berbahaya (ramah lingkungan).</a:t>
            </a:r>
          </a:p>
          <a:p>
            <a:pPr marL="457200" lvl="0" indent="-317500" algn="l" rtl="0">
              <a:spcBef>
                <a:spcPts val="0"/>
              </a:spcBef>
              <a:spcAft>
                <a:spcPts val="0"/>
              </a:spcAft>
              <a:buClr>
                <a:schemeClr val="dk1"/>
              </a:buClr>
              <a:buSzPts val="1400"/>
              <a:buChar char="●"/>
            </a:pPr>
            <a:r>
              <a:rPr lang="id-ID" dirty="0">
                <a:solidFill>
                  <a:srgbClr val="080808"/>
                </a:solidFill>
                <a:uFill>
                  <a:noFill/>
                </a:uFill>
              </a:rPr>
              <a:t>Tidak melakukan proses pengangkatan polutan.</a:t>
            </a:r>
          </a:p>
          <a:p>
            <a:pPr marL="457200" lvl="0" indent="-317500" algn="l" rtl="0">
              <a:spcBef>
                <a:spcPts val="0"/>
              </a:spcBef>
              <a:spcAft>
                <a:spcPts val="0"/>
              </a:spcAft>
              <a:buClr>
                <a:schemeClr val="dk1"/>
              </a:buClr>
              <a:buSzPts val="1400"/>
              <a:buChar char="●"/>
            </a:pPr>
            <a:r>
              <a:rPr lang="id-ID" dirty="0">
                <a:solidFill>
                  <a:srgbClr val="080808"/>
                </a:solidFill>
                <a:uFill>
                  <a:noFill/>
                </a:uFill>
              </a:rPr>
              <a:t>Teknik pengolahannya mudah diterapkan dan murah.</a:t>
            </a:r>
          </a:p>
          <a:p>
            <a:pPr marL="457200" lvl="0" indent="-317500" algn="l" rtl="0">
              <a:spcBef>
                <a:spcPts val="0"/>
              </a:spcBef>
              <a:spcAft>
                <a:spcPts val="0"/>
              </a:spcAft>
              <a:buClr>
                <a:schemeClr val="dk1"/>
              </a:buClr>
              <a:buSzPts val="1400"/>
              <a:buChar char="●"/>
            </a:pPr>
            <a:r>
              <a:rPr lang="id-ID" dirty="0">
                <a:solidFill>
                  <a:srgbClr val="080808"/>
                </a:solidFill>
                <a:uFill>
                  <a:noFill/>
                </a:uFill>
              </a:rPr>
              <a:t>Dapat dilaksanakan di lokasi atau di luar lokasi.</a:t>
            </a:r>
          </a:p>
          <a:p>
            <a:pPr marL="457200" lvl="0" indent="-317500" algn="l" rtl="0">
              <a:spcBef>
                <a:spcPts val="0"/>
              </a:spcBef>
              <a:spcAft>
                <a:spcPts val="0"/>
              </a:spcAft>
              <a:buClr>
                <a:schemeClr val="dk1"/>
              </a:buClr>
              <a:buSzPts val="1400"/>
              <a:buChar char="●"/>
            </a:pPr>
            <a:r>
              <a:rPr lang="id-ID" dirty="0">
                <a:solidFill>
                  <a:srgbClr val="080808"/>
                </a:solidFill>
                <a:uFill>
                  <a:noFill/>
                </a:uFill>
              </a:rPr>
              <a:t>Menghapus resiko jangka panjang.</a:t>
            </a:r>
            <a:endParaRPr dirty="0">
              <a:solidFill>
                <a:srgbClr val="080808"/>
              </a:solidFill>
            </a:endParaRPr>
          </a:p>
        </p:txBody>
      </p:sp>
      <p:sp>
        <p:nvSpPr>
          <p:cNvPr id="2705" name="Google Shape;2705;p66"/>
          <p:cNvSpPr txBox="1">
            <a:spLocks noGrp="1"/>
          </p:cNvSpPr>
          <p:nvPr>
            <p:ph type="subTitle" idx="4"/>
          </p:nvPr>
        </p:nvSpPr>
        <p:spPr>
          <a:xfrm>
            <a:off x="4617775" y="1419623"/>
            <a:ext cx="3813000" cy="3240360"/>
          </a:xfrm>
          <a:prstGeom prst="rect">
            <a:avLst/>
          </a:prstGeom>
          <a:solidFill>
            <a:schemeClr val="tx2">
              <a:lumMod val="40000"/>
              <a:lumOff val="60000"/>
            </a:schemeClr>
          </a:solidFill>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endParaRPr lang="en-US" dirty="0">
              <a:solidFill>
                <a:srgbClr val="080808"/>
              </a:solidFill>
              <a:uFill>
                <a:noFill/>
              </a:uFill>
            </a:endParaRPr>
          </a:p>
          <a:p>
            <a:pPr marL="457200" lvl="0" indent="-317500" algn="l" rtl="0">
              <a:spcBef>
                <a:spcPts val="0"/>
              </a:spcBef>
              <a:spcAft>
                <a:spcPts val="0"/>
              </a:spcAft>
              <a:buSzPts val="1400"/>
              <a:buChar char="●"/>
            </a:pPr>
            <a:r>
              <a:rPr lang="id-ID" dirty="0">
                <a:solidFill>
                  <a:srgbClr val="080808"/>
                </a:solidFill>
                <a:uFill>
                  <a:noFill/>
                </a:uFill>
              </a:rPr>
              <a:t>Tidak semua bahan kimia dapat dilakukan bioremediasi.</a:t>
            </a:r>
          </a:p>
          <a:p>
            <a:pPr marL="457200" lvl="0" indent="-317500" algn="l" rtl="0">
              <a:spcBef>
                <a:spcPts val="0"/>
              </a:spcBef>
              <a:spcAft>
                <a:spcPts val="0"/>
              </a:spcAft>
              <a:buSzPts val="1400"/>
              <a:buChar char="●"/>
            </a:pPr>
            <a:r>
              <a:rPr lang="id-ID" dirty="0">
                <a:solidFill>
                  <a:srgbClr val="080808"/>
                </a:solidFill>
                <a:uFill>
                  <a:noFill/>
                </a:uFill>
              </a:rPr>
              <a:t>Membutuhkan pemantauan yang intensif.</a:t>
            </a:r>
          </a:p>
          <a:p>
            <a:pPr marL="457200" lvl="0" indent="-317500" algn="l" rtl="0">
              <a:spcBef>
                <a:spcPts val="0"/>
              </a:spcBef>
              <a:spcAft>
                <a:spcPts val="0"/>
              </a:spcAft>
              <a:buSzPts val="1400"/>
              <a:buChar char="●"/>
            </a:pPr>
            <a:r>
              <a:rPr lang="id-ID" dirty="0">
                <a:solidFill>
                  <a:srgbClr val="080808"/>
                </a:solidFill>
                <a:uFill>
                  <a:noFill/>
                </a:uFill>
              </a:rPr>
              <a:t>Berpotensi menghasilkan produk yang tidak dikenal.</a:t>
            </a:r>
          </a:p>
          <a:p>
            <a:pPr marL="457200" lvl="0" indent="-317500" algn="l" rtl="0">
              <a:spcBef>
                <a:spcPts val="0"/>
              </a:spcBef>
              <a:spcAft>
                <a:spcPts val="0"/>
              </a:spcAft>
              <a:buSzPts val="1400"/>
              <a:buChar char="●"/>
            </a:pPr>
            <a:r>
              <a:rPr lang="id-ID" dirty="0">
                <a:solidFill>
                  <a:srgbClr val="080808"/>
                </a:solidFill>
                <a:uFill>
                  <a:noFill/>
                </a:uFill>
              </a:rPr>
              <a:t>Membutuhkan lokasi tertentu</a:t>
            </a:r>
            <a:r>
              <a:rPr lang="id-ID" dirty="0">
                <a:solidFill>
                  <a:schemeClr val="hlink"/>
                </a:solidFill>
                <a:uFill>
                  <a:noFill/>
                </a:uFill>
              </a:rPr>
              <a:t>.</a:t>
            </a:r>
            <a:endParaRPr dirty="0"/>
          </a:p>
        </p:txBody>
      </p:sp>
      <p:sp>
        <p:nvSpPr>
          <p:cNvPr id="6" name="TextBox 5">
            <a:extLst>
              <a:ext uri="{FF2B5EF4-FFF2-40B4-BE49-F238E27FC236}">
                <a16:creationId xmlns:a16="http://schemas.microsoft.com/office/drawing/2014/main" id="{2A857A6E-9A16-4782-9039-1E237ED11641}"/>
              </a:ext>
            </a:extLst>
          </p:cNvPr>
          <p:cNvSpPr txBox="1"/>
          <p:nvPr/>
        </p:nvSpPr>
        <p:spPr>
          <a:xfrm>
            <a:off x="1220416" y="1285478"/>
            <a:ext cx="1728192" cy="307777"/>
          </a:xfrm>
          <a:prstGeom prst="rect">
            <a:avLst/>
          </a:prstGeom>
          <a:solidFill>
            <a:srgbClr val="FFCC66"/>
          </a:solidFill>
        </p:spPr>
        <p:txBody>
          <a:bodyPr wrap="square" rtlCol="0">
            <a:spAutoFit/>
          </a:bodyPr>
          <a:lstStyle/>
          <a:p>
            <a:pPr algn="ctr"/>
            <a:r>
              <a:rPr lang="en-US" b="1" dirty="0"/>
              <a:t>KELEBIHAN</a:t>
            </a:r>
          </a:p>
        </p:txBody>
      </p:sp>
      <p:sp>
        <p:nvSpPr>
          <p:cNvPr id="12" name="TextBox 11">
            <a:extLst>
              <a:ext uri="{FF2B5EF4-FFF2-40B4-BE49-F238E27FC236}">
                <a16:creationId xmlns:a16="http://schemas.microsoft.com/office/drawing/2014/main" id="{840B925B-F49A-4080-BBA2-2FE83D6CD8E6}"/>
              </a:ext>
            </a:extLst>
          </p:cNvPr>
          <p:cNvSpPr txBox="1"/>
          <p:nvPr/>
        </p:nvSpPr>
        <p:spPr>
          <a:xfrm>
            <a:off x="5796136" y="1265733"/>
            <a:ext cx="1728192" cy="307777"/>
          </a:xfrm>
          <a:prstGeom prst="rect">
            <a:avLst/>
          </a:prstGeom>
          <a:solidFill>
            <a:srgbClr val="FFCC66"/>
          </a:solidFill>
        </p:spPr>
        <p:txBody>
          <a:bodyPr wrap="square" rtlCol="0">
            <a:spAutoFit/>
          </a:bodyPr>
          <a:lstStyle/>
          <a:p>
            <a:pPr algn="ctr"/>
            <a:r>
              <a:rPr lang="en-US" b="1" dirty="0"/>
              <a:t>KEKURANGAN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024563-CCCA-4EC7-B0E3-9DD5E679D7D7}"/>
              </a:ext>
            </a:extLst>
          </p:cNvPr>
          <p:cNvSpPr/>
          <p:nvPr/>
        </p:nvSpPr>
        <p:spPr>
          <a:xfrm>
            <a:off x="1295636" y="212484"/>
            <a:ext cx="6552728" cy="514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40E40A92-0FD0-4D74-8300-03D753F18EBD}"/>
              </a:ext>
            </a:extLst>
          </p:cNvPr>
          <p:cNvSpPr txBox="1">
            <a:spLocks/>
          </p:cNvSpPr>
          <p:nvPr/>
        </p:nvSpPr>
        <p:spPr>
          <a:xfrm>
            <a:off x="407461" y="80229"/>
            <a:ext cx="8972019" cy="7794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9600"/>
              <a:buFont typeface="Staatliches"/>
              <a:buNone/>
              <a:defRPr sz="6500" b="0" i="0" u="none" strike="noStrike" cap="none">
                <a:solidFill>
                  <a:schemeClr val="dk1"/>
                </a:solidFill>
                <a:latin typeface="Staatliches"/>
                <a:ea typeface="Staatliches"/>
                <a:cs typeface="Staatliches"/>
                <a:sym typeface="Staatliches"/>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3200" dirty="0">
                <a:latin typeface="Times New Roman" pitchFamily="18" charset="0"/>
                <a:cs typeface="Times New Roman" pitchFamily="18" charset="0"/>
              </a:rPr>
              <a:t>APLIKASI BIOREMEDIASI </a:t>
            </a:r>
            <a:endParaRPr lang="id-ID" sz="3200" dirty="0">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id="{A12709DE-77CB-4FBE-872A-022E526C5BBA}"/>
              </a:ext>
            </a:extLst>
          </p:cNvPr>
          <p:cNvSpPr txBox="1"/>
          <p:nvPr/>
        </p:nvSpPr>
        <p:spPr>
          <a:xfrm>
            <a:off x="235383" y="859728"/>
            <a:ext cx="8485019" cy="4185761"/>
          </a:xfrm>
          <a:prstGeom prst="rect">
            <a:avLst/>
          </a:prstGeom>
          <a:solidFill>
            <a:schemeClr val="accent5">
              <a:lumMod val="20000"/>
              <a:lumOff val="80000"/>
            </a:schemeClr>
          </a:solidFill>
        </p:spPr>
        <p:txBody>
          <a:bodyPr wrap="square" rtlCol="0">
            <a:spAutoFit/>
          </a:bodyPr>
          <a:lstStyle/>
          <a:p>
            <a:pPr marL="0" marR="0">
              <a:spcBef>
                <a:spcPts val="0"/>
              </a:spcBef>
              <a:spcAft>
                <a:spcPts val="0"/>
              </a:spcAft>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Saat ini penelitian dan aplikasi bioremediasi untuk air tercemar dapat dibedakan menjadi dua, yaitu bakteri i</a:t>
            </a: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ndigenous </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dan bakteri commercial product.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1.  </a:t>
            </a:r>
            <a:r>
              <a:rPr lang="en-US" sz="1800" b="1" dirty="0">
                <a:latin typeface="Times New Roman" panose="02020603050405020304" pitchFamily="18" charset="0"/>
                <a:ea typeface="Calibri" panose="020F0502020204030204" pitchFamily="34" charset="0"/>
                <a:cs typeface="Times New Roman" panose="02020603050405020304" pitchFamily="18" charset="0"/>
              </a:rPr>
              <a:t>B</a:t>
            </a:r>
            <a:r>
              <a:rPr lang="id-ID" sz="1800" b="1" dirty="0">
                <a:effectLst/>
                <a:latin typeface="Times New Roman" panose="02020603050405020304" pitchFamily="18" charset="0"/>
                <a:ea typeface="Calibri" panose="020F0502020204030204" pitchFamily="34" charset="0"/>
                <a:cs typeface="Times New Roman" panose="02020603050405020304" pitchFamily="18" charset="0"/>
              </a:rPr>
              <a:t>akteri i</a:t>
            </a:r>
            <a:r>
              <a:rPr lang="id-ID" sz="1800" b="1" i="1" dirty="0">
                <a:effectLst/>
                <a:latin typeface="Times New Roman" panose="02020603050405020304" pitchFamily="18" charset="0"/>
                <a:ea typeface="Calibri" panose="020F0502020204030204" pitchFamily="34" charset="0"/>
                <a:cs typeface="Times New Roman" panose="02020603050405020304" pitchFamily="18" charset="0"/>
              </a:rPr>
              <a:t>ndigenous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spcAft>
                <a:spcPts val="0"/>
              </a:spcAft>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Bakteri indigenous merupakan hasil isolasi bakteri yang dilakukan oleh laboratorium yang bersangkutan.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spcAft>
                <a:spcPts val="0"/>
              </a:spcAft>
            </a:pPr>
            <a:r>
              <a:rPr lang="id-ID" sz="1800" dirty="0">
                <a:effectLst/>
                <a:latin typeface="Cambria,Bold"/>
                <a:ea typeface="Calibri" panose="020F0502020204030204" pitchFamily="34" charset="0"/>
                <a:cs typeface="Cambria,Bold"/>
              </a:rPr>
              <a:t>Tabel 1</a:t>
            </a:r>
            <a:r>
              <a:rPr lang="id-ID" sz="1800" b="1" dirty="0">
                <a:effectLst/>
                <a:latin typeface="Cambria,Bold"/>
                <a:ea typeface="Calibri" panose="020F0502020204030204" pitchFamily="34" charset="0"/>
                <a:cs typeface="Cambria,Bold"/>
              </a:rPr>
              <a:t>. </a:t>
            </a:r>
            <a:r>
              <a:rPr lang="id-ID" sz="1800" dirty="0">
                <a:effectLst/>
                <a:latin typeface="Cambria" panose="02040503050406030204" pitchFamily="18" charset="0"/>
                <a:ea typeface="Calibri" panose="020F0502020204030204" pitchFamily="34" charset="0"/>
                <a:cs typeface="Cambria" panose="02040503050406030204" pitchFamily="18" charset="0"/>
              </a:rPr>
              <a:t>Beberapa contoh penggunaan isolat indigenous pada pengendalian badan air tercemar</a:t>
            </a:r>
            <a:endParaRPr lang="en-US" sz="1800" dirty="0">
              <a:effectLst/>
              <a:latin typeface="Cambria" panose="02040503050406030204" pitchFamily="18" charset="0"/>
              <a:ea typeface="Calibri" panose="020F0502020204030204" pitchFamily="34" charset="0"/>
              <a:cs typeface="Cambria" panose="02040503050406030204" pitchFamily="18" charset="0"/>
            </a:endParaRPr>
          </a:p>
          <a:p>
            <a:pPr marL="228600" marR="0">
              <a:spcBef>
                <a:spcPts val="0"/>
              </a:spcBef>
              <a:spcAft>
                <a:spcPts val="0"/>
              </a:spcAft>
            </a:pPr>
            <a:endParaRPr lang="en-US" sz="1800" dirty="0">
              <a:latin typeface="Cambria" panose="020405030504060302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1800" dirty="0">
              <a:latin typeface="Cambria" panose="020405030504060302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1800" dirty="0">
              <a:latin typeface="Cambria" panose="020405030504060302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1800" dirty="0">
              <a:latin typeface="Cambria" panose="020405030504060302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027" name="Picture 3">
            <a:extLst>
              <a:ext uri="{FF2B5EF4-FFF2-40B4-BE49-F238E27FC236}">
                <a16:creationId xmlns:a16="http://schemas.microsoft.com/office/drawing/2014/main" id="{E4D7EA32-35F4-4A6C-A0B0-F9ACEFA6B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202" t="8076" r="2516" b="8351"/>
          <a:stretch>
            <a:fillRect/>
          </a:stretch>
        </p:blipFill>
        <p:spPr bwMode="auto">
          <a:xfrm>
            <a:off x="1187624" y="3003798"/>
            <a:ext cx="6660740" cy="19272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483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024563-CCCA-4EC7-B0E3-9DD5E679D7D7}"/>
              </a:ext>
            </a:extLst>
          </p:cNvPr>
          <p:cNvSpPr/>
          <p:nvPr/>
        </p:nvSpPr>
        <p:spPr>
          <a:xfrm>
            <a:off x="1295636" y="212484"/>
            <a:ext cx="6552728" cy="514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40E40A92-0FD0-4D74-8300-03D753F18EBD}"/>
              </a:ext>
            </a:extLst>
          </p:cNvPr>
          <p:cNvSpPr txBox="1">
            <a:spLocks/>
          </p:cNvSpPr>
          <p:nvPr/>
        </p:nvSpPr>
        <p:spPr>
          <a:xfrm>
            <a:off x="407461" y="80229"/>
            <a:ext cx="8972019" cy="7794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9600"/>
              <a:buFont typeface="Staatliches"/>
              <a:buNone/>
              <a:defRPr sz="6500" b="0" i="0" u="none" strike="noStrike" cap="none">
                <a:solidFill>
                  <a:schemeClr val="dk1"/>
                </a:solidFill>
                <a:latin typeface="Staatliches"/>
                <a:ea typeface="Staatliches"/>
                <a:cs typeface="Staatliches"/>
                <a:sym typeface="Staatliches"/>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3200" dirty="0">
                <a:latin typeface="Times New Roman" pitchFamily="18" charset="0"/>
                <a:cs typeface="Times New Roman" pitchFamily="18" charset="0"/>
              </a:rPr>
              <a:t>APLIKASI BIOREMEDIASI </a:t>
            </a:r>
            <a:endParaRPr lang="id-ID" sz="3200" dirty="0">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id="{A12709DE-77CB-4FBE-872A-022E526C5BBA}"/>
              </a:ext>
            </a:extLst>
          </p:cNvPr>
          <p:cNvSpPr txBox="1"/>
          <p:nvPr/>
        </p:nvSpPr>
        <p:spPr>
          <a:xfrm>
            <a:off x="235383" y="859728"/>
            <a:ext cx="8485019" cy="4062651"/>
          </a:xfrm>
          <a:prstGeom prst="rect">
            <a:avLst/>
          </a:prstGeom>
          <a:solidFill>
            <a:schemeClr val="accent5">
              <a:lumMod val="20000"/>
              <a:lumOff val="80000"/>
            </a:schemeClr>
          </a:solidFill>
        </p:spPr>
        <p:txBody>
          <a:bodyPr wrap="square" rtlCol="0">
            <a:spAutoFit/>
          </a:bodyPr>
          <a:lstStyle/>
          <a:p>
            <a:pPr marR="0" lvl="0">
              <a:spcBef>
                <a:spcPts val="0"/>
              </a:spcBef>
              <a:spcAft>
                <a:spcPts val="0"/>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2. </a:t>
            </a:r>
            <a:r>
              <a:rPr lang="en-US" sz="1800" b="1" dirty="0">
                <a:latin typeface="Times New Roman" panose="02020603050405020304" pitchFamily="18" charset="0"/>
                <a:ea typeface="Calibri" panose="020F0502020204030204" pitchFamily="34" charset="0"/>
                <a:cs typeface="Times New Roman" panose="02020603050405020304" pitchFamily="18" charset="0"/>
              </a:rPr>
              <a:t>B</a:t>
            </a:r>
            <a:r>
              <a:rPr lang="id-ID" sz="1800" b="1" dirty="0">
                <a:effectLst/>
                <a:latin typeface="Times New Roman" panose="02020603050405020304" pitchFamily="18" charset="0"/>
                <a:ea typeface="Calibri" panose="020F0502020204030204" pitchFamily="34" charset="0"/>
                <a:cs typeface="Times New Roman" panose="02020603050405020304" pitchFamily="18" charset="0"/>
              </a:rPr>
              <a:t>akteri </a:t>
            </a:r>
            <a:r>
              <a:rPr lang="id-ID" sz="1800" b="1" i="1" dirty="0">
                <a:effectLst/>
                <a:latin typeface="Times New Roman" panose="02020603050405020304" pitchFamily="18" charset="0"/>
                <a:ea typeface="Calibri" panose="020F0502020204030204" pitchFamily="34" charset="0"/>
                <a:cs typeface="Times New Roman" panose="02020603050405020304" pitchFamily="18" charset="0"/>
              </a:rPr>
              <a:t>commercial product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spcAft>
                <a:spcPts val="0"/>
              </a:spcAft>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Produk komersial untuk bioremediasi biasa dipergunakan untuk menjaga kualitas air danau (</a:t>
            </a: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pond</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alga bloom</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penurunan nitrat-fosfat, peningkatan kecerahan.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spcAft>
                <a:spcPts val="0"/>
              </a:spcAft>
            </a:pPr>
            <a:r>
              <a:rPr lang="id-ID" sz="1800" dirty="0">
                <a:effectLst/>
                <a:latin typeface="Cambria,Bold"/>
                <a:ea typeface="Calibri" panose="020F0502020204030204" pitchFamily="34" charset="0"/>
                <a:cs typeface="Cambria,Bold"/>
              </a:rPr>
              <a:t>Tabel 2</a:t>
            </a:r>
            <a:r>
              <a:rPr lang="id-ID" sz="1800" dirty="0">
                <a:effectLst/>
                <a:latin typeface="Cambria" panose="02040503050406030204" pitchFamily="18" charset="0"/>
                <a:ea typeface="Calibri" panose="020F0502020204030204" pitchFamily="34" charset="0"/>
                <a:cs typeface="Cambria" panose="02040503050406030204" pitchFamily="18" charset="0"/>
              </a:rPr>
              <a:t>. Beberapa contoh penggunaan isolat Bakteri </a:t>
            </a: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commercial product</a:t>
            </a:r>
            <a:endParaRPr lang="en-US" sz="18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1800" dirty="0">
              <a:latin typeface="Cambria" panose="020405030504060302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1800" dirty="0">
              <a:latin typeface="Cambria" panose="020405030504060302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1800" dirty="0">
              <a:latin typeface="Cambria" panose="020405030504060302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1800" dirty="0">
              <a:latin typeface="Cambria" panose="020405030504060302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dirty="0"/>
          </a:p>
        </p:txBody>
      </p:sp>
      <p:pic>
        <p:nvPicPr>
          <p:cNvPr id="2052" name="Picture 4">
            <a:extLst>
              <a:ext uri="{FF2B5EF4-FFF2-40B4-BE49-F238E27FC236}">
                <a16:creationId xmlns:a16="http://schemas.microsoft.com/office/drawing/2014/main" id="{4C78860C-C1FF-435B-9AAF-89BE7608CD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7" t="38901" r="5322"/>
          <a:stretch>
            <a:fillRect/>
          </a:stretch>
        </p:blipFill>
        <p:spPr bwMode="auto">
          <a:xfrm>
            <a:off x="1043608" y="2127128"/>
            <a:ext cx="6650951" cy="2676870"/>
          </a:xfrm>
          <a:prstGeom prst="rect">
            <a:avLst/>
          </a:prstGeom>
          <a:noFill/>
          <a:ln w="9525">
            <a:solidFill>
              <a:srgbClr val="080808"/>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529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4"/>
          <p:cNvSpPr txBox="1">
            <a:spLocks noGrp="1"/>
          </p:cNvSpPr>
          <p:nvPr>
            <p:ph type="title"/>
          </p:nvPr>
        </p:nvSpPr>
        <p:spPr>
          <a:xfrm>
            <a:off x="685800" y="533400"/>
            <a:ext cx="7772400" cy="304800"/>
          </a:xfrm>
          <a:prstGeom prst="rect">
            <a:avLst/>
          </a:prstGeom>
        </p:spPr>
        <p:txBody>
          <a:bodyPr spcFirstLastPara="1" wrap="square" lIns="91425" tIns="91425" rIns="91425" bIns="91425" anchor="ctr" anchorCtr="0">
            <a:noAutofit/>
          </a:bodyPr>
          <a:lstStyle/>
          <a:p>
            <a:pPr lvl="0"/>
            <a:r>
              <a:rPr lang="id-ID" sz="3200" dirty="0">
                <a:latin typeface="Times New Roman" pitchFamily="18" charset="0"/>
                <a:cs typeface="Times New Roman" pitchFamily="18" charset="0"/>
              </a:rPr>
              <a:t>Apa Itu </a:t>
            </a:r>
            <a:r>
              <a:rPr lang="id-ID" sz="3200" i="1" dirty="0">
                <a:latin typeface="Times New Roman" pitchFamily="18" charset="0"/>
                <a:cs typeface="Times New Roman" pitchFamily="18" charset="0"/>
              </a:rPr>
              <a:t>Ice Nucleation</a:t>
            </a:r>
            <a:r>
              <a:rPr lang="id-ID" sz="3200" dirty="0">
                <a:latin typeface="Times New Roman" pitchFamily="18" charset="0"/>
                <a:cs typeface="Times New Roman" pitchFamily="18" charset="0"/>
              </a:rPr>
              <a:t>?</a:t>
            </a:r>
            <a:endParaRPr>
              <a:latin typeface="Times New Roman" pitchFamily="18" charset="0"/>
              <a:cs typeface="Times New Roman" pitchFamily="18" charset="0"/>
            </a:endParaRPr>
          </a:p>
        </p:txBody>
      </p:sp>
      <p:sp>
        <p:nvSpPr>
          <p:cNvPr id="408" name="Google Shape;408;p34"/>
          <p:cNvSpPr txBox="1">
            <a:spLocks noGrp="1"/>
          </p:cNvSpPr>
          <p:nvPr>
            <p:ph type="body" idx="1"/>
          </p:nvPr>
        </p:nvSpPr>
        <p:spPr>
          <a:xfrm>
            <a:off x="1214414" y="1428742"/>
            <a:ext cx="4001651" cy="3458700"/>
          </a:xfrm>
          <a:prstGeom prst="rect">
            <a:avLst/>
          </a:prstGeom>
        </p:spPr>
        <p:txBody>
          <a:bodyPr spcFirstLastPara="1" wrap="square" lIns="91425" tIns="91425" rIns="91425" bIns="90000" anchor="t" anchorCtr="0">
            <a:noAutofit/>
          </a:bodyPr>
          <a:lstStyle/>
          <a:p>
            <a:pPr marL="0" indent="0">
              <a:buNone/>
            </a:pPr>
            <a:r>
              <a:rPr lang="id-ID" sz="1400" b="1" i="1" dirty="0">
                <a:latin typeface="Times New Roman" pitchFamily="18" charset="0"/>
                <a:cs typeface="Times New Roman" pitchFamily="18" charset="0"/>
              </a:rPr>
              <a:t>Ice Nucleation </a:t>
            </a:r>
            <a:r>
              <a:rPr lang="id-ID" sz="1400" dirty="0">
                <a:latin typeface="Times New Roman" pitchFamily="18" charset="0"/>
                <a:cs typeface="Times New Roman" pitchFamily="18" charset="0"/>
              </a:rPr>
              <a:t>merupakan transisi pembentukan cairan menjadi bentuk kristal atau es. Ice nucleation ini tidak lepas dari bantuan mikroorganisme yaitu bakteri. Bakteri </a:t>
            </a:r>
            <a:r>
              <a:rPr lang="id-ID" sz="1400" i="1" dirty="0">
                <a:latin typeface="Times New Roman" pitchFamily="18" charset="0"/>
                <a:cs typeface="Times New Roman" pitchFamily="18" charset="0"/>
              </a:rPr>
              <a:t>Ice Nucleation Active </a:t>
            </a:r>
            <a:r>
              <a:rPr lang="id-ID" sz="1400" dirty="0">
                <a:latin typeface="Times New Roman" pitchFamily="18" charset="0"/>
                <a:cs typeface="Times New Roman" pitchFamily="18" charset="0"/>
              </a:rPr>
              <a:t>(INA) biasanya ditemukan pada organ tanaman khususnya di permukaan daun. Bakteri ini memiliki kemampuan menginisiasi pembentukan inti es pada permukaan daun dengan adanya protein nukleasi es. </a:t>
            </a:r>
            <a:endParaRPr lang="en-US" sz="1400" dirty="0">
              <a:solidFill>
                <a:srgbClr val="000000"/>
              </a:solidFill>
              <a:latin typeface="Times New Roman" pitchFamily="18" charset="0"/>
              <a:ea typeface="Arial"/>
              <a:cs typeface="Times New Roman" pitchFamily="18" charset="0"/>
              <a:sym typeface="Arial"/>
            </a:endParaRPr>
          </a:p>
          <a:p>
            <a:pPr marL="0" lvl="0" indent="0" algn="l" rtl="0">
              <a:spcBef>
                <a:spcPts val="0"/>
              </a:spcBef>
              <a:spcAft>
                <a:spcPts val="0"/>
              </a:spcAft>
              <a:buNone/>
            </a:pPr>
            <a:endParaRPr sz="1400">
              <a:solidFill>
                <a:srgbClr val="FFFFFF"/>
              </a:solidFill>
              <a:latin typeface="Times New Roman" pitchFamily="18" charset="0"/>
              <a:cs typeface="Times New Roman" pitchFamily="18" charset="0"/>
            </a:endParaRPr>
          </a:p>
        </p:txBody>
      </p:sp>
      <p:pic>
        <p:nvPicPr>
          <p:cNvPr id="4" name="Picture 3" descr="64028_web.jpg"/>
          <p:cNvPicPr>
            <a:picLocks noChangeAspect="1"/>
          </p:cNvPicPr>
          <p:nvPr/>
        </p:nvPicPr>
        <p:blipFill>
          <a:blip r:embed="rId3"/>
          <a:srcRect l="2532" t="1160"/>
          <a:stretch>
            <a:fillRect/>
          </a:stretch>
        </p:blipFill>
        <p:spPr>
          <a:xfrm>
            <a:off x="5786446" y="2143122"/>
            <a:ext cx="2750916" cy="207128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48"/>
          <p:cNvSpPr txBox="1">
            <a:spLocks noGrp="1"/>
          </p:cNvSpPr>
          <p:nvPr>
            <p:ph type="title"/>
          </p:nvPr>
        </p:nvSpPr>
        <p:spPr>
          <a:xfrm>
            <a:off x="762000" y="2202675"/>
            <a:ext cx="7620000" cy="72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TERIMA KASIH</a:t>
            </a:r>
            <a:endParaRPr/>
          </a:p>
        </p:txBody>
      </p:sp>
      <p:grpSp>
        <p:nvGrpSpPr>
          <p:cNvPr id="987" name="Google Shape;987;p48"/>
          <p:cNvGrpSpPr/>
          <p:nvPr/>
        </p:nvGrpSpPr>
        <p:grpSpPr>
          <a:xfrm flipH="1">
            <a:off x="1463875" y="1680150"/>
            <a:ext cx="535300" cy="194950"/>
            <a:chOff x="5054325" y="1441125"/>
            <a:chExt cx="535300" cy="194950"/>
          </a:xfrm>
        </p:grpSpPr>
        <p:sp>
          <p:nvSpPr>
            <p:cNvPr id="988" name="Google Shape;988;p48"/>
            <p:cNvSpPr/>
            <p:nvPr/>
          </p:nvSpPr>
          <p:spPr>
            <a:xfrm>
              <a:off x="5054325" y="1441125"/>
              <a:ext cx="535300" cy="194950"/>
            </a:xfrm>
            <a:custGeom>
              <a:avLst/>
              <a:gdLst/>
              <a:ahLst/>
              <a:cxnLst/>
              <a:rect l="l" t="t" r="r" b="b"/>
              <a:pathLst>
                <a:path w="21412" h="7798" extrusionOk="0">
                  <a:moveTo>
                    <a:pt x="10492" y="1"/>
                  </a:moveTo>
                  <a:cubicBezTo>
                    <a:pt x="8476" y="1"/>
                    <a:pt x="6692" y="1553"/>
                    <a:pt x="6477" y="3337"/>
                  </a:cubicBezTo>
                  <a:cubicBezTo>
                    <a:pt x="6031" y="3123"/>
                    <a:pt x="5799" y="3123"/>
                    <a:pt x="5353" y="3123"/>
                  </a:cubicBezTo>
                  <a:cubicBezTo>
                    <a:pt x="3801" y="3123"/>
                    <a:pt x="2677" y="4229"/>
                    <a:pt x="2463" y="5568"/>
                  </a:cubicBezTo>
                  <a:lnTo>
                    <a:pt x="2017" y="5568"/>
                  </a:lnTo>
                  <a:cubicBezTo>
                    <a:pt x="893" y="5568"/>
                    <a:pt x="1" y="6460"/>
                    <a:pt x="1" y="7584"/>
                  </a:cubicBezTo>
                  <a:lnTo>
                    <a:pt x="1" y="7798"/>
                  </a:lnTo>
                  <a:lnTo>
                    <a:pt x="21412" y="7798"/>
                  </a:lnTo>
                  <a:lnTo>
                    <a:pt x="21412" y="7584"/>
                  </a:lnTo>
                  <a:cubicBezTo>
                    <a:pt x="21412" y="6460"/>
                    <a:pt x="20520" y="5568"/>
                    <a:pt x="19413" y="5568"/>
                  </a:cubicBezTo>
                  <a:lnTo>
                    <a:pt x="18967" y="5568"/>
                  </a:lnTo>
                  <a:cubicBezTo>
                    <a:pt x="18735" y="4015"/>
                    <a:pt x="17397" y="2891"/>
                    <a:pt x="15845" y="2891"/>
                  </a:cubicBezTo>
                  <a:cubicBezTo>
                    <a:pt x="15399" y="2891"/>
                    <a:pt x="14721" y="2891"/>
                    <a:pt x="14275" y="3337"/>
                  </a:cubicBezTo>
                  <a:cubicBezTo>
                    <a:pt x="14061" y="1339"/>
                    <a:pt x="12276" y="1"/>
                    <a:pt x="10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8"/>
            <p:cNvSpPr/>
            <p:nvPr/>
          </p:nvSpPr>
          <p:spPr>
            <a:xfrm>
              <a:off x="5127025" y="1513400"/>
              <a:ext cx="339950" cy="122675"/>
            </a:xfrm>
            <a:custGeom>
              <a:avLst/>
              <a:gdLst/>
              <a:ahLst/>
              <a:cxnLst/>
              <a:rect l="l" t="t" r="r" b="b"/>
              <a:pathLst>
                <a:path w="13598" h="4907" extrusionOk="0">
                  <a:moveTo>
                    <a:pt x="6692" y="0"/>
                  </a:moveTo>
                  <a:cubicBezTo>
                    <a:pt x="5354" y="0"/>
                    <a:pt x="4462" y="892"/>
                    <a:pt x="4230" y="2016"/>
                  </a:cubicBezTo>
                  <a:cubicBezTo>
                    <a:pt x="4016" y="2016"/>
                    <a:pt x="3784" y="1784"/>
                    <a:pt x="3338" y="1784"/>
                  </a:cubicBezTo>
                  <a:cubicBezTo>
                    <a:pt x="2445" y="1784"/>
                    <a:pt x="1785" y="2462"/>
                    <a:pt x="1553" y="3355"/>
                  </a:cubicBezTo>
                  <a:lnTo>
                    <a:pt x="1339" y="3355"/>
                  </a:lnTo>
                  <a:cubicBezTo>
                    <a:pt x="661" y="3355"/>
                    <a:pt x="1" y="4015"/>
                    <a:pt x="1" y="4693"/>
                  </a:cubicBezTo>
                  <a:lnTo>
                    <a:pt x="1" y="4907"/>
                  </a:lnTo>
                  <a:lnTo>
                    <a:pt x="13597" y="4907"/>
                  </a:lnTo>
                  <a:lnTo>
                    <a:pt x="13597" y="4693"/>
                  </a:lnTo>
                  <a:cubicBezTo>
                    <a:pt x="13597" y="4015"/>
                    <a:pt x="13151" y="3355"/>
                    <a:pt x="12491" y="3355"/>
                  </a:cubicBezTo>
                  <a:cubicBezTo>
                    <a:pt x="12259" y="3355"/>
                    <a:pt x="12259" y="3355"/>
                    <a:pt x="12045" y="3569"/>
                  </a:cubicBezTo>
                  <a:cubicBezTo>
                    <a:pt x="12045" y="2462"/>
                    <a:pt x="11153" y="1784"/>
                    <a:pt x="10260" y="1784"/>
                  </a:cubicBezTo>
                  <a:cubicBezTo>
                    <a:pt x="9814" y="1784"/>
                    <a:pt x="9582" y="1784"/>
                    <a:pt x="9136" y="2016"/>
                  </a:cubicBezTo>
                  <a:cubicBezTo>
                    <a:pt x="8922" y="892"/>
                    <a:pt x="8030" y="0"/>
                    <a:pt x="6692"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0" name="Google Shape;990;p48"/>
          <p:cNvGrpSpPr/>
          <p:nvPr/>
        </p:nvGrpSpPr>
        <p:grpSpPr>
          <a:xfrm flipH="1">
            <a:off x="832450" y="1946913"/>
            <a:ext cx="535300" cy="194950"/>
            <a:chOff x="5054325" y="1441125"/>
            <a:chExt cx="535300" cy="194950"/>
          </a:xfrm>
        </p:grpSpPr>
        <p:sp>
          <p:nvSpPr>
            <p:cNvPr id="991" name="Google Shape;991;p48"/>
            <p:cNvSpPr/>
            <p:nvPr/>
          </p:nvSpPr>
          <p:spPr>
            <a:xfrm>
              <a:off x="5054325" y="1441125"/>
              <a:ext cx="535300" cy="194950"/>
            </a:xfrm>
            <a:custGeom>
              <a:avLst/>
              <a:gdLst/>
              <a:ahLst/>
              <a:cxnLst/>
              <a:rect l="l" t="t" r="r" b="b"/>
              <a:pathLst>
                <a:path w="21412" h="7798" extrusionOk="0">
                  <a:moveTo>
                    <a:pt x="10492" y="1"/>
                  </a:moveTo>
                  <a:cubicBezTo>
                    <a:pt x="8476" y="1"/>
                    <a:pt x="6692" y="1553"/>
                    <a:pt x="6477" y="3337"/>
                  </a:cubicBezTo>
                  <a:cubicBezTo>
                    <a:pt x="6031" y="3123"/>
                    <a:pt x="5799" y="3123"/>
                    <a:pt x="5353" y="3123"/>
                  </a:cubicBezTo>
                  <a:cubicBezTo>
                    <a:pt x="3801" y="3123"/>
                    <a:pt x="2677" y="4229"/>
                    <a:pt x="2463" y="5568"/>
                  </a:cubicBezTo>
                  <a:lnTo>
                    <a:pt x="2017" y="5568"/>
                  </a:lnTo>
                  <a:cubicBezTo>
                    <a:pt x="893" y="5568"/>
                    <a:pt x="1" y="6460"/>
                    <a:pt x="1" y="7584"/>
                  </a:cubicBezTo>
                  <a:lnTo>
                    <a:pt x="1" y="7798"/>
                  </a:lnTo>
                  <a:lnTo>
                    <a:pt x="21412" y="7798"/>
                  </a:lnTo>
                  <a:lnTo>
                    <a:pt x="21412" y="7584"/>
                  </a:lnTo>
                  <a:cubicBezTo>
                    <a:pt x="21412" y="6460"/>
                    <a:pt x="20520" y="5568"/>
                    <a:pt x="19413" y="5568"/>
                  </a:cubicBezTo>
                  <a:lnTo>
                    <a:pt x="18967" y="5568"/>
                  </a:lnTo>
                  <a:cubicBezTo>
                    <a:pt x="18735" y="4015"/>
                    <a:pt x="17397" y="2891"/>
                    <a:pt x="15845" y="2891"/>
                  </a:cubicBezTo>
                  <a:cubicBezTo>
                    <a:pt x="15399" y="2891"/>
                    <a:pt x="14721" y="2891"/>
                    <a:pt x="14275" y="3337"/>
                  </a:cubicBezTo>
                  <a:cubicBezTo>
                    <a:pt x="14061" y="1339"/>
                    <a:pt x="12276" y="1"/>
                    <a:pt x="10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8"/>
            <p:cNvSpPr/>
            <p:nvPr/>
          </p:nvSpPr>
          <p:spPr>
            <a:xfrm>
              <a:off x="5127025" y="1513400"/>
              <a:ext cx="339950" cy="122675"/>
            </a:xfrm>
            <a:custGeom>
              <a:avLst/>
              <a:gdLst/>
              <a:ahLst/>
              <a:cxnLst/>
              <a:rect l="l" t="t" r="r" b="b"/>
              <a:pathLst>
                <a:path w="13598" h="4907" extrusionOk="0">
                  <a:moveTo>
                    <a:pt x="6692" y="0"/>
                  </a:moveTo>
                  <a:cubicBezTo>
                    <a:pt x="5354" y="0"/>
                    <a:pt x="4462" y="892"/>
                    <a:pt x="4230" y="2016"/>
                  </a:cubicBezTo>
                  <a:cubicBezTo>
                    <a:pt x="4016" y="2016"/>
                    <a:pt x="3784" y="1784"/>
                    <a:pt x="3338" y="1784"/>
                  </a:cubicBezTo>
                  <a:cubicBezTo>
                    <a:pt x="2445" y="1784"/>
                    <a:pt x="1785" y="2462"/>
                    <a:pt x="1553" y="3355"/>
                  </a:cubicBezTo>
                  <a:lnTo>
                    <a:pt x="1339" y="3355"/>
                  </a:lnTo>
                  <a:cubicBezTo>
                    <a:pt x="661" y="3355"/>
                    <a:pt x="1" y="4015"/>
                    <a:pt x="1" y="4693"/>
                  </a:cubicBezTo>
                  <a:lnTo>
                    <a:pt x="1" y="4907"/>
                  </a:lnTo>
                  <a:lnTo>
                    <a:pt x="13597" y="4907"/>
                  </a:lnTo>
                  <a:lnTo>
                    <a:pt x="13597" y="4693"/>
                  </a:lnTo>
                  <a:cubicBezTo>
                    <a:pt x="13597" y="4015"/>
                    <a:pt x="13151" y="3355"/>
                    <a:pt x="12491" y="3355"/>
                  </a:cubicBezTo>
                  <a:cubicBezTo>
                    <a:pt x="12259" y="3355"/>
                    <a:pt x="12259" y="3355"/>
                    <a:pt x="12045" y="3569"/>
                  </a:cubicBezTo>
                  <a:cubicBezTo>
                    <a:pt x="12045" y="2462"/>
                    <a:pt x="11153" y="1784"/>
                    <a:pt x="10260" y="1784"/>
                  </a:cubicBezTo>
                  <a:cubicBezTo>
                    <a:pt x="9814" y="1784"/>
                    <a:pt x="9582" y="1784"/>
                    <a:pt x="9136" y="2016"/>
                  </a:cubicBezTo>
                  <a:cubicBezTo>
                    <a:pt x="8922" y="892"/>
                    <a:pt x="8030" y="0"/>
                    <a:pt x="6692"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3" name="Google Shape;993;p48"/>
          <p:cNvGrpSpPr/>
          <p:nvPr/>
        </p:nvGrpSpPr>
        <p:grpSpPr>
          <a:xfrm>
            <a:off x="7730663" y="1789375"/>
            <a:ext cx="535300" cy="194950"/>
            <a:chOff x="5054325" y="1441125"/>
            <a:chExt cx="535300" cy="194950"/>
          </a:xfrm>
        </p:grpSpPr>
        <p:sp>
          <p:nvSpPr>
            <p:cNvPr id="994" name="Google Shape;994;p48"/>
            <p:cNvSpPr/>
            <p:nvPr/>
          </p:nvSpPr>
          <p:spPr>
            <a:xfrm>
              <a:off x="5054325" y="1441125"/>
              <a:ext cx="535300" cy="194950"/>
            </a:xfrm>
            <a:custGeom>
              <a:avLst/>
              <a:gdLst/>
              <a:ahLst/>
              <a:cxnLst/>
              <a:rect l="l" t="t" r="r" b="b"/>
              <a:pathLst>
                <a:path w="21412" h="7798" extrusionOk="0">
                  <a:moveTo>
                    <a:pt x="10492" y="1"/>
                  </a:moveTo>
                  <a:cubicBezTo>
                    <a:pt x="8476" y="1"/>
                    <a:pt x="6692" y="1553"/>
                    <a:pt x="6477" y="3337"/>
                  </a:cubicBezTo>
                  <a:cubicBezTo>
                    <a:pt x="6031" y="3123"/>
                    <a:pt x="5799" y="3123"/>
                    <a:pt x="5353" y="3123"/>
                  </a:cubicBezTo>
                  <a:cubicBezTo>
                    <a:pt x="3801" y="3123"/>
                    <a:pt x="2677" y="4229"/>
                    <a:pt x="2463" y="5568"/>
                  </a:cubicBezTo>
                  <a:lnTo>
                    <a:pt x="2017" y="5568"/>
                  </a:lnTo>
                  <a:cubicBezTo>
                    <a:pt x="893" y="5568"/>
                    <a:pt x="1" y="6460"/>
                    <a:pt x="1" y="7584"/>
                  </a:cubicBezTo>
                  <a:lnTo>
                    <a:pt x="1" y="7798"/>
                  </a:lnTo>
                  <a:lnTo>
                    <a:pt x="21412" y="7798"/>
                  </a:lnTo>
                  <a:lnTo>
                    <a:pt x="21412" y="7584"/>
                  </a:lnTo>
                  <a:cubicBezTo>
                    <a:pt x="21412" y="6460"/>
                    <a:pt x="20520" y="5568"/>
                    <a:pt x="19413" y="5568"/>
                  </a:cubicBezTo>
                  <a:lnTo>
                    <a:pt x="18967" y="5568"/>
                  </a:lnTo>
                  <a:cubicBezTo>
                    <a:pt x="18735" y="4015"/>
                    <a:pt x="17397" y="2891"/>
                    <a:pt x="15845" y="2891"/>
                  </a:cubicBezTo>
                  <a:cubicBezTo>
                    <a:pt x="15399" y="2891"/>
                    <a:pt x="14721" y="2891"/>
                    <a:pt x="14275" y="3337"/>
                  </a:cubicBezTo>
                  <a:cubicBezTo>
                    <a:pt x="14061" y="1339"/>
                    <a:pt x="12276" y="1"/>
                    <a:pt x="10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8"/>
            <p:cNvSpPr/>
            <p:nvPr/>
          </p:nvSpPr>
          <p:spPr>
            <a:xfrm>
              <a:off x="5127025" y="1513400"/>
              <a:ext cx="339950" cy="122675"/>
            </a:xfrm>
            <a:custGeom>
              <a:avLst/>
              <a:gdLst/>
              <a:ahLst/>
              <a:cxnLst/>
              <a:rect l="l" t="t" r="r" b="b"/>
              <a:pathLst>
                <a:path w="13598" h="4907" extrusionOk="0">
                  <a:moveTo>
                    <a:pt x="6692" y="0"/>
                  </a:moveTo>
                  <a:cubicBezTo>
                    <a:pt x="5354" y="0"/>
                    <a:pt x="4462" y="892"/>
                    <a:pt x="4230" y="2016"/>
                  </a:cubicBezTo>
                  <a:cubicBezTo>
                    <a:pt x="4016" y="2016"/>
                    <a:pt x="3784" y="1784"/>
                    <a:pt x="3338" y="1784"/>
                  </a:cubicBezTo>
                  <a:cubicBezTo>
                    <a:pt x="2445" y="1784"/>
                    <a:pt x="1785" y="2462"/>
                    <a:pt x="1553" y="3355"/>
                  </a:cubicBezTo>
                  <a:lnTo>
                    <a:pt x="1339" y="3355"/>
                  </a:lnTo>
                  <a:cubicBezTo>
                    <a:pt x="661" y="3355"/>
                    <a:pt x="1" y="4015"/>
                    <a:pt x="1" y="4693"/>
                  </a:cubicBezTo>
                  <a:lnTo>
                    <a:pt x="1" y="4907"/>
                  </a:lnTo>
                  <a:lnTo>
                    <a:pt x="13597" y="4907"/>
                  </a:lnTo>
                  <a:lnTo>
                    <a:pt x="13597" y="4693"/>
                  </a:lnTo>
                  <a:cubicBezTo>
                    <a:pt x="13597" y="4015"/>
                    <a:pt x="13151" y="3355"/>
                    <a:pt x="12491" y="3355"/>
                  </a:cubicBezTo>
                  <a:cubicBezTo>
                    <a:pt x="12259" y="3355"/>
                    <a:pt x="12259" y="3355"/>
                    <a:pt x="12045" y="3569"/>
                  </a:cubicBezTo>
                  <a:cubicBezTo>
                    <a:pt x="12045" y="2462"/>
                    <a:pt x="11153" y="1784"/>
                    <a:pt x="10260" y="1784"/>
                  </a:cubicBezTo>
                  <a:cubicBezTo>
                    <a:pt x="9814" y="1784"/>
                    <a:pt x="9582" y="1784"/>
                    <a:pt x="9136" y="2016"/>
                  </a:cubicBezTo>
                  <a:cubicBezTo>
                    <a:pt x="8922" y="892"/>
                    <a:pt x="8030" y="0"/>
                    <a:pt x="6692"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6" name="Google Shape;996;p48"/>
          <p:cNvGrpSpPr/>
          <p:nvPr/>
        </p:nvGrpSpPr>
        <p:grpSpPr>
          <a:xfrm>
            <a:off x="5294138" y="1103825"/>
            <a:ext cx="535300" cy="194950"/>
            <a:chOff x="5054325" y="1441125"/>
            <a:chExt cx="535300" cy="194950"/>
          </a:xfrm>
        </p:grpSpPr>
        <p:sp>
          <p:nvSpPr>
            <p:cNvPr id="997" name="Google Shape;997;p48"/>
            <p:cNvSpPr/>
            <p:nvPr/>
          </p:nvSpPr>
          <p:spPr>
            <a:xfrm>
              <a:off x="5054325" y="1441125"/>
              <a:ext cx="535300" cy="194950"/>
            </a:xfrm>
            <a:custGeom>
              <a:avLst/>
              <a:gdLst/>
              <a:ahLst/>
              <a:cxnLst/>
              <a:rect l="l" t="t" r="r" b="b"/>
              <a:pathLst>
                <a:path w="21412" h="7798" extrusionOk="0">
                  <a:moveTo>
                    <a:pt x="10492" y="1"/>
                  </a:moveTo>
                  <a:cubicBezTo>
                    <a:pt x="8476" y="1"/>
                    <a:pt x="6692" y="1553"/>
                    <a:pt x="6477" y="3337"/>
                  </a:cubicBezTo>
                  <a:cubicBezTo>
                    <a:pt x="6031" y="3123"/>
                    <a:pt x="5799" y="3123"/>
                    <a:pt x="5353" y="3123"/>
                  </a:cubicBezTo>
                  <a:cubicBezTo>
                    <a:pt x="3801" y="3123"/>
                    <a:pt x="2677" y="4229"/>
                    <a:pt x="2463" y="5568"/>
                  </a:cubicBezTo>
                  <a:lnTo>
                    <a:pt x="2017" y="5568"/>
                  </a:lnTo>
                  <a:cubicBezTo>
                    <a:pt x="893" y="5568"/>
                    <a:pt x="1" y="6460"/>
                    <a:pt x="1" y="7584"/>
                  </a:cubicBezTo>
                  <a:lnTo>
                    <a:pt x="1" y="7798"/>
                  </a:lnTo>
                  <a:lnTo>
                    <a:pt x="21412" y="7798"/>
                  </a:lnTo>
                  <a:lnTo>
                    <a:pt x="21412" y="7584"/>
                  </a:lnTo>
                  <a:cubicBezTo>
                    <a:pt x="21412" y="6460"/>
                    <a:pt x="20520" y="5568"/>
                    <a:pt x="19413" y="5568"/>
                  </a:cubicBezTo>
                  <a:lnTo>
                    <a:pt x="18967" y="5568"/>
                  </a:lnTo>
                  <a:cubicBezTo>
                    <a:pt x="18735" y="4015"/>
                    <a:pt x="17397" y="2891"/>
                    <a:pt x="15845" y="2891"/>
                  </a:cubicBezTo>
                  <a:cubicBezTo>
                    <a:pt x="15399" y="2891"/>
                    <a:pt x="14721" y="2891"/>
                    <a:pt x="14275" y="3337"/>
                  </a:cubicBezTo>
                  <a:cubicBezTo>
                    <a:pt x="14061" y="1339"/>
                    <a:pt x="12276" y="1"/>
                    <a:pt x="10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8"/>
            <p:cNvSpPr/>
            <p:nvPr/>
          </p:nvSpPr>
          <p:spPr>
            <a:xfrm>
              <a:off x="5127025" y="1513400"/>
              <a:ext cx="339950" cy="122675"/>
            </a:xfrm>
            <a:custGeom>
              <a:avLst/>
              <a:gdLst/>
              <a:ahLst/>
              <a:cxnLst/>
              <a:rect l="l" t="t" r="r" b="b"/>
              <a:pathLst>
                <a:path w="13598" h="4907" extrusionOk="0">
                  <a:moveTo>
                    <a:pt x="6692" y="0"/>
                  </a:moveTo>
                  <a:cubicBezTo>
                    <a:pt x="5354" y="0"/>
                    <a:pt x="4462" y="892"/>
                    <a:pt x="4230" y="2016"/>
                  </a:cubicBezTo>
                  <a:cubicBezTo>
                    <a:pt x="4016" y="2016"/>
                    <a:pt x="3784" y="1784"/>
                    <a:pt x="3338" y="1784"/>
                  </a:cubicBezTo>
                  <a:cubicBezTo>
                    <a:pt x="2445" y="1784"/>
                    <a:pt x="1785" y="2462"/>
                    <a:pt x="1553" y="3355"/>
                  </a:cubicBezTo>
                  <a:lnTo>
                    <a:pt x="1339" y="3355"/>
                  </a:lnTo>
                  <a:cubicBezTo>
                    <a:pt x="661" y="3355"/>
                    <a:pt x="1" y="4015"/>
                    <a:pt x="1" y="4693"/>
                  </a:cubicBezTo>
                  <a:lnTo>
                    <a:pt x="1" y="4907"/>
                  </a:lnTo>
                  <a:lnTo>
                    <a:pt x="13597" y="4907"/>
                  </a:lnTo>
                  <a:lnTo>
                    <a:pt x="13597" y="4693"/>
                  </a:lnTo>
                  <a:cubicBezTo>
                    <a:pt x="13597" y="4015"/>
                    <a:pt x="13151" y="3355"/>
                    <a:pt x="12491" y="3355"/>
                  </a:cubicBezTo>
                  <a:cubicBezTo>
                    <a:pt x="12259" y="3355"/>
                    <a:pt x="12259" y="3355"/>
                    <a:pt x="12045" y="3569"/>
                  </a:cubicBezTo>
                  <a:cubicBezTo>
                    <a:pt x="12045" y="2462"/>
                    <a:pt x="11153" y="1784"/>
                    <a:pt x="10260" y="1784"/>
                  </a:cubicBezTo>
                  <a:cubicBezTo>
                    <a:pt x="9814" y="1784"/>
                    <a:pt x="9582" y="1784"/>
                    <a:pt x="9136" y="2016"/>
                  </a:cubicBezTo>
                  <a:cubicBezTo>
                    <a:pt x="8922" y="892"/>
                    <a:pt x="8030" y="0"/>
                    <a:pt x="6692"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4"/>
          <p:cNvSpPr txBox="1">
            <a:spLocks noGrp="1"/>
          </p:cNvSpPr>
          <p:nvPr>
            <p:ph type="title"/>
          </p:nvPr>
        </p:nvSpPr>
        <p:spPr>
          <a:xfrm>
            <a:off x="685800" y="533400"/>
            <a:ext cx="7772400" cy="304800"/>
          </a:xfrm>
          <a:prstGeom prst="rect">
            <a:avLst/>
          </a:prstGeom>
        </p:spPr>
        <p:txBody>
          <a:bodyPr spcFirstLastPara="1" wrap="square" lIns="91425" tIns="91425" rIns="91425" bIns="91425" anchor="ctr" anchorCtr="0">
            <a:noAutofit/>
          </a:bodyPr>
          <a:lstStyle/>
          <a:p>
            <a:pPr lvl="0"/>
            <a:r>
              <a:rPr lang="id-ID" sz="3200" dirty="0">
                <a:latin typeface="Times New Roman" pitchFamily="18" charset="0"/>
                <a:cs typeface="Times New Roman" pitchFamily="18" charset="0"/>
              </a:rPr>
              <a:t>Apa Itu </a:t>
            </a:r>
            <a:r>
              <a:rPr lang="en-US" sz="3200" dirty="0" err="1">
                <a:latin typeface="Times New Roman" pitchFamily="18" charset="0"/>
                <a:cs typeface="Times New Roman" pitchFamily="18" charset="0"/>
              </a:rPr>
              <a:t>Bakteri</a:t>
            </a:r>
            <a:r>
              <a:rPr lang="en-US" sz="3200" dirty="0">
                <a:latin typeface="Times New Roman" pitchFamily="18" charset="0"/>
                <a:cs typeface="Times New Roman" pitchFamily="18" charset="0"/>
              </a:rPr>
              <a:t> INA</a:t>
            </a:r>
            <a:r>
              <a:rPr lang="id-ID" sz="3200" dirty="0">
                <a:latin typeface="Times New Roman" pitchFamily="18" charset="0"/>
                <a:cs typeface="Times New Roman" pitchFamily="18" charset="0"/>
              </a:rPr>
              <a:t>?</a:t>
            </a:r>
            <a:endParaRPr dirty="0">
              <a:latin typeface="Times New Roman" pitchFamily="18" charset="0"/>
              <a:cs typeface="Times New Roman" pitchFamily="18" charset="0"/>
            </a:endParaRPr>
          </a:p>
        </p:txBody>
      </p:sp>
      <p:sp>
        <p:nvSpPr>
          <p:cNvPr id="408" name="Google Shape;408;p34"/>
          <p:cNvSpPr txBox="1">
            <a:spLocks noGrp="1"/>
          </p:cNvSpPr>
          <p:nvPr>
            <p:ph type="body" idx="1"/>
          </p:nvPr>
        </p:nvSpPr>
        <p:spPr>
          <a:xfrm>
            <a:off x="685800" y="1203598"/>
            <a:ext cx="4894312" cy="3683844"/>
          </a:xfrm>
          <a:prstGeom prst="rect">
            <a:avLst/>
          </a:prstGeom>
        </p:spPr>
        <p:txBody>
          <a:bodyPr spcFirstLastPara="1" wrap="square" lIns="91425" tIns="91425" rIns="91425" bIns="90000" anchor="t" anchorCtr="0">
            <a:noAutofit/>
          </a:bodyPr>
          <a:lstStyle/>
          <a:p>
            <a:pPr marL="0" indent="0">
              <a:buNone/>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Bakteri </a:t>
            </a: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Ice Nucleation Active </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(INA) merupakan bakteri yang ditemukan pada permukaan daun di dataran tinggi dengan suhu rendah (Lindo </a:t>
            </a: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et al</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2013).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Bakteri INA yang telah ditemukan antara lain : </a:t>
            </a: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Pseudomonas syringae, Pseudomonas viridiflava, Pseudomonas Fluorescens, Erwinia hericola, </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dan </a:t>
            </a: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Xantomonas campestris </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(Edwards </a:t>
            </a: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et al</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.,2014), </a:t>
            </a: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Pseudomonas fragi </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dan </a:t>
            </a: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Pseudomonas moraviensis </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yang ditemukan pada permukaan daun pistachio (Rostami </a:t>
            </a: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et al</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2018).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sz="1400" dirty="0">
              <a:solidFill>
                <a:srgbClr val="FFFFFF"/>
              </a:solidFill>
              <a:latin typeface="Times New Roman" pitchFamily="18" charset="0"/>
              <a:cs typeface="Times New Roman" pitchFamily="18" charset="0"/>
            </a:endParaRPr>
          </a:p>
        </p:txBody>
      </p:sp>
      <p:pic>
        <p:nvPicPr>
          <p:cNvPr id="4" name="Picture 3" descr="64028_web.jpg"/>
          <p:cNvPicPr>
            <a:picLocks noChangeAspect="1"/>
          </p:cNvPicPr>
          <p:nvPr/>
        </p:nvPicPr>
        <p:blipFill>
          <a:blip r:embed="rId3"/>
          <a:srcRect l="2532" t="1160"/>
          <a:stretch>
            <a:fillRect/>
          </a:stretch>
        </p:blipFill>
        <p:spPr>
          <a:xfrm>
            <a:off x="5786446" y="2143122"/>
            <a:ext cx="2750916" cy="2071289"/>
          </a:xfrm>
          <a:prstGeom prst="rect">
            <a:avLst/>
          </a:prstGeom>
        </p:spPr>
      </p:pic>
    </p:spTree>
    <p:extLst>
      <p:ext uri="{BB962C8B-B14F-4D97-AF65-F5344CB8AC3E}">
        <p14:creationId xmlns:p14="http://schemas.microsoft.com/office/powerpoint/2010/main" val="2047664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73"/>
        <p:cNvGrpSpPr/>
        <p:nvPr/>
      </p:nvGrpSpPr>
      <p:grpSpPr>
        <a:xfrm>
          <a:off x="0" y="0"/>
          <a:ext cx="0" cy="0"/>
          <a:chOff x="0" y="0"/>
          <a:chExt cx="0" cy="0"/>
        </a:xfrm>
      </p:grpSpPr>
      <p:grpSp>
        <p:nvGrpSpPr>
          <p:cNvPr id="2274" name="Google Shape;2274;p60"/>
          <p:cNvGrpSpPr/>
          <p:nvPr/>
        </p:nvGrpSpPr>
        <p:grpSpPr>
          <a:xfrm>
            <a:off x="711077" y="1191575"/>
            <a:ext cx="1930547" cy="2707768"/>
            <a:chOff x="711077" y="1191575"/>
            <a:chExt cx="1930547" cy="2707768"/>
          </a:xfrm>
        </p:grpSpPr>
        <p:sp>
          <p:nvSpPr>
            <p:cNvPr id="2275" name="Google Shape;2275;p60"/>
            <p:cNvSpPr/>
            <p:nvPr/>
          </p:nvSpPr>
          <p:spPr>
            <a:xfrm>
              <a:off x="711077" y="1494879"/>
              <a:ext cx="1930539" cy="2404465"/>
            </a:xfrm>
            <a:custGeom>
              <a:avLst/>
              <a:gdLst/>
              <a:ahLst/>
              <a:cxnLst/>
              <a:rect l="l" t="t" r="r" b="b"/>
              <a:pathLst>
                <a:path w="48339" h="82225" extrusionOk="0">
                  <a:moveTo>
                    <a:pt x="4131" y="0"/>
                  </a:moveTo>
                  <a:cubicBezTo>
                    <a:pt x="1867" y="0"/>
                    <a:pt x="0" y="1653"/>
                    <a:pt x="0" y="3933"/>
                  </a:cubicBezTo>
                  <a:lnTo>
                    <a:pt x="0" y="73953"/>
                  </a:lnTo>
                  <a:cubicBezTo>
                    <a:pt x="0" y="76234"/>
                    <a:pt x="1867" y="77886"/>
                    <a:pt x="4131" y="77886"/>
                  </a:cubicBezTo>
                  <a:lnTo>
                    <a:pt x="10329" y="77886"/>
                  </a:lnTo>
                  <a:cubicBezTo>
                    <a:pt x="14460" y="77886"/>
                    <a:pt x="18393" y="79324"/>
                    <a:pt x="21897" y="81605"/>
                  </a:cubicBezTo>
                  <a:cubicBezTo>
                    <a:pt x="22624" y="82018"/>
                    <a:pt x="23450" y="82224"/>
                    <a:pt x="24250" y="82224"/>
                  </a:cubicBezTo>
                  <a:cubicBezTo>
                    <a:pt x="25049" y="82224"/>
                    <a:pt x="25822" y="82018"/>
                    <a:pt x="26442" y="81605"/>
                  </a:cubicBezTo>
                  <a:lnTo>
                    <a:pt x="26656" y="81605"/>
                  </a:lnTo>
                  <a:cubicBezTo>
                    <a:pt x="29962" y="79324"/>
                    <a:pt x="33878" y="77886"/>
                    <a:pt x="38010" y="77886"/>
                  </a:cubicBezTo>
                  <a:lnTo>
                    <a:pt x="44422" y="77886"/>
                  </a:lnTo>
                  <a:cubicBezTo>
                    <a:pt x="46686" y="77886"/>
                    <a:pt x="48338" y="76234"/>
                    <a:pt x="48338" y="73953"/>
                  </a:cubicBezTo>
                  <a:lnTo>
                    <a:pt x="48338" y="3933"/>
                  </a:lnTo>
                  <a:cubicBezTo>
                    <a:pt x="48338" y="1653"/>
                    <a:pt x="46686" y="0"/>
                    <a:pt x="44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60"/>
            <p:cNvSpPr/>
            <p:nvPr/>
          </p:nvSpPr>
          <p:spPr>
            <a:xfrm>
              <a:off x="711085" y="1191575"/>
              <a:ext cx="1930539" cy="448285"/>
            </a:xfrm>
            <a:custGeom>
              <a:avLst/>
              <a:gdLst/>
              <a:ahLst/>
              <a:cxnLst/>
              <a:rect l="l" t="t" r="r" b="b"/>
              <a:pathLst>
                <a:path w="48339" h="12610" extrusionOk="0">
                  <a:moveTo>
                    <a:pt x="4131" y="0"/>
                  </a:moveTo>
                  <a:cubicBezTo>
                    <a:pt x="1867" y="0"/>
                    <a:pt x="0" y="1653"/>
                    <a:pt x="0" y="3933"/>
                  </a:cubicBezTo>
                  <a:lnTo>
                    <a:pt x="0" y="12609"/>
                  </a:lnTo>
                  <a:lnTo>
                    <a:pt x="48338" y="12609"/>
                  </a:lnTo>
                  <a:lnTo>
                    <a:pt x="48338" y="3933"/>
                  </a:lnTo>
                  <a:cubicBezTo>
                    <a:pt x="48338" y="1653"/>
                    <a:pt x="46686" y="0"/>
                    <a:pt x="44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7" name="Google Shape;2277;p60"/>
          <p:cNvSpPr txBox="1">
            <a:spLocks noGrp="1"/>
          </p:cNvSpPr>
          <p:nvPr>
            <p:ph type="title"/>
          </p:nvPr>
        </p:nvSpPr>
        <p:spPr>
          <a:xfrm>
            <a:off x="685800" y="533400"/>
            <a:ext cx="7772400" cy="304800"/>
          </a:xfrm>
          <a:prstGeom prst="rect">
            <a:avLst/>
          </a:prstGeom>
        </p:spPr>
        <p:txBody>
          <a:bodyPr spcFirstLastPara="1" wrap="square" lIns="91425" tIns="91425" rIns="91425" bIns="91425" anchor="ctr" anchorCtr="0">
            <a:noAutofit/>
          </a:bodyPr>
          <a:lstStyle/>
          <a:p>
            <a:pPr lvl="0"/>
            <a:r>
              <a:rPr lang="id-ID" sz="2800" dirty="0">
                <a:latin typeface="Times New Roman" pitchFamily="18" charset="0"/>
                <a:cs typeface="Times New Roman" pitchFamily="18" charset="0"/>
              </a:rPr>
              <a:t>Bakteri </a:t>
            </a:r>
            <a:r>
              <a:rPr lang="id-ID" sz="2800" i="1" dirty="0">
                <a:latin typeface="Times New Roman" pitchFamily="18" charset="0"/>
                <a:cs typeface="Times New Roman" pitchFamily="18" charset="0"/>
              </a:rPr>
              <a:t>Ice Nucleation Active </a:t>
            </a:r>
            <a:r>
              <a:rPr lang="id-ID" sz="2800" dirty="0">
                <a:latin typeface="Times New Roman" pitchFamily="18" charset="0"/>
                <a:cs typeface="Times New Roman" pitchFamily="18" charset="0"/>
              </a:rPr>
              <a:t>(INA)</a:t>
            </a:r>
            <a:endParaRPr b="0">
              <a:solidFill>
                <a:schemeClr val="dk1"/>
              </a:solidFill>
            </a:endParaRPr>
          </a:p>
        </p:txBody>
      </p:sp>
      <p:sp>
        <p:nvSpPr>
          <p:cNvPr id="2278" name="Google Shape;2278;p60"/>
          <p:cNvSpPr txBox="1"/>
          <p:nvPr/>
        </p:nvSpPr>
        <p:spPr>
          <a:xfrm>
            <a:off x="928662" y="1714494"/>
            <a:ext cx="1500198" cy="1928826"/>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algn="ctr"/>
            <a:r>
              <a:rPr lang="id-ID" dirty="0"/>
              <a:t>Genus</a:t>
            </a:r>
            <a:br>
              <a:rPr lang="id-ID" i="1" dirty="0"/>
            </a:br>
            <a:r>
              <a:rPr lang="id-ID" i="1" dirty="0"/>
              <a:t>Pseudomonas</a:t>
            </a:r>
          </a:p>
          <a:p>
            <a:pPr algn="ctr"/>
            <a:endParaRPr lang="id-ID" i="1" dirty="0"/>
          </a:p>
          <a:p>
            <a:pPr lvl="0">
              <a:buClr>
                <a:schemeClr val="dk1"/>
              </a:buClr>
              <a:buSzPts val="1100"/>
              <a:buFont typeface="Wingdings" pitchFamily="2" charset="2"/>
              <a:buChar char="Ø"/>
            </a:pPr>
            <a:r>
              <a:rPr lang="id-ID" i="1" dirty="0"/>
              <a:t>Pseudomonas syringae</a:t>
            </a:r>
          </a:p>
          <a:p>
            <a:pPr lvl="0">
              <a:buClr>
                <a:schemeClr val="dk1"/>
              </a:buClr>
              <a:buSzPts val="1100"/>
              <a:buFont typeface="Wingdings" pitchFamily="2" charset="2"/>
              <a:buChar char="Ø"/>
            </a:pPr>
            <a:r>
              <a:rPr lang="id-ID" i="1" dirty="0"/>
              <a:t>Pseudomonas fluorescens</a:t>
            </a:r>
          </a:p>
          <a:p>
            <a:pPr algn="ctr"/>
            <a:endParaRPr lang="id-ID" i="1" dirty="0"/>
          </a:p>
          <a:p>
            <a:pPr marL="0" lvl="0" indent="0" algn="ctr" rtl="0">
              <a:spcBef>
                <a:spcPts val="0"/>
              </a:spcBef>
              <a:spcAft>
                <a:spcPts val="0"/>
              </a:spcAft>
              <a:buNone/>
            </a:pPr>
            <a:r>
              <a:rPr lang="en" dirty="0">
                <a:solidFill>
                  <a:schemeClr val="lt2"/>
                </a:solidFill>
                <a:latin typeface="Montserrat"/>
                <a:ea typeface="Montserrat"/>
                <a:cs typeface="Montserrat"/>
                <a:sym typeface="Montserrat"/>
              </a:rPr>
              <a:t> </a:t>
            </a:r>
            <a:endParaRPr>
              <a:solidFill>
                <a:schemeClr val="lt2"/>
              </a:solidFill>
              <a:latin typeface="Montserrat Medium"/>
              <a:ea typeface="Montserrat Medium"/>
              <a:cs typeface="Montserrat Medium"/>
              <a:sym typeface="Montserrat Medium"/>
            </a:endParaRPr>
          </a:p>
        </p:txBody>
      </p:sp>
      <p:sp>
        <p:nvSpPr>
          <p:cNvPr id="2279" name="Google Shape;2279;p60"/>
          <p:cNvSpPr txBox="1"/>
          <p:nvPr/>
        </p:nvSpPr>
        <p:spPr>
          <a:xfrm>
            <a:off x="1070951" y="1274419"/>
            <a:ext cx="1210800" cy="282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lt2"/>
              </a:solidFill>
              <a:latin typeface="Staatliches"/>
              <a:ea typeface="Staatliches"/>
              <a:cs typeface="Staatliches"/>
              <a:sym typeface="Staatliches"/>
            </a:endParaRPr>
          </a:p>
        </p:txBody>
      </p:sp>
      <p:grpSp>
        <p:nvGrpSpPr>
          <p:cNvPr id="2280" name="Google Shape;2280;p60"/>
          <p:cNvGrpSpPr/>
          <p:nvPr/>
        </p:nvGrpSpPr>
        <p:grpSpPr>
          <a:xfrm>
            <a:off x="3607335" y="1191576"/>
            <a:ext cx="1929330" cy="2706621"/>
            <a:chOff x="3607335" y="1191576"/>
            <a:chExt cx="1929330" cy="2706621"/>
          </a:xfrm>
        </p:grpSpPr>
        <p:sp>
          <p:nvSpPr>
            <p:cNvPr id="2281" name="Google Shape;2281;p60"/>
            <p:cNvSpPr/>
            <p:nvPr/>
          </p:nvSpPr>
          <p:spPr>
            <a:xfrm>
              <a:off x="3607335" y="1494761"/>
              <a:ext cx="1929330" cy="2403437"/>
            </a:xfrm>
            <a:custGeom>
              <a:avLst/>
              <a:gdLst/>
              <a:ahLst/>
              <a:cxnLst/>
              <a:rect l="l" t="t" r="r" b="b"/>
              <a:pathLst>
                <a:path w="48339" h="82225" extrusionOk="0">
                  <a:moveTo>
                    <a:pt x="4131" y="0"/>
                  </a:moveTo>
                  <a:cubicBezTo>
                    <a:pt x="1867" y="0"/>
                    <a:pt x="0" y="1653"/>
                    <a:pt x="0" y="3933"/>
                  </a:cubicBezTo>
                  <a:lnTo>
                    <a:pt x="0" y="73953"/>
                  </a:lnTo>
                  <a:cubicBezTo>
                    <a:pt x="0" y="76234"/>
                    <a:pt x="1867" y="77886"/>
                    <a:pt x="4131" y="77886"/>
                  </a:cubicBezTo>
                  <a:lnTo>
                    <a:pt x="10329" y="77886"/>
                  </a:lnTo>
                  <a:cubicBezTo>
                    <a:pt x="14460" y="77886"/>
                    <a:pt x="18393" y="79324"/>
                    <a:pt x="21897" y="81605"/>
                  </a:cubicBezTo>
                  <a:cubicBezTo>
                    <a:pt x="22624" y="82018"/>
                    <a:pt x="23450" y="82224"/>
                    <a:pt x="24250" y="82224"/>
                  </a:cubicBezTo>
                  <a:cubicBezTo>
                    <a:pt x="25049" y="82224"/>
                    <a:pt x="25822" y="82018"/>
                    <a:pt x="26442" y="81605"/>
                  </a:cubicBezTo>
                  <a:lnTo>
                    <a:pt x="26656" y="81605"/>
                  </a:lnTo>
                  <a:cubicBezTo>
                    <a:pt x="29962" y="79324"/>
                    <a:pt x="33878" y="77886"/>
                    <a:pt x="38010" y="77886"/>
                  </a:cubicBezTo>
                  <a:lnTo>
                    <a:pt x="44422" y="77886"/>
                  </a:lnTo>
                  <a:cubicBezTo>
                    <a:pt x="46686" y="77886"/>
                    <a:pt x="48338" y="76234"/>
                    <a:pt x="48338" y="73953"/>
                  </a:cubicBezTo>
                  <a:lnTo>
                    <a:pt x="48338" y="3933"/>
                  </a:lnTo>
                  <a:cubicBezTo>
                    <a:pt x="48338" y="1653"/>
                    <a:pt x="46686" y="0"/>
                    <a:pt x="44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60"/>
            <p:cNvSpPr/>
            <p:nvPr/>
          </p:nvSpPr>
          <p:spPr>
            <a:xfrm>
              <a:off x="3607335" y="1191576"/>
              <a:ext cx="1929330" cy="447876"/>
            </a:xfrm>
            <a:custGeom>
              <a:avLst/>
              <a:gdLst/>
              <a:ahLst/>
              <a:cxnLst/>
              <a:rect l="l" t="t" r="r" b="b"/>
              <a:pathLst>
                <a:path w="48339" h="12610" extrusionOk="0">
                  <a:moveTo>
                    <a:pt x="4131" y="0"/>
                  </a:moveTo>
                  <a:cubicBezTo>
                    <a:pt x="1867" y="0"/>
                    <a:pt x="0" y="1653"/>
                    <a:pt x="0" y="3933"/>
                  </a:cubicBezTo>
                  <a:lnTo>
                    <a:pt x="0" y="12609"/>
                  </a:lnTo>
                  <a:lnTo>
                    <a:pt x="48338" y="12609"/>
                  </a:lnTo>
                  <a:lnTo>
                    <a:pt x="48338" y="3933"/>
                  </a:lnTo>
                  <a:cubicBezTo>
                    <a:pt x="48338" y="1653"/>
                    <a:pt x="46686" y="0"/>
                    <a:pt x="44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3" name="Google Shape;2283;p60"/>
          <p:cNvSpPr txBox="1"/>
          <p:nvPr/>
        </p:nvSpPr>
        <p:spPr>
          <a:xfrm>
            <a:off x="3786182" y="1714494"/>
            <a:ext cx="1560600" cy="1928826"/>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algn="ctr"/>
            <a:r>
              <a:rPr lang="id-ID" dirty="0"/>
              <a:t>Genus</a:t>
            </a:r>
            <a:br>
              <a:rPr lang="id-ID" i="1" dirty="0"/>
            </a:br>
            <a:r>
              <a:rPr lang="id-ID" i="1" dirty="0"/>
              <a:t>Erwinia</a:t>
            </a:r>
          </a:p>
          <a:p>
            <a:pPr marL="0" lvl="0" indent="0" algn="ctr" rtl="0">
              <a:spcBef>
                <a:spcPts val="0"/>
              </a:spcBef>
              <a:spcAft>
                <a:spcPts val="0"/>
              </a:spcAft>
              <a:buNone/>
            </a:pPr>
            <a:endParaRPr lang="x-none">
              <a:solidFill>
                <a:schemeClr val="lt2"/>
              </a:solidFill>
              <a:latin typeface="Montserrat Medium"/>
              <a:ea typeface="Montserrat Medium"/>
              <a:cs typeface="Montserrat Medium"/>
              <a:sym typeface="Montserrat Medium"/>
            </a:endParaRPr>
          </a:p>
          <a:p>
            <a:pPr lvl="0">
              <a:buClr>
                <a:schemeClr val="dk1"/>
              </a:buClr>
              <a:buSzPts val="1100"/>
              <a:buFont typeface="Wingdings" pitchFamily="2" charset="2"/>
              <a:buChar char="Ø"/>
            </a:pPr>
            <a:r>
              <a:rPr lang="id-ID" i="1" dirty="0"/>
              <a:t>Erwinia herbicola</a:t>
            </a:r>
          </a:p>
          <a:p>
            <a:pPr lvl="0">
              <a:buClr>
                <a:schemeClr val="dk1"/>
              </a:buClr>
              <a:buSzPts val="1100"/>
              <a:buFont typeface="Wingdings" pitchFamily="2" charset="2"/>
              <a:buChar char="Ø"/>
            </a:pPr>
            <a:r>
              <a:rPr lang="id-ID" i="1" dirty="0"/>
              <a:t>Erwinia ananas</a:t>
            </a:r>
          </a:p>
          <a:p>
            <a:pPr marL="0" lvl="0" indent="0" algn="ctr" rtl="0">
              <a:spcBef>
                <a:spcPts val="0"/>
              </a:spcBef>
              <a:spcAft>
                <a:spcPts val="0"/>
              </a:spcAft>
              <a:buNone/>
            </a:pPr>
            <a:endParaRPr lang="x-none">
              <a:solidFill>
                <a:schemeClr val="lt2"/>
              </a:solidFill>
              <a:latin typeface="Montserrat Medium"/>
              <a:ea typeface="Montserrat Medium"/>
              <a:cs typeface="Montserrat Medium"/>
              <a:sym typeface="Montserrat Medium"/>
            </a:endParaRPr>
          </a:p>
          <a:p>
            <a:pPr marL="0" lvl="0" indent="0" algn="ctr" rtl="0">
              <a:spcBef>
                <a:spcPts val="0"/>
              </a:spcBef>
              <a:spcAft>
                <a:spcPts val="0"/>
              </a:spcAft>
              <a:buNone/>
            </a:pPr>
            <a:endParaRPr lang="x-none">
              <a:solidFill>
                <a:schemeClr val="lt2"/>
              </a:solidFill>
              <a:latin typeface="Montserrat Medium"/>
              <a:ea typeface="Montserrat Medium"/>
              <a:cs typeface="Montserrat Medium"/>
              <a:sym typeface="Montserrat Medium"/>
            </a:endParaRPr>
          </a:p>
        </p:txBody>
      </p:sp>
      <p:sp>
        <p:nvSpPr>
          <p:cNvPr id="2284" name="Google Shape;2284;p60"/>
          <p:cNvSpPr txBox="1"/>
          <p:nvPr/>
        </p:nvSpPr>
        <p:spPr>
          <a:xfrm>
            <a:off x="3966600" y="1274419"/>
            <a:ext cx="1210800" cy="282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lt2"/>
              </a:solidFill>
              <a:latin typeface="Staatliches"/>
              <a:ea typeface="Staatliches"/>
              <a:cs typeface="Staatliches"/>
              <a:sym typeface="Staatliches"/>
            </a:endParaRPr>
          </a:p>
        </p:txBody>
      </p:sp>
      <p:grpSp>
        <p:nvGrpSpPr>
          <p:cNvPr id="2285" name="Google Shape;2285;p60"/>
          <p:cNvGrpSpPr/>
          <p:nvPr/>
        </p:nvGrpSpPr>
        <p:grpSpPr>
          <a:xfrm>
            <a:off x="6175324" y="1191576"/>
            <a:ext cx="1929330" cy="2707767"/>
            <a:chOff x="6175324" y="1191576"/>
            <a:chExt cx="1929330" cy="2707767"/>
          </a:xfrm>
        </p:grpSpPr>
        <p:sp>
          <p:nvSpPr>
            <p:cNvPr id="2286" name="Google Shape;2286;p60"/>
            <p:cNvSpPr/>
            <p:nvPr/>
          </p:nvSpPr>
          <p:spPr>
            <a:xfrm>
              <a:off x="6175324" y="1494879"/>
              <a:ext cx="1929330" cy="2404465"/>
            </a:xfrm>
            <a:custGeom>
              <a:avLst/>
              <a:gdLst/>
              <a:ahLst/>
              <a:cxnLst/>
              <a:rect l="l" t="t" r="r" b="b"/>
              <a:pathLst>
                <a:path w="48339" h="82225" extrusionOk="0">
                  <a:moveTo>
                    <a:pt x="4131" y="0"/>
                  </a:moveTo>
                  <a:cubicBezTo>
                    <a:pt x="1867" y="0"/>
                    <a:pt x="0" y="1653"/>
                    <a:pt x="0" y="3933"/>
                  </a:cubicBezTo>
                  <a:lnTo>
                    <a:pt x="0" y="73953"/>
                  </a:lnTo>
                  <a:cubicBezTo>
                    <a:pt x="0" y="76234"/>
                    <a:pt x="1867" y="77886"/>
                    <a:pt x="4131" y="77886"/>
                  </a:cubicBezTo>
                  <a:lnTo>
                    <a:pt x="10329" y="77886"/>
                  </a:lnTo>
                  <a:cubicBezTo>
                    <a:pt x="14460" y="77886"/>
                    <a:pt x="18393" y="79324"/>
                    <a:pt x="21897" y="81605"/>
                  </a:cubicBezTo>
                  <a:cubicBezTo>
                    <a:pt x="22624" y="82018"/>
                    <a:pt x="23450" y="82224"/>
                    <a:pt x="24250" y="82224"/>
                  </a:cubicBezTo>
                  <a:cubicBezTo>
                    <a:pt x="25049" y="82224"/>
                    <a:pt x="25822" y="82018"/>
                    <a:pt x="26442" y="81605"/>
                  </a:cubicBezTo>
                  <a:lnTo>
                    <a:pt x="26656" y="81605"/>
                  </a:lnTo>
                  <a:cubicBezTo>
                    <a:pt x="29962" y="79324"/>
                    <a:pt x="33878" y="77886"/>
                    <a:pt x="38010" y="77886"/>
                  </a:cubicBezTo>
                  <a:lnTo>
                    <a:pt x="44422" y="77886"/>
                  </a:lnTo>
                  <a:cubicBezTo>
                    <a:pt x="46686" y="77886"/>
                    <a:pt x="48338" y="76234"/>
                    <a:pt x="48338" y="73953"/>
                  </a:cubicBezTo>
                  <a:lnTo>
                    <a:pt x="48338" y="3933"/>
                  </a:lnTo>
                  <a:cubicBezTo>
                    <a:pt x="48338" y="1653"/>
                    <a:pt x="46686" y="0"/>
                    <a:pt x="44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60"/>
            <p:cNvSpPr/>
            <p:nvPr/>
          </p:nvSpPr>
          <p:spPr>
            <a:xfrm>
              <a:off x="6175324" y="1191576"/>
              <a:ext cx="1929330" cy="448065"/>
            </a:xfrm>
            <a:custGeom>
              <a:avLst/>
              <a:gdLst/>
              <a:ahLst/>
              <a:cxnLst/>
              <a:rect l="l" t="t" r="r" b="b"/>
              <a:pathLst>
                <a:path w="48339" h="12610" extrusionOk="0">
                  <a:moveTo>
                    <a:pt x="4131" y="0"/>
                  </a:moveTo>
                  <a:cubicBezTo>
                    <a:pt x="1867" y="0"/>
                    <a:pt x="0" y="1653"/>
                    <a:pt x="0" y="3933"/>
                  </a:cubicBezTo>
                  <a:lnTo>
                    <a:pt x="0" y="12609"/>
                  </a:lnTo>
                  <a:lnTo>
                    <a:pt x="48338" y="12609"/>
                  </a:lnTo>
                  <a:lnTo>
                    <a:pt x="48338" y="3933"/>
                  </a:lnTo>
                  <a:cubicBezTo>
                    <a:pt x="48338" y="1653"/>
                    <a:pt x="46686" y="0"/>
                    <a:pt x="44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9" name="Google Shape;2289;p60"/>
          <p:cNvSpPr txBox="1"/>
          <p:nvPr/>
        </p:nvSpPr>
        <p:spPr>
          <a:xfrm>
            <a:off x="6534589" y="1274419"/>
            <a:ext cx="1210800" cy="282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000" dirty="0">
                <a:solidFill>
                  <a:schemeClr val="dk1"/>
                </a:solidFill>
                <a:latin typeface="Times New Roman" pitchFamily="18" charset="0"/>
                <a:ea typeface="Staatliches"/>
                <a:cs typeface="Times New Roman" pitchFamily="18" charset="0"/>
                <a:sym typeface="Staatliches"/>
              </a:rPr>
              <a:t>3</a:t>
            </a:r>
            <a:endParaRPr sz="2000">
              <a:solidFill>
                <a:schemeClr val="lt2"/>
              </a:solidFill>
              <a:latin typeface="Times New Roman" pitchFamily="18" charset="0"/>
              <a:ea typeface="Staatliches"/>
              <a:cs typeface="Times New Roman" pitchFamily="18" charset="0"/>
              <a:sym typeface="Staatliches"/>
            </a:endParaRPr>
          </a:p>
        </p:txBody>
      </p:sp>
      <p:grpSp>
        <p:nvGrpSpPr>
          <p:cNvPr id="2290" name="Google Shape;2290;p60"/>
          <p:cNvGrpSpPr/>
          <p:nvPr/>
        </p:nvGrpSpPr>
        <p:grpSpPr>
          <a:xfrm>
            <a:off x="0" y="4076700"/>
            <a:ext cx="9144000" cy="365700"/>
            <a:chOff x="0" y="4076700"/>
            <a:chExt cx="9144000" cy="365700"/>
          </a:xfrm>
        </p:grpSpPr>
        <p:sp>
          <p:nvSpPr>
            <p:cNvPr id="2291" name="Google Shape;2291;p60"/>
            <p:cNvSpPr/>
            <p:nvPr/>
          </p:nvSpPr>
          <p:spPr>
            <a:xfrm>
              <a:off x="0" y="4227600"/>
              <a:ext cx="9144000" cy="63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2" name="Google Shape;2292;p60"/>
            <p:cNvGrpSpPr/>
            <p:nvPr/>
          </p:nvGrpSpPr>
          <p:grpSpPr>
            <a:xfrm>
              <a:off x="1493501" y="4076700"/>
              <a:ext cx="365700" cy="365700"/>
              <a:chOff x="2078550" y="4124325"/>
              <a:chExt cx="365700" cy="365700"/>
            </a:xfrm>
          </p:grpSpPr>
          <p:sp>
            <p:nvSpPr>
              <p:cNvPr id="2293" name="Google Shape;2293;p60"/>
              <p:cNvSpPr/>
              <p:nvPr/>
            </p:nvSpPr>
            <p:spPr>
              <a:xfrm>
                <a:off x="2078550" y="4124325"/>
                <a:ext cx="365700" cy="3657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60"/>
              <p:cNvSpPr/>
              <p:nvPr/>
            </p:nvSpPr>
            <p:spPr>
              <a:xfrm>
                <a:off x="2169900" y="4215675"/>
                <a:ext cx="183000" cy="1830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5" name="Google Shape;2295;p60"/>
            <p:cNvGrpSpPr/>
            <p:nvPr/>
          </p:nvGrpSpPr>
          <p:grpSpPr>
            <a:xfrm>
              <a:off x="4389150" y="4076700"/>
              <a:ext cx="365700" cy="365700"/>
              <a:chOff x="2078550" y="4124325"/>
              <a:chExt cx="365700" cy="365700"/>
            </a:xfrm>
          </p:grpSpPr>
          <p:sp>
            <p:nvSpPr>
              <p:cNvPr id="2296" name="Google Shape;2296;p60"/>
              <p:cNvSpPr/>
              <p:nvPr/>
            </p:nvSpPr>
            <p:spPr>
              <a:xfrm>
                <a:off x="2078550" y="4124325"/>
                <a:ext cx="365700" cy="3657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60"/>
              <p:cNvSpPr/>
              <p:nvPr/>
            </p:nvSpPr>
            <p:spPr>
              <a:xfrm>
                <a:off x="2169900" y="4215675"/>
                <a:ext cx="183000" cy="1830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8" name="Google Shape;2298;p60"/>
            <p:cNvGrpSpPr/>
            <p:nvPr/>
          </p:nvGrpSpPr>
          <p:grpSpPr>
            <a:xfrm>
              <a:off x="6957139" y="4076700"/>
              <a:ext cx="365700" cy="365700"/>
              <a:chOff x="2078550" y="4124325"/>
              <a:chExt cx="365700" cy="365700"/>
            </a:xfrm>
          </p:grpSpPr>
          <p:sp>
            <p:nvSpPr>
              <p:cNvPr id="2299" name="Google Shape;2299;p60"/>
              <p:cNvSpPr/>
              <p:nvPr/>
            </p:nvSpPr>
            <p:spPr>
              <a:xfrm>
                <a:off x="2078550" y="4124325"/>
                <a:ext cx="365700" cy="3657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60"/>
              <p:cNvSpPr/>
              <p:nvPr/>
            </p:nvSpPr>
            <p:spPr>
              <a:xfrm>
                <a:off x="2169900" y="4215675"/>
                <a:ext cx="183000" cy="1830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0" name="Google Shape;2289;p60"/>
          <p:cNvSpPr txBox="1"/>
          <p:nvPr/>
        </p:nvSpPr>
        <p:spPr>
          <a:xfrm>
            <a:off x="4000496" y="1285866"/>
            <a:ext cx="1210800" cy="282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000" dirty="0">
                <a:solidFill>
                  <a:schemeClr val="dk1"/>
                </a:solidFill>
                <a:latin typeface="Times New Roman" pitchFamily="18" charset="0"/>
                <a:ea typeface="Staatliches"/>
                <a:cs typeface="Times New Roman" pitchFamily="18" charset="0"/>
                <a:sym typeface="Staatliches"/>
              </a:rPr>
              <a:t>2</a:t>
            </a:r>
            <a:endParaRPr sz="2000">
              <a:solidFill>
                <a:schemeClr val="lt2"/>
              </a:solidFill>
              <a:latin typeface="Times New Roman" pitchFamily="18" charset="0"/>
              <a:ea typeface="Staatliches"/>
              <a:cs typeface="Times New Roman" pitchFamily="18" charset="0"/>
              <a:sym typeface="Staatliches"/>
            </a:endParaRPr>
          </a:p>
        </p:txBody>
      </p:sp>
      <p:sp>
        <p:nvSpPr>
          <p:cNvPr id="81" name="Google Shape;2289;p60"/>
          <p:cNvSpPr txBox="1"/>
          <p:nvPr/>
        </p:nvSpPr>
        <p:spPr>
          <a:xfrm>
            <a:off x="1071538" y="1285866"/>
            <a:ext cx="1210800" cy="282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000" dirty="0">
                <a:solidFill>
                  <a:schemeClr val="dk1"/>
                </a:solidFill>
                <a:latin typeface="Times New Roman" pitchFamily="18" charset="0"/>
                <a:ea typeface="Staatliches"/>
                <a:cs typeface="Times New Roman" pitchFamily="18" charset="0"/>
                <a:sym typeface="Staatliches"/>
              </a:rPr>
              <a:t>1</a:t>
            </a:r>
            <a:endParaRPr sz="2000">
              <a:solidFill>
                <a:schemeClr val="lt2"/>
              </a:solidFill>
              <a:latin typeface="Times New Roman" pitchFamily="18" charset="0"/>
              <a:ea typeface="Staatliches"/>
              <a:cs typeface="Times New Roman" pitchFamily="18" charset="0"/>
              <a:sym typeface="Staatliches"/>
            </a:endParaRPr>
          </a:p>
        </p:txBody>
      </p:sp>
      <p:sp>
        <p:nvSpPr>
          <p:cNvPr id="83" name="Google Shape;2283;p60"/>
          <p:cNvSpPr txBox="1"/>
          <p:nvPr/>
        </p:nvSpPr>
        <p:spPr>
          <a:xfrm>
            <a:off x="6357950" y="1714494"/>
            <a:ext cx="1560600" cy="1928826"/>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algn="ctr"/>
            <a:r>
              <a:rPr lang="id-ID" dirty="0"/>
              <a:t>Genus</a:t>
            </a:r>
            <a:br>
              <a:rPr lang="id-ID" i="1" dirty="0"/>
            </a:br>
            <a:r>
              <a:rPr lang="id-ID" i="1" dirty="0"/>
              <a:t>Xanthomonas</a:t>
            </a:r>
          </a:p>
          <a:p>
            <a:pPr marL="0" lvl="0" indent="0" algn="ctr" rtl="0">
              <a:spcBef>
                <a:spcPts val="0"/>
              </a:spcBef>
              <a:spcAft>
                <a:spcPts val="0"/>
              </a:spcAft>
              <a:buNone/>
            </a:pPr>
            <a:endParaRPr lang="x-none">
              <a:solidFill>
                <a:schemeClr val="lt2"/>
              </a:solidFill>
              <a:latin typeface="Montserrat Medium"/>
              <a:ea typeface="Montserrat Medium"/>
              <a:cs typeface="Montserrat Medium"/>
              <a:sym typeface="Montserrat Medium"/>
            </a:endParaRPr>
          </a:p>
          <a:p>
            <a:pPr lvl="0">
              <a:buClr>
                <a:schemeClr val="dk1"/>
              </a:buClr>
              <a:buSzPts val="1100"/>
              <a:buFont typeface="Wingdings" pitchFamily="2" charset="2"/>
              <a:buChar char="Ø"/>
            </a:pPr>
            <a:r>
              <a:rPr lang="id-ID" i="1" dirty="0"/>
              <a:t>Xanthomonas translucens</a:t>
            </a:r>
          </a:p>
          <a:p>
            <a:pPr marL="0" lvl="0" indent="0" algn="ctr" rtl="0">
              <a:spcBef>
                <a:spcPts val="0"/>
              </a:spcBef>
              <a:spcAft>
                <a:spcPts val="0"/>
              </a:spcAft>
              <a:buNone/>
            </a:pPr>
            <a:endParaRPr lang="x-none">
              <a:solidFill>
                <a:schemeClr val="lt2"/>
              </a:solidFill>
              <a:latin typeface="Montserrat Medium"/>
              <a:ea typeface="Montserrat Medium"/>
              <a:cs typeface="Montserrat Medium"/>
              <a:sym typeface="Montserrat Medium"/>
            </a:endParaRPr>
          </a:p>
          <a:p>
            <a:pPr marL="0" lvl="0" indent="0" algn="ctr" rtl="0">
              <a:spcBef>
                <a:spcPts val="0"/>
              </a:spcBef>
              <a:spcAft>
                <a:spcPts val="0"/>
              </a:spcAft>
              <a:buNone/>
            </a:pPr>
            <a:endParaRPr lang="x-none">
              <a:solidFill>
                <a:schemeClr val="lt2"/>
              </a:solidFill>
              <a:latin typeface="Montserrat Medium"/>
              <a:ea typeface="Montserrat Medium"/>
              <a:cs typeface="Montserrat Medium"/>
              <a:sym typeface="Montserrat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85734"/>
            <a:ext cx="7691952" cy="871916"/>
          </a:xfrm>
        </p:spPr>
        <p:txBody>
          <a:bodyPr/>
          <a:lstStyle/>
          <a:p>
            <a:r>
              <a:rPr lang="id-ID" sz="3200" dirty="0">
                <a:latin typeface="Times New Roman" pitchFamily="18" charset="0"/>
                <a:cs typeface="Times New Roman" pitchFamily="18" charset="0"/>
                <a:sym typeface="Barlow Condensed Light"/>
              </a:rPr>
              <a:t>Gen Penyandi </a:t>
            </a:r>
            <a:r>
              <a:rPr lang="id-ID" sz="3200" i="1" dirty="0">
                <a:latin typeface="Times New Roman" pitchFamily="18" charset="0"/>
                <a:cs typeface="Times New Roman" pitchFamily="18" charset="0"/>
                <a:sym typeface="Barlow Condensed Light"/>
              </a:rPr>
              <a:t>Ice Nucleation Protein </a:t>
            </a:r>
            <a:r>
              <a:rPr lang="id-ID" sz="3200" dirty="0">
                <a:latin typeface="Times New Roman" pitchFamily="18" charset="0"/>
                <a:cs typeface="Times New Roman" pitchFamily="18" charset="0"/>
                <a:sym typeface="Barlow Condensed Light"/>
              </a:rPr>
              <a:t>pada Bakteri INA</a:t>
            </a:r>
            <a:endParaRPr lang="id-ID" sz="3200" dirty="0">
              <a:latin typeface="Times New Roman" pitchFamily="18" charset="0"/>
              <a:cs typeface="Times New Roman" pitchFamily="18" charset="0"/>
            </a:endParaRPr>
          </a:p>
        </p:txBody>
      </p:sp>
      <p:sp>
        <p:nvSpPr>
          <p:cNvPr id="3" name="Subtitle 2"/>
          <p:cNvSpPr>
            <a:spLocks noGrp="1"/>
          </p:cNvSpPr>
          <p:nvPr>
            <p:ph type="subTitle" idx="1"/>
          </p:nvPr>
        </p:nvSpPr>
        <p:spPr>
          <a:xfrm>
            <a:off x="1428728" y="1500180"/>
            <a:ext cx="6361448" cy="2643206"/>
          </a:xfrm>
        </p:spPr>
        <p:txBody>
          <a:bodyPr/>
          <a:lstStyle/>
          <a:p>
            <a:pPr marL="0" lvl="0" indent="0" algn="l">
              <a:buSzPts val="1100"/>
            </a:pPr>
            <a:r>
              <a:rPr lang="id-ID" dirty="0">
                <a:latin typeface="Times New Roman" pitchFamily="18" charset="0"/>
                <a:cs typeface="Times New Roman" pitchFamily="18" charset="0"/>
              </a:rPr>
              <a:t>Pada membran bagian luar sel bakteri INA terdapat protein yang berperan dalam pembentukan inti es. Semua struktur gen pembentuk inti es serupa. Semua gen akan menyandikan protein yang unik dan khas pada ujung asam amino serta karboksilnya. </a:t>
            </a:r>
          </a:p>
          <a:p>
            <a:pPr marL="0" lvl="0" indent="0" algn="l">
              <a:buSzPts val="1100"/>
            </a:pPr>
            <a:endParaRPr lang="id-ID" dirty="0">
              <a:latin typeface="Times New Roman" pitchFamily="18" charset="0"/>
              <a:cs typeface="Times New Roman" pitchFamily="18" charset="0"/>
            </a:endParaRPr>
          </a:p>
          <a:p>
            <a:pPr marL="0" lvl="0" indent="0" algn="l">
              <a:buSzPts val="1100"/>
            </a:pPr>
            <a:r>
              <a:rPr lang="id-ID" dirty="0">
                <a:latin typeface="Times New Roman" pitchFamily="18" charset="0"/>
                <a:cs typeface="Times New Roman" pitchFamily="18" charset="0"/>
              </a:rPr>
              <a:t>Bagian tengah dari gen pembentuk inti es terdapat 16 asam amino dan kaya akan asam amino polar serin dan threonin yang berperan dalam mengorientasikan molekul-molekul air tertata rapih hingga membentuk inti es.</a:t>
            </a:r>
          </a:p>
          <a:p>
            <a:endParaRPr lang="id-ID"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285734"/>
            <a:ext cx="8120580" cy="956658"/>
          </a:xfrm>
        </p:spPr>
        <p:txBody>
          <a:bodyPr/>
          <a:lstStyle/>
          <a:p>
            <a:r>
              <a:rPr lang="id-ID" sz="3200" dirty="0">
                <a:latin typeface="Times New Roman" pitchFamily="18" charset="0"/>
                <a:cs typeface="Times New Roman" pitchFamily="18" charset="0"/>
              </a:rPr>
              <a:t>Kelas Protein INA Berdasarkan Aktivitas</a:t>
            </a:r>
          </a:p>
        </p:txBody>
      </p:sp>
      <p:grpSp>
        <p:nvGrpSpPr>
          <p:cNvPr id="4" name="Group 3"/>
          <p:cNvGrpSpPr/>
          <p:nvPr/>
        </p:nvGrpSpPr>
        <p:grpSpPr>
          <a:xfrm>
            <a:off x="571472" y="1643056"/>
            <a:ext cx="8219955" cy="2820407"/>
            <a:chOff x="474562" y="1473800"/>
            <a:chExt cx="8219955" cy="2820407"/>
          </a:xfrm>
        </p:grpSpPr>
        <p:sp>
          <p:nvSpPr>
            <p:cNvPr id="5" name="Google Shape;1223;p73"/>
            <p:cNvSpPr/>
            <p:nvPr/>
          </p:nvSpPr>
          <p:spPr>
            <a:xfrm rot="-5400000">
              <a:off x="574950" y="3144475"/>
              <a:ext cx="2115900" cy="24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24;p73"/>
            <p:cNvSpPr txBox="1"/>
            <p:nvPr/>
          </p:nvSpPr>
          <p:spPr>
            <a:xfrm>
              <a:off x="3483981" y="1473800"/>
              <a:ext cx="2349660" cy="445800"/>
            </a:xfrm>
            <a:prstGeom prst="rect">
              <a:avLst/>
            </a:prstGeom>
            <a:ln>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id-ID" sz="2900" b="1" dirty="0">
                  <a:solidFill>
                    <a:schemeClr val="dk1"/>
                  </a:solidFill>
                  <a:latin typeface="Times New Roman" pitchFamily="18" charset="0"/>
                  <a:ea typeface="Poppins"/>
                  <a:cs typeface="Times New Roman" pitchFamily="18" charset="0"/>
                  <a:sym typeface="Barlow Condensed Light"/>
                </a:rPr>
                <a:t>Protein INA</a:t>
              </a:r>
              <a:endParaRPr sz="1700" b="1">
                <a:solidFill>
                  <a:srgbClr val="FFFFFF"/>
                </a:solidFill>
                <a:latin typeface="Times New Roman" pitchFamily="18" charset="0"/>
                <a:ea typeface="Poppins"/>
                <a:cs typeface="Times New Roman" pitchFamily="18" charset="0"/>
                <a:sym typeface="Poppins"/>
              </a:endParaRPr>
            </a:p>
          </p:txBody>
        </p:sp>
        <p:sp>
          <p:nvSpPr>
            <p:cNvPr id="7" name="Google Shape;1226;p73"/>
            <p:cNvSpPr txBox="1"/>
            <p:nvPr/>
          </p:nvSpPr>
          <p:spPr>
            <a:xfrm>
              <a:off x="474562" y="3113496"/>
              <a:ext cx="2395960" cy="1145987"/>
            </a:xfrm>
            <a:prstGeom prst="rect">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0" tIns="6350" rIns="0" bIns="0" anchor="ctr" anchorCtr="0">
              <a:noAutofit/>
            </a:bodyPr>
            <a:lstStyle/>
            <a:p>
              <a:pPr lvl="0" algn="ctr"/>
              <a:r>
                <a:rPr lang="id-ID" sz="1600" dirty="0">
                  <a:solidFill>
                    <a:schemeClr val="dk1"/>
                  </a:solidFill>
                  <a:latin typeface="Times New Roman" pitchFamily="18" charset="0"/>
                  <a:ea typeface="Questrial"/>
                  <a:cs typeface="Times New Roman" pitchFamily="18" charset="0"/>
                  <a:sym typeface="Barlow Semi Condensed"/>
                </a:rPr>
                <a:t>Aktif membentuk inti es pada suhu -2˚C hingga</a:t>
              </a:r>
            </a:p>
            <a:p>
              <a:pPr lvl="0" algn="ctr"/>
              <a:r>
                <a:rPr lang="id-ID" sz="1600" dirty="0">
                  <a:solidFill>
                    <a:schemeClr val="dk1"/>
                  </a:solidFill>
                  <a:latin typeface="Times New Roman" pitchFamily="18" charset="0"/>
                  <a:ea typeface="Questrial"/>
                  <a:cs typeface="Times New Roman" pitchFamily="18" charset="0"/>
                  <a:sym typeface="Barlow Semi Condensed"/>
                </a:rPr>
                <a:t> -5˚C</a:t>
              </a:r>
              <a:endParaRPr sz="1600">
                <a:solidFill>
                  <a:srgbClr val="FFFFFF"/>
                </a:solidFill>
                <a:latin typeface="Times New Roman" pitchFamily="18" charset="0"/>
                <a:ea typeface="Questrial"/>
                <a:cs typeface="Times New Roman" pitchFamily="18" charset="0"/>
                <a:sym typeface="Questrial"/>
              </a:endParaRPr>
            </a:p>
          </p:txBody>
        </p:sp>
        <p:sp>
          <p:nvSpPr>
            <p:cNvPr id="8" name="Google Shape;1227;p73"/>
            <p:cNvSpPr txBox="1"/>
            <p:nvPr/>
          </p:nvSpPr>
          <p:spPr>
            <a:xfrm>
              <a:off x="825275" y="2316628"/>
              <a:ext cx="1615200" cy="420900"/>
            </a:xfrm>
            <a:prstGeom prst="rect">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id-ID" sz="2900" dirty="0">
                  <a:solidFill>
                    <a:schemeClr val="dk1"/>
                  </a:solidFill>
                  <a:latin typeface="Times New Roman" pitchFamily="18" charset="0"/>
                  <a:ea typeface="Barlow Condensed Light"/>
                  <a:cs typeface="Times New Roman" pitchFamily="18" charset="0"/>
                  <a:sym typeface="Barlow Condensed Light"/>
                </a:rPr>
                <a:t>Kelas</a:t>
              </a:r>
              <a:r>
                <a:rPr lang="en" sz="2900" dirty="0">
                  <a:solidFill>
                    <a:schemeClr val="dk1"/>
                  </a:solidFill>
                  <a:latin typeface="Times New Roman" pitchFamily="18" charset="0"/>
                  <a:ea typeface="Barlow Condensed Light"/>
                  <a:cs typeface="Times New Roman" pitchFamily="18" charset="0"/>
                  <a:sym typeface="Barlow Condensed Light"/>
                </a:rPr>
                <a:t> A</a:t>
              </a:r>
              <a:endParaRPr sz="1700" b="1">
                <a:solidFill>
                  <a:srgbClr val="FFFFFF"/>
                </a:solidFill>
                <a:latin typeface="Times New Roman" pitchFamily="18" charset="0"/>
                <a:ea typeface="Poppins"/>
                <a:cs typeface="Times New Roman" pitchFamily="18" charset="0"/>
                <a:sym typeface="Poppins"/>
              </a:endParaRPr>
            </a:p>
          </p:txBody>
        </p:sp>
        <p:sp>
          <p:nvSpPr>
            <p:cNvPr id="9" name="Google Shape;1237;p73"/>
            <p:cNvSpPr/>
            <p:nvPr/>
          </p:nvSpPr>
          <p:spPr>
            <a:xfrm rot="-5400000">
              <a:off x="4482996" y="1996622"/>
              <a:ext cx="177900" cy="24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38;p73"/>
            <p:cNvSpPr/>
            <p:nvPr/>
          </p:nvSpPr>
          <p:spPr>
            <a:xfrm>
              <a:off x="1620889" y="2088254"/>
              <a:ext cx="5902200" cy="27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23;p73"/>
            <p:cNvSpPr/>
            <p:nvPr/>
          </p:nvSpPr>
          <p:spPr>
            <a:xfrm rot="-5400000">
              <a:off x="3516849" y="3134829"/>
              <a:ext cx="2115900" cy="24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36;p73"/>
            <p:cNvSpPr txBox="1"/>
            <p:nvPr/>
          </p:nvSpPr>
          <p:spPr>
            <a:xfrm>
              <a:off x="3753783" y="2306982"/>
              <a:ext cx="1615200" cy="420900"/>
            </a:xfrm>
            <a:prstGeom prst="rect">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0" tIns="0" rIns="0" bIns="0" anchor="ctr" anchorCtr="0">
              <a:noAutofit/>
            </a:bodyPr>
            <a:lstStyle/>
            <a:p>
              <a:pPr marL="0" lvl="0" indent="0" algn="ctr" rtl="0">
                <a:spcBef>
                  <a:spcPts val="0"/>
                </a:spcBef>
                <a:spcAft>
                  <a:spcPts val="0"/>
                </a:spcAft>
                <a:buNone/>
              </a:pPr>
              <a:r>
                <a:rPr lang="id-ID" sz="2900" dirty="0">
                  <a:solidFill>
                    <a:schemeClr val="dk1"/>
                  </a:solidFill>
                  <a:latin typeface="Times New Roman" pitchFamily="18" charset="0"/>
                  <a:ea typeface="Barlow Condensed Light"/>
                  <a:cs typeface="Times New Roman" pitchFamily="18" charset="0"/>
                  <a:sym typeface="Barlow Condensed Light"/>
                </a:rPr>
                <a:t>Kelas</a:t>
              </a:r>
              <a:r>
                <a:rPr lang="en" sz="2900" dirty="0">
                  <a:solidFill>
                    <a:schemeClr val="dk1"/>
                  </a:solidFill>
                  <a:latin typeface="Times New Roman" pitchFamily="18" charset="0"/>
                  <a:ea typeface="Barlow Condensed Light"/>
                  <a:cs typeface="Times New Roman" pitchFamily="18" charset="0"/>
                  <a:sym typeface="Barlow Condensed Light"/>
                </a:rPr>
                <a:t> </a:t>
              </a:r>
              <a:r>
                <a:rPr lang="id-ID" sz="2900" dirty="0">
                  <a:solidFill>
                    <a:schemeClr val="dk1"/>
                  </a:solidFill>
                  <a:latin typeface="Times New Roman" pitchFamily="18" charset="0"/>
                  <a:ea typeface="Barlow Condensed Light"/>
                  <a:cs typeface="Times New Roman" pitchFamily="18" charset="0"/>
                  <a:sym typeface="Barlow Condensed Light"/>
                </a:rPr>
                <a:t>B</a:t>
              </a:r>
              <a:endParaRPr sz="1500">
                <a:solidFill>
                  <a:srgbClr val="FFFFFF"/>
                </a:solidFill>
                <a:latin typeface="Times New Roman" pitchFamily="18" charset="0"/>
                <a:ea typeface="Poppins SemiBold"/>
                <a:cs typeface="Times New Roman" pitchFamily="18" charset="0"/>
                <a:sym typeface="Poppins SemiBold"/>
              </a:endParaRPr>
            </a:p>
          </p:txBody>
        </p:sp>
        <p:sp>
          <p:nvSpPr>
            <p:cNvPr id="13" name="Google Shape;1226;p73"/>
            <p:cNvSpPr txBox="1"/>
            <p:nvPr/>
          </p:nvSpPr>
          <p:spPr>
            <a:xfrm>
              <a:off x="3416461" y="3103851"/>
              <a:ext cx="2395960" cy="1178782"/>
            </a:xfrm>
            <a:prstGeom prst="rect">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0" tIns="6350" rIns="0" bIns="0" anchor="ctr" anchorCtr="0">
              <a:noAutofit/>
            </a:bodyPr>
            <a:lstStyle/>
            <a:p>
              <a:pPr lvl="0" algn="ctr"/>
              <a:r>
                <a:rPr lang="id-ID" sz="1600" dirty="0">
                  <a:solidFill>
                    <a:schemeClr val="dk1"/>
                  </a:solidFill>
                  <a:latin typeface="Times New Roman" pitchFamily="18" charset="0"/>
                  <a:ea typeface="Questrial"/>
                  <a:cs typeface="Times New Roman" pitchFamily="18" charset="0"/>
                  <a:sym typeface="Barlow Semi Condensed"/>
                </a:rPr>
                <a:t>Aktif membentuk inti es pada suhu -5˚C hingga </a:t>
              </a:r>
            </a:p>
            <a:p>
              <a:pPr lvl="0" algn="ctr"/>
              <a:r>
                <a:rPr lang="id-ID" sz="1600" dirty="0">
                  <a:solidFill>
                    <a:schemeClr val="dk1"/>
                  </a:solidFill>
                  <a:latin typeface="Times New Roman" pitchFamily="18" charset="0"/>
                  <a:ea typeface="Questrial"/>
                  <a:cs typeface="Times New Roman" pitchFamily="18" charset="0"/>
                  <a:sym typeface="Barlow Semi Condensed"/>
                </a:rPr>
                <a:t>-7˚C</a:t>
              </a:r>
              <a:endParaRPr sz="1600">
                <a:solidFill>
                  <a:srgbClr val="FFFFFF"/>
                </a:solidFill>
                <a:latin typeface="Times New Roman" pitchFamily="18" charset="0"/>
                <a:ea typeface="Questrial"/>
                <a:cs typeface="Times New Roman" pitchFamily="18" charset="0"/>
                <a:sym typeface="Questrial"/>
              </a:endParaRPr>
            </a:p>
          </p:txBody>
        </p:sp>
        <p:sp>
          <p:nvSpPr>
            <p:cNvPr id="14" name="Google Shape;1223;p73"/>
            <p:cNvSpPr/>
            <p:nvPr/>
          </p:nvSpPr>
          <p:spPr>
            <a:xfrm rot="-5400000">
              <a:off x="6456818" y="3146404"/>
              <a:ext cx="2115900" cy="24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36;p73"/>
            <p:cNvSpPr txBox="1"/>
            <p:nvPr/>
          </p:nvSpPr>
          <p:spPr>
            <a:xfrm>
              <a:off x="6703399" y="2316628"/>
              <a:ext cx="1615200" cy="420900"/>
            </a:xfrm>
            <a:prstGeom prst="rect">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0" tIns="0" rIns="0" bIns="0" anchor="ctr" anchorCtr="0">
              <a:noAutofit/>
            </a:bodyPr>
            <a:lstStyle/>
            <a:p>
              <a:pPr marL="0" lvl="0" indent="0" algn="ctr" rtl="0">
                <a:spcBef>
                  <a:spcPts val="0"/>
                </a:spcBef>
                <a:spcAft>
                  <a:spcPts val="0"/>
                </a:spcAft>
                <a:buNone/>
              </a:pPr>
              <a:r>
                <a:rPr lang="id-ID" sz="2900" dirty="0">
                  <a:solidFill>
                    <a:schemeClr val="dk1"/>
                  </a:solidFill>
                  <a:latin typeface="Times New Roman" pitchFamily="18" charset="0"/>
                  <a:ea typeface="Barlow Condensed Light"/>
                  <a:cs typeface="Times New Roman" pitchFamily="18" charset="0"/>
                  <a:sym typeface="Barlow Condensed Light"/>
                </a:rPr>
                <a:t>Kelas</a:t>
              </a:r>
              <a:r>
                <a:rPr lang="en" sz="2900" dirty="0">
                  <a:solidFill>
                    <a:schemeClr val="dk1"/>
                  </a:solidFill>
                  <a:latin typeface="Times New Roman" pitchFamily="18" charset="0"/>
                  <a:ea typeface="Barlow Condensed Light"/>
                  <a:cs typeface="Times New Roman" pitchFamily="18" charset="0"/>
                  <a:sym typeface="Barlow Condensed Light"/>
                </a:rPr>
                <a:t> </a:t>
              </a:r>
              <a:r>
                <a:rPr lang="id-ID" sz="2900" dirty="0">
                  <a:solidFill>
                    <a:schemeClr val="dk1"/>
                  </a:solidFill>
                  <a:latin typeface="Times New Roman" pitchFamily="18" charset="0"/>
                  <a:ea typeface="Barlow Condensed Light"/>
                  <a:cs typeface="Times New Roman" pitchFamily="18" charset="0"/>
                  <a:sym typeface="Barlow Condensed Light"/>
                </a:rPr>
                <a:t>C</a:t>
              </a:r>
              <a:endParaRPr sz="1500">
                <a:solidFill>
                  <a:srgbClr val="FFFFFF"/>
                </a:solidFill>
                <a:latin typeface="Times New Roman" pitchFamily="18" charset="0"/>
                <a:ea typeface="Poppins SemiBold"/>
                <a:cs typeface="Times New Roman" pitchFamily="18" charset="0"/>
                <a:sym typeface="Poppins SemiBold"/>
              </a:endParaRPr>
            </a:p>
          </p:txBody>
        </p:sp>
        <p:sp>
          <p:nvSpPr>
            <p:cNvPr id="16" name="Google Shape;1226;p73"/>
            <p:cNvSpPr txBox="1"/>
            <p:nvPr/>
          </p:nvSpPr>
          <p:spPr>
            <a:xfrm>
              <a:off x="6298557" y="3092276"/>
              <a:ext cx="2395960" cy="1201931"/>
            </a:xfrm>
            <a:prstGeom prst="rect">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0" tIns="6350" rIns="0" bIns="0" anchor="ctr" anchorCtr="0">
              <a:noAutofit/>
            </a:bodyPr>
            <a:lstStyle/>
            <a:p>
              <a:pPr lvl="0" algn="ctr"/>
              <a:r>
                <a:rPr lang="id-ID" sz="1600" dirty="0">
                  <a:solidFill>
                    <a:schemeClr val="dk1"/>
                  </a:solidFill>
                  <a:latin typeface="Times New Roman" pitchFamily="18" charset="0"/>
                  <a:ea typeface="Questrial"/>
                  <a:cs typeface="Times New Roman" pitchFamily="18" charset="0"/>
                  <a:sym typeface="Barlow Semi Condensed"/>
                </a:rPr>
                <a:t>Aktif membentuk inti es pada suhu -7˚C hingga </a:t>
              </a:r>
            </a:p>
            <a:p>
              <a:pPr lvl="0" algn="ctr"/>
              <a:r>
                <a:rPr lang="id-ID" sz="1600" dirty="0">
                  <a:solidFill>
                    <a:schemeClr val="dk1"/>
                  </a:solidFill>
                  <a:latin typeface="Times New Roman" pitchFamily="18" charset="0"/>
                  <a:ea typeface="Questrial"/>
                  <a:cs typeface="Times New Roman" pitchFamily="18" charset="0"/>
                  <a:sym typeface="Barlow Semi Condensed"/>
                </a:rPr>
                <a:t>-10˚C</a:t>
              </a:r>
              <a:endParaRPr sz="1600">
                <a:solidFill>
                  <a:srgbClr val="FFFFFF"/>
                </a:solidFill>
                <a:latin typeface="Times New Roman" pitchFamily="18" charset="0"/>
                <a:ea typeface="Questrial"/>
                <a:cs typeface="Times New Roman" pitchFamily="18" charset="0"/>
                <a:sym typeface="Quest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034" y="1000114"/>
            <a:ext cx="4786346" cy="3500462"/>
          </a:xfrm>
          <a:solidFill>
            <a:schemeClr val="accent1">
              <a:lumMod val="50000"/>
            </a:schemeClr>
          </a:solidFill>
        </p:spPr>
        <p:txBody>
          <a:bodyPr/>
          <a:lstStyle/>
          <a:p>
            <a:pPr lvl="0" algn="l"/>
            <a:r>
              <a:rPr lang="id-ID" dirty="0">
                <a:latin typeface="Times New Roman" pitchFamily="18" charset="0"/>
                <a:cs typeface="Times New Roman" pitchFamily="18" charset="0"/>
              </a:rPr>
              <a:t>	Mekanisme pembentukan inti es dilakukan oleh </a:t>
            </a:r>
            <a:r>
              <a:rPr lang="id-ID" b="1" dirty="0">
                <a:latin typeface="Times New Roman" pitchFamily="18" charset="0"/>
                <a:cs typeface="Times New Roman" pitchFamily="18" charset="0"/>
              </a:rPr>
              <a:t>protein INA </a:t>
            </a:r>
            <a:r>
              <a:rPr lang="id-ID" dirty="0">
                <a:latin typeface="Times New Roman" pitchFamily="18" charset="0"/>
                <a:cs typeface="Times New Roman" pitchFamily="18" charset="0"/>
              </a:rPr>
              <a:t>yang bersifat hidrofilik dengan cara mengkatalisis pembentukan inti es. Efektivitas protein ini tergantung pada penataan di permukaan membran dan tingkat agregasinya. Pada populasi bakteri yang tinggi, penataan dan agregasinya kompak sehingga jika satu protein sudah membentuk inti es, maka protein yang lainnya akan lebih mudah terinisiasi. Dengan terbentuknya satu pembentuk inti es maka protein yang disusun kompak tersebut akan langsung menginisiasi air disekitarnya menjadi es.</a:t>
            </a:r>
          </a:p>
          <a:p>
            <a:endParaRPr lang="id-ID" dirty="0"/>
          </a:p>
        </p:txBody>
      </p:sp>
      <p:sp>
        <p:nvSpPr>
          <p:cNvPr id="2" name="Title 1"/>
          <p:cNvSpPr>
            <a:spLocks noGrp="1"/>
          </p:cNvSpPr>
          <p:nvPr>
            <p:ph type="ctrTitle"/>
          </p:nvPr>
        </p:nvSpPr>
        <p:spPr>
          <a:xfrm>
            <a:off x="642910" y="0"/>
            <a:ext cx="7691952" cy="1313848"/>
          </a:xfrm>
        </p:spPr>
        <p:txBody>
          <a:bodyPr/>
          <a:lstStyle/>
          <a:p>
            <a:r>
              <a:rPr lang="id-ID" sz="4200" dirty="0">
                <a:latin typeface="Times New Roman" pitchFamily="18" charset="0"/>
                <a:cs typeface="Times New Roman" pitchFamily="18" charset="0"/>
              </a:rPr>
              <a:t>Mekanisme Pembentukan Inti Es</a:t>
            </a:r>
          </a:p>
        </p:txBody>
      </p:sp>
      <p:pic>
        <p:nvPicPr>
          <p:cNvPr id="4" name="Picture 3" descr="image3.jpg"/>
          <p:cNvPicPr>
            <a:picLocks noChangeAspect="1"/>
          </p:cNvPicPr>
          <p:nvPr/>
        </p:nvPicPr>
        <p:blipFill>
          <a:blip r:embed="rId2"/>
          <a:stretch>
            <a:fillRect/>
          </a:stretch>
        </p:blipFill>
        <p:spPr>
          <a:xfrm>
            <a:off x="5643570" y="1571618"/>
            <a:ext cx="3291105" cy="2467608"/>
          </a:xfrm>
          <a:prstGeom prst="rect">
            <a:avLst/>
          </a:prstGeom>
        </p:spPr>
      </p:pic>
    </p:spTree>
    <p:extLst>
      <p:ext uri="{BB962C8B-B14F-4D97-AF65-F5344CB8AC3E}">
        <p14:creationId xmlns:p14="http://schemas.microsoft.com/office/powerpoint/2010/main" val="2147875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1131590"/>
            <a:ext cx="7776864" cy="3500462"/>
          </a:xfrm>
          <a:solidFill>
            <a:schemeClr val="accent1">
              <a:lumMod val="50000"/>
            </a:schemeClr>
          </a:solidFill>
        </p:spPr>
        <p:txBody>
          <a:bodyPr/>
          <a:lstStyle/>
          <a:p>
            <a:pPr marL="342900" marR="0" lvl="0" indent="-342900" algn="l">
              <a:spcBef>
                <a:spcPts val="0"/>
              </a:spcBef>
              <a:spcAft>
                <a:spcPts val="0"/>
              </a:spcAft>
              <a:buFont typeface="+mj-lt"/>
              <a:buAutoNum type="arabicPeriod"/>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Pengambilan sampel tanaman jeruk keprok soe di dataran tinggi mutis dengan metode </a:t>
            </a: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purposive sampling </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pada tiga ketinggian yang berbeda yaitu 2000 m dpl, 2100 m dpl dan 2200 m dpl.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spcBef>
                <a:spcPts val="0"/>
              </a:spcBef>
              <a:spcAft>
                <a:spcPts val="0"/>
              </a:spcAft>
              <a:buFont typeface="+mj-lt"/>
              <a:buAutoNum type="arabicPeriod"/>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Isolasi bakteri dan pengujian aktivitas bakteri INA dengan menggunakan metode </a:t>
            </a: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tube freezing </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yaitu memasukan 100 </a:t>
            </a:r>
            <a:r>
              <a:rPr lang="id-ID" sz="1800" dirty="0">
                <a:effectLst/>
                <a:latin typeface="Calibri" panose="020F0502020204030204" pitchFamily="34" charset="0"/>
                <a:ea typeface="Calibri" panose="020F0502020204030204" pitchFamily="34" charset="0"/>
                <a:cs typeface="Times New Roman" panose="02020603050405020304" pitchFamily="18" charset="0"/>
              </a:rPr>
              <a:t>μ</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l suspensi bakteri berumur 4-6 hari kedalam </a:t>
            </a: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supercool water</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spcBef>
                <a:spcPts val="0"/>
              </a:spcBef>
              <a:spcAft>
                <a:spcPts val="0"/>
              </a:spcAft>
              <a:buFont typeface="+mj-lt"/>
              <a:buAutoNum type="arabicPeriod"/>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Estimasi populasi bakteri INA dilakukan dengan metode </a:t>
            </a: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multiple tube nucleation </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(Cazarlo </a:t>
            </a: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et al</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2015), yaitu dengan cara tabung reaksi yang berisi 9 mL </a:t>
            </a:r>
            <a:r>
              <a:rPr lang="id-ID" sz="1800" i="1" dirty="0">
                <a:effectLst/>
                <a:latin typeface="Times New Roman" panose="02020603050405020304" pitchFamily="18" charset="0"/>
                <a:ea typeface="Calibri" panose="020F0502020204030204" pitchFamily="34" charset="0"/>
                <a:cs typeface="Times New Roman" panose="02020603050405020304" pitchFamily="18" charset="0"/>
              </a:rPr>
              <a:t>buffer </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fosfat steril, didinginkan pada suhu -10˚C selama 3 menit, kemudian tabung dikocok dan semua tabung yang mengalami pembekuan dipisahkan.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spcBef>
                <a:spcPts val="0"/>
              </a:spcBef>
              <a:spcAft>
                <a:spcPts val="0"/>
              </a:spcAft>
              <a:buFont typeface="+mj-lt"/>
              <a:buAutoNum type="arabicPeriod"/>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Karakterisasi isolat bakteri dilakukan dengan pengamatan secara mikroskopis berupa pengamatan jenis gram bakteri dengan menggunakan safranin.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0" algn="l"/>
            <a:endParaRPr lang="id-ID" dirty="0"/>
          </a:p>
        </p:txBody>
      </p:sp>
      <p:sp>
        <p:nvSpPr>
          <p:cNvPr id="2" name="Title 1"/>
          <p:cNvSpPr>
            <a:spLocks noGrp="1"/>
          </p:cNvSpPr>
          <p:nvPr>
            <p:ph type="ctrTitle"/>
          </p:nvPr>
        </p:nvSpPr>
        <p:spPr>
          <a:xfrm>
            <a:off x="642910" y="0"/>
            <a:ext cx="7691952" cy="1313848"/>
          </a:xfrm>
        </p:spPr>
        <p:txBody>
          <a:bodyPr/>
          <a:lstStyle/>
          <a:p>
            <a:r>
              <a:rPr lang="en-US" sz="4200" dirty="0">
                <a:latin typeface="Times New Roman" pitchFamily="18" charset="0"/>
                <a:cs typeface="Times New Roman" pitchFamily="18" charset="0"/>
              </a:rPr>
              <a:t>METODE</a:t>
            </a:r>
            <a:endParaRPr lang="id-ID" sz="4200" dirty="0">
              <a:latin typeface="Times New Roman" pitchFamily="18" charset="0"/>
              <a:cs typeface="Times New Roman" pitchFamily="18" charset="0"/>
            </a:endParaRPr>
          </a:p>
        </p:txBody>
      </p:sp>
    </p:spTree>
    <p:extLst>
      <p:ext uri="{BB962C8B-B14F-4D97-AF65-F5344CB8AC3E}">
        <p14:creationId xmlns:p14="http://schemas.microsoft.com/office/powerpoint/2010/main" val="1451453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0"/>
            <a:ext cx="7691952" cy="1313848"/>
          </a:xfrm>
        </p:spPr>
        <p:txBody>
          <a:bodyPr/>
          <a:lstStyle/>
          <a:p>
            <a:r>
              <a:rPr lang="en-US" sz="4200" b="1" dirty="0">
                <a:latin typeface="Times New Roman" pitchFamily="18" charset="0"/>
                <a:cs typeface="Times New Roman" pitchFamily="18" charset="0"/>
              </a:rPr>
              <a:t>HASIL</a:t>
            </a:r>
            <a:endParaRPr lang="id-ID" sz="4200" b="1"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13EE30DD-6807-4775-BA30-460593F72E22}"/>
              </a:ext>
            </a:extLst>
          </p:cNvPr>
          <p:cNvSpPr txBox="1"/>
          <p:nvPr/>
        </p:nvSpPr>
        <p:spPr>
          <a:xfrm>
            <a:off x="467544" y="1131590"/>
            <a:ext cx="3672408" cy="1538883"/>
          </a:xfrm>
          <a:prstGeom prst="rect">
            <a:avLst/>
          </a:prstGeom>
          <a:noFill/>
        </p:spPr>
        <p:txBody>
          <a:bodyPr wrap="square" rtlCol="0">
            <a:spAutoFit/>
          </a:bodyPr>
          <a:lstStyle/>
          <a:p>
            <a:pPr marL="0" marR="0">
              <a:spcBef>
                <a:spcPts val="0"/>
              </a:spcBef>
              <a:spcAft>
                <a:spcPts val="0"/>
              </a:spcAft>
            </a:pPr>
            <a:r>
              <a:rPr lang="en-US" sz="1600" b="1" dirty="0">
                <a:solidFill>
                  <a:schemeClr val="tx1"/>
                </a:solidFill>
                <a:effectLst/>
                <a:latin typeface="Times New Roman" panose="02020603050405020304" pitchFamily="18" charset="0"/>
                <a:ea typeface="Calibri" panose="020F0502020204030204" pitchFamily="34" charset="0"/>
              </a:rPr>
              <a:t>A. </a:t>
            </a:r>
            <a:r>
              <a:rPr lang="id-ID" sz="1600" b="1" dirty="0">
                <a:solidFill>
                  <a:schemeClr val="tx1"/>
                </a:solidFill>
                <a:effectLst/>
                <a:latin typeface="Times New Roman" panose="02020603050405020304" pitchFamily="18" charset="0"/>
                <a:ea typeface="Calibri" panose="020F0502020204030204" pitchFamily="34" charset="0"/>
              </a:rPr>
              <a:t>Isolat Bakteri </a:t>
            </a:r>
            <a:r>
              <a:rPr lang="id-ID" sz="1600" b="1" i="1" dirty="0">
                <a:solidFill>
                  <a:schemeClr val="tx1"/>
                </a:solidFill>
                <a:effectLst/>
                <a:latin typeface="Times New Roman" panose="02020603050405020304" pitchFamily="18" charset="0"/>
                <a:ea typeface="Calibri" panose="020F0502020204030204" pitchFamily="34" charset="0"/>
              </a:rPr>
              <a:t>Ice Nucleation Active </a:t>
            </a:r>
            <a:r>
              <a:rPr lang="id-ID" sz="1600" b="1" dirty="0">
                <a:solidFill>
                  <a:schemeClr val="tx1"/>
                </a:solidFill>
                <a:effectLst/>
                <a:latin typeface="Times New Roman" panose="02020603050405020304" pitchFamily="18" charset="0"/>
                <a:ea typeface="Calibri" panose="020F0502020204030204" pitchFamily="34" charset="0"/>
              </a:rPr>
              <a:t>pada Daun Jeruk Keprok Soe di Dataran Tinggi Mutis </a:t>
            </a:r>
            <a:endParaRPr lang="en-US" sz="1600" b="1" dirty="0">
              <a:solidFill>
                <a:schemeClr val="tx1"/>
              </a:solidFill>
              <a:latin typeface="Times New Roman" panose="02020603050405020304" pitchFamily="18" charset="0"/>
              <a:ea typeface="Calibri" panose="020F0502020204030204" pitchFamily="34" charset="0"/>
            </a:endParaRPr>
          </a:p>
          <a:p>
            <a:pPr marL="0" marR="0">
              <a:spcBef>
                <a:spcPts val="0"/>
              </a:spcBef>
              <a:spcAft>
                <a:spcPts val="0"/>
              </a:spcAft>
            </a:pPr>
            <a:endParaRPr lang="en-US" sz="1800" dirty="0">
              <a:solidFill>
                <a:schemeClr val="tx1"/>
              </a:solidFill>
              <a:effectLst/>
              <a:latin typeface="Times New Roman" panose="02020603050405020304" pitchFamily="18" charset="0"/>
              <a:ea typeface="Calibri" panose="020F0502020204030204" pitchFamily="34" charset="0"/>
            </a:endParaRPr>
          </a:p>
          <a:p>
            <a:pPr marL="0" marR="0">
              <a:spcBef>
                <a:spcPts val="0"/>
              </a:spcBef>
              <a:spcAft>
                <a:spcPts val="0"/>
              </a:spcAft>
            </a:pPr>
            <a:r>
              <a:rPr lang="id-ID" dirty="0">
                <a:solidFill>
                  <a:schemeClr val="tx1"/>
                </a:solidFill>
                <a:effectLst/>
                <a:latin typeface="Times New Roman" panose="02020603050405020304" pitchFamily="18" charset="0"/>
                <a:ea typeface="Calibri" panose="020F0502020204030204" pitchFamily="34" charset="0"/>
              </a:rPr>
              <a:t>Tabel 1. Jumlah Isolat bakteri yang didapat dari setiap stasiun pengambilan sampel</a:t>
            </a:r>
            <a:endParaRPr lang="en-US" dirty="0">
              <a:solidFill>
                <a:schemeClr val="tx1"/>
              </a:solidFill>
              <a:effectLst/>
              <a:latin typeface="Times New Roman" panose="02020603050405020304" pitchFamily="18" charset="0"/>
              <a:ea typeface="Calibri" panose="020F0502020204030204" pitchFamily="34" charset="0"/>
            </a:endParaRPr>
          </a:p>
        </p:txBody>
      </p:sp>
      <p:pic>
        <p:nvPicPr>
          <p:cNvPr id="3074" name="Picture 1" descr="Screenshot_20211204-064055_Word.jpg">
            <a:extLst>
              <a:ext uri="{FF2B5EF4-FFF2-40B4-BE49-F238E27FC236}">
                <a16:creationId xmlns:a16="http://schemas.microsoft.com/office/drawing/2014/main" id="{3DF029E8-4C68-4532-884D-EA6C9A39C2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5792" b="11493"/>
          <a:stretch>
            <a:fillRect/>
          </a:stretch>
        </p:blipFill>
        <p:spPr bwMode="auto">
          <a:xfrm>
            <a:off x="467544" y="2596013"/>
            <a:ext cx="3348955" cy="16319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61F6D66-AF26-409C-A0CC-348BBFF5AB91}"/>
              </a:ext>
            </a:extLst>
          </p:cNvPr>
          <p:cNvSpPr txBox="1"/>
          <p:nvPr/>
        </p:nvSpPr>
        <p:spPr>
          <a:xfrm>
            <a:off x="467544" y="4299942"/>
            <a:ext cx="3528392" cy="738664"/>
          </a:xfrm>
          <a:prstGeom prst="rect">
            <a:avLst/>
          </a:prstGeom>
          <a:solidFill>
            <a:schemeClr val="tx1">
              <a:lumMod val="85000"/>
            </a:schemeClr>
          </a:solidFill>
        </p:spPr>
        <p:txBody>
          <a:bodyPr wrap="square" rtlCol="0">
            <a:spAutoFit/>
          </a:bodyPr>
          <a:lstStyle/>
          <a:p>
            <a:pPr marL="0" marR="0">
              <a:spcBef>
                <a:spcPts val="0"/>
              </a:spcBef>
              <a:spcAft>
                <a:spcPts val="0"/>
              </a:spcAft>
            </a:pPr>
            <a:r>
              <a:rPr lang="id-ID" sz="1050" dirty="0">
                <a:solidFill>
                  <a:srgbClr val="080808"/>
                </a:solidFill>
                <a:effectLst/>
                <a:latin typeface="Times New Roman" panose="02020603050405020304" pitchFamily="18" charset="0"/>
                <a:ea typeface="Calibri" panose="020F0502020204030204" pitchFamily="34" charset="0"/>
                <a:cs typeface="Times New Roman" panose="02020603050405020304" pitchFamily="18" charset="0"/>
              </a:rPr>
              <a:t>Tabel jumlah isolat bakteri diatas, menunjukkan bahwa pada ketinggian 2000 dan 2100 m dpl terdapat masing-masing 2 isolat yang positif bakteri INA dan pada ketinggian 2200 m dpl diperoleh 4 isolat positif bakteri INA.</a:t>
            </a:r>
            <a:endParaRPr lang="en-US" sz="105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14CDA5A-4C86-4ED7-8C88-DB5B7207B9A1}"/>
              </a:ext>
            </a:extLst>
          </p:cNvPr>
          <p:cNvSpPr txBox="1"/>
          <p:nvPr/>
        </p:nvSpPr>
        <p:spPr>
          <a:xfrm>
            <a:off x="4781652" y="1093156"/>
            <a:ext cx="3672408" cy="1723549"/>
          </a:xfrm>
          <a:prstGeom prst="rect">
            <a:avLst/>
          </a:prstGeom>
          <a:noFill/>
        </p:spPr>
        <p:txBody>
          <a:bodyPr wrap="square" rtlCol="0">
            <a:spAutoFit/>
          </a:bodyPr>
          <a:lstStyle/>
          <a:p>
            <a:pPr marL="0" marR="0">
              <a:spcBef>
                <a:spcPts val="0"/>
              </a:spcBef>
              <a:spcAft>
                <a:spcPts val="0"/>
              </a:spcAft>
            </a:pPr>
            <a:r>
              <a:rPr lang="en-US" sz="1600" b="1" dirty="0">
                <a:solidFill>
                  <a:schemeClr val="tx1"/>
                </a:solidFill>
                <a:latin typeface="Times New Roman" panose="02020603050405020304" pitchFamily="18" charset="0"/>
                <a:ea typeface="Calibri" panose="020F0502020204030204" pitchFamily="34" charset="0"/>
              </a:rPr>
              <a:t>B</a:t>
            </a:r>
            <a:r>
              <a:rPr lang="en-US" sz="1600" b="1" dirty="0">
                <a:solidFill>
                  <a:schemeClr val="tx1"/>
                </a:solidFill>
                <a:effectLst/>
                <a:latin typeface="Times New Roman" panose="02020603050405020304" pitchFamily="18" charset="0"/>
                <a:ea typeface="Calibri" panose="020F0502020204030204" pitchFamily="34" charset="0"/>
              </a:rPr>
              <a:t>. </a:t>
            </a:r>
            <a:r>
              <a:rPr lang="en-US" sz="1600" b="1" dirty="0" err="1">
                <a:solidFill>
                  <a:schemeClr val="tx1"/>
                </a:solidFill>
                <a:effectLst/>
                <a:latin typeface="Times New Roman" panose="02020603050405020304" pitchFamily="18" charset="0"/>
                <a:ea typeface="Calibri" panose="020F0502020204030204" pitchFamily="34" charset="0"/>
              </a:rPr>
              <a:t>Estimasi</a:t>
            </a:r>
            <a:r>
              <a:rPr lang="en-US" sz="1600" b="1" dirty="0">
                <a:solidFill>
                  <a:schemeClr val="tx1"/>
                </a:solidFill>
                <a:effectLst/>
                <a:latin typeface="Times New Roman" panose="02020603050405020304" pitchFamily="18" charset="0"/>
                <a:ea typeface="Calibri" panose="020F0502020204030204" pitchFamily="34" charset="0"/>
              </a:rPr>
              <a:t> </a:t>
            </a:r>
            <a:r>
              <a:rPr lang="en-US" sz="1600" b="1" dirty="0" err="1">
                <a:solidFill>
                  <a:schemeClr val="tx1"/>
                </a:solidFill>
                <a:effectLst/>
                <a:latin typeface="Times New Roman" panose="02020603050405020304" pitchFamily="18" charset="0"/>
                <a:ea typeface="Calibri" panose="020F0502020204030204" pitchFamily="34" charset="0"/>
              </a:rPr>
              <a:t>Populasi</a:t>
            </a:r>
            <a:r>
              <a:rPr lang="en-US" sz="1600" b="1" dirty="0">
                <a:solidFill>
                  <a:schemeClr val="tx1"/>
                </a:solidFill>
                <a:effectLst/>
                <a:latin typeface="Times New Roman" panose="02020603050405020304" pitchFamily="18" charset="0"/>
                <a:ea typeface="Calibri" panose="020F0502020204030204" pitchFamily="34" charset="0"/>
              </a:rPr>
              <a:t> </a:t>
            </a:r>
            <a:r>
              <a:rPr lang="en-US" sz="1600" b="1" dirty="0" err="1">
                <a:solidFill>
                  <a:schemeClr val="tx1"/>
                </a:solidFill>
                <a:effectLst/>
                <a:latin typeface="Times New Roman" panose="02020603050405020304" pitchFamily="18" charset="0"/>
                <a:ea typeface="Calibri" panose="020F0502020204030204" pitchFamily="34" charset="0"/>
              </a:rPr>
              <a:t>Bakteri</a:t>
            </a:r>
            <a:r>
              <a:rPr lang="en-US" sz="1600" b="1" dirty="0">
                <a:solidFill>
                  <a:schemeClr val="tx1"/>
                </a:solidFill>
                <a:effectLst/>
                <a:latin typeface="Times New Roman" panose="02020603050405020304" pitchFamily="18" charset="0"/>
                <a:ea typeface="Calibri" panose="020F0502020204030204" pitchFamily="34" charset="0"/>
              </a:rPr>
              <a:t> Ice Nucleation Active Pada </a:t>
            </a:r>
            <a:r>
              <a:rPr lang="en-US" sz="1600" b="1" dirty="0" err="1">
                <a:solidFill>
                  <a:schemeClr val="tx1"/>
                </a:solidFill>
                <a:effectLst/>
                <a:latin typeface="Times New Roman" panose="02020603050405020304" pitchFamily="18" charset="0"/>
                <a:ea typeface="Calibri" panose="020F0502020204030204" pitchFamily="34" charset="0"/>
              </a:rPr>
              <a:t>Daun</a:t>
            </a:r>
            <a:r>
              <a:rPr lang="en-US" sz="1600" b="1" dirty="0">
                <a:solidFill>
                  <a:schemeClr val="tx1"/>
                </a:solidFill>
                <a:effectLst/>
                <a:latin typeface="Times New Roman" panose="02020603050405020304" pitchFamily="18" charset="0"/>
                <a:ea typeface="Calibri" panose="020F0502020204030204" pitchFamily="34" charset="0"/>
              </a:rPr>
              <a:t> </a:t>
            </a:r>
            <a:r>
              <a:rPr lang="en-US" sz="1600" b="1" dirty="0" err="1">
                <a:solidFill>
                  <a:schemeClr val="tx1"/>
                </a:solidFill>
                <a:effectLst/>
                <a:latin typeface="Times New Roman" panose="02020603050405020304" pitchFamily="18" charset="0"/>
                <a:ea typeface="Calibri" panose="020F0502020204030204" pitchFamily="34" charset="0"/>
              </a:rPr>
              <a:t>Jeruk</a:t>
            </a:r>
            <a:r>
              <a:rPr lang="en-US" sz="1600" b="1" dirty="0">
                <a:solidFill>
                  <a:schemeClr val="tx1"/>
                </a:solidFill>
                <a:effectLst/>
                <a:latin typeface="Times New Roman" panose="02020603050405020304" pitchFamily="18" charset="0"/>
                <a:ea typeface="Calibri" panose="020F0502020204030204" pitchFamily="34" charset="0"/>
              </a:rPr>
              <a:t> </a:t>
            </a:r>
            <a:r>
              <a:rPr lang="en-US" sz="1600" b="1" dirty="0" err="1">
                <a:solidFill>
                  <a:schemeClr val="tx1"/>
                </a:solidFill>
                <a:effectLst/>
                <a:latin typeface="Times New Roman" panose="02020603050405020304" pitchFamily="18" charset="0"/>
                <a:ea typeface="Calibri" panose="020F0502020204030204" pitchFamily="34" charset="0"/>
              </a:rPr>
              <a:t>Keprok</a:t>
            </a:r>
            <a:r>
              <a:rPr lang="en-US" sz="1600" b="1" dirty="0">
                <a:solidFill>
                  <a:schemeClr val="tx1"/>
                </a:solidFill>
                <a:effectLst/>
                <a:latin typeface="Times New Roman" panose="02020603050405020304" pitchFamily="18" charset="0"/>
                <a:ea typeface="Calibri" panose="020F0502020204030204" pitchFamily="34" charset="0"/>
              </a:rPr>
              <a:t> </a:t>
            </a:r>
            <a:r>
              <a:rPr lang="en-US" sz="1600" b="1" dirty="0" err="1">
                <a:solidFill>
                  <a:schemeClr val="tx1"/>
                </a:solidFill>
                <a:effectLst/>
                <a:latin typeface="Times New Roman" panose="02020603050405020304" pitchFamily="18" charset="0"/>
                <a:ea typeface="Calibri" panose="020F0502020204030204" pitchFamily="34" charset="0"/>
              </a:rPr>
              <a:t>Soe</a:t>
            </a:r>
            <a:r>
              <a:rPr lang="en-US" sz="1600" b="1" dirty="0">
                <a:solidFill>
                  <a:schemeClr val="tx1"/>
                </a:solidFill>
                <a:effectLst/>
                <a:latin typeface="Times New Roman" panose="02020603050405020304" pitchFamily="18" charset="0"/>
                <a:ea typeface="Calibri" panose="020F0502020204030204" pitchFamily="34" charset="0"/>
              </a:rPr>
              <a:t> Di Dataran Tinggi </a:t>
            </a:r>
            <a:r>
              <a:rPr lang="en-US" sz="1600" b="1" dirty="0" err="1">
                <a:solidFill>
                  <a:schemeClr val="tx1"/>
                </a:solidFill>
                <a:effectLst/>
                <a:latin typeface="Times New Roman" panose="02020603050405020304" pitchFamily="18" charset="0"/>
                <a:ea typeface="Calibri" panose="020F0502020204030204" pitchFamily="34" charset="0"/>
              </a:rPr>
              <a:t>Mutis</a:t>
            </a:r>
            <a:endParaRPr lang="en-US" sz="1600" b="1" dirty="0">
              <a:solidFill>
                <a:schemeClr val="tx1"/>
              </a:solidFill>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600" b="1" dirty="0">
                <a:solidFill>
                  <a:schemeClr val="tx1"/>
                </a:solidFill>
                <a:effectLst/>
                <a:latin typeface="Times New Roman" panose="02020603050405020304" pitchFamily="18" charset="0"/>
                <a:ea typeface="Calibri" panose="020F0502020204030204" pitchFamily="34" charset="0"/>
              </a:rPr>
              <a:t> </a:t>
            </a:r>
          </a:p>
          <a:p>
            <a:pPr marL="0" marR="0">
              <a:spcBef>
                <a:spcPts val="0"/>
              </a:spcBef>
              <a:spcAft>
                <a:spcPts val="0"/>
              </a:spcAft>
            </a:pPr>
            <a:r>
              <a:rPr lang="en-US" dirty="0" err="1">
                <a:solidFill>
                  <a:schemeClr val="tx1"/>
                </a:solidFill>
                <a:effectLst/>
                <a:latin typeface="Times New Roman" panose="02020603050405020304" pitchFamily="18" charset="0"/>
                <a:ea typeface="Calibri" panose="020F0502020204030204" pitchFamily="34" charset="0"/>
              </a:rPr>
              <a:t>Tabel</a:t>
            </a:r>
            <a:r>
              <a:rPr lang="en-US" dirty="0">
                <a:solidFill>
                  <a:schemeClr val="tx1"/>
                </a:solidFill>
                <a:effectLst/>
                <a:latin typeface="Times New Roman" panose="02020603050405020304" pitchFamily="18" charset="0"/>
                <a:ea typeface="Calibri" panose="020F0502020204030204" pitchFamily="34" charset="0"/>
              </a:rPr>
              <a:t> 2. </a:t>
            </a:r>
            <a:r>
              <a:rPr lang="en-US" dirty="0" err="1">
                <a:solidFill>
                  <a:schemeClr val="tx1"/>
                </a:solidFill>
                <a:effectLst/>
                <a:latin typeface="Times New Roman" panose="02020603050405020304" pitchFamily="18" charset="0"/>
                <a:ea typeface="Calibri" panose="020F0502020204030204" pitchFamily="34" charset="0"/>
              </a:rPr>
              <a:t>Populasi</a:t>
            </a:r>
            <a:r>
              <a:rPr lang="en-US" dirty="0">
                <a:solidFill>
                  <a:schemeClr val="tx1"/>
                </a:solidFill>
                <a:effectLst/>
                <a:latin typeface="Times New Roman" panose="02020603050405020304" pitchFamily="18" charset="0"/>
                <a:ea typeface="Calibri" panose="020F0502020204030204" pitchFamily="34" charset="0"/>
              </a:rPr>
              <a:t> </a:t>
            </a:r>
            <a:r>
              <a:rPr lang="en-US" dirty="0" err="1">
                <a:solidFill>
                  <a:schemeClr val="tx1"/>
                </a:solidFill>
                <a:effectLst/>
                <a:latin typeface="Times New Roman" panose="02020603050405020304" pitchFamily="18" charset="0"/>
                <a:ea typeface="Calibri" panose="020F0502020204030204" pitchFamily="34" charset="0"/>
              </a:rPr>
              <a:t>bakteri</a:t>
            </a:r>
            <a:r>
              <a:rPr lang="en-US" dirty="0">
                <a:solidFill>
                  <a:schemeClr val="tx1"/>
                </a:solidFill>
                <a:effectLst/>
                <a:latin typeface="Times New Roman" panose="02020603050405020304" pitchFamily="18" charset="0"/>
                <a:ea typeface="Calibri" panose="020F0502020204030204" pitchFamily="34" charset="0"/>
              </a:rPr>
              <a:t> INA pada </a:t>
            </a:r>
            <a:r>
              <a:rPr lang="en-US" dirty="0" err="1">
                <a:solidFill>
                  <a:schemeClr val="tx1"/>
                </a:solidFill>
                <a:effectLst/>
                <a:latin typeface="Times New Roman" panose="02020603050405020304" pitchFamily="18" charset="0"/>
                <a:ea typeface="Calibri" panose="020F0502020204030204" pitchFamily="34" charset="0"/>
              </a:rPr>
              <a:t>daun</a:t>
            </a:r>
            <a:r>
              <a:rPr lang="en-US" dirty="0">
                <a:solidFill>
                  <a:schemeClr val="tx1"/>
                </a:solidFill>
                <a:effectLst/>
                <a:latin typeface="Times New Roman" panose="02020603050405020304" pitchFamily="18" charset="0"/>
                <a:ea typeface="Calibri" panose="020F0502020204030204" pitchFamily="34" charset="0"/>
              </a:rPr>
              <a:t> </a:t>
            </a:r>
            <a:r>
              <a:rPr lang="en-US" dirty="0" err="1">
                <a:solidFill>
                  <a:schemeClr val="tx1"/>
                </a:solidFill>
                <a:effectLst/>
                <a:latin typeface="Times New Roman" panose="02020603050405020304" pitchFamily="18" charset="0"/>
                <a:ea typeface="Calibri" panose="020F0502020204030204" pitchFamily="34" charset="0"/>
              </a:rPr>
              <a:t>jeruk</a:t>
            </a:r>
            <a:r>
              <a:rPr lang="en-US" dirty="0">
                <a:solidFill>
                  <a:schemeClr val="tx1"/>
                </a:solidFill>
                <a:effectLst/>
                <a:latin typeface="Times New Roman" panose="02020603050405020304" pitchFamily="18" charset="0"/>
                <a:ea typeface="Calibri" panose="020F0502020204030204" pitchFamily="34" charset="0"/>
              </a:rPr>
              <a:t> </a:t>
            </a:r>
            <a:r>
              <a:rPr lang="en-US" dirty="0" err="1">
                <a:solidFill>
                  <a:schemeClr val="tx1"/>
                </a:solidFill>
                <a:effectLst/>
                <a:latin typeface="Times New Roman" panose="02020603050405020304" pitchFamily="18" charset="0"/>
                <a:ea typeface="Calibri" panose="020F0502020204030204" pitchFamily="34" charset="0"/>
              </a:rPr>
              <a:t>keprok</a:t>
            </a:r>
            <a:r>
              <a:rPr lang="en-US" dirty="0">
                <a:solidFill>
                  <a:schemeClr val="tx1"/>
                </a:solidFill>
                <a:effectLst/>
                <a:latin typeface="Times New Roman" panose="02020603050405020304" pitchFamily="18" charset="0"/>
                <a:ea typeface="Calibri" panose="020F0502020204030204" pitchFamily="34" charset="0"/>
              </a:rPr>
              <a:t> </a:t>
            </a:r>
            <a:r>
              <a:rPr lang="en-US" dirty="0" err="1">
                <a:solidFill>
                  <a:schemeClr val="tx1"/>
                </a:solidFill>
                <a:effectLst/>
                <a:latin typeface="Times New Roman" panose="02020603050405020304" pitchFamily="18" charset="0"/>
                <a:ea typeface="Calibri" panose="020F0502020204030204" pitchFamily="34" charset="0"/>
              </a:rPr>
              <a:t>soe</a:t>
            </a:r>
            <a:r>
              <a:rPr lang="en-US" dirty="0">
                <a:solidFill>
                  <a:schemeClr val="tx1"/>
                </a:solidFill>
                <a:effectLst/>
                <a:latin typeface="Times New Roman" panose="02020603050405020304" pitchFamily="18" charset="0"/>
                <a:ea typeface="Calibri" panose="020F0502020204030204" pitchFamily="34" charset="0"/>
              </a:rPr>
              <a:t> </a:t>
            </a:r>
            <a:r>
              <a:rPr lang="en-US" dirty="0" err="1">
                <a:solidFill>
                  <a:schemeClr val="tx1"/>
                </a:solidFill>
                <a:effectLst/>
                <a:latin typeface="Times New Roman" panose="02020603050405020304" pitchFamily="18" charset="0"/>
                <a:ea typeface="Calibri" panose="020F0502020204030204" pitchFamily="34" charset="0"/>
              </a:rPr>
              <a:t>menggunakan</a:t>
            </a:r>
            <a:r>
              <a:rPr lang="en-US" dirty="0">
                <a:solidFill>
                  <a:schemeClr val="tx1"/>
                </a:solidFill>
                <a:effectLst/>
                <a:latin typeface="Times New Roman" panose="02020603050405020304" pitchFamily="18" charset="0"/>
                <a:ea typeface="Calibri" panose="020F0502020204030204" pitchFamily="34" charset="0"/>
              </a:rPr>
              <a:t> </a:t>
            </a:r>
            <a:r>
              <a:rPr lang="en-US" dirty="0" err="1">
                <a:solidFill>
                  <a:schemeClr val="tx1"/>
                </a:solidFill>
                <a:effectLst/>
                <a:latin typeface="Times New Roman" panose="02020603050405020304" pitchFamily="18" charset="0"/>
                <a:ea typeface="Calibri" panose="020F0502020204030204" pitchFamily="34" charset="0"/>
              </a:rPr>
              <a:t>metode</a:t>
            </a:r>
            <a:r>
              <a:rPr lang="en-US" dirty="0">
                <a:solidFill>
                  <a:schemeClr val="tx1"/>
                </a:solidFill>
                <a:effectLst/>
                <a:latin typeface="Times New Roman" panose="02020603050405020304" pitchFamily="18" charset="0"/>
                <a:ea typeface="Calibri" panose="020F0502020204030204" pitchFamily="34" charset="0"/>
              </a:rPr>
              <a:t> MPN</a:t>
            </a:r>
          </a:p>
          <a:p>
            <a:pPr marL="0" marR="0">
              <a:spcBef>
                <a:spcPts val="0"/>
              </a:spcBef>
              <a:spcAft>
                <a:spcPts val="0"/>
              </a:spcAft>
            </a:pPr>
            <a:endParaRPr lang="en-US" dirty="0">
              <a:solidFill>
                <a:schemeClr val="tx1"/>
              </a:solidFill>
              <a:effectLst/>
              <a:latin typeface="Times New Roman" panose="02020603050405020304" pitchFamily="18" charset="0"/>
              <a:ea typeface="Calibri" panose="020F0502020204030204" pitchFamily="34" charset="0"/>
            </a:endParaRPr>
          </a:p>
        </p:txBody>
      </p:sp>
      <p:pic>
        <p:nvPicPr>
          <p:cNvPr id="3075" name="Picture 2" descr="Screenshot_20211204-064224_Word.jpg">
            <a:extLst>
              <a:ext uri="{FF2B5EF4-FFF2-40B4-BE49-F238E27FC236}">
                <a16:creationId xmlns:a16="http://schemas.microsoft.com/office/drawing/2014/main" id="{9A17EC24-9C71-4BB0-827D-6A01280E5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31" t="49593" b="31313"/>
          <a:stretch>
            <a:fillRect/>
          </a:stretch>
        </p:blipFill>
        <p:spPr bwMode="auto">
          <a:xfrm>
            <a:off x="4781652" y="2571750"/>
            <a:ext cx="3822796" cy="1631921"/>
          </a:xfrm>
          <a:prstGeom prst="rect">
            <a:avLst/>
          </a:prstGeom>
          <a:noFill/>
          <a:ln w="9525">
            <a:solidFill>
              <a:srgbClr val="080808"/>
            </a:solidFill>
            <a:miter lim="800000"/>
            <a:headEnd/>
            <a:tailEnd/>
          </a:ln>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0869FEC-17A9-4B11-BB0E-200EF01A175D}"/>
              </a:ext>
            </a:extLst>
          </p:cNvPr>
          <p:cNvSpPr txBox="1"/>
          <p:nvPr/>
        </p:nvSpPr>
        <p:spPr>
          <a:xfrm>
            <a:off x="4781652" y="4243543"/>
            <a:ext cx="4182836" cy="861774"/>
          </a:xfrm>
          <a:prstGeom prst="rect">
            <a:avLst/>
          </a:prstGeom>
          <a:solidFill>
            <a:schemeClr val="tx1">
              <a:lumMod val="85000"/>
            </a:schemeClr>
          </a:solidFill>
        </p:spPr>
        <p:txBody>
          <a:bodyPr wrap="square" rtlCol="0">
            <a:spAutoFit/>
          </a:bodyPr>
          <a:lstStyle/>
          <a:p>
            <a:r>
              <a:rPr lang="id-ID" sz="1000" dirty="0">
                <a:effectLst/>
                <a:latin typeface="Times New Roman" panose="02020603050405020304" pitchFamily="18" charset="0"/>
                <a:ea typeface="Calibri" panose="020F0502020204030204" pitchFamily="34" charset="0"/>
                <a:cs typeface="Times New Roman" panose="02020603050405020304" pitchFamily="18" charset="0"/>
              </a:rPr>
              <a:t>Tabel jumlah populasi bakteri INA pada daun jeruk keprok soe menunjukan bahwa populasi bakteri INA tertinggi terdapat pada daun jeruk keprok soe yang diperoleh dari ketinggian 2200 m dpl yaitu sebesar 1,2 x 10</a:t>
            </a:r>
            <a:r>
              <a:rPr lang="id-ID" sz="1000" baseline="30000" dirty="0">
                <a:effectLst/>
                <a:latin typeface="Times New Roman" panose="02020603050405020304" pitchFamily="18" charset="0"/>
                <a:ea typeface="Calibri" panose="020F0502020204030204" pitchFamily="34" charset="0"/>
                <a:cs typeface="Times New Roman" panose="02020603050405020304" pitchFamily="18" charset="0"/>
              </a:rPr>
              <a:t>4</a:t>
            </a:r>
            <a:r>
              <a:rPr lang="id-ID" sz="1000" dirty="0">
                <a:effectLst/>
                <a:latin typeface="Times New Roman" panose="02020603050405020304" pitchFamily="18" charset="0"/>
                <a:ea typeface="Calibri" panose="020F0502020204030204" pitchFamily="34" charset="0"/>
                <a:cs typeface="Times New Roman" panose="02020603050405020304" pitchFamily="18" charset="0"/>
              </a:rPr>
              <a:t> /g, sedangkan populasi terendah yaitu pada daun jeruk keprok soe yang diperoleh dari ketinggian 2000 m dpl yaitu sebesar 6 x 10</a:t>
            </a:r>
            <a:r>
              <a:rPr lang="id-ID" sz="10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id-ID" sz="1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3107985"/>
      </p:ext>
    </p:extLst>
  </p:cSld>
  <p:clrMapOvr>
    <a:masterClrMapping/>
  </p:clrMapOvr>
</p:sld>
</file>

<file path=ppt/theme/theme1.xml><?xml version="1.0" encoding="utf-8"?>
<a:theme xmlns:a="http://schemas.openxmlformats.org/drawingml/2006/main" name="Ecology World by Slidesgo">
  <a:themeElements>
    <a:clrScheme name="Simple Light">
      <a:dk1>
        <a:srgbClr val="FFFFFF"/>
      </a:dk1>
      <a:lt1>
        <a:srgbClr val="2C7EA8"/>
      </a:lt1>
      <a:dk2>
        <a:srgbClr val="2B779D"/>
      </a:dk2>
      <a:lt2>
        <a:srgbClr val="297090"/>
      </a:lt2>
      <a:accent1>
        <a:srgbClr val="76D0ED"/>
      </a:accent1>
      <a:accent2>
        <a:srgbClr val="97BE6D"/>
      </a:accent2>
      <a:accent3>
        <a:srgbClr val="80AD5A"/>
      </a:accent3>
      <a:accent4>
        <a:srgbClr val="3994B7"/>
      </a:accent4>
      <a:accent5>
        <a:srgbClr val="CCAB8B"/>
      </a:accent5>
      <a:accent6>
        <a:srgbClr val="AA896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TotalTime>
  <Words>1376</Words>
  <Application>Microsoft Office PowerPoint</Application>
  <PresentationFormat>On-screen Show (16:9)</PresentationFormat>
  <Paragraphs>153</Paragraphs>
  <Slides>20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Montserrat Medium</vt:lpstr>
      <vt:lpstr>Cambria</vt:lpstr>
      <vt:lpstr>Arial</vt:lpstr>
      <vt:lpstr>Wingdings</vt:lpstr>
      <vt:lpstr>Calibri</vt:lpstr>
      <vt:lpstr>Staatliches</vt:lpstr>
      <vt:lpstr>Cambria,Bold</vt:lpstr>
      <vt:lpstr>Times New Roman</vt:lpstr>
      <vt:lpstr>Montserrat</vt:lpstr>
      <vt:lpstr>Ecology World by Slidesgo</vt:lpstr>
      <vt:lpstr>ENVIRONMENTAL APPLICATION: ICE NUCLEATION DAN BIOREMEDIASI</vt:lpstr>
      <vt:lpstr>Apa Itu Ice Nucleation?</vt:lpstr>
      <vt:lpstr>Apa Itu Bakteri INA?</vt:lpstr>
      <vt:lpstr>Bakteri Ice Nucleation Active (INA)</vt:lpstr>
      <vt:lpstr>Gen Penyandi Ice Nucleation Protein pada Bakteri INA</vt:lpstr>
      <vt:lpstr>Kelas Protein INA Berdasarkan Aktivitas</vt:lpstr>
      <vt:lpstr>Mekanisme Pembentukan Inti Es</vt:lpstr>
      <vt:lpstr>METODE</vt:lpstr>
      <vt:lpstr>HASIL</vt:lpstr>
      <vt:lpstr>PENGERTIAN BIOREMEDIASI</vt:lpstr>
      <vt:lpstr>MIKROORGANISME DALAM BIOREMEDIASI</vt:lpstr>
      <vt:lpstr>JENIS DAN TEKNIK BIOREMEDIASI YANG DIKELOMPOKAN DALAM PENANGANAN LINGKUNGAN</vt:lpstr>
      <vt:lpstr>JENIS BIOREMEDIASI IN-SITU</vt:lpstr>
      <vt:lpstr>FAKTOR BIOREMEDIASI</vt:lpstr>
      <vt:lpstr>TAHAPAN DAN CONTOH BIOREMEDIASI</vt:lpstr>
      <vt:lpstr>PowerPoint Presentation</vt:lpstr>
      <vt:lpstr>KELEBIHAN DAN KEKURANGAN BIOREMEDIASI</vt:lpstr>
      <vt:lpstr>PowerPoint Presentation</vt:lpstr>
      <vt:lpstr>PowerPoint Presentation</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APPLICATION: ICE NUCLEATION DAN BIOREMEDIASI</dc:title>
  <dc:creator>Wahyu Fitrianingsih</dc:creator>
  <cp:lastModifiedBy>Kusuma Handayani</cp:lastModifiedBy>
  <cp:revision>20</cp:revision>
  <dcterms:modified xsi:type="dcterms:W3CDTF">2022-04-22T01:16:20Z</dcterms:modified>
</cp:coreProperties>
</file>