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58" r:id="rId5"/>
    <p:sldId id="259" r:id="rId6"/>
    <p:sldId id="260" r:id="rId7"/>
    <p:sldId id="256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C7BF6-1F0F-407D-97EE-2C62B8C80868}" v="3" dt="2025-10-23T01:05:4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220A-2603-14F8-90F3-2B0CE618E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93636-7160-639D-8802-13726AA6E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3A752-14BA-44DD-3453-BE4DCCE4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8FC90-0C00-2829-D7C3-C0860CB5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E6796-AB9A-5B74-6A98-BBB70111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064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3615-FFC6-D9B8-1F99-9E743B90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2F538-D4B1-564E-3D4F-CDFA62393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58FB5-70CB-278F-584E-195F6D77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6772-2493-7520-E06E-173A5278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BBD5-CC20-F42E-4007-888C8D1B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599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DA8CA-4EC4-0D6F-177F-06A5093D7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5330B-6EC9-277B-707E-8B91E21B7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02F56-5334-CC95-9121-A974FE37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E9097-A505-DD41-564F-40A665BF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8C63B-2586-070B-04B9-91B94651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35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B5AA-4695-BC43-4AC1-10DDA03C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1675-BA2B-7381-8814-2DB8B9A65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F919C-E2D9-55CC-60AA-94EC25EC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54538-8AF7-5B8F-F031-4C352F9E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9E51-E647-35F4-80A2-5260B2EA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69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5EAF-CAD3-FB54-580C-F957C974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66AB0-200D-71CD-A4F3-3290CA09E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05C21-9445-A482-6145-4A4089A1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34133-176C-1FAA-1B6A-BEF46E3D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A283-A1EC-3366-44CF-DB39850F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873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BAE4-7AC7-6A99-78BC-F0C380CC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25620-9B19-E4AA-D5BA-F7FD1D5A6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29C5F-46AA-9433-DA0E-7699C5D72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069F9-7053-EC27-1F04-0ED495A4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1B204-4187-C640-27E1-F2CE1993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56314-A229-7D5A-A303-5A9E5937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233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BA38-EDE5-9FE1-3F78-9E660B55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BB9F-9048-438E-A1D4-47482B321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750AC-81C1-2660-C0DD-0F220318E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8EFEC-C92A-1384-4710-B3A48137E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7E8AF-020D-AB25-0513-9CFD63B78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FFB68-DA30-FC90-1446-1666C1F2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7E06E-7F9B-4AED-67FC-FF2DAF1C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D8B79-D36F-F02C-B59D-6C1C686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96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826C-0A2E-A63E-BECD-0CCEA01A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F4958-87F4-11D5-F045-03918309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64C03-297C-4832-7A59-778D0805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21F3E-0E4E-9284-8B3F-77327667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791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F7E0F-2F7F-B03A-B6F9-429E0189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EEB10-F3A9-7F3D-9961-9542F962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9440A-7D24-C95F-7F00-06B409B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459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3F04-00A0-98E8-33C8-98B316B8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3EA9D-15ED-13C6-3A5D-6B3B28D5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DB501-8722-4635-C525-9D1CD497B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C1731-24B2-22F0-BBBA-B20A5F2F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B2AF1-E3EB-DB48-A7EC-CBF8E4E7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88020-A7F1-9AB3-4F62-9803DAEE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837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59C3-67C3-0780-87D4-29773FA8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3EC7E-D526-2695-CDEC-FFF5A04A2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D417A-76FB-3297-EC0B-81B43BE2A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A08D7-E679-A084-4430-09BE9408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EA5C2-0F53-4550-113C-65B29304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2BBA3-8EF8-C31D-516C-3D02B6D3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659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9E504-F91B-FC27-DAA7-7AD8C911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730E-F3E8-5614-0195-2BCBEC2C4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4CD00-EDCD-93D9-04CD-C7066FEAC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1CDA-F75A-402E-8954-4855D6C1D35E}" type="datetimeFigureOut">
              <a:rPr lang="en-ID" smtClean="0"/>
              <a:t>27/10/2025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62C5C-CBC1-F8DD-AEAE-5FF777D74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C54FE-5926-34AB-0785-902BBCF32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9F0CA-6B2D-447E-934A-5BA7DCC38B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930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C566-6649-1B15-398D-BF42FD8B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31" y="252803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EKONOMI BIRU (BLUE ECONOMY)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85519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D781-740F-9A7F-C296-0F2D35DE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E38E-8C67-BAF6-59F2-67998CD90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681BF-8834-C156-6A0E-344AFB240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" y="0"/>
            <a:ext cx="9136846" cy="67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3E28-188F-68D2-2A17-4786532A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C1C27-38EC-C5F9-3F72-C6F23E8FE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0F355-5552-FA69-B284-0E052A35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62" y="0"/>
            <a:ext cx="92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35DA-2B5C-500F-78F5-D982F2EA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EKONOMI BIRU (BLUE ECONOMY)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E0AA2-8FED-429F-186E-92392C6959CA}"/>
              </a:ext>
            </a:extLst>
          </p:cNvPr>
          <p:cNvSpPr txBox="1"/>
          <p:nvPr/>
        </p:nvSpPr>
        <p:spPr>
          <a:xfrm>
            <a:off x="838200" y="1591387"/>
            <a:ext cx="1004943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Ekonomi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biru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 (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effectLst/>
                <a:latin typeface="Google Sans"/>
              </a:rPr>
              <a:t>blue economy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adalah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konsep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pembangunan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ekonomi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berfokus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pada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pemanfaatan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laut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secara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berkelanjutan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mendorong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pertumbuhan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ekonomi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menciptakan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lapangan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kerja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meningkatkan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kesejahteraan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masyarakat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sambil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tetap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menjaga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kesehatan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ekosistem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laut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 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Konsep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ini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mengintegrasikan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pembangunan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ekonomi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konservasi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lingkungan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dengan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tujuan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menciptakan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nilai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tambah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laut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tanpa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merusaknya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 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Prinsip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utama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ekonomi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biru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Keberlanjutan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ekosistem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Memastikan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bahwa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kegiatan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ekonomi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tidak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menguras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merusak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lingkungan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laut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pesisir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sehingga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dapat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dinikmati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oleh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generasi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mendatang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Pertumbuhan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ekonomi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Menggunakan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laut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mendorong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pertumbuhan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ekonomi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inklusif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menciptakan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lapangan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kerja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meningkatkan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pendapatan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masyarakat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pesisir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Inovasi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teknologi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Mengadopsi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teknologi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bersih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inovatif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meningkatkan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efisiensi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mengurangi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limbah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mendukung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produksi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berkelanjutan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Inklusi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sosial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Memperhatikan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aspek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sosial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seperti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pemerataan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lapangan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kerja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pengentasan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kemiskinan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memastikan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bahwa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manfaat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ekonomi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dirasakan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secara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merata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oleh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seluruh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masyarakat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388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3574-065F-2C52-D3EC-9E950AD1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F702-9647-C63E-8CE5-BE1E9C7F1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Contoh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kegiatan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ekonomi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biru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latin typeface="Google Sans"/>
              </a:rPr>
              <a:t>Kegiatan</a:t>
            </a:r>
            <a:r>
              <a:rPr lang="en-US" altLang="en-US" dirty="0">
                <a:latin typeface="Google Sans"/>
              </a:rPr>
              <a:t> yang </a:t>
            </a:r>
            <a:r>
              <a:rPr lang="en-US" altLang="en-US" dirty="0" err="1">
                <a:latin typeface="Google Sans"/>
              </a:rPr>
              <a:t>termasuk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dalam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ekonomi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biru</a:t>
            </a:r>
            <a:r>
              <a:rPr lang="en-US" altLang="en-US" dirty="0">
                <a:latin typeface="Google Sans"/>
              </a:rPr>
              <a:t> sangat </a:t>
            </a:r>
            <a:r>
              <a:rPr lang="en-US" altLang="en-US" dirty="0" err="1">
                <a:latin typeface="Google Sans"/>
              </a:rPr>
              <a:t>beragam</a:t>
            </a:r>
            <a:r>
              <a:rPr lang="en-US" altLang="en-US" dirty="0">
                <a:latin typeface="Google Sans"/>
              </a:rPr>
              <a:t>, </a:t>
            </a:r>
            <a:r>
              <a:rPr lang="en-US" altLang="en-US" dirty="0" err="1">
                <a:latin typeface="Google Sans"/>
              </a:rPr>
              <a:t>mulai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dari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sektor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tradisional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hingga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sektor</a:t>
            </a:r>
            <a:r>
              <a:rPr lang="en-US" altLang="en-US" dirty="0">
                <a:latin typeface="Google Sans"/>
              </a:rPr>
              <a:t> yang </a:t>
            </a:r>
            <a:r>
              <a:rPr lang="en-US" altLang="en-US" dirty="0" err="1">
                <a:latin typeface="Google Sans"/>
              </a:rPr>
              <a:t>sedang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berkembang</a:t>
            </a:r>
            <a:r>
              <a:rPr lang="en-US" altLang="en-US" dirty="0">
                <a:latin typeface="Google Sans"/>
              </a:rPr>
              <a:t>, </a:t>
            </a:r>
            <a:r>
              <a:rPr lang="en-US" altLang="en-US" dirty="0" err="1">
                <a:latin typeface="Google Sans"/>
              </a:rPr>
              <a:t>seperti</a:t>
            </a:r>
            <a:r>
              <a:rPr lang="en-US" altLang="en-US" dirty="0">
                <a:latin typeface="Google Sans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Google Sans"/>
              </a:rPr>
              <a:t>Perikanan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berkelanjutan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</a:t>
            </a:r>
            <a:r>
              <a:rPr lang="en-US" altLang="en-US" dirty="0" err="1">
                <a:latin typeface="Google Sans"/>
              </a:rPr>
              <a:t>Mengelola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penangkapan</a:t>
            </a:r>
            <a:r>
              <a:rPr lang="en-US" altLang="en-US" dirty="0">
                <a:latin typeface="Google Sans"/>
              </a:rPr>
              <a:t> ikan </a:t>
            </a:r>
            <a:r>
              <a:rPr lang="en-US" altLang="en-US" dirty="0" err="1">
                <a:latin typeface="Google Sans"/>
              </a:rPr>
              <a:t>secara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bertanggung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jawab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untuk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mencegah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penangkapan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berlebih</a:t>
            </a:r>
            <a:r>
              <a:rPr lang="en-US" altLang="en-US" dirty="0">
                <a:latin typeface="Google Sans"/>
              </a:rPr>
              <a:t> (over-</a:t>
            </a:r>
            <a:r>
              <a:rPr lang="en-US" altLang="en-US" dirty="0" err="1">
                <a:latin typeface="Google Sans"/>
              </a:rPr>
              <a:t>eksploitasi</a:t>
            </a:r>
            <a:r>
              <a:rPr lang="en-US" altLang="en-US" dirty="0">
                <a:latin typeface="Google Sans"/>
              </a:rPr>
              <a:t>) dan </a:t>
            </a:r>
            <a:r>
              <a:rPr lang="en-US" altLang="en-US" dirty="0" err="1">
                <a:latin typeface="Google Sans"/>
              </a:rPr>
              <a:t>menjaga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stok</a:t>
            </a:r>
            <a:r>
              <a:rPr lang="en-US" altLang="en-US" dirty="0">
                <a:latin typeface="Google Sans"/>
              </a:rPr>
              <a:t> ikan </a:t>
            </a:r>
            <a:r>
              <a:rPr lang="en-US" altLang="en-US" dirty="0" err="1">
                <a:latin typeface="Google Sans"/>
              </a:rPr>
              <a:t>dalam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jangka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panjang</a:t>
            </a:r>
            <a:r>
              <a:rPr lang="en-US" altLang="en-US" dirty="0">
                <a:latin typeface="Google 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Google Sans"/>
              </a:rPr>
              <a:t>Akuakultur</a:t>
            </a:r>
            <a:r>
              <a:rPr lang="en-US" altLang="en-US" b="1" dirty="0">
                <a:latin typeface="Google Sans"/>
              </a:rPr>
              <a:t> (</a:t>
            </a:r>
            <a:r>
              <a:rPr lang="en-US" altLang="en-US" b="1" dirty="0" err="1">
                <a:latin typeface="Google Sans"/>
              </a:rPr>
              <a:t>budidaya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laut</a:t>
            </a:r>
            <a:r>
              <a:rPr lang="en-US" altLang="en-US" b="1" dirty="0">
                <a:latin typeface="Google Sans"/>
              </a:rPr>
              <a:t>) </a:t>
            </a:r>
            <a:r>
              <a:rPr lang="en-US" altLang="en-US" b="1" dirty="0" err="1">
                <a:latin typeface="Google Sans"/>
              </a:rPr>
              <a:t>inovatif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</a:t>
            </a:r>
            <a:r>
              <a:rPr lang="en-US" altLang="en-US" dirty="0" err="1">
                <a:latin typeface="Google Sans"/>
              </a:rPr>
              <a:t>Mengembangkan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metode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budidaya</a:t>
            </a:r>
            <a:r>
              <a:rPr lang="en-US" altLang="en-US" dirty="0">
                <a:latin typeface="Google Sans"/>
              </a:rPr>
              <a:t> yang </a:t>
            </a:r>
            <a:r>
              <a:rPr lang="en-US" altLang="en-US" dirty="0" err="1">
                <a:latin typeface="Google Sans"/>
              </a:rPr>
              <a:t>ramah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lingkungan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untuk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meningkatkan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produksi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pangan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dari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laut</a:t>
            </a:r>
            <a:r>
              <a:rPr lang="en-US" altLang="en-US" dirty="0">
                <a:latin typeface="Google 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Google Sans"/>
              </a:rPr>
              <a:t>Pariwisata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bahari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berkelanjutan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</a:t>
            </a:r>
            <a:r>
              <a:rPr lang="en-US" altLang="en-US" dirty="0" err="1">
                <a:latin typeface="Google Sans"/>
              </a:rPr>
              <a:t>Mengembangkan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pariwisata</a:t>
            </a:r>
            <a:r>
              <a:rPr lang="en-US" altLang="en-US" dirty="0">
                <a:latin typeface="Google Sans"/>
              </a:rPr>
              <a:t> di </a:t>
            </a:r>
            <a:r>
              <a:rPr lang="en-US" altLang="en-US" dirty="0" err="1">
                <a:latin typeface="Google Sans"/>
              </a:rPr>
              <a:t>kawasan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pesisir</a:t>
            </a:r>
            <a:r>
              <a:rPr lang="en-US" altLang="en-US" dirty="0">
                <a:latin typeface="Google Sans"/>
              </a:rPr>
              <a:t> dan </a:t>
            </a:r>
            <a:r>
              <a:rPr lang="en-US" altLang="en-US" dirty="0" err="1">
                <a:latin typeface="Google Sans"/>
              </a:rPr>
              <a:t>laut</a:t>
            </a:r>
            <a:r>
              <a:rPr lang="en-US" altLang="en-US" dirty="0">
                <a:latin typeface="Google Sans"/>
              </a:rPr>
              <a:t>, </a:t>
            </a:r>
            <a:r>
              <a:rPr lang="en-US" altLang="en-US" dirty="0" err="1">
                <a:latin typeface="Google Sans"/>
              </a:rPr>
              <a:t>seperti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wisata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menyelam</a:t>
            </a:r>
            <a:r>
              <a:rPr lang="en-US" altLang="en-US" dirty="0">
                <a:latin typeface="Google Sans"/>
              </a:rPr>
              <a:t> dan tur, yang </a:t>
            </a:r>
            <a:r>
              <a:rPr lang="en-US" altLang="en-US" dirty="0" err="1">
                <a:latin typeface="Google Sans"/>
              </a:rPr>
              <a:t>mengutamakan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perlindungan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ekosistem</a:t>
            </a:r>
            <a:r>
              <a:rPr lang="en-US" altLang="en-US" dirty="0">
                <a:latin typeface="Google 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Google Sans"/>
              </a:rPr>
              <a:t>Energi </a:t>
            </a:r>
            <a:r>
              <a:rPr lang="en-US" altLang="en-US" b="1" dirty="0" err="1">
                <a:latin typeface="Google Sans"/>
              </a:rPr>
              <a:t>terbarukan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lepas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pantai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</a:t>
            </a:r>
            <a:r>
              <a:rPr lang="en-US" altLang="en-US" dirty="0" err="1">
                <a:latin typeface="Google Sans"/>
              </a:rPr>
              <a:t>Memanfaatkan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energi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angin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atau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arus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laut</a:t>
            </a:r>
            <a:r>
              <a:rPr lang="en-US" altLang="en-US" dirty="0">
                <a:latin typeface="Google Sans"/>
              </a:rPr>
              <a:t> di </a:t>
            </a:r>
            <a:r>
              <a:rPr lang="en-US" altLang="en-US" dirty="0" err="1">
                <a:latin typeface="Google Sans"/>
              </a:rPr>
              <a:t>lepas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pantai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sebagai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sumber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energi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bersih</a:t>
            </a:r>
            <a:r>
              <a:rPr lang="en-US" altLang="en-US" dirty="0">
                <a:latin typeface="Google 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Google Sans"/>
              </a:rPr>
              <a:t>Bioprospeksi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kelautan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</a:t>
            </a:r>
            <a:r>
              <a:rPr lang="en-US" altLang="en-US" dirty="0" err="1">
                <a:latin typeface="Google Sans"/>
              </a:rPr>
              <a:t>Mengembangkan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produk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dari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organisme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laut</a:t>
            </a:r>
            <a:r>
              <a:rPr lang="en-US" altLang="en-US" dirty="0">
                <a:latin typeface="Google Sans"/>
              </a:rPr>
              <a:t>, </a:t>
            </a:r>
            <a:r>
              <a:rPr lang="en-US" altLang="en-US" dirty="0" err="1">
                <a:latin typeface="Google Sans"/>
              </a:rPr>
              <a:t>seperti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obat-obatan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atau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bahan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kosmetik</a:t>
            </a:r>
            <a:r>
              <a:rPr lang="en-US" altLang="en-US" dirty="0">
                <a:latin typeface="Google 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Google Sans"/>
              </a:rPr>
              <a:t>Transportasi</a:t>
            </a:r>
            <a:r>
              <a:rPr lang="en-US" altLang="en-US" b="1" dirty="0">
                <a:latin typeface="Google Sans"/>
              </a:rPr>
              <a:t> dan </a:t>
            </a:r>
            <a:r>
              <a:rPr lang="en-US" altLang="en-US" b="1" dirty="0" err="1">
                <a:latin typeface="Google Sans"/>
              </a:rPr>
              <a:t>logistik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maritim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</a:t>
            </a:r>
            <a:r>
              <a:rPr lang="en-US" altLang="en-US" dirty="0" err="1">
                <a:latin typeface="Google Sans"/>
              </a:rPr>
              <a:t>Mengembangkan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jalur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pelayaran</a:t>
            </a:r>
            <a:r>
              <a:rPr lang="en-US" altLang="en-US" dirty="0">
                <a:latin typeface="Google Sans"/>
              </a:rPr>
              <a:t> yang </a:t>
            </a:r>
            <a:r>
              <a:rPr lang="en-US" altLang="en-US" dirty="0" err="1">
                <a:latin typeface="Google Sans"/>
              </a:rPr>
              <a:t>efisien</a:t>
            </a:r>
            <a:r>
              <a:rPr lang="en-US" altLang="en-US" dirty="0">
                <a:latin typeface="Google Sans"/>
              </a:rPr>
              <a:t> dan </a:t>
            </a:r>
            <a:r>
              <a:rPr lang="en-US" altLang="en-US" dirty="0" err="1">
                <a:latin typeface="Google Sans"/>
              </a:rPr>
              <a:t>ramah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lingkungan</a:t>
            </a:r>
            <a:r>
              <a:rPr lang="en-US" altLang="en-US" dirty="0">
                <a:latin typeface="Google Sans"/>
              </a:rPr>
              <a:t>. 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900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6DFA-5600-2826-8FA7-83C8EAC6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44D8-FE56-29CD-92DE-4F1F92C2F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Ekonomi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biru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di Indonesia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latin typeface="Google Sans"/>
              </a:rPr>
              <a:t>Sebagai</a:t>
            </a:r>
            <a:r>
              <a:rPr lang="en-US" altLang="en-US" dirty="0">
                <a:latin typeface="Google Sans"/>
              </a:rPr>
              <a:t> negara </a:t>
            </a:r>
            <a:r>
              <a:rPr lang="en-US" altLang="en-US" dirty="0" err="1">
                <a:latin typeface="Google Sans"/>
              </a:rPr>
              <a:t>kepulauan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terbesar</a:t>
            </a:r>
            <a:r>
              <a:rPr lang="en-US" altLang="en-US" dirty="0">
                <a:latin typeface="Google Sans"/>
              </a:rPr>
              <a:t> di dunia, Indonesia </a:t>
            </a:r>
            <a:r>
              <a:rPr lang="en-US" altLang="en-US" dirty="0" err="1">
                <a:latin typeface="Google Sans"/>
              </a:rPr>
              <a:t>memiliki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potensi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ekonomi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biru</a:t>
            </a:r>
            <a:r>
              <a:rPr lang="en-US" altLang="en-US" dirty="0">
                <a:latin typeface="Google Sans"/>
              </a:rPr>
              <a:t> yang sangat </a:t>
            </a:r>
            <a:r>
              <a:rPr lang="en-US" altLang="en-US" dirty="0" err="1">
                <a:latin typeface="Google Sans"/>
              </a:rPr>
              <a:t>besar</a:t>
            </a:r>
            <a:r>
              <a:rPr lang="en-US" altLang="en-US" dirty="0">
                <a:latin typeface="Google Sans"/>
              </a:rPr>
              <a:t>. </a:t>
            </a:r>
            <a:r>
              <a:rPr lang="en-US" altLang="en-US" dirty="0" err="1">
                <a:latin typeface="Google Sans"/>
              </a:rPr>
              <a:t>Beberapa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contoh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implementasinya</a:t>
            </a:r>
            <a:r>
              <a:rPr lang="en-US" altLang="en-US" dirty="0">
                <a:latin typeface="Google Sans"/>
              </a:rPr>
              <a:t> di Indonesia </a:t>
            </a:r>
            <a:r>
              <a:rPr lang="en-US" altLang="en-US" dirty="0" err="1">
                <a:latin typeface="Google Sans"/>
              </a:rPr>
              <a:t>antara</a:t>
            </a:r>
            <a:r>
              <a:rPr lang="en-US" altLang="en-US" dirty="0">
                <a:latin typeface="Google Sans"/>
              </a:rPr>
              <a:t> lain: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Google Sans"/>
              </a:rPr>
              <a:t>Manajemen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perikanan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</a:t>
            </a:r>
            <a:r>
              <a:rPr lang="en-US" altLang="en-US" dirty="0" err="1">
                <a:latin typeface="Google Sans"/>
              </a:rPr>
              <a:t>Mengelola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perikanan</a:t>
            </a:r>
            <a:r>
              <a:rPr lang="en-US" altLang="en-US" dirty="0">
                <a:latin typeface="Google Sans"/>
              </a:rPr>
              <a:t> dan </a:t>
            </a:r>
            <a:r>
              <a:rPr lang="en-US" altLang="en-US" dirty="0" err="1">
                <a:latin typeface="Google Sans"/>
              </a:rPr>
              <a:t>memberantas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penangkapan</a:t>
            </a:r>
            <a:r>
              <a:rPr lang="en-US" altLang="en-US" dirty="0">
                <a:latin typeface="Google Sans"/>
              </a:rPr>
              <a:t> ikan </a:t>
            </a:r>
            <a:r>
              <a:rPr lang="en-US" altLang="en-US" dirty="0" err="1">
                <a:latin typeface="Google Sans"/>
              </a:rPr>
              <a:t>ilegal</a:t>
            </a:r>
            <a:r>
              <a:rPr lang="en-US" altLang="en-US" dirty="0">
                <a:latin typeface="Google 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Google Sans"/>
              </a:rPr>
              <a:t>Konservasi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laut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Memperluas dan </a:t>
            </a:r>
            <a:r>
              <a:rPr lang="en-US" altLang="en-US" dirty="0" err="1">
                <a:latin typeface="Google Sans"/>
              </a:rPr>
              <a:t>mengelola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kawasan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konservasi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perairan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untuk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melindungi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keanekaragaman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hayati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laut</a:t>
            </a:r>
            <a:r>
              <a:rPr lang="en-US" altLang="en-US" dirty="0">
                <a:latin typeface="Google 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Google Sans"/>
              </a:rPr>
              <a:t>Pengurangan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sampah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laut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</a:t>
            </a:r>
            <a:r>
              <a:rPr lang="en-US" altLang="en-US" dirty="0" err="1">
                <a:latin typeface="Google Sans"/>
              </a:rPr>
              <a:t>Menerapkan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rencana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aksi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nasional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untuk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mengatasi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sampah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laut</a:t>
            </a:r>
            <a:r>
              <a:rPr lang="en-US" altLang="en-US" dirty="0">
                <a:latin typeface="Google Sans"/>
              </a:rPr>
              <a:t>, </a:t>
            </a:r>
            <a:r>
              <a:rPr lang="en-US" altLang="en-US" dirty="0" err="1">
                <a:latin typeface="Google Sans"/>
              </a:rPr>
              <a:t>termasuk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pembatasan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penggunaan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plastik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sekali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pakai</a:t>
            </a:r>
            <a:r>
              <a:rPr lang="en-US" altLang="en-US" dirty="0">
                <a:latin typeface="Google 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Google Sans"/>
              </a:rPr>
              <a:t>Pengembangan</a:t>
            </a:r>
            <a:r>
              <a:rPr lang="en-US" altLang="en-US" b="1" dirty="0">
                <a:latin typeface="Google Sans"/>
              </a:rPr>
              <a:t> </a:t>
            </a:r>
            <a:r>
              <a:rPr lang="en-US" altLang="en-US" b="1" dirty="0" err="1">
                <a:latin typeface="Google Sans"/>
              </a:rPr>
              <a:t>pariwisata</a:t>
            </a:r>
            <a:r>
              <a:rPr lang="en-US" altLang="en-US" b="1" dirty="0">
                <a:latin typeface="Google Sans"/>
              </a:rPr>
              <a:t>:</a:t>
            </a:r>
            <a:r>
              <a:rPr lang="en-US" altLang="en-US" dirty="0">
                <a:latin typeface="Google Sans"/>
              </a:rPr>
              <a:t> </a:t>
            </a:r>
            <a:r>
              <a:rPr lang="en-US" altLang="en-US" dirty="0" err="1">
                <a:latin typeface="Google Sans"/>
              </a:rPr>
              <a:t>Mengembangkan</a:t>
            </a:r>
            <a:r>
              <a:rPr lang="en-US" altLang="en-US" dirty="0">
                <a:latin typeface="Google Sans"/>
              </a:rPr>
              <a:t> </a:t>
            </a:r>
            <a:r>
              <a:rPr lang="en-US" altLang="en-US" dirty="0" err="1">
                <a:latin typeface="Google Sans"/>
              </a:rPr>
              <a:t>pariwisata</a:t>
            </a:r>
            <a:r>
              <a:rPr lang="en-US" altLang="en-US" dirty="0">
                <a:latin typeface="Google Sans"/>
              </a:rPr>
              <a:t> yang </a:t>
            </a:r>
            <a:r>
              <a:rPr lang="en-US" altLang="en-US" dirty="0" err="1">
                <a:latin typeface="Google Sans"/>
              </a:rPr>
              <a:t>terintegrasi</a:t>
            </a:r>
            <a:r>
              <a:rPr lang="en-US" altLang="en-US" dirty="0">
                <a:latin typeface="Google Sans"/>
              </a:rPr>
              <a:t> dan </a:t>
            </a:r>
            <a:r>
              <a:rPr lang="en-US" altLang="en-US" dirty="0" err="1">
                <a:latin typeface="Google Sans"/>
              </a:rPr>
              <a:t>berkelanjutan</a:t>
            </a:r>
            <a:r>
              <a:rPr lang="en-US" altLang="en-US" dirty="0">
                <a:latin typeface="Google Sans"/>
              </a:rPr>
              <a:t> di wilayah </a:t>
            </a:r>
            <a:r>
              <a:rPr lang="en-US" altLang="en-US" dirty="0" err="1">
                <a:latin typeface="Google Sans"/>
              </a:rPr>
              <a:t>pesisir</a:t>
            </a:r>
            <a:r>
              <a:rPr lang="en-US" altLang="en-US" dirty="0">
                <a:latin typeface="Google Sans"/>
              </a:rPr>
              <a:t>. 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707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556-719C-7458-3966-29229139A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0C807-7677-9E10-A720-514C405B7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0F20F5-C7A2-3FAB-63DA-021C9D0C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" y="250581"/>
            <a:ext cx="12108263" cy="63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Blue Economy">
            <a:extLst>
              <a:ext uri="{FF2B5EF4-FFF2-40B4-BE49-F238E27FC236}">
                <a16:creationId xmlns:a16="http://schemas.microsoft.com/office/drawing/2014/main" id="{5AD8EBC1-F26C-88C0-AF1D-B4E13788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86218"/>
            <a:ext cx="8399707" cy="64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3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Office Theme</vt:lpstr>
      <vt:lpstr>EKONOMI BIRU (BLUE ECONOMY)</vt:lpstr>
      <vt:lpstr>PowerPoint Presentation</vt:lpstr>
      <vt:lpstr>PowerPoint Presentation</vt:lpstr>
      <vt:lpstr>EKONOMI BIRU (BLUE ECONOMY)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Indra Gumay</dc:creator>
  <cp:lastModifiedBy>Indra Gumay</cp:lastModifiedBy>
  <cp:revision>4</cp:revision>
  <dcterms:created xsi:type="dcterms:W3CDTF">2025-10-23T01:04:12Z</dcterms:created>
  <dcterms:modified xsi:type="dcterms:W3CDTF">2025-10-27T01:02:45Z</dcterms:modified>
</cp:coreProperties>
</file>