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79" r:id="rId6"/>
    <p:sldId id="280" r:id="rId7"/>
    <p:sldId id="281" r:id="rId8"/>
    <p:sldId id="285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Perbedaan</a:t>
            </a:r>
            <a:r>
              <a:rPr lang="en-US" sz="4000" dirty="0"/>
              <a:t> </a:t>
            </a:r>
            <a:r>
              <a:rPr lang="en-US" sz="4000" dirty="0" err="1"/>
              <a:t>Latar</a:t>
            </a:r>
            <a:r>
              <a:rPr lang="en-US" sz="4000" dirty="0"/>
              <a:t> </a:t>
            </a:r>
            <a:r>
              <a:rPr lang="en-US" sz="4000" dirty="0" err="1"/>
              <a:t>Belakang</a:t>
            </a:r>
            <a:r>
              <a:rPr lang="en-US" sz="4000" dirty="0"/>
              <a:t> </a:t>
            </a:r>
            <a:r>
              <a:rPr lang="en-US" sz="4000" dirty="0" err="1"/>
              <a:t>Kualitatif</a:t>
            </a:r>
            <a:r>
              <a:rPr lang="en-US" sz="4000" dirty="0"/>
              <a:t> dan </a:t>
            </a:r>
            <a:r>
              <a:rPr lang="en-US" sz="4000" dirty="0" err="1"/>
              <a:t>Kuantitatif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2"/>
            <a:ext cx="3807760" cy="135656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300" dirty="0"/>
              <a:t>Intan Fitri Meutia, </a:t>
            </a:r>
            <a:r>
              <a:rPr lang="en-US" sz="2300" dirty="0" err="1"/>
              <a:t>Ph.D</a:t>
            </a:r>
            <a:endParaRPr lang="en-US" sz="2300" dirty="0"/>
          </a:p>
          <a:p>
            <a:pPr algn="l"/>
            <a:r>
              <a:rPr lang="en-US" dirty="0"/>
              <a:t>-MPAP PS S1 </a:t>
            </a:r>
            <a:r>
              <a:rPr lang="en-US" dirty="0" err="1"/>
              <a:t>Administrasi</a:t>
            </a:r>
            <a:r>
              <a:rPr lang="en-US" dirty="0"/>
              <a:t> Negara UNILA-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Bab I. </a:t>
            </a:r>
            <a:r>
              <a:rPr lang="en-US" sz="4000" dirty="0" err="1"/>
              <a:t>Pendahuluan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endParaRPr lang="en-US" sz="2400" dirty="0"/>
          </a:p>
          <a:p>
            <a:pPr marL="36900" lvl="0" indent="0">
              <a:buNone/>
            </a:pPr>
            <a:r>
              <a:rPr lang="en-US" sz="2400" dirty="0" err="1"/>
              <a:t>Rumusan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endParaRPr lang="en-US" sz="2400" dirty="0"/>
          </a:p>
          <a:p>
            <a:pPr marL="36900" lvl="0" indent="0">
              <a:buNone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400" dirty="0"/>
          </a:p>
          <a:p>
            <a:pPr marL="36900" lvl="0" indent="0">
              <a:buNone/>
            </a:pP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400" dirty="0"/>
          </a:p>
          <a:p>
            <a:pPr marL="494100" lvl="0" indent="-457200">
              <a:buAutoNum type="alphaLcPeriod"/>
            </a:pP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Kualitatif</a:t>
            </a:r>
            <a:endParaRPr lang="en-US" sz="2400" dirty="0"/>
          </a:p>
          <a:p>
            <a:pPr marL="494100" lvl="0" indent="-457200">
              <a:buAutoNum type="alphaLcPeriod"/>
            </a:pP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 (</a:t>
            </a:r>
            <a:r>
              <a:rPr lang="en-US" sz="2400" dirty="0" err="1"/>
              <a:t>Hipotesis</a:t>
            </a:r>
            <a:r>
              <a:rPr lang="en-US" sz="2400" dirty="0"/>
              <a:t> Awal)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1A3-9D4A-4FBE-1381-F39FB0FC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sih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??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2C51-4455-F666-7E31-D77190A0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Alasan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(</a:t>
            </a:r>
            <a:r>
              <a:rPr lang="en-US" dirty="0" err="1"/>
              <a:t>Yanuar</a:t>
            </a:r>
            <a:r>
              <a:rPr lang="en-US" dirty="0"/>
              <a:t>, 2022)</a:t>
            </a:r>
          </a:p>
          <a:p>
            <a:r>
              <a:rPr lang="en-US" dirty="0"/>
              <a:t>Awal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(</a:t>
            </a:r>
            <a:r>
              <a:rPr lang="en-US" dirty="0" err="1"/>
              <a:t>Wikke</a:t>
            </a:r>
            <a:r>
              <a:rPr lang="en-US" dirty="0"/>
              <a:t>, 2022)</a:t>
            </a:r>
          </a:p>
          <a:p>
            <a:r>
              <a:rPr lang="en-US" dirty="0"/>
              <a:t>1) </a:t>
            </a:r>
            <a:r>
              <a:rPr lang="en-US" dirty="0" err="1"/>
              <a:t>Sistematis</a:t>
            </a:r>
            <a:r>
              <a:rPr lang="en-US" dirty="0"/>
              <a:t> (</a:t>
            </a:r>
            <a:r>
              <a:rPr lang="en-US" dirty="0" err="1"/>
              <a:t>Induktif</a:t>
            </a:r>
            <a:r>
              <a:rPr lang="en-US" dirty="0"/>
              <a:t> - </a:t>
            </a:r>
            <a:r>
              <a:rPr lang="en-US" dirty="0" err="1"/>
              <a:t>Deduktif</a:t>
            </a:r>
            <a:r>
              <a:rPr lang="en-US" dirty="0"/>
              <a:t>)</a:t>
            </a:r>
          </a:p>
          <a:p>
            <a:r>
              <a:rPr lang="en-US" dirty="0"/>
              <a:t>2) </a:t>
            </a:r>
            <a:r>
              <a:rPr lang="en-US" dirty="0" err="1"/>
              <a:t>Ambigu</a:t>
            </a:r>
            <a:r>
              <a:rPr lang="en-US" dirty="0"/>
              <a:t> (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Fenomena</a:t>
            </a:r>
            <a:r>
              <a:rPr lang="en-US" dirty="0"/>
              <a:t> (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/ </a:t>
            </a:r>
            <a:r>
              <a:rPr lang="en-US" dirty="0" err="1"/>
              <a:t>isu</a:t>
            </a:r>
            <a:r>
              <a:rPr lang="en-US" dirty="0"/>
              <a:t> public)</a:t>
            </a:r>
          </a:p>
          <a:p>
            <a:r>
              <a:rPr lang="en-US" dirty="0"/>
              <a:t>4) </a:t>
            </a:r>
            <a:r>
              <a:rPr lang="en-US" dirty="0" err="1"/>
              <a:t>Fokus</a:t>
            </a:r>
            <a:r>
              <a:rPr lang="en-US" dirty="0"/>
              <a:t> (punya </a:t>
            </a:r>
            <a:r>
              <a:rPr lang="en-US" dirty="0" err="1"/>
              <a:t>tema</a:t>
            </a:r>
            <a:r>
              <a:rPr lang="en-US" dirty="0"/>
              <a:t>)</a:t>
            </a:r>
          </a:p>
          <a:p>
            <a:r>
              <a:rPr lang="en-US" dirty="0"/>
              <a:t>5) </a:t>
            </a:r>
            <a:r>
              <a:rPr lang="en-US" dirty="0" err="1"/>
              <a:t>Kurangi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perbanyak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. (</a:t>
            </a:r>
            <a:r>
              <a:rPr lang="en-US" dirty="0" err="1"/>
              <a:t>koran</a:t>
            </a:r>
            <a:r>
              <a:rPr lang="en-US" dirty="0"/>
              <a:t>, </a:t>
            </a:r>
            <a:r>
              <a:rPr lang="en-US" dirty="0" err="1"/>
              <a:t>jurnal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560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F011-B7D4-A45B-26A8-62644BA7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 </a:t>
            </a:r>
            <a:r>
              <a:rPr lang="en-US" dirty="0" err="1"/>
              <a:t>Kualitatif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20A3-892E-7FBB-8656-A8B2E6EE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??</a:t>
            </a:r>
          </a:p>
          <a:p>
            <a:r>
              <a:rPr lang="en-US" dirty="0"/>
              <a:t>2) 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penyebabnya</a:t>
            </a:r>
            <a:r>
              <a:rPr lang="en-US" dirty="0"/>
              <a:t>??</a:t>
            </a:r>
          </a:p>
          <a:p>
            <a:r>
              <a:rPr lang="en-US" dirty="0"/>
              <a:t>3)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?? (diagram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fishbone)</a:t>
            </a:r>
          </a:p>
          <a:p>
            <a:r>
              <a:rPr lang="en-US" dirty="0"/>
              <a:t>4)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, focus </a:t>
            </a:r>
            <a:r>
              <a:rPr lang="en-US" dirty="0" err="1"/>
              <a:t>masalah</a:t>
            </a:r>
            <a:r>
              <a:rPr lang="en-US" dirty="0"/>
              <a:t>, dan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/>
              <a:t>5)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/>
              <a:t>6)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103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5B85-A353-D50D-D03F-1A5E93CE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Google Shape;226;p17">
            <a:extLst>
              <a:ext uri="{FF2B5EF4-FFF2-40B4-BE49-F238E27FC236}">
                <a16:creationId xmlns:a16="http://schemas.microsoft.com/office/drawing/2014/main" id="{B7DABF03-98DA-10B5-FB15-A85B39BCEAC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0" y="163629"/>
            <a:ext cx="12191999" cy="661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82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39B8-D25D-F4F5-03B4-E4A0E1E6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C65BC-B0B0-6B6C-745F-A4527F24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ID" b="0" dirty="0">
                <a:effectLst/>
              </a:rPr>
              <a:t> 1) Halwa: </a:t>
            </a:r>
            <a:r>
              <a:rPr lang="en-ID" b="0" dirty="0" err="1">
                <a:effectLst/>
              </a:rPr>
              <a:t>Apakah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teori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dijelaskan</a:t>
            </a:r>
            <a:r>
              <a:rPr lang="en-ID" b="0" dirty="0">
                <a:effectLst/>
              </a:rPr>
              <a:t> di Bab 1? </a:t>
            </a:r>
            <a:r>
              <a:rPr lang="en-ID" b="0" dirty="0" err="1">
                <a:effectLst/>
              </a:rPr>
              <a:t>Atau</a:t>
            </a:r>
            <a:r>
              <a:rPr lang="en-ID" b="0" dirty="0">
                <a:effectLst/>
              </a:rPr>
              <a:t> </a:t>
            </a:r>
            <a:r>
              <a:rPr lang="en-ID" b="1" dirty="0" err="1">
                <a:effectLst/>
              </a:rPr>
              <a:t>disebutkan</a:t>
            </a:r>
            <a:r>
              <a:rPr lang="en-ID" b="1" dirty="0">
                <a:effectLst/>
              </a:rPr>
              <a:t>/</a:t>
            </a:r>
            <a:r>
              <a:rPr lang="en-ID" b="1" dirty="0" err="1">
                <a:effectLst/>
              </a:rPr>
              <a:t>dideskripsikan</a:t>
            </a:r>
            <a:r>
              <a:rPr lang="en-ID" b="0" dirty="0">
                <a:effectLst/>
              </a:rPr>
              <a:t>? </a:t>
            </a:r>
            <a:r>
              <a:rPr lang="en-ID" b="0" dirty="0" err="1">
                <a:effectLst/>
              </a:rPr>
              <a:t>Apakah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perlu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opini</a:t>
            </a:r>
            <a:r>
              <a:rPr lang="en-ID" b="0" dirty="0">
                <a:effectLst/>
              </a:rPr>
              <a:t> yang </a:t>
            </a:r>
            <a:r>
              <a:rPr lang="en-ID" b="0" dirty="0" err="1">
                <a:effectLst/>
              </a:rPr>
              <a:t>menekankan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bahwa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fenomena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ini</a:t>
            </a:r>
            <a:r>
              <a:rPr lang="en-ID" b="0" dirty="0">
                <a:effectLst/>
              </a:rPr>
              <a:t> </a:t>
            </a:r>
            <a:r>
              <a:rPr lang="en-ID" b="0" dirty="0" err="1">
                <a:effectLst/>
              </a:rPr>
              <a:t>menarik</a:t>
            </a:r>
            <a:r>
              <a:rPr lang="en-ID" dirty="0">
                <a:effectLst/>
              </a:rPr>
              <a:t>?</a:t>
            </a:r>
            <a:endParaRPr lang="en-ID" b="0" dirty="0">
              <a:effectLst/>
            </a:endParaRPr>
          </a:p>
          <a:p>
            <a:pPr marL="36900" indent="0">
              <a:buNone/>
            </a:pPr>
            <a:endParaRPr lang="en-ID" dirty="0"/>
          </a:p>
          <a:p>
            <a:pPr marL="36900" indent="0">
              <a:buNone/>
            </a:pPr>
            <a:r>
              <a:rPr lang="en-ID" dirty="0"/>
              <a:t>2) </a:t>
            </a:r>
            <a:r>
              <a:rPr lang="en-ID" dirty="0" err="1"/>
              <a:t>Agil</a:t>
            </a:r>
            <a:r>
              <a:rPr lang="en-ID" dirty="0"/>
              <a:t>: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kejadian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?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diteliti</a:t>
            </a:r>
            <a:r>
              <a:rPr lang="en-ID" dirty="0"/>
              <a:t>?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di LB? </a:t>
            </a:r>
            <a:r>
              <a:rPr lang="en-ID" dirty="0" err="1"/>
              <a:t>Kualitatif</a:t>
            </a:r>
            <a:r>
              <a:rPr lang="en-ID" dirty="0"/>
              <a:t> dan </a:t>
            </a:r>
            <a:r>
              <a:rPr lang="en-ID" dirty="0" err="1"/>
              <a:t>Kuantitatif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057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EB18-C833-65D4-A262-5AE8507A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 </a:t>
            </a:r>
            <a:r>
              <a:rPr lang="en-US" dirty="0" err="1"/>
              <a:t>Kuantitatif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E5D40-EF36-8C56-F867-E835F1B12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dirty="0" err="1"/>
              <a:t>Deduktif</a:t>
            </a:r>
            <a:r>
              <a:rPr lang="en-US" dirty="0"/>
              <a:t>)</a:t>
            </a:r>
          </a:p>
          <a:p>
            <a:r>
              <a:rPr lang="en-US" dirty="0"/>
              <a:t>2) Per paragraph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pokok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terdahulu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</a:p>
          <a:p>
            <a:r>
              <a:rPr lang="en-US" dirty="0"/>
              <a:t>(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Kinerja, Kinerja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)</a:t>
            </a:r>
          </a:p>
          <a:p>
            <a:pPr marL="369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8270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9C05-D76D-DD5D-A72E-D601D6D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Penugasan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FB97-C2AB-8C6C-3A18-9D7596EA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Bab 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/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:</a:t>
            </a:r>
          </a:p>
          <a:p>
            <a:r>
              <a:rPr lang="en-US" dirty="0"/>
              <a:t>A4, TNR 12, </a:t>
            </a:r>
            <a:r>
              <a:rPr lang="en-US" dirty="0" err="1"/>
              <a:t>spasi</a:t>
            </a:r>
            <a:r>
              <a:rPr lang="en-US" dirty="0"/>
              <a:t> 1.5 (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pada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terbaru</a:t>
            </a:r>
            <a:r>
              <a:rPr lang="en-US" dirty="0"/>
              <a:t>)</a:t>
            </a:r>
          </a:p>
          <a:p>
            <a:r>
              <a:rPr lang="en-US" dirty="0"/>
              <a:t>Minimal 10 </a:t>
            </a:r>
            <a:r>
              <a:rPr lang="en-US" dirty="0" err="1"/>
              <a:t>halaman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minimal 3 </a:t>
            </a:r>
            <a:r>
              <a:rPr lang="en-US" dirty="0" err="1"/>
              <a:t>buku</a:t>
            </a:r>
            <a:r>
              <a:rPr lang="en-US" dirty="0"/>
              <a:t> dan 3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(</a:t>
            </a:r>
            <a:r>
              <a:rPr lang="en-US" dirty="0" err="1"/>
              <a:t>menggunakan</a:t>
            </a:r>
            <a:r>
              <a:rPr lang="en-US" dirty="0"/>
              <a:t> Mendeley, endnote)</a:t>
            </a:r>
          </a:p>
          <a:p>
            <a:r>
              <a:rPr lang="en-US" dirty="0" err="1"/>
              <a:t>Dikumpulkan</a:t>
            </a:r>
            <a:r>
              <a:rPr lang="en-US" dirty="0"/>
              <a:t> di </a:t>
            </a:r>
            <a:r>
              <a:rPr lang="en-US" dirty="0" err="1"/>
              <a:t>vclass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pukul</a:t>
            </a:r>
            <a:r>
              <a:rPr lang="en-US" dirty="0"/>
              <a:t> 19.00 WIB </a:t>
            </a:r>
            <a:r>
              <a:rPr lang="en-US" dirty="0" err="1"/>
              <a:t>tanggal</a:t>
            </a:r>
            <a:r>
              <a:rPr lang="en-US" dirty="0"/>
              <a:t> 8 September 2022.</a:t>
            </a:r>
          </a:p>
          <a:p>
            <a:r>
              <a:rPr lang="en-US" dirty="0"/>
              <a:t>Reg M (</a:t>
            </a:r>
            <a:r>
              <a:rPr lang="en-US" dirty="0" err="1"/>
              <a:t>absensi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NPM </a:t>
            </a:r>
            <a:r>
              <a:rPr lang="en-US" dirty="0" err="1"/>
              <a:t>genap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dan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)</a:t>
            </a:r>
          </a:p>
          <a:p>
            <a:r>
              <a:rPr lang="en-US" dirty="0"/>
              <a:t>Reg A (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absensi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NPM </a:t>
            </a:r>
            <a:r>
              <a:rPr lang="en-US" dirty="0" err="1"/>
              <a:t>genap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dan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)</a:t>
            </a:r>
          </a:p>
          <a:p>
            <a:r>
              <a:rPr lang="en-US" dirty="0"/>
              <a:t>Reg B (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absensi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NPM </a:t>
            </a:r>
            <a:r>
              <a:rPr lang="en-US" dirty="0" err="1"/>
              <a:t>genap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dan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7246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{BD3B4F62-4641-49AB-8A8D-39EDE063BC58}tf55705232_win32</Template>
  <TotalTime>6524</TotalTime>
  <Words>383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Goudy Old Style</vt:lpstr>
      <vt:lpstr>Wingdings 2</vt:lpstr>
      <vt:lpstr>SlateVTI</vt:lpstr>
      <vt:lpstr>Perbedaan Latar Belakang Kualitatif dan Kuantitatif</vt:lpstr>
      <vt:lpstr>Bab I. Pendahuluan </vt:lpstr>
      <vt:lpstr>Apa sih Latar Belakang??</vt:lpstr>
      <vt:lpstr>LB Kualitatif</vt:lpstr>
      <vt:lpstr>PowerPoint Presentation</vt:lpstr>
      <vt:lpstr>Pertanyaan</vt:lpstr>
      <vt:lpstr>LB Kuantitatif</vt:lpstr>
      <vt:lpstr>Penugasan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Perbedaan Latar Belakang Kualitatif dan Kuantitatif</dc:title>
  <dc:creator>Intan Fitri Meutia</dc:creator>
  <cp:lastModifiedBy>Intan Fitri Meutia</cp:lastModifiedBy>
  <cp:revision>2</cp:revision>
  <dcterms:created xsi:type="dcterms:W3CDTF">2022-09-01T01:04:51Z</dcterms:created>
  <dcterms:modified xsi:type="dcterms:W3CDTF">2022-09-05T14:38:54Z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