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0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353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420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492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665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401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5732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478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467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8980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686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9564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5D56-4B2F-4448-909E-6DCE5A9A2AC8}" type="datetimeFigureOut">
              <a:rPr lang="id-ID" smtClean="0"/>
              <a:t>23/06/2022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7EFC6-8A36-4F3E-8C0D-A419EBEAC93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393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>
                <a:solidFill>
                  <a:srgbClr val="FF0000"/>
                </a:solidFill>
              </a:rPr>
              <a:t>TEAM TEACHING</a:t>
            </a:r>
            <a:br>
              <a:rPr lang="id-ID" b="1" dirty="0" smtClean="0">
                <a:solidFill>
                  <a:srgbClr val="FF0000"/>
                </a:solidFill>
              </a:rPr>
            </a:br>
            <a:r>
              <a:rPr lang="id-ID" b="1" dirty="0" smtClean="0">
                <a:solidFill>
                  <a:srgbClr val="FF0000"/>
                </a:solidFill>
              </a:rPr>
              <a:t>(Tt)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 smtClean="0"/>
          </a:p>
          <a:p>
            <a:r>
              <a:rPr lang="id-ID" b="1" dirty="0" smtClean="0"/>
              <a:t>Dwi Yulianti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4138905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3613" y="1648918"/>
            <a:ext cx="82146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>
                <a:solidFill>
                  <a:srgbClr val="002060"/>
                </a:solidFill>
              </a:rPr>
              <a:t>Pertanyaannya</a:t>
            </a:r>
          </a:p>
          <a:p>
            <a:endParaRPr lang="id-ID" sz="4000" b="1" dirty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r>
              <a:rPr lang="id-ID" sz="4000" b="1" dirty="0" smtClean="0">
                <a:solidFill>
                  <a:srgbClr val="002060"/>
                </a:solidFill>
              </a:rPr>
              <a:t>Apa Keunggulannya</a:t>
            </a:r>
          </a:p>
          <a:p>
            <a:pPr marL="342900" indent="-342900">
              <a:buAutoNum type="arabicPeriod"/>
            </a:pPr>
            <a:r>
              <a:rPr lang="id-ID" sz="4000" b="1" dirty="0" smtClean="0">
                <a:solidFill>
                  <a:srgbClr val="002060"/>
                </a:solidFill>
              </a:rPr>
              <a:t>Apa kelemahannya</a:t>
            </a:r>
          </a:p>
          <a:p>
            <a:pPr marL="342900" indent="-342900">
              <a:buAutoNum type="arabicPeriod"/>
            </a:pPr>
            <a:r>
              <a:rPr lang="id-ID" sz="4000" b="1" dirty="0" smtClean="0">
                <a:solidFill>
                  <a:srgbClr val="002060"/>
                </a:solidFill>
              </a:rPr>
              <a:t>Implikasinya untuk pembelajaran </a:t>
            </a:r>
            <a:endParaRPr lang="id-ID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038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38858"/>
            <a:ext cx="9144000" cy="1336389"/>
          </a:xfrm>
        </p:spPr>
        <p:txBody>
          <a:bodyPr/>
          <a:lstStyle/>
          <a:p>
            <a:r>
              <a:rPr lang="id-ID" b="1" dirty="0" smtClean="0">
                <a:solidFill>
                  <a:srgbClr val="7030A0"/>
                </a:solidFill>
              </a:rPr>
              <a:t>Semoga bermanfaat</a:t>
            </a:r>
            <a:endParaRPr lang="id-ID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86654"/>
            <a:ext cx="9144000" cy="610198"/>
          </a:xfrm>
        </p:spPr>
        <p:txBody>
          <a:bodyPr>
            <a:normAutofit lnSpcReduction="10000"/>
          </a:bodyPr>
          <a:lstStyle/>
          <a:p>
            <a:r>
              <a:rPr lang="id-ID" sz="4000" b="1" dirty="0" smtClean="0">
                <a:solidFill>
                  <a:srgbClr val="7030A0"/>
                </a:solidFill>
              </a:rPr>
              <a:t>Terimakasih</a:t>
            </a:r>
            <a:endParaRPr lang="id-ID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7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201"/>
            <a:ext cx="9144000" cy="1096547"/>
          </a:xfrm>
        </p:spPr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Tujuan 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id-ID" b="1" dirty="0" smtClean="0"/>
              <a:t>Menganalisis hakekat Tt</a:t>
            </a:r>
          </a:p>
          <a:p>
            <a:pPr marL="457200" indent="-457200" algn="l">
              <a:buAutoNum type="arabicPeriod"/>
            </a:pPr>
            <a:r>
              <a:rPr lang="id-ID" b="1" dirty="0" smtClean="0"/>
              <a:t>Menganalisis Variasi Tt</a:t>
            </a:r>
          </a:p>
          <a:p>
            <a:pPr marL="457200" indent="-457200" algn="l">
              <a:buAutoNum type="arabicPeriod"/>
            </a:pPr>
            <a:r>
              <a:rPr lang="id-ID" b="1" dirty="0" smtClean="0"/>
              <a:t>Mengevaluasi Kekuatan dan kelemahan Tt</a:t>
            </a:r>
          </a:p>
          <a:p>
            <a:pPr marL="457200" indent="-457200" algn="l">
              <a:buAutoNum type="arabicPeriod"/>
            </a:pPr>
            <a:r>
              <a:rPr lang="id-ID" b="1" dirty="0" smtClean="0"/>
              <a:t>Kriteria Tt</a:t>
            </a:r>
          </a:p>
          <a:p>
            <a:pPr marL="457200" indent="-457200" algn="l">
              <a:buAutoNum type="arabicPeriod"/>
            </a:pPr>
            <a:r>
              <a:rPr lang="id-ID" b="1" dirty="0" smtClean="0"/>
              <a:t>Menganalisis Perencanaan, Pelaksanaan dan Penilaian Tt  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956784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73487"/>
            <a:ext cx="3035121" cy="605307"/>
          </a:xfrm>
        </p:spPr>
        <p:txBody>
          <a:bodyPr>
            <a:noAutofit/>
          </a:bodyPr>
          <a:lstStyle/>
          <a:p>
            <a:r>
              <a:rPr lang="id-ID" sz="4400" dirty="0" smtClean="0"/>
              <a:t>Hakekat Tt</a:t>
            </a:r>
            <a:endParaRPr lang="id-ID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1378038"/>
            <a:ext cx="9500315" cy="4559123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635" y="1378038"/>
            <a:ext cx="8406148" cy="38797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8710" y="4781281"/>
            <a:ext cx="3811774" cy="9530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9129" y="4353689"/>
            <a:ext cx="615468" cy="3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55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621" y="651333"/>
            <a:ext cx="10567060" cy="66068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70999" y="0"/>
            <a:ext cx="4856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rgbClr val="FF0000"/>
                </a:solidFill>
              </a:rPr>
              <a:t>Mengapa Dibutuhkan Tt</a:t>
            </a:r>
            <a:endParaRPr lang="id-ID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31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53" y="789057"/>
            <a:ext cx="10108226" cy="67420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81469" y="0"/>
            <a:ext cx="3927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solidFill>
                  <a:srgbClr val="FF0000"/>
                </a:solidFill>
              </a:rPr>
              <a:t>Bagaimana</a:t>
            </a:r>
            <a:endParaRPr lang="id-ID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130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2723"/>
            <a:ext cx="8925060" cy="66052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353862" y="2668250"/>
            <a:ext cx="2233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>
                <a:solidFill>
                  <a:srgbClr val="FF0000"/>
                </a:solidFill>
              </a:rPr>
              <a:t>Variasi Tt</a:t>
            </a:r>
            <a:endParaRPr lang="id-ID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633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662" y="77274"/>
            <a:ext cx="8783770" cy="659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20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478" y="189993"/>
            <a:ext cx="8349862" cy="644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351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255057"/>
              </p:ext>
            </p:extLst>
          </p:nvPr>
        </p:nvGraphicFramePr>
        <p:xfrm>
          <a:off x="2331803" y="1679036"/>
          <a:ext cx="7681626" cy="3627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246"/>
                <a:gridCol w="2531647"/>
                <a:gridCol w="2308733"/>
              </a:tblGrid>
              <a:tr h="868432">
                <a:tc>
                  <a:txBody>
                    <a:bodyPr/>
                    <a:lstStyle/>
                    <a:p>
                      <a:endParaRPr lang="id-ID" sz="3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b="1" dirty="0" smtClean="0">
                          <a:solidFill>
                            <a:srgbClr val="D1050A"/>
                          </a:solidFill>
                        </a:rPr>
                        <a:t>Semi Tt</a:t>
                      </a:r>
                      <a:endParaRPr lang="id-ID" sz="3200" b="1" dirty="0">
                        <a:solidFill>
                          <a:srgbClr val="D1050A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Tt Penuh</a:t>
                      </a:r>
                      <a:endParaRPr lang="id-ID" sz="32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19683">
                <a:tc>
                  <a:txBody>
                    <a:bodyPr/>
                    <a:lstStyle/>
                    <a:p>
                      <a:r>
                        <a:rPr lang="id-ID" sz="3200" b="1" dirty="0" smtClean="0">
                          <a:solidFill>
                            <a:srgbClr val="FF0000"/>
                          </a:solidFill>
                        </a:rPr>
                        <a:t>Perencanaan</a:t>
                      </a:r>
                      <a:endParaRPr lang="id-ID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b="1" dirty="0" smtClean="0"/>
                        <a:t>Bersama</a:t>
                      </a:r>
                      <a:endParaRPr lang="id-ID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b="1" dirty="0" smtClean="0"/>
                        <a:t>Bersama</a:t>
                      </a:r>
                      <a:endParaRPr lang="id-ID" sz="3200" b="1" dirty="0"/>
                    </a:p>
                  </a:txBody>
                  <a:tcPr/>
                </a:tc>
              </a:tr>
              <a:tr h="987808">
                <a:tc>
                  <a:txBody>
                    <a:bodyPr/>
                    <a:lstStyle/>
                    <a:p>
                      <a:r>
                        <a:rPr lang="id-ID" sz="3200" b="1" dirty="0" smtClean="0">
                          <a:solidFill>
                            <a:srgbClr val="0070C0"/>
                          </a:solidFill>
                        </a:rPr>
                        <a:t>Pelaksanaan</a:t>
                      </a:r>
                      <a:endParaRPr lang="id-ID" sz="3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b="1" dirty="0" smtClean="0"/>
                        <a:t>Individu</a:t>
                      </a:r>
                      <a:endParaRPr lang="id-ID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b="1" dirty="0" smtClean="0"/>
                        <a:t>Bersama</a:t>
                      </a:r>
                      <a:endParaRPr lang="id-ID" sz="3200" b="1" dirty="0"/>
                    </a:p>
                  </a:txBody>
                  <a:tcPr/>
                </a:tc>
              </a:tr>
              <a:tr h="851558">
                <a:tc>
                  <a:txBody>
                    <a:bodyPr/>
                    <a:lstStyle/>
                    <a:p>
                      <a:r>
                        <a:rPr lang="id-ID" sz="3200" b="1" dirty="0" smtClean="0">
                          <a:solidFill>
                            <a:srgbClr val="7030A0"/>
                          </a:solidFill>
                        </a:rPr>
                        <a:t>Evaluasi</a:t>
                      </a:r>
                      <a:endParaRPr lang="id-ID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b="1" dirty="0" smtClean="0"/>
                        <a:t>Individu</a:t>
                      </a:r>
                      <a:endParaRPr lang="id-ID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b="1" dirty="0" smtClean="0"/>
                        <a:t>Bersama</a:t>
                      </a:r>
                      <a:endParaRPr lang="id-ID" sz="3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035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127</TotalTime>
  <Words>57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TEAM TEACHING (Tt)</vt:lpstr>
      <vt:lpstr>Tujuan </vt:lpstr>
      <vt:lpstr>Hakekat Tt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Semoga bermanfaat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TEACHING (Tt)</dc:title>
  <dc:creator>Microsoft account</dc:creator>
  <cp:lastModifiedBy>Microsoft account</cp:lastModifiedBy>
  <cp:revision>14</cp:revision>
  <dcterms:created xsi:type="dcterms:W3CDTF">2022-06-23T08:18:44Z</dcterms:created>
  <dcterms:modified xsi:type="dcterms:W3CDTF">2022-06-23T10:26:42Z</dcterms:modified>
</cp:coreProperties>
</file>