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5" r:id="rId2"/>
    <p:sldId id="340" r:id="rId3"/>
    <p:sldId id="332" r:id="rId4"/>
    <p:sldId id="333" r:id="rId5"/>
    <p:sldId id="334" r:id="rId6"/>
    <p:sldId id="341" r:id="rId7"/>
    <p:sldId id="342" r:id="rId8"/>
    <p:sldId id="343" r:id="rId9"/>
    <p:sldId id="344" r:id="rId10"/>
  </p:sldIdLst>
  <p:sldSz cx="15544800" cy="9144000"/>
  <p:notesSz cx="6858000" cy="9313863"/>
  <p:defaultTextStyle>
    <a:defPPr>
      <a:defRPr lang="en-US"/>
    </a:defPPr>
    <a:lvl1pPr marL="0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705368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1410736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2116104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2821473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3526841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4232209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4937577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5642945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D1262BC-038B-4AE1-8677-E7A96F5F1401}">
          <p14:sldIdLst>
            <p14:sldId id="295"/>
            <p14:sldId id="340"/>
            <p14:sldId id="332"/>
            <p14:sldId id="333"/>
            <p14:sldId id="334"/>
            <p14:sldId id="341"/>
            <p14:sldId id="342"/>
            <p14:sldId id="343"/>
            <p14:sldId id="34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3300"/>
    <a:srgbClr val="800000"/>
    <a:srgbClr val="CCFFCC"/>
    <a:srgbClr val="663300"/>
    <a:srgbClr val="990033"/>
    <a:srgbClr val="000099"/>
    <a:srgbClr val="B60AAE"/>
    <a:srgbClr val="0080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63" autoAdjust="0"/>
  </p:normalViewPr>
  <p:slideViewPr>
    <p:cSldViewPr>
      <p:cViewPr>
        <p:scale>
          <a:sx n="40" d="100"/>
          <a:sy n="40" d="100"/>
        </p:scale>
        <p:origin x="72" y="-72"/>
      </p:cViewPr>
      <p:guideLst>
        <p:guide orient="horz" pos="2880"/>
        <p:guide pos="4896"/>
      </p:guideLst>
    </p:cSldViewPr>
  </p:slideViewPr>
  <p:outlineViewPr>
    <p:cViewPr>
      <p:scale>
        <a:sx n="33" d="100"/>
        <a:sy n="33" d="100"/>
      </p:scale>
      <p:origin x="0" y="13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05898-6EDE-4A11-BC4B-1563D082A104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FA547-B37A-49F6-BC7A-9D911F06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BEC2F-1359-4C22-8479-0B65C40B87DE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0375" y="698500"/>
            <a:ext cx="59372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0597D-D402-4920-BB69-FD875C3D2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95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2840568"/>
            <a:ext cx="1321308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1720" y="5181600"/>
            <a:ext cx="1088136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05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1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1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21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26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32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3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642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269980" y="366185"/>
            <a:ext cx="349758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7240" y="366185"/>
            <a:ext cx="1023366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932" y="5875867"/>
            <a:ext cx="13213080" cy="1816100"/>
          </a:xfrm>
        </p:spPr>
        <p:txBody>
          <a:bodyPr anchor="t"/>
          <a:lstStyle>
            <a:lvl1pPr algn="l">
              <a:defRPr sz="6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7932" y="3875618"/>
            <a:ext cx="13213080" cy="2000249"/>
          </a:xfrm>
        </p:spPr>
        <p:txBody>
          <a:bodyPr anchor="b"/>
          <a:lstStyle>
            <a:lvl1pPr marL="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705368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41073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1610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8214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52684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23220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9375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64294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" y="2133601"/>
            <a:ext cx="6865620" cy="6034617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1940" y="2133601"/>
            <a:ext cx="6865620" cy="6034617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046817"/>
            <a:ext cx="6868320" cy="853016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705368" indent="0">
              <a:buNone/>
              <a:defRPr sz="3100" b="1"/>
            </a:lvl2pPr>
            <a:lvl3pPr marL="1410736" indent="0">
              <a:buNone/>
              <a:defRPr sz="2800" b="1"/>
            </a:lvl3pPr>
            <a:lvl4pPr marL="2116104" indent="0">
              <a:buNone/>
              <a:defRPr sz="2500" b="1"/>
            </a:lvl4pPr>
            <a:lvl5pPr marL="2821473" indent="0">
              <a:buNone/>
              <a:defRPr sz="2500" b="1"/>
            </a:lvl5pPr>
            <a:lvl6pPr marL="3526841" indent="0">
              <a:buNone/>
              <a:defRPr sz="2500" b="1"/>
            </a:lvl6pPr>
            <a:lvl7pPr marL="4232209" indent="0">
              <a:buNone/>
              <a:defRPr sz="2500" b="1"/>
            </a:lvl7pPr>
            <a:lvl8pPr marL="4937577" indent="0">
              <a:buNone/>
              <a:defRPr sz="2500" b="1"/>
            </a:lvl8pPr>
            <a:lvl9pPr marL="5642945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899833"/>
            <a:ext cx="6868320" cy="526838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96543" y="2046817"/>
            <a:ext cx="6871018" cy="853016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705368" indent="0">
              <a:buNone/>
              <a:defRPr sz="3100" b="1"/>
            </a:lvl2pPr>
            <a:lvl3pPr marL="1410736" indent="0">
              <a:buNone/>
              <a:defRPr sz="2800" b="1"/>
            </a:lvl3pPr>
            <a:lvl4pPr marL="2116104" indent="0">
              <a:buNone/>
              <a:defRPr sz="2500" b="1"/>
            </a:lvl4pPr>
            <a:lvl5pPr marL="2821473" indent="0">
              <a:buNone/>
              <a:defRPr sz="2500" b="1"/>
            </a:lvl5pPr>
            <a:lvl6pPr marL="3526841" indent="0">
              <a:buNone/>
              <a:defRPr sz="2500" b="1"/>
            </a:lvl6pPr>
            <a:lvl7pPr marL="4232209" indent="0">
              <a:buNone/>
              <a:defRPr sz="2500" b="1"/>
            </a:lvl7pPr>
            <a:lvl8pPr marL="4937577" indent="0">
              <a:buNone/>
              <a:defRPr sz="2500" b="1"/>
            </a:lvl8pPr>
            <a:lvl9pPr marL="5642945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96543" y="2899833"/>
            <a:ext cx="6871018" cy="526838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1" y="364067"/>
            <a:ext cx="511413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7585" y="364067"/>
            <a:ext cx="8689975" cy="7804151"/>
          </a:xfrm>
        </p:spPr>
        <p:txBody>
          <a:bodyPr/>
          <a:lstStyle>
            <a:lvl1pPr>
              <a:defRPr sz="4900"/>
            </a:lvl1pPr>
            <a:lvl2pPr>
              <a:defRPr sz="4300"/>
            </a:lvl2pPr>
            <a:lvl3pPr>
              <a:defRPr sz="37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1" y="1913467"/>
            <a:ext cx="511413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05368" indent="0">
              <a:buNone/>
              <a:defRPr sz="1900"/>
            </a:lvl2pPr>
            <a:lvl3pPr marL="1410736" indent="0">
              <a:buNone/>
              <a:defRPr sz="1500"/>
            </a:lvl3pPr>
            <a:lvl4pPr marL="2116104" indent="0">
              <a:buNone/>
              <a:defRPr sz="1400"/>
            </a:lvl4pPr>
            <a:lvl5pPr marL="2821473" indent="0">
              <a:buNone/>
              <a:defRPr sz="1400"/>
            </a:lvl5pPr>
            <a:lvl6pPr marL="3526841" indent="0">
              <a:buNone/>
              <a:defRPr sz="1400"/>
            </a:lvl6pPr>
            <a:lvl7pPr marL="4232209" indent="0">
              <a:buNone/>
              <a:defRPr sz="1400"/>
            </a:lvl7pPr>
            <a:lvl8pPr marL="4937577" indent="0">
              <a:buNone/>
              <a:defRPr sz="1400"/>
            </a:lvl8pPr>
            <a:lvl9pPr marL="564294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890" y="6400800"/>
            <a:ext cx="9326880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6890" y="817033"/>
            <a:ext cx="9326880" cy="5486400"/>
          </a:xfrm>
        </p:spPr>
        <p:txBody>
          <a:bodyPr/>
          <a:lstStyle>
            <a:lvl1pPr marL="0" indent="0">
              <a:buNone/>
              <a:defRPr sz="4900"/>
            </a:lvl1pPr>
            <a:lvl2pPr marL="705368" indent="0">
              <a:buNone/>
              <a:defRPr sz="4300"/>
            </a:lvl2pPr>
            <a:lvl3pPr marL="1410736" indent="0">
              <a:buNone/>
              <a:defRPr sz="3700"/>
            </a:lvl3pPr>
            <a:lvl4pPr marL="2116104" indent="0">
              <a:buNone/>
              <a:defRPr sz="3100"/>
            </a:lvl4pPr>
            <a:lvl5pPr marL="2821473" indent="0">
              <a:buNone/>
              <a:defRPr sz="3100"/>
            </a:lvl5pPr>
            <a:lvl6pPr marL="3526841" indent="0">
              <a:buNone/>
              <a:defRPr sz="3100"/>
            </a:lvl6pPr>
            <a:lvl7pPr marL="4232209" indent="0">
              <a:buNone/>
              <a:defRPr sz="3100"/>
            </a:lvl7pPr>
            <a:lvl8pPr marL="4937577" indent="0">
              <a:buNone/>
              <a:defRPr sz="3100"/>
            </a:lvl8pPr>
            <a:lvl9pPr marL="5642945" indent="0">
              <a:buNone/>
              <a:defRPr sz="3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6890" y="7156451"/>
            <a:ext cx="9326880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05368" indent="0">
              <a:buNone/>
              <a:defRPr sz="1900"/>
            </a:lvl2pPr>
            <a:lvl3pPr marL="1410736" indent="0">
              <a:buNone/>
              <a:defRPr sz="1500"/>
            </a:lvl3pPr>
            <a:lvl4pPr marL="2116104" indent="0">
              <a:buNone/>
              <a:defRPr sz="1400"/>
            </a:lvl4pPr>
            <a:lvl5pPr marL="2821473" indent="0">
              <a:buNone/>
              <a:defRPr sz="1400"/>
            </a:lvl5pPr>
            <a:lvl6pPr marL="3526841" indent="0">
              <a:buNone/>
              <a:defRPr sz="1400"/>
            </a:lvl6pPr>
            <a:lvl7pPr marL="4232209" indent="0">
              <a:buNone/>
              <a:defRPr sz="1400"/>
            </a:lvl7pPr>
            <a:lvl8pPr marL="4937577" indent="0">
              <a:buNone/>
              <a:defRPr sz="1400"/>
            </a:lvl8pPr>
            <a:lvl9pPr marL="564294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366184"/>
            <a:ext cx="13990320" cy="1524000"/>
          </a:xfrm>
          <a:prstGeom prst="rect">
            <a:avLst/>
          </a:prstGeom>
        </p:spPr>
        <p:txBody>
          <a:bodyPr vert="horz" lIns="141074" tIns="70537" rIns="141074" bIns="7053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133601"/>
            <a:ext cx="13990320" cy="6034617"/>
          </a:xfrm>
          <a:prstGeom prst="rect">
            <a:avLst/>
          </a:prstGeom>
        </p:spPr>
        <p:txBody>
          <a:bodyPr vert="horz" lIns="141074" tIns="70537" rIns="141074" bIns="7053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" y="8475134"/>
            <a:ext cx="3627120" cy="486833"/>
          </a:xfrm>
          <a:prstGeom prst="rect">
            <a:avLst/>
          </a:prstGeom>
        </p:spPr>
        <p:txBody>
          <a:bodyPr vert="horz" lIns="141074" tIns="70537" rIns="141074" bIns="70537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11140" y="8475134"/>
            <a:ext cx="4922520" cy="486833"/>
          </a:xfrm>
          <a:prstGeom prst="rect">
            <a:avLst/>
          </a:prstGeom>
        </p:spPr>
        <p:txBody>
          <a:bodyPr vert="horz" lIns="141074" tIns="70537" rIns="141074" bIns="70537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40440" y="8475134"/>
            <a:ext cx="3627120" cy="486833"/>
          </a:xfrm>
          <a:prstGeom prst="rect">
            <a:avLst/>
          </a:prstGeom>
        </p:spPr>
        <p:txBody>
          <a:bodyPr vert="horz" lIns="141074" tIns="70537" rIns="141074" bIns="70537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10736" rtl="0" eaLnBrk="1" latinLnBrk="0" hangingPunct="1">
        <a:spcBef>
          <a:spcPct val="0"/>
        </a:spcBef>
        <a:buNone/>
        <a:defRPr sz="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9026" indent="-529026" algn="l" defTabSz="1410736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146223" indent="-440855" algn="l" defTabSz="1410736" rtl="0" eaLnBrk="1" latinLnBrk="0" hangingPunct="1">
        <a:spcBef>
          <a:spcPct val="20000"/>
        </a:spcBef>
        <a:buFont typeface="Arial" pitchFamily="34" charset="0"/>
        <a:buChar char="–"/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1763420" indent="-352684" algn="l" defTabSz="141073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468789" indent="-352684" algn="l" defTabSz="1410736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74157" indent="-352684" algn="l" defTabSz="1410736" rtl="0" eaLnBrk="1" latinLnBrk="0" hangingPunct="1">
        <a:spcBef>
          <a:spcPct val="20000"/>
        </a:spcBef>
        <a:buFont typeface="Arial" pitchFamily="34" charset="0"/>
        <a:buChar char="»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879525" indent="-352684" algn="l" defTabSz="1410736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584893" indent="-352684" algn="l" defTabSz="1410736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290261" indent="-352684" algn="l" defTabSz="1410736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5995629" indent="-352684" algn="l" defTabSz="1410736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05368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10736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16104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21473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6841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32209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937577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642945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PT\2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5448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81863" y="4800600"/>
            <a:ext cx="944880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Bradley Hand ITC" pitchFamily="66" charset="0"/>
              </a:rPr>
              <a:t>DiSTILASI</a:t>
            </a:r>
            <a:r>
              <a:rPr lang="en-US" sz="4000" b="1" dirty="0" smtClean="0">
                <a:latin typeface="Bradley Hand ITC" pitchFamily="66" charset="0"/>
              </a:rPr>
              <a:t> UAP </a:t>
            </a:r>
          </a:p>
          <a:p>
            <a:pPr algn="ctr"/>
            <a:r>
              <a:rPr lang="en-US" sz="4000" b="1" dirty="0" smtClean="0">
                <a:latin typeface="Bradley Hand ITC" pitchFamily="66" charset="0"/>
              </a:rPr>
              <a:t>(STEAM DISTILLATION)</a:t>
            </a:r>
            <a:endParaRPr lang="en-US" sz="4000" b="1" dirty="0">
              <a:latin typeface="Bradley Hand ITC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6781800"/>
            <a:ext cx="7467600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Bradley Hand ITC" pitchFamily="66" charset="0"/>
              </a:rPr>
              <a:t>Oleh</a:t>
            </a:r>
            <a:r>
              <a:rPr lang="en-US" sz="4000" b="1" dirty="0" smtClean="0">
                <a:latin typeface="Bradley Hand ITC" pitchFamily="66" charset="0"/>
              </a:rPr>
              <a:t>:</a:t>
            </a:r>
          </a:p>
          <a:p>
            <a:pPr algn="ctr"/>
            <a:r>
              <a:rPr lang="en-US" sz="4000" b="1" dirty="0" err="1" smtClean="0">
                <a:latin typeface="Bradley Hand ITC" pitchFamily="66" charset="0"/>
              </a:rPr>
              <a:t>Chansyanah</a:t>
            </a:r>
            <a:r>
              <a:rPr lang="en-US" sz="4000" b="1" dirty="0" smtClean="0">
                <a:latin typeface="Bradley Hand ITC" pitchFamily="66" charset="0"/>
              </a:rPr>
              <a:t> </a:t>
            </a:r>
            <a:r>
              <a:rPr lang="en-US" sz="4000" b="1" dirty="0" err="1" smtClean="0">
                <a:latin typeface="Bradley Hand ITC" pitchFamily="66" charset="0"/>
              </a:rPr>
              <a:t>Diawati</a:t>
            </a:r>
            <a:endParaRPr lang="en-US" sz="4000" b="1" dirty="0" smtClean="0">
              <a:latin typeface="Bradley Hand ITC" pitchFamily="66" charset="0"/>
            </a:endParaRPr>
          </a:p>
          <a:p>
            <a:pPr algn="ctr"/>
            <a:endParaRPr lang="en-US" sz="4000" b="1" dirty="0">
              <a:latin typeface="Bradley Hand ITC" pitchFamily="66" charset="0"/>
            </a:endParaRPr>
          </a:p>
        </p:txBody>
      </p:sp>
      <p:sp>
        <p:nvSpPr>
          <p:cNvPr id="3" name="AutoShape 2" descr="data:image/jpeg;base64,/9j/4AAQSkZJRgABAQAAAQABAAD/2wCEAAkGBxQQEhQUExQWFhUWFRcWFxYVFhUVFhgaFxgcFhcZFhYYHSggGBolHhUYITEhJSkrLi4uGB8zODMsNyktLisBCgoKDg0OGxAQGywkICYsNDAvLywsLCw0LCwsLCwsLDQsLC0vLCwtLDAsLCwsLDIsLCwvLCwsLCwsLCwsLCwsLP/AABEIAN0A5AMBEQACEQEDEQH/xAAbAAEAAgMBAQAAAAAAAAAAAAAABQYDBAcBAv/EAEQQAAEDAQUEBgUJBwQDAQAAAAEAAgMRBAUSITEGQVFhEyJxgZGhMkJSsdEWI1NicoKiwcIHFDNDkrLwJGOD0hVz8fL/xAAbAQEAAgMBAQAAAAAAAAAAAAAABAUBAwYCB//EAEERAAEDAgIFCgMHAwMEAwAAAAEAAgMEESExBRJBUWETInGBkaGxwdHwBjLhFBUWI0JSU2Ki8XKSwjRDgtIkY7L/2gAMAwEAAhEDEQA/AO4oiIiIiIiIiIiIiIiIiIiIiIii712ggs2T31d7Des7vA076LfFTSSfKMN6jT1kUODjjuGap16bbzSVELRE3ies/wCA8D2qxioGNxfiqibSkjsGCw7T6eKgGXnMH4xLJj9rG6p7a6jkpZiYRq6osoInlDtYON+lWS69uZGZTsDx7Teq/vGh8lCl0e04sNlYQ6Ve3CQX4jP08Fb7rvuG0/w3gne09V4+6de0ZKvlgkj+YK2hqopvkPVtUitKkIiIiIiIiIiIiIiIiIiIiIiIiIiIiIiIiIiIiIiIiIiKKvjaCGy5PdV/sNzd3j1e9b4aaSXIYb1FqKyKH5jjuGao18bXTz1DT0TODD1j2v18KK0hoo2YnE+9ipZ9ISy4N5o4Z9voq+pagIiIiIiI00NRkRoRkR2ImWKslz7YzQ0bJ86zmaPHY7f3+KhTULH4twPcrGDSUkeD+cO/t9e1Xm6b7htQ+bdnvYcnjtH5jJVksD4vmCuoKqOYcw9W1SK0qQiIiIiIiIiIiIiIiIiIiIiIiIiIiIiIiIiIta8LfHA3HK4NHPU8gNSexe443SGzQtcszIm6zzYKh33tnJLVsNY2e1/MP/Xuz5q1hoWtxfie5UdTpJ78I8B3/RVYmuZzJzJOp7VOVYiIiIiIiIiIiIiIvY3lpDmkgjMEGhHYRohAIsVkEg3Ct9x7bObRtp6w+kaOsPtNHpdoz7VXT0AOMfYrWm0oW82XEb/Xf1K8WW0slaHscHNOhBqFWOaWmzgrpj2vGs03CzLyvaIiIiIiIiIiIiIiIiIiIiIiIiIiIirG0O1zIKsipJJofYaeZGp5DyU2no3Sc52AVbVaRZFzWYnuCoFutsk7y+Rxc7noBwA0A7FbsjawWaLKhklfI7Webla69LwiIiIiIiIiIiIiIiIiIiIt26r2lsrsUTqcWnNru0fnqtcsLJRZwW6Cokhddh9F0bZ/aSO1inoSUzYTrzafWHmqaeldFjmN66ClrWTi2Tt3pvU2oymoiIiIiIiIiIiIiIiIiIiIiLFabQ2Npe9wa0CpJyAWWtLjYZry97WDWcbBc92j2ufPVkNWR6F2j3/9W8tePBW9PRBnOfifBUFXpF0nNjwHefT30Krqcq1eoiLKLTtl5MikijdWspIaadUEcT3gd60vmaxzWnat8VO6Rjnt/TmtC+5bW0uMPRiNrMRJzfUAkgDTdlktNQ6cXMdrAKRSNpXACW+sTbgsWzQnkDZ5J8bXNcMGEChrStRQVGE7t680nKvAkc64Oyy915hjJiZHYjbfh72qJtdue21SWgEmKKVsThU0oRhdl2g95Civlc2Yy7AbKbHCx1M2EjnOaSPEe9ytl5TObDI+PNwjc5u/OlQeas5XERktzsqaBgdK1r8r4qoWCyCaNr4bS796yJa59M655HMjxBVXHHrtDo3nX4lXc0pieWyxjk94Cu0VcIxelQVppWmdFbi9sc1z7rXNsloXrenQvhYG4nSvw0rSgyBOm6oWmafky1oFySpNPTcq17ibBoupJb1FREREXrHEEEEgjMEGhB4g7kIvgUBINwrzszthipHaTQ6Nl0B5P4Hnp2b6uporc6Ps9Fd0ekr2ZL2+quirVcIiIiIiIiIiIiIiIiIiLRve9Y7KzHIexo9Jx4NC2xQuldZq0z1DIW6z/wDK5lft+SWt1XZMB6rBoOZ4u5+5XUFO2IYZ71zdTVPndd2Wwe9qjFvUZeEoi+DLVpc2jsjShrUjdULF8LhetWzrOwVIsxbOzpZbaY5iTRuKgZQ5dTWnZ5qnYRI3XfJZ27d1LoHgwv5OOG7d9s+tTN/NFosmOOQSOiIeHtpq30shoaVNOQUupAlg1mm5bjfoUCkJhqdV7bB2Fjxy9FMWC0ieFj9z25jgSKOHjUKVE8SMDt4UKaMwylu4qH2PlwWeRrv5MjwewZnzqotC7ViIP6SVN0m3Wma4fqAUPdVgtM8D8BjEcznOdjriJrQ0yNM2qJDFPJGdW1nHap1RPTQzDWvrNAAtl4qSum9Xsskgwh0tmOEtNfRB1y4Co+6pEM7mwEWu5vgotRTMdUtN7Nfjfj78VGXw+ySQiWOjJzhIayoOKorVugpnQjko85p3R67MHcFLpRVMl5N+LMcTu6fJXayl2BmL0sLcXbTPzVuy+qL5qgktrnVyvgoKP5+8HH1bPHQfad/+j/SoY/MqidjR3lWB/KoQNrz3D/HerEpyrFV9odpHMJbBQ9HQyPpVozoGjnXX/wC0rqqsLbiPZmfJW9Fo9rwHTbch5+/82WEktaTrQVpxpmrAXtiqlwAJsvtZWERFZ9l9qTZ6Ry1dFoDq5nZxby3buChVNIJOc3PxVlRV5i5j8W+H0XRIZWvaHNILSKgg1BHIqnIINiuga4OFxkvtYWURERERERERERFE7QX6yyMqes8+gwanmeDea3wU7pjhlvUWqqmQNuc9g97FzG8rwktDzJIak6cAODRuCvI42xt1Wrmppnyu1nlaq9rWiIqnbxJabUbPM/o4/Sa1v8wbusdTSuulDlvVbJrSzclIbDZbarmHUgpuWibrO2k/pPR78l9XC1sVskjgdihwVdnUB4NMjvPPt4JTBrJyyM823esVhdJStfMLPvh0e/eKyXtFY45wJoi0vBdj6wYTXg068cuHFepm0zZLPbnt2LzTuq3w3jde2FsL96xbOhjrVN0AP7uWYTWuEuy0r97x7F5pdUzO5Mcy3f7uvdaXtp2cqeffu92Uvs/dz7NG6NzgW43FlK5NOgPPf3qVTQuiaWk7cFBrKhs7w8Cxtj0rPZ7sjZ0tAaSkl4JyNa1oNwzK9tgY3WttzWt9TI/Vv+nJbMELY2hrAGtGgGQC2NaGiwyWp73PdrONyvoMArkM9cte1ZsFi5Wqy6oGuxiKMOrWoaK14jgVqEEYOsGi/QtxqZi3VLzbpW4tq0Ktf+GtMD3vgla7G4uc17aVNSdc+J4KB9nmjcXRuGOwq1+108rGsmYRYWBB9+a9t9ttLwyBrMEz2kveKhjG19V2edKVIrStNdEkszgIwLOOZ2DrWIYaZhMxddoyG0niPd1CWiOSNkdlfCGYpmnGDUSZ013nMb9NwUNwexohc22Ix3qwY5kj3VDX3s04bvfsq1X/AHn0DA1mcrzhjb+o8grOpn5Ntm/MclT0dNyzru+UYn0UdslO5sEkk0hMYccJcajL0nAnOhJpTiOaj0TnCMue7BSdIsa6ZrI2862Nu5T1htrJ2443Bw8xyI1BU2ORsgu0qulhfE7VeLFbC9rWpzZnaJ1kdhdV0RObd7frM+G9RammEouM/eam0dY6A2OLfDoXTbNaGytD2ODmuFQRvVI5pabHNdIx7XtDmm4WVYXpERERERERQ20d/ssjPakd6DP1O4N96kU9O6Y8N6iVdW2Bu8nIe9i5hbLW+Z5fI4uc7U/kBuHJXjGNY3VbkuakkdI4ucblYV6Xhal6W9tnjMj60GQA1JOg5LXNKImaxW6ngdM8MaoW7HPNbbaZMDcNGMB6oadKjeTuGpPgIkRd/wBRKbDYOCnzhgtSwNub4nj7zWa+bG23WdskfpAFzCRQn2mHtp4gL1PGKiIOZns9FrpZnUc5Y/LI+RWhdl0We1wtLAYpWdVxaTUOG8gnOuvHduWmGnhmjBbgR4qTPVT00pDjrNOIvtCm7DdrujwWhzZ88sTAaDdrqeZUuOE6mrKdbqVfNUN5TXhBZ0FSEUYaAGgADQAADwC3gACwUZzi43JuV9rKwiyiLCIlxkslpABIzRFhFlEWEREUbed29LJDJi/guLsNPS0OtcjVoWiWHXc137e9SoKjk2PZb5ha+5Vi9XPax88wwzTExxsP8uMeke2mVfrV3qum1g0yPwccANw2q3pwxzmwxYtbiT+47PfDgsNsbJI2KOhGIBsEG+m+WXzPjuBr4eHPDW2/0t8yvcZYxz33vb5nf8W+/pZA6K7bOATU8vSkdv7B7hRWF46SLH/JVXaWumuMvAe+0qSsFtZOwPYag+IO8EbipEUjZG6zVEmhfE8sfmtle1qU1s1tA6yPoauices3h9ZvP3qNU0wlHFTKSrdA7e3aPRdPstobKxr2EOa4VBCpHNLTY5rpWPa9oc03CyryvSIiIiiNor8ZZGVOb3egzjzPBo4qRT07pncNpUSrq2wNuczkPexcutlqfM9z5Dic45n8gNw5K8YwMbqtyXNSSOkcXONysK9LwiIoOx3iZJZbNaWtDiTgHqvYdBnqab+3gobJtZ7opRjs4hWElOGRtngJtt3g+/eKhLwusWaWMSl77JjJAqaNJ3OH+VFd9aw5YBE8B9yy/Z0qwhqTPG4x2Etu0cPeClnXs+aVsVkw4GEY5CKsoPVby7Nd2Walcu6R4ZDkMzsUIUrIozJUXuchtvvPvpU5DZmMLi1oBcauIFCTxKmNY1pJAzVe6R7gA43tksq9LwiIp+w7PUb0k7sDQKlo1p9Y7uzVclW/EpMv2ehbruJtc5X4Db0kgdIV1T6JszlKg6ozt67lGW61td1YmBkf4nc3O1PYryho5YxylS8vk/tbwaMuvM9Cr6idjjqxN1W956T5KOfMAQFmp0jHTzNjdtz4bu1WFBoOespXzx5ggAfu/d2Yd4WGCbM135/55Ko0bpJjZJXTG2tj9Oy1uhdLp3QUkkNOymbfU5vUbYnhe5PSs8MmIK6oK0VUWtaxGY97Fy2mNFO0dPyd7tOLTw48R6KRsFrYKNmYHs4+u3m1wzpyWmuo5nAyUjyx+79LukHC/HPeolPPGOZM3Wb3joOfV2KRvDZ6jekhdjbStNXU1q0j0vf2qn0f8Sh0nIVjdR97X2X4jZ3joU6p0SQ3lIDrNztttw3+81Arq1TIiLWtVgjlcxz2BxYatJ3fEcjwC8PiY8guGS2xzyRghhtfNQbyLEZJ53CSeQkRtbX0RoGg6DSvcMzrCNoCZJDdxyVgAaoNhiGqxuZO/j5emUdFOYrS2W3MPXbWM6tYdaYRvHiNc9RoDiyUPqBnlw6lKcwSQGOkORx3nr93W7suMVonkhBbZzkBoC7LQbvW7KhbqPGV7mfL5rRX82BjJDd/l7srSrFU6Iim9mNoHWR9DUxOPWbw+s3nxG9RqmmEouM1Mo6swOsflOfqF0+CZsjQ5pDmuFQRoQVRkFpsV0rXBwBGSyLC9KPvu9mWWMvfmdGt3udwH5lbYYXSu1QtFRUNgZrO6uK5TeNufaJHSSGrj4AbgBuAV9HG2Nuq1cvLK6V5e7Na69rWiIoa8LRaHEPspikY2ocytSXA557qdo71FldMTrRWI3KdCyBo1Zw4E5Hh74KEvi82ygCaN9nnZnG8gltRnStK0PGhAUOeYPADwWuGRVhTUzoyTG4PYcx7+im7mvFlthLXgF1MMjPc4cj5EKZBK2ojs7PaFX1UD6WUOblmCpCwWJkDAyMUA8SeJO8rfHG2Nuq1RppnzO1nnFbK9rUpCz3LO/MRkD61G+RzVRUae0fAbOlBPC7vC471Ni0dUyC4Z24eOKlrjuF8cofKBRoq2hr1t3hn5LntN/EME9KYqYm7jY4Ec3b24DourTR+i5I5teUCwyxvivdsbWRgiGh6zvGjR7z3BPhCjaS+pcMuaPE+Q7U05ORqxDpPl5qsLuFzy0bSOsVxml2ObVuJ22I6LW8l9T+GpWSaOYG/puD03v33BWJVivls2MarpPh8G0h6PNcL8ZuGtC3bzj/+VtLolxCtWx9rJa+M+r1m9h1Hjn3rgvi6jayRlS0fNgekZd2HUF0mhJyWuiOzEdB+visN83A98pdEBhdmakDrb8vPvUnQ/wAR08NK2KpcdZuAwJw2enUtVdoqR8xfEBY8bY7fVRVouadmZjJHFtHe7NX1PpygnNmygHjdvjZVsujqmMXLD1Y+C0FbKEsckDXFpc0EtNWkipB0qOCwWgkEjJemvc0EA55ry0Rsc0h4aW6nEAW5bzXJYcGkc7LijHOa67Cb8FX5L2fOeisTQGjIykUY37Ip/nDeoRqHSHUgGG/Z1KzbSshHKVRx/btPT769ilrtsos0Ya6QuJdm551c7c2vE7s1JiYIm2Lr9O9Q55TO/Wa21hkNwW+tyjIiKw7J7RGyuwPNYXH+gn1hy4jv7YlVTcqNZufip9DWGE6rvlPd72rpbHggEEEEVBGYIOhCpDgujBuLhck2gvN9pmc5+QBLWt3NAOnbxK6CCJsbAAuVqp3TSEu6ANyjluUdERaV6XkyztDnh2Euw1aK0y1PL4rVNM2IXct9PTvndqstdQwulrvnrBKGO3tB+bPIj1ewjwUTkAfzKd1vBT/tTh+VVtuN+0evvNZrJfYeRBa48EhoKOFY3k5Za08xzXtlSHHk5m2PcVrkoy0crTuu3hmPfsKWsV3RQYujYG4jU0ru07ByUmOFkd9UWuoUtRJLbXN7LcjbUgEho3k1oPDMrMryxhcGlx3C2PbYdpXhoBIBNuKsd222yQaEudveWOr3ZZBcZpGh01XmzwGt/aHDv3n2AFfUlTo+mHNJJ32PduU3Y70imNGPBPA1afA6rmKvRNZSDWmjIG8WI7Re3XZW0FdBObMdjuyPYVuKuUtVHbCAiVr/AFS0NB5gkkea+h/CVRG6ldCPmDrnoNse6y5fTcbhMH7CLdYuoFdWqZYbRFiGWoVVpWhNTGHM+ZveN3oui+HdLNoZiyU8x+fA7D0bD1HYtTozwPguWFHUHARu7CvoR0nRAXMzP9w9Vuwx4RRdlQUn2aEM25np94L5fpjSJr6oyj5cm9A9cSsimKrVh2Ogdje/1Q3DXiSQfKnmuP8Ai+eMQxw35xN+gAEd5PirzQcbuUdJstbrVrXArpVpWy9oYjR7xXgKuPeBp3qzpND1tU3WijNt5sB32v1XUOevp4TZ7sdwxPcoS87XZJ8yS1/thjvxADMLp9G0emqCwAD2ftLh3E5eHBVFXPQVGJJDt+qe/eq49tCRUHmK0PjmuyY4uaCQRwOzsuOwqicLG17qL2ksz5bNI1npUBoNSAQSO8BaapjnxENUqhkbHO1z8lD2DaSNkMccMbnSgBvRgZYhqSd+efHjRRY6xjYwxjeduU6bR8jpXSSOAbv4e/ZWzZLkfK4TWx2JwzbGDRjN+dPy7yVsZTOedec47tgWmSsZG3kqYWG/affsBTlntTJASxwcAcJLSCARqMu1TGva75TdV743ssHCyzL0vCIitWzVvtQhwxOGBriAHNxUyBoM9M/NQamOIvu4Yq0o5Z+Tsw4A7VCX9D0dpnb/ALjj3OOIeRUmB2tE08FCqWaszxxPfitBbVoREVZvTah0MjozZyRWgL34MQ4gFhFO9V81aWPLSzvz7lbU+jRLGHiTsF7d+aiprNM5wkgsr4He1HIC0j7NAKdmSjOZITrRxlp4HDsUxskIGpLKHjcRj23VjuR00g/1UTQ5hBY4gYiaGppmAeYpqp9OZXj81uWSq6oQxn8hxscwphS1BQimuS8ggi4WSCMCiysL7bGQMe4OArz1oOeS1OkjL+RJxIJtwyx4Y9eO4r2GuDdfYD35rpIK+LWtgu9zUDtZbcDBHhrj9YjIU4fW9y6v4VoBNMajXtqbAcTff/T4noxptM1OpGItW+ttOzo4+CqK+hrmFY7hZZuirKYsZcfTc0GmgyJ0XG6dl0qKu1KJNQAfK0kX24gZq90c2i5G8xbrXPzEeakMFh42f+pnxVNy2nt03+13op2roz/6+0KG2ijgGAwmPeHBjgeYJAOW9dL8OzaQdyjawP2EFwI33GIHBVWk2Uo1XQFvENI6slCrplUq47LW7pIyzBTBQVAo01/Vx7V84+KKAQVAmD76+NicRb/ju3ZLqdEVPKRamrbV2jI/Xf2qZkNATyPuXORN1ntbvI8VbONmkrm4idgD9xOGv1qA5+PvX2blo+VMN+da9uFyMOzqw3hcEGO5PX2XtfjmvlbF5QCuiEgYlACckRFGXrbHQloigMj31zAAaKU9N3fv8VHmkMZ5jbk+8VLp4WygmR+qB7wCrV+R2h5YyWTFLIerBFkxo4vO/wA9Ca5KvqBK6zXu5xyaMutWtI6BoL422aM3HM9HvqU9dTIbGGQGRvSvOfFzjy9UZUFfepsIjgAjvifFV1QZqomXVOqO4e81NKWoCIi6PsDZwLLUj05HO8KM/SqavdeW24fVdDotgEF95Pp5KsbdwYbW4+2xjv0foU6hdeHoKrdJN1ag8QD5eSr6lqAta8J3RxlzGGRwpRgyJzFfAVK8Suc1pLRc7lthY17w1zrDeoU7Q2ab5u0MLD7MrKjtqMx2mih/a4ZObKLdIU8UFRFz4Tfi0+/NeR3S+MY7DOMJ/lvOOM9hzp7+aCBzedTuw3HELLqpjzqVbMd4wPZ76FY21oK676adynqqNtinbnu8MjdaZBUNBLGnQkaE9+njwXLaX0k6Wpbo6nNi4gPI2DaBxtn2b1cUNIGRGqlGAF2jfx7cu3coyxWV88mFubjUknQcSfFXlZWQ0FPyj8GjAAbdwHvAKuggkqZNVuZxJ8SVszXXW09Awk0oC4/ZBcfP3KDDpa2jfts4te5AHSQ0deHeVJfRXqvs8Z3Y9VyffQtrapgjEUTMmtYT2kmlTxOR8VA+F3vqTNVym7nOA6ABew4Y9ykaYa2IRwswAB7/ADwVthNWtPED3LgJxaVw4nxXTMN2g8FC7VGXo+qB0fr5VcPHRvMLpfhYUfL/AJhPKfpxsPqeBw3Yqp0xy/J8z5Nu/wDx0KoL6IuXVj2UtTKOjfhrXE0upnlQip7K96434ppKjWZUQ61rWIF8NxsN97divtDTx2dE+18xe3WrD81/t/hXH/8AzP6/7lefk/09yqe0ttbI8NjphZWpAFC466agfFfQPhyhmggMs5Os/YScAMs9pz7FzOlahkkgZHazd20/T1UOuiVWrlsuZej64AZlgyo7y3ea+bfEwo/tP5JJf+vG479u8DAdK6vRPL8l+Z8v6d/+O9SltdSN54Md7iqOibrVMY/qb4hWE5tE48D4Ku7LQNlhmjcKtLh5jUcxRdh8T1ElLWQTxGzgD45Hgb4qj0RE2aCSN+RI8FG2a6iZ3QONHUdhO6o6zT2Ee9XdRpdraFlbGLtuLjbYmxHSD4blXxUJNQ6ndgbGx45jqIWmwuhkBIo5jhUcwdFYuEdZTkA3a9ufAhRQXwS3IxafBSl/3WGUlj/hvoaD1Scx90/5uVHoHS7pr0lQfzGYX/dbA9Y27xjvVjpKhEf50XyHuv5Hu7FBTuIa4tFXAEgaVNMhVdI4kAkKraAXAHAKn3fc1qle6WR/Q4/Sdl0lODfYHeNAqqOnne4vcdW/b9FdzVdNG0RsbrWyGzr3nqUtdsFigdRj4zJ7Tntc8nt3dylRNpozZpF+JxUOd9ZM27mnV3AG3vpU6pirkRF1rZmDBZIB/th3e7rH3qgqXa0rjxXVUbdWBg4eOKrX7SbPnDJ9ph8nN/UpujnfM3rVdpdmLX9I996pSslTKMva8pIC3DA6RlDic3VvDKhqo80zoyLNJHBS6anjlBu8NOy+1ajL+sloGGQgcWzNAp3nIeK1iqglFnd4W40NVCdZna0+ytK4AwW2UWc/M9H1qGrcWVKedO9aaYNFQ7kvlt3qRWF5pGmb579dvdu5XW7LJ00rWbic+QGZ+Hetmk60UdK+baBh0nAd/cq6kgM8zY9+fRtVo2qcGWbCMgXNbTkOt+lcJ8LtMuktd2JDXHrOH/JdHpghlLqjK4HZj5LLs5YOhiBI676OdxA9Udw8yVp+ItImrqi1p5jMBxO09vcFs0XS8hCCfmdifIe9q9uuxFss8jhm55Dfs5HzqPBedKVwkpKanYcGsBP+rLux7Vmkpy2aWV2ZNh0Z++ham11ixRiQasyPMOP5H3lWHwnXGOc0xyfiOBA8x4BRdNU+tEJRm3wPofNTFgdWKM8WN9wXO17dWqlH9bvEq1pzeJh4DwVX2lvR5kdG0lrG5GmWI0qanhnSi7n4c0TAynbUvaHPdiL46o2W47b5rndK1sjpTE02aN233uUEuqVMq9tpbZIYozG4tJkoSKaYSd/YodbI+NgLTbFWOjYWSvcHi+HmFUP/AD9p+md4N+Crvtc37irf7DTfsHerxsnaXy2Zr5HFzi5+ZpoHUGnYrSke58Qc43Ko6+NkcxawWFgphSVDVg2ZvR/SCJzi5rq4a5kECuR4UByXIfEuiYPs5qo2hrm2vbC4Jtlvuc+1Xeia2TlRC83ByvsOfYrDezqQS/8Ard7iuP0U3WroR/W3xV7WG1PIf6T4KO2Rs5ZE5zhTG6o5tAFD41V18WVLJapsbDfVFjwJOXZZV+hYnMhLnC1zh0WWe22X/VQSAe213YGkj3lRaKrH3XU07z+0jrcAfAHtW6ogP2yKVvEHsNvFR211g0mHJr/0n8vBW/wnpE3NG88W/wDIefaoOmqXKdvQfI+XYpC4CJbK1rhUULCOQNB5UVTp5rqXSjpIzY4OHSc+8FTtGkTUYa4XGI6v8KpXjYzDI5h3aHiDoV9B0dWtrKZs7duY3EZjt7lzNVTmCUxnZ4bFT7wYbZa3Wdzi2KNoc5oyLyaH9Q7KFeJQZ5zETZoHap0JFNTCYC7nGw4Z+izQ3VYpWSBjRRhLXO6wLSNTV3DwyXpsFM9pDRlmvDqmsje0uOeIGGPYvvYudz7PR1SGPLWk72gAjuFadyzQPLosdhsvOlGNbPcbRc9KsEURe5rRq4ho7SaD3qaTYXVeG6xDd+C7VGwNAA0AAHcuaJubrsQLCyr+3lmx2Rx3sc1/nhPk4qXQutMBvUDSbNaAncbrmaulziIi1rVYIpf4kbXcy0E+Oq8PiY/5gCtsc8kfyOIX1Y7HHCKRsDQczQa9p3oyNrBZossSTPlN3m6texsGcj+ADR35n3NXHfGFRZsUA23cerAeJV3oKLF8nV5nyUze9j6bo27hKC7sDXE+Oneub0TXfYzLIM+TIHSS23Zn1K1raflwxuzWBPQAf8LfVSpqIiru017MwOiacTjTERo2hrSu85LsfhvQ04nbVyjVaL2BzNxbLdjtz2Kh0rXx8mYWG5Oe4Y+Kl7pr0EVdejbWuW5c9pW326a2WufFWlFf7PHf9o8FVdqbNgnLtzxiHaMiPce9d78MVYmoQzaw2PRmPTqXOaXh5OoLtjsfI++KiF0Kq1Wdvm1gYeEo/tcFB0gPyx0+RVnoo/mno8wqGqhX66XsnHhskXMOPi4lXtILQtXM15vUO97FLqQoamtk7Ljmx7owT3uBaPKq5n4qqxFR8jtee4EE99h1q20NBrz6+xo7zh6qx38f9PL9gjxyXGaDF9Iw/wCr6q+0j/0snQvq7LdHKxuBwrhHVqKjLSi86T0fU00zzK02JPO2G535ea9UlTFMwahGWW0dS3VWKWsNss4kY5h9ZpHwPipNHUmmnZMP0kH17RgtU8QljdGdoUdstEWwZihLnH9P5K5+KJmS1/MN7NA8T4EKBoiNzKbnbz6eS0NsrP8Aw5O1h/uH6vFWvwfUH82A8HDwPkoWnIhzJOrzHmufXzcz3yNmgeI5QMJJ0I8DnypnlwXWT07nPEkZsVXUtWxkZilbdvmvbquIxCXpZOk6YdcYcI31OuuZ4JDS6mtrm+tmlRWiQs5Nurq5Y3UrZbM2JoYwBrRoB/mZ5qSxjWN1W5KHJI6Rxc43JU3snZ+ktcI3B2M/cBcPMBaqp2rC4+8VvoWa07R19i6wqBdSta8bN0sUkZ9djm+IovcbtR4duK1ys5RhYdosuNEU113ro1yHSiIiIiIrjsiykBPF7vIAfkvnHxY8muA3MHiSuq0K21PfeT5KbXMK3XzLIGAucQAMyToFsiifK8Rxi5OQC8Pe1jS5xsAoGSaa2ZR1jh3vPpP7Bw/wncuqjgotDgPqPzJ9jRk3p48T1Daqd0lRXYRc2PftPR76TsUjd1zxQei2rvadme7h3Kn0hpurrSQ91m/tGA69p61NptHwU/yi53nP6dS31Uqco2/rv6eIgem3rN5neO/4K60FpL7DVAu+R2DvI9R7rqv0jS/aIbD5hiPTrVFX1RccoHbWOtkcfZcw/ip+aiVwvCepT9Gm1QOg+C52VSro11a5ocEELeEbAe3CKroYW6sbRwXJ1DtaVzuJW4BXIZk6BeyQBc5LSBfAK+3JYOgiDT6R6zu07u7RfKNNaR+3VRkHyjBvRv6812lBS/Z4Q05nE9P0yW+qlTVFXhcMcvWb82/UOblnzH5ihV/QfENVTcyT8xm527gfW4VZU6Lhm5zea7ePT/BWlZ7zlszhHac2nJsmvid48xzVjPoqk0lEajR2DhmzLu2HdbmngosdZPSvEVViNjvefiOKsLTXMaLkCCCQRirwG4uF6AhJJuUUFtgfmW/+wf2uXUfCIP21x/oPi1U+mz+QP9XkVUF9FXLoiIiK3fs4stZZZPZYGjtean+zzVfpB9mBu/yVromO8jn7hbt/wugKpV8iIuS7T2TobVM3cXYx2P63vJHcr+mfrxNPvBcrWR8nO4cb9uKi1vUZERERWzY6Wsb2+y+vc4fFpXz/AOL4dWpjk3tt/tP1C6bQcl4nM3HxH0KsC5FXaib5sMszmhpZgbnR5d1nfWAGYHBdBofSFHRMc6QP5R2F22wHAk5nabbrKsrqaeocA0t1RsN8TxA2Ba77utZ/ntA4NGEDsoFLZpPQzDf7M4ne6zj3uK0OpK93/dA6MPALXddNsGYnJ/5H+4iils0xoR2DqcD/AMGeRutBoNINxEt//J3msRt1ss/8Rpc3iQCP6mad6kDR+hNIYQODXcCQf9rs+oLWarSFNjILjiL9481MXVfcc+Xov9knX7J3+9c7pTQNRQ8/5mfuGzpGzvHFWlHpKKp5uTtx8jt8VG7R3KSTLGKnV7R/c0e8K6+HdPBoFLUH/S4+B8j1blA0po4kmaIdI8x5jrVJv2DpLPM0amN1O0Co8wF2c7daNw4KlpX6kzXcVzGxQdK9jB67mt7iaHyVCxuu4N3rqJH8mwu3BddAXRrkFatnLlLKSyDreq07uZ58t3u4L4i06JQaWnPN/U4beA4bztyyz6TRejiy00ox2DdxPHw6VJ3le8cGTjV3stzPfw71SaN0LVV+MYs39xy6t/V12U+qr4abBxudwz+iixeVrm/hRBjeLvi6le4K8Oi9DUeFTNru2gejbkdZVeKyvnxij1RvPqbdwX22yW46zNH9P/Ra3Vnw+3AQOPb5vXoQaTOcgHZ/6r7ku+1PaWvkie06hzT+TRQ81rj0loeKQSQxSMcNrSPNxBHAr26lrnt1HvY4cR6ALcuSySQsLJC1wHo0JJHEZjRV2mqylrJhNA1zSfmuBjuOBOO/qUqgp5oGcnIQRstfsx7lIqmU9VjbOb+GztcfcPzXcfB0GEs3Q0eJ8lzunZMWR9J8h5qtLtlQIiIiLpGwFlwWbFvke53cOoP7Se9U1e+8ttwXQ6Lj1YNbefp5KzKErJERUT9pFjo6KUbwYz2jrN97vBWmjn4FnWqPS0di1/V5jzVMVkqhERERTeyM2GYt3PafFuY8qrmPiyDXohJ+1w7Dh42VvoWTVnLd48MfVXFfOF1SIiIiIiIihr1uFsnXi6kgzFMmk86aHmF0ui/iKWD8qp58ZwxxIHmOB6lU1mi2Sc+Lmu7j6dIWtBtA+MYZYnl7ciRvI5fBTZvhqGd3K0szQx2IB2dd/EXGS0R6VkjGpNGdYZ2VctQL3udgIDnE0ocqmtNF2VNqQwsiLwdUAXuMbCyoZdZ8jnhpFzfJVW5tj3QTiQnE1uLC0McCK5Cp5AlR4YI45NbXHarCorXSxagYQTmrZYiY5GPLCcLgaUOdO5baxrKinfCHgawIvcbVBpy6KVry0mxvays7L2lnq2GJzTve/RvOlMzwXDP0NS0BEtZKHDYxubuu+A3+K6EV81TdkDCD+52Q9TuW1d9zRxHEevIcy92ZryG73qBX6cqKocm3mR5BrcMOJ29w4KTTaPihOsec7eVJKmU9ERERERERUXaKfHaH8G0YPu6+ZK+qfD1PyGj4xtdzj15d1lxuk5eUqXcMOz63UarpQEREAJyGZOQHPciZ5Lst22UQxRxj1GNb4DNc5I/XcXb118UfJsDNwWyvC2IiKG2usXTWWQDVoxt7WZnxFR3qRSSakoPUoddFykDhux7FypXy5hERERblzzCOaNxNADmeVCD71XaXgdPRSRsFyRgON7hSqGQR1DHuNgD5KbtG1gB6kdRxc7D5AFcvT/Bzy280tjuAv3kjwVtLp5oNmNv0m3disXysd9E3+s/Bb/wdF/Mf9o9V4GnXn/tjtPovflW76If1H4LH4Qh/mPYPVevvqX+LvPonyqf9EP6j8E/CMH857B6rP3zN/F4+ifKp/wBEP6j8Fj8JU3857B6rP3vUfxePovPlU/6IeLvgn4Tpf5z/AGp97VH8Pj6J8qpPoh4u+CfhOj/mP9qfe9T/ABePonyqk+iHi74J+EqP+Y/2p971P8Xj6J8qpPom+Lln8JUn8x/tWPveo/i8fRPlVJ9G3xcs/hGk/lP9qx98VH8fivPlVJ9G38S9D4RpP5Xf2rH3zP8Ax+K8+VMn0bPxfFZ/CNJ/K7+30WPvmf8AjHevPlVL9Gz8XxWfwhSfyu/t9Fj76n/YO9PlVL7DPxfFZ/CFJ/I/+30WPvuf9g7158qpfYZ+L4p+EKT+R/8Ab6J99z/sHf6p8qpfYZ4O+Kz+EKT+R/8Ab/6rH33P+1vf6rcu7acOcGytDa6OBy7wdO1VukPhN0UZfTPLrbDn1EZ9FlKpdNB79WUW4hVZ7y4lx1JJPacyu8YwMaGDIC3YucLi4lx249q8XpYREUxslY+mtUY3NPSH7mY/FhUerfqRHjh2qXQxcpO0bsez62XVlQrqERERF4QiLj99WH93nkj3Nd1fsnNvkQuihk5RgcuSqIuSlczd4bFpLYtKIi9ZSoroo9Zy3IO5D5rYe9+7ipVFyH2hn2j5L4/XhfPgt4BfOHyyOJLib8SV9SZFG1oDAANlgF6vFytlgixZZRYsEuiWCXRLBLos2CXRYsEuiWCXRLBLolgl0WbBLoiIixZFm6WCJcpYLHOBTNWeiH1AqWiE9O622/lxVRpplMaRxnHQdutst7yzwWmvoC+bIsIiIr3+zmw0bJMfWIY3sbm7xJA+6qvSMmIZ1q70TFZrpDtw7Pfcrmq1XCIiIiIio37RrvzjnA/23ebmH+4eCtNHyZsPSqTS0OIlHQfLzVKVkqdERERZYpqZblS6S0MyqPKM5r+49Pr4q+0Vp2SkAjkGszvHRw4di2WPB0XI1FDUU5tIw9OY7Qu2ptIU1S3WieDwyI6QcV6o2qdyl6w3r1eV6REREXiIvUuiJcIixcIiXCWRLhEWURYuEsiXCWK+XvA1Uykopqp1om9ewdfsqFWaQgpG60ruraegewtOSTEV3Wj9Hx0ceq3EnM7/AKbl880lpKSuk1nYNGQ3ep3lfKnKuREQAnICpOQHE7kToXYbmsXQQRx+y0A83HNx8SVzs0nKPLl1tPFyUbWbh/lbq1rciIiIiItG+rALRBJGfWbkeDhm0+IC2wycm8OWmohEsZZv8di5A5pBIIoQaEcCMiF0IN8QuSIIwK8RERERF4srFkRLL1eS0EWIXoOc03BsVm/eDTnxXPfh6L7Rr63Mz1bd193lhxXTn4nl+zamr+Za2tfvtv7r48FhXRAAYBcwSTiSiLF0SyXKJZLlEss3KJZLlKrBaCLEYLIe5puCQVldPUU38VRU+go4qnlSbtGIHHj0bOpdDU/EUs1IIQLPODnX2cNxO3u4Yqq81G7h2Ln+Uf8AuPaUqs6o3LGu7eUWV5REREREU9sVd/TWlpI6sXXPboweOf3VFrZdSK204eqnaOh5SYHYMfT3wXUFRrpURERERERERFzXbq7ehtHSAdWXrfeHpeOR7yrqhl149U5jwXOaSg5OXWGTvHb6qtqYq9ERERERFlFrWq1hnM8PiodTWMhFhi7d6rBKjzbX+15BU5rpyb63gsXW7Y5nu1AI46f/AFWVJPUSfM3Dfl/lZC3FYrK8BQEFF8iUVw1FeC18qwv1L47kX1VbCQER3JYde2CKNtNqkBoer2fFUtRV1LXWPN9715JXxDbnA55ha4tISsPOxCXUnFKHCoKu4pWSjWYV6X2tiIiIiIiIiLpuxF29DZw4jry9c9nqDwz+8VSVsuvJYZDBdJo6Dk4bnM4+isKiKeiIiIiIiIiIojai6/3mzuaB129dn2hu7xUd6kU0vJSA7NqiVkHLRFozzHT7wXKFfLl0RERERFhtMGMakHj8VHqKflW4Gx95rCiXwOBoQfeqB9PKx2qWlebLbslh3v8AD4qfS6PN9aUdXqsgLYtVrDMhmeHDtUuqrGwjVGLvDpWSVFyyl2pqqOWZ8hu83XlbkLOjjLvWIy5V0+Ksoo/s1OZf1Huvl6rOS0Q4g136qqDiDrA4rC3LZHiaJBwFfirKsi5SNtQBsx99yyVrQzuZoe7coUNRJEeaerYsXUnHI2VtD3jhzCu45Yqtmqezd0L1mtC0WNzeY4j81Uz0UkRwFxv9Vghe2Wyucd7Rx0PcvVNRySOvi0b/AEQBSrG0FAr5jA0WC9L6XpERERFKbN3Z+8ztYfRHWf8AZG7vNB3rRUy8lGTt2KTSQctKG7Mz0LrICoF1S9RERERERERERERFzPbe6egnxtHUlq4cnesPz7zwV1RTa7NU5jwXOaRp+Tl1hkfHb6quqYq9ERERERERYrQxxHVND7+/ctFQyRzLRusVhQ8kZacwe/4rnZI3sPPBC8r7skeJ4G7f3LZSRiSVrTkgUjeDasPKhVzXtJgNti9FRC55eVNQR9QA8M+9dNBHaBrHbsV6UPKzCSOBXOSM1Hlu4ryvuCJxPVB7dPNbIYpXuvGD0/VApiJpAzNTxXRRNe1oDzcr2vtbEREREREXiIunbF3R+7wYnCkktHO4geq3wNe0lUlZNyj7DILpNH0/JR3OZ9hWFRFPREREREREREREREUbtBdYtULo/W1YeDhp3bjyJW6CXknhyj1UAmjLNuzpXJZGFpLXChBIIOoIyIXQAgi4XKkEGxXyiwiIiIiIiIiIiIvCKoQCLFFpsu8B1a5bh8VWs0a1smsThuWLLdVksoiIsoiwiIiIiIiIin9jrm/eZsTh83GQXfWPqt/M8hzUSsn5NlhmVOoKblpLnIewunqkXSoiIiIiIiIiIiIiIiIiKj7b7PPc8TQsLsWUjWipqBk4Aa1GR7BxVnRVIA1HnoVLpGjcXcpGL3zt4qmTQOZ6bXN+00t96sg4OyN1Tua5vzAjpwWNelherCIiIiIiIiIiIiIiIiIiIiIiIiI3PIZnkiDHALfsly2iUgNhfmaVLXNb2lxFKLU6eNoxcFuZTTPNmtPYuo3NdrbNE2Nu7Mne5x1J/wA4KimlMjy4rp6eFsLAwLeWtbkRERERERERERERERERERF45oORFe1EtdaFouSzyelDGTxwAHxGa2tnkbk4rQ6lhdm0dij5djbI7Rjm/Ze/3EkLcK6Ybe4KOdG052W6ytOXYOA+jJKO9p/Stg0hJtA71pdomI5Ejs9FqTbAgaTnvjB9zgtg0idre9anaIGx/d9Qoq0bKln82v8Ax0/Ut7ay/wCnv+iju0eR+ru+qi7Rd2D1q91PzW9st9iivg1dq1HsotgK0ltkZHVCUAutyz3Zj9an3a/mtbpbbFvZT621Sln2UL/51P8Ajr+taHVlv09/0Uluji79Xd9VKRbAjfOe6MD9RWg6ROxvepDdEja/u+q2otgoR6Ukh7MA/SvB0i/YAtrdExDNx7vRbcexdkGrXO7XuH9pC1mum2HuW0aMp9oPafJb0OztlZpBH95uLzdVajUynNxW9tHA3Jg8VIRQNZ6LWt+yAPctJcTmVvDWtyCyLC9IiIiIiIiIiIiL/9k="/>
          <p:cNvSpPr>
            <a:spLocks noChangeAspect="1" noChangeArrowheads="1"/>
          </p:cNvSpPr>
          <p:nvPr/>
        </p:nvSpPr>
        <p:spPr bwMode="auto">
          <a:xfrm>
            <a:off x="155575" y="-1790700"/>
            <a:ext cx="38481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data:image/jpeg;base64,/9j/4AAQSkZJRgABAQAAAQABAAD/2wCEAAkGBxQQEhQUExQWFhUWFRcWFxYVFhUVFhgaFxgcFhcZFhYYHSggGBolHhUYITEhJSkrLi4uGB8zODMsNyktLisBCgoKDg0OGxAQGywkICYsNDAvLywsLCw0LCwsLCwsLDQsLC0vLCwtLDAsLCwsLDIsLCwvLCwsLCwsLCwsLCwsLP/AABEIAN0A5AMBEQACEQEDEQH/xAAbAAEAAgMBAQAAAAAAAAAAAAAABQYDBAcBAv/EAEQQAAEDAQUEBgUJBwQDAQAAAAEAAgMRBAUSITEGQVFhEyJxgZGhMkJSsdEWI1NicoKiwcIHFDNDkrLwJGOD0hVz8fL/xAAbAQEAAgMBAQAAAAAAAAAAAAAABAUBAwYCB//EAEERAAEDAgIFCgMHAwMEAwAAAAEAAgMEESExBRJBUWETInGBkaGxwdHwBjLhFBUWI0JSU2Ki8XKSwjRDgtIkY7L/2gAMAwEAAhEDEQA/AO4oiIiIiIiIiIiIiIiIiIiIiIii712ggs2T31d7Des7vA076LfFTSSfKMN6jT1kUODjjuGap16bbzSVELRE3ies/wCA8D2qxioGNxfiqibSkjsGCw7T6eKgGXnMH4xLJj9rG6p7a6jkpZiYRq6osoInlDtYON+lWS69uZGZTsDx7Teq/vGh8lCl0e04sNlYQ6Ve3CQX4jP08Fb7rvuG0/w3gne09V4+6de0ZKvlgkj+YK2hqopvkPVtUitKkIiIiIiIiIiIiIiIiIiIiIiIiIiIiIiIiIiIiIiIiIiKKvjaCGy5PdV/sNzd3j1e9b4aaSXIYb1FqKyKH5jjuGao18bXTz1DT0TODD1j2v18KK0hoo2YnE+9ipZ9ISy4N5o4Z9voq+pagIiIiIiI00NRkRoRkR2ImWKslz7YzQ0bJ86zmaPHY7f3+KhTULH4twPcrGDSUkeD+cO/t9e1Xm6b7htQ+bdnvYcnjtH5jJVksD4vmCuoKqOYcw9W1SK0qQiIiIiIiIiIiIiIiIiIiIiIiIiIiIiIiIiIta8LfHA3HK4NHPU8gNSexe443SGzQtcszIm6zzYKh33tnJLVsNY2e1/MP/Xuz5q1hoWtxfie5UdTpJ78I8B3/RVYmuZzJzJOp7VOVYiIiIiIiIiIiIiIvY3lpDmkgjMEGhHYRohAIsVkEg3Ct9x7bObRtp6w+kaOsPtNHpdoz7VXT0AOMfYrWm0oW82XEb/Xf1K8WW0slaHscHNOhBqFWOaWmzgrpj2vGs03CzLyvaIiIiIiIiIiIiIiIiIiIiIiIiIiIirG0O1zIKsipJJofYaeZGp5DyU2no3Sc52AVbVaRZFzWYnuCoFutsk7y+Rxc7noBwA0A7FbsjawWaLKhklfI7Webla69LwiIiIiIiIiIiIiIiIiIiIt26r2lsrsUTqcWnNru0fnqtcsLJRZwW6Cokhddh9F0bZ/aSO1inoSUzYTrzafWHmqaeldFjmN66ClrWTi2Tt3pvU2oymoiIiIiIiIiIiIiIiIiIiIiLFabQ2Npe9wa0CpJyAWWtLjYZry97WDWcbBc92j2ufPVkNWR6F2j3/9W8tePBW9PRBnOfifBUFXpF0nNjwHefT30Krqcq1eoiLKLTtl5MikijdWspIaadUEcT3gd60vmaxzWnat8VO6Rjnt/TmtC+5bW0uMPRiNrMRJzfUAkgDTdlktNQ6cXMdrAKRSNpXACW+sTbgsWzQnkDZ5J8bXNcMGEChrStRQVGE7t680nKvAkc64Oyy915hjJiZHYjbfh72qJtdue21SWgEmKKVsThU0oRhdl2g95Civlc2Yy7AbKbHCx1M2EjnOaSPEe9ytl5TObDI+PNwjc5u/OlQeas5XERktzsqaBgdK1r8r4qoWCyCaNr4bS796yJa59M655HMjxBVXHHrtDo3nX4lXc0pieWyxjk94Cu0VcIxelQVppWmdFbi9sc1z7rXNsloXrenQvhYG4nSvw0rSgyBOm6oWmafky1oFySpNPTcq17ibBoupJb1FREREXrHEEEEgjMEGhB4g7kIvgUBINwrzszthipHaTQ6Nl0B5P4Hnp2b6uporc6Ps9Fd0ekr2ZL2+quirVcIiIiIiIiIiIiIiIiIiLRve9Y7KzHIexo9Jx4NC2xQuldZq0z1DIW6z/wDK5lft+SWt1XZMB6rBoOZ4u5+5XUFO2IYZ71zdTVPndd2Wwe9qjFvUZeEoi+DLVpc2jsjShrUjdULF8LhetWzrOwVIsxbOzpZbaY5iTRuKgZQ5dTWnZ5qnYRI3XfJZ27d1LoHgwv5OOG7d9s+tTN/NFosmOOQSOiIeHtpq30shoaVNOQUupAlg1mm5bjfoUCkJhqdV7bB2Fjxy9FMWC0ieFj9z25jgSKOHjUKVE8SMDt4UKaMwylu4qH2PlwWeRrv5MjwewZnzqotC7ViIP6SVN0m3Wma4fqAUPdVgtM8D8BjEcznOdjriJrQ0yNM2qJDFPJGdW1nHap1RPTQzDWvrNAAtl4qSum9Xsskgwh0tmOEtNfRB1y4Co+6pEM7mwEWu5vgotRTMdUtN7Nfjfj78VGXw+ySQiWOjJzhIayoOKorVugpnQjko85p3R67MHcFLpRVMl5N+LMcTu6fJXayl2BmL0sLcXbTPzVuy+qL5qgktrnVyvgoKP5+8HH1bPHQfad/+j/SoY/MqidjR3lWB/KoQNrz3D/HerEpyrFV9odpHMJbBQ9HQyPpVozoGjnXX/wC0rqqsLbiPZmfJW9Fo9rwHTbch5+/82WEktaTrQVpxpmrAXtiqlwAJsvtZWERFZ9l9qTZ6Ry1dFoDq5nZxby3buChVNIJOc3PxVlRV5i5j8W+H0XRIZWvaHNILSKgg1BHIqnIINiuga4OFxkvtYWURERERERERERFE7QX6yyMqes8+gwanmeDea3wU7pjhlvUWqqmQNuc9g97FzG8rwktDzJIak6cAODRuCvI42xt1Wrmppnyu1nlaq9rWiIqnbxJabUbPM/o4/Sa1v8wbusdTSuulDlvVbJrSzclIbDZbarmHUgpuWibrO2k/pPR78l9XC1sVskjgdihwVdnUB4NMjvPPt4JTBrJyyM823esVhdJStfMLPvh0e/eKyXtFY45wJoi0vBdj6wYTXg068cuHFepm0zZLPbnt2LzTuq3w3jde2FsL96xbOhjrVN0AP7uWYTWuEuy0r97x7F5pdUzO5Mcy3f7uvdaXtp2cqeffu92Uvs/dz7NG6NzgW43FlK5NOgPPf3qVTQuiaWk7cFBrKhs7w8Cxtj0rPZ7sjZ0tAaSkl4JyNa1oNwzK9tgY3WttzWt9TI/Vv+nJbMELY2hrAGtGgGQC2NaGiwyWp73PdrONyvoMArkM9cte1ZsFi5Wqy6oGuxiKMOrWoaK14jgVqEEYOsGi/QtxqZi3VLzbpW4tq0Ktf+GtMD3vgla7G4uc17aVNSdc+J4KB9nmjcXRuGOwq1+108rGsmYRYWBB9+a9t9ttLwyBrMEz2kveKhjG19V2edKVIrStNdEkszgIwLOOZ2DrWIYaZhMxddoyG0niPd1CWiOSNkdlfCGYpmnGDUSZ013nMb9NwUNwexohc22Ix3qwY5kj3VDX3s04bvfsq1X/AHn0DA1mcrzhjb+o8grOpn5Ntm/MclT0dNyzru+UYn0UdslO5sEkk0hMYccJcajL0nAnOhJpTiOaj0TnCMue7BSdIsa6ZrI2862Nu5T1htrJ2443Bw8xyI1BU2ORsgu0qulhfE7VeLFbC9rWpzZnaJ1kdhdV0RObd7frM+G9RammEouM/eam0dY6A2OLfDoXTbNaGytD2ODmuFQRvVI5pabHNdIx7XtDmm4WVYXpERERERERQ20d/ssjPakd6DP1O4N96kU9O6Y8N6iVdW2Bu8nIe9i5hbLW+Z5fI4uc7U/kBuHJXjGNY3VbkuakkdI4ucblYV6Xhal6W9tnjMj60GQA1JOg5LXNKImaxW6ngdM8MaoW7HPNbbaZMDcNGMB6oadKjeTuGpPgIkRd/wBRKbDYOCnzhgtSwNub4nj7zWa+bG23WdskfpAFzCRQn2mHtp4gL1PGKiIOZns9FrpZnUc5Y/LI+RWhdl0We1wtLAYpWdVxaTUOG8gnOuvHduWmGnhmjBbgR4qTPVT00pDjrNOIvtCm7DdrujwWhzZ88sTAaDdrqeZUuOE6mrKdbqVfNUN5TXhBZ0FSEUYaAGgADQAADwC3gACwUZzi43JuV9rKwiyiLCIlxkslpABIzRFhFlEWEREUbed29LJDJi/guLsNPS0OtcjVoWiWHXc137e9SoKjk2PZb5ha+5Vi9XPax88wwzTExxsP8uMeke2mVfrV3qum1g0yPwccANw2q3pwxzmwxYtbiT+47PfDgsNsbJI2KOhGIBsEG+m+WXzPjuBr4eHPDW2/0t8yvcZYxz33vb5nf8W+/pZA6K7bOATU8vSkdv7B7hRWF46SLH/JVXaWumuMvAe+0qSsFtZOwPYag+IO8EbipEUjZG6zVEmhfE8sfmtle1qU1s1tA6yPoauices3h9ZvP3qNU0wlHFTKSrdA7e3aPRdPstobKxr2EOa4VBCpHNLTY5rpWPa9oc03CyryvSIiIiiNor8ZZGVOb3egzjzPBo4qRT07pncNpUSrq2wNuczkPexcutlqfM9z5Dic45n8gNw5K8YwMbqtyXNSSOkcXONysK9LwiIoOx3iZJZbNaWtDiTgHqvYdBnqab+3gobJtZ7opRjs4hWElOGRtngJtt3g+/eKhLwusWaWMSl77JjJAqaNJ3OH+VFd9aw5YBE8B9yy/Z0qwhqTPG4x2Etu0cPeClnXs+aVsVkw4GEY5CKsoPVby7Nd2Walcu6R4ZDkMzsUIUrIozJUXuchtvvPvpU5DZmMLi1oBcauIFCTxKmNY1pJAzVe6R7gA43tksq9LwiIp+w7PUb0k7sDQKlo1p9Y7uzVclW/EpMv2ehbruJtc5X4Db0kgdIV1T6JszlKg6ozt67lGW61td1YmBkf4nc3O1PYryho5YxylS8vk/tbwaMuvM9Cr6idjjqxN1W956T5KOfMAQFmp0jHTzNjdtz4bu1WFBoOespXzx5ggAfu/d2Yd4WGCbM135/55Ko0bpJjZJXTG2tj9Oy1uhdLp3QUkkNOymbfU5vUbYnhe5PSs8MmIK6oK0VUWtaxGY97Fy2mNFO0dPyd7tOLTw48R6KRsFrYKNmYHs4+u3m1wzpyWmuo5nAyUjyx+79LukHC/HPeolPPGOZM3Wb3joOfV2KRvDZ6jekhdjbStNXU1q0j0vf2qn0f8Sh0nIVjdR97X2X4jZ3joU6p0SQ3lIDrNztttw3+81Arq1TIiLWtVgjlcxz2BxYatJ3fEcjwC8PiY8guGS2xzyRghhtfNQbyLEZJ53CSeQkRtbX0RoGg6DSvcMzrCNoCZJDdxyVgAaoNhiGqxuZO/j5emUdFOYrS2W3MPXbWM6tYdaYRvHiNc9RoDiyUPqBnlw6lKcwSQGOkORx3nr93W7suMVonkhBbZzkBoC7LQbvW7KhbqPGV7mfL5rRX82BjJDd/l7srSrFU6Iim9mNoHWR9DUxOPWbw+s3nxG9RqmmEouM1Mo6swOsflOfqF0+CZsjQ5pDmuFQRoQVRkFpsV0rXBwBGSyLC9KPvu9mWWMvfmdGt3udwH5lbYYXSu1QtFRUNgZrO6uK5TeNufaJHSSGrj4AbgBuAV9HG2Nuq1cvLK6V5e7Na69rWiIoa8LRaHEPspikY2ocytSXA557qdo71FldMTrRWI3KdCyBo1Zw4E5Hh74KEvi82ygCaN9nnZnG8gltRnStK0PGhAUOeYPADwWuGRVhTUzoyTG4PYcx7+im7mvFlthLXgF1MMjPc4cj5EKZBK2ojs7PaFX1UD6WUOblmCpCwWJkDAyMUA8SeJO8rfHG2Nuq1RppnzO1nnFbK9rUpCz3LO/MRkD61G+RzVRUae0fAbOlBPC7vC471Ni0dUyC4Z24eOKlrjuF8cofKBRoq2hr1t3hn5LntN/EME9KYqYm7jY4Ec3b24DourTR+i5I5teUCwyxvivdsbWRgiGh6zvGjR7z3BPhCjaS+pcMuaPE+Q7U05ORqxDpPl5qsLuFzy0bSOsVxml2ObVuJ22I6LW8l9T+GpWSaOYG/puD03v33BWJVivls2MarpPh8G0h6PNcL8ZuGtC3bzj/+VtLolxCtWx9rJa+M+r1m9h1Hjn3rgvi6jayRlS0fNgekZd2HUF0mhJyWuiOzEdB+visN83A98pdEBhdmakDrb8vPvUnQ/wAR08NK2KpcdZuAwJw2enUtVdoqR8xfEBY8bY7fVRVouadmZjJHFtHe7NX1PpygnNmygHjdvjZVsujqmMXLD1Y+C0FbKEsckDXFpc0EtNWkipB0qOCwWgkEjJemvc0EA55ry0Rsc0h4aW6nEAW5bzXJYcGkc7LijHOa67Cb8FX5L2fOeisTQGjIykUY37Ip/nDeoRqHSHUgGG/Z1KzbSshHKVRx/btPT769ilrtsos0Ya6QuJdm551c7c2vE7s1JiYIm2Lr9O9Q55TO/Wa21hkNwW+tyjIiKw7J7RGyuwPNYXH+gn1hy4jv7YlVTcqNZufip9DWGE6rvlPd72rpbHggEEEEVBGYIOhCpDgujBuLhck2gvN9pmc5+QBLWt3NAOnbxK6CCJsbAAuVqp3TSEu6ANyjluUdERaV6XkyztDnh2Euw1aK0y1PL4rVNM2IXct9PTvndqstdQwulrvnrBKGO3tB+bPIj1ewjwUTkAfzKd1vBT/tTh+VVtuN+0evvNZrJfYeRBa48EhoKOFY3k5Za08xzXtlSHHk5m2PcVrkoy0crTuu3hmPfsKWsV3RQYujYG4jU0ru07ByUmOFkd9UWuoUtRJLbXN7LcjbUgEho3k1oPDMrMryxhcGlx3C2PbYdpXhoBIBNuKsd222yQaEudveWOr3ZZBcZpGh01XmzwGt/aHDv3n2AFfUlTo+mHNJJ32PduU3Y70imNGPBPA1afA6rmKvRNZSDWmjIG8WI7Re3XZW0FdBObMdjuyPYVuKuUtVHbCAiVr/AFS0NB5gkkea+h/CVRG6ldCPmDrnoNse6y5fTcbhMH7CLdYuoFdWqZYbRFiGWoVVpWhNTGHM+ZveN3oui+HdLNoZiyU8x+fA7D0bD1HYtTozwPguWFHUHARu7CvoR0nRAXMzP9w9Vuwx4RRdlQUn2aEM25np94L5fpjSJr6oyj5cm9A9cSsimKrVh2Ogdje/1Q3DXiSQfKnmuP8Ai+eMQxw35xN+gAEd5PirzQcbuUdJstbrVrXArpVpWy9oYjR7xXgKuPeBp3qzpND1tU3WijNt5sB32v1XUOevp4TZ7sdwxPcoS87XZJ8yS1/thjvxADMLp9G0emqCwAD2ftLh3E5eHBVFXPQVGJJDt+qe/eq49tCRUHmK0PjmuyY4uaCQRwOzsuOwqicLG17qL2ksz5bNI1npUBoNSAQSO8BaapjnxENUqhkbHO1z8lD2DaSNkMccMbnSgBvRgZYhqSd+efHjRRY6xjYwxjeduU6bR8jpXSSOAbv4e/ZWzZLkfK4TWx2JwzbGDRjN+dPy7yVsZTOedec47tgWmSsZG3kqYWG/affsBTlntTJASxwcAcJLSCARqMu1TGva75TdV743ssHCyzL0vCIitWzVvtQhwxOGBriAHNxUyBoM9M/NQamOIvu4Yq0o5Z+Tsw4A7VCX9D0dpnb/ALjj3OOIeRUmB2tE08FCqWaszxxPfitBbVoREVZvTah0MjozZyRWgL34MQ4gFhFO9V81aWPLSzvz7lbU+jRLGHiTsF7d+aiprNM5wkgsr4He1HIC0j7NAKdmSjOZITrRxlp4HDsUxskIGpLKHjcRj23VjuR00g/1UTQ5hBY4gYiaGppmAeYpqp9OZXj81uWSq6oQxn8hxscwphS1BQimuS8ggi4WSCMCiysL7bGQMe4OArz1oOeS1OkjL+RJxIJtwyx4Y9eO4r2GuDdfYD35rpIK+LWtgu9zUDtZbcDBHhrj9YjIU4fW9y6v4VoBNMajXtqbAcTff/T4noxptM1OpGItW+ttOzo4+CqK+hrmFY7hZZuirKYsZcfTc0GmgyJ0XG6dl0qKu1KJNQAfK0kX24gZq90c2i5G8xbrXPzEeakMFh42f+pnxVNy2nt03+13op2roz/6+0KG2ijgGAwmPeHBjgeYJAOW9dL8OzaQdyjawP2EFwI33GIHBVWk2Uo1XQFvENI6slCrplUq47LW7pIyzBTBQVAo01/Vx7V84+KKAQVAmD76+NicRb/ju3ZLqdEVPKRamrbV2jI/Xf2qZkNATyPuXORN1ntbvI8VbONmkrm4idgD9xOGv1qA5+PvX2blo+VMN+da9uFyMOzqw3hcEGO5PX2XtfjmvlbF5QCuiEgYlACckRFGXrbHQloigMj31zAAaKU9N3fv8VHmkMZ5jbk+8VLp4WygmR+qB7wCrV+R2h5YyWTFLIerBFkxo4vO/wA9Ca5KvqBK6zXu5xyaMutWtI6BoL422aM3HM9HvqU9dTIbGGQGRvSvOfFzjy9UZUFfepsIjgAjvifFV1QZqomXVOqO4e81NKWoCIi6PsDZwLLUj05HO8KM/SqavdeW24fVdDotgEF95Pp5KsbdwYbW4+2xjv0foU6hdeHoKrdJN1ag8QD5eSr6lqAta8J3RxlzGGRwpRgyJzFfAVK8Suc1pLRc7lthY17w1zrDeoU7Q2ab5u0MLD7MrKjtqMx2mih/a4ZObKLdIU8UFRFz4Tfi0+/NeR3S+MY7DOMJ/lvOOM9hzp7+aCBzedTuw3HELLqpjzqVbMd4wPZ76FY21oK676adynqqNtinbnu8MjdaZBUNBLGnQkaE9+njwXLaX0k6Wpbo6nNi4gPI2DaBxtn2b1cUNIGRGqlGAF2jfx7cu3coyxWV88mFubjUknQcSfFXlZWQ0FPyj8GjAAbdwHvAKuggkqZNVuZxJ8SVszXXW09Awk0oC4/ZBcfP3KDDpa2jfts4te5AHSQ0deHeVJfRXqvs8Z3Y9VyffQtrapgjEUTMmtYT2kmlTxOR8VA+F3vqTNVym7nOA6ABew4Y9ykaYa2IRwswAB7/ADwVthNWtPED3LgJxaVw4nxXTMN2g8FC7VGXo+qB0fr5VcPHRvMLpfhYUfL/AJhPKfpxsPqeBw3Yqp0xy/J8z5Nu/wDx0KoL6IuXVj2UtTKOjfhrXE0upnlQip7K96434ppKjWZUQ61rWIF8NxsN97divtDTx2dE+18xe3WrD81/t/hXH/8AzP6/7lefk/09yqe0ttbI8NjphZWpAFC466agfFfQPhyhmggMs5Os/YScAMs9pz7FzOlahkkgZHazd20/T1UOuiVWrlsuZej64AZlgyo7y3ea+bfEwo/tP5JJf+vG479u8DAdK6vRPL8l+Z8v6d/+O9SltdSN54Md7iqOibrVMY/qb4hWE5tE48D4Ku7LQNlhmjcKtLh5jUcxRdh8T1ElLWQTxGzgD45Hgb4qj0RE2aCSN+RI8FG2a6iZ3QONHUdhO6o6zT2Ee9XdRpdraFlbGLtuLjbYmxHSD4blXxUJNQ6ndgbGx45jqIWmwuhkBIo5jhUcwdFYuEdZTkA3a9ufAhRQXwS3IxafBSl/3WGUlj/hvoaD1Scx90/5uVHoHS7pr0lQfzGYX/dbA9Y27xjvVjpKhEf50XyHuv5Hu7FBTuIa4tFXAEgaVNMhVdI4kAkKraAXAHAKn3fc1qle6WR/Q4/Sdl0lODfYHeNAqqOnne4vcdW/b9FdzVdNG0RsbrWyGzr3nqUtdsFigdRj4zJ7Tntc8nt3dylRNpozZpF+JxUOd9ZM27mnV3AG3vpU6pirkRF1rZmDBZIB/th3e7rH3qgqXa0rjxXVUbdWBg4eOKrX7SbPnDJ9ph8nN/UpujnfM3rVdpdmLX9I996pSslTKMva8pIC3DA6RlDic3VvDKhqo80zoyLNJHBS6anjlBu8NOy+1ajL+sloGGQgcWzNAp3nIeK1iqglFnd4W40NVCdZna0+ytK4AwW2UWc/M9H1qGrcWVKedO9aaYNFQ7kvlt3qRWF5pGmb579dvdu5XW7LJ00rWbic+QGZ+Hetmk60UdK+baBh0nAd/cq6kgM8zY9+fRtVo2qcGWbCMgXNbTkOt+lcJ8LtMuktd2JDXHrOH/JdHpghlLqjK4HZj5LLs5YOhiBI676OdxA9Udw8yVp+ItImrqi1p5jMBxO09vcFs0XS8hCCfmdifIe9q9uuxFss8jhm55Dfs5HzqPBedKVwkpKanYcGsBP+rLux7Vmkpy2aWV2ZNh0Z++ham11ixRiQasyPMOP5H3lWHwnXGOc0xyfiOBA8x4BRdNU+tEJRm3wPofNTFgdWKM8WN9wXO17dWqlH9bvEq1pzeJh4DwVX2lvR5kdG0lrG5GmWI0qanhnSi7n4c0TAynbUvaHPdiL46o2W47b5rndK1sjpTE02aN233uUEuqVMq9tpbZIYozG4tJkoSKaYSd/YodbI+NgLTbFWOjYWSvcHi+HmFUP/AD9p+md4N+Crvtc37irf7DTfsHerxsnaXy2Zr5HFzi5+ZpoHUGnYrSke58Qc43Ko6+NkcxawWFgphSVDVg2ZvR/SCJzi5rq4a5kECuR4UByXIfEuiYPs5qo2hrm2vbC4Jtlvuc+1Xeia2TlRC83ByvsOfYrDezqQS/8Ard7iuP0U3WroR/W3xV7WG1PIf6T4KO2Rs5ZE5zhTG6o5tAFD41V18WVLJapsbDfVFjwJOXZZV+hYnMhLnC1zh0WWe22X/VQSAe213YGkj3lRaKrH3XU07z+0jrcAfAHtW6ogP2yKVvEHsNvFR211g0mHJr/0n8vBW/wnpE3NG88W/wDIefaoOmqXKdvQfI+XYpC4CJbK1rhUULCOQNB5UVTp5rqXSjpIzY4OHSc+8FTtGkTUYa4XGI6v8KpXjYzDI5h3aHiDoV9B0dWtrKZs7duY3EZjt7lzNVTmCUxnZ4bFT7wYbZa3Wdzi2KNoc5oyLyaH9Q7KFeJQZ5zETZoHap0JFNTCYC7nGw4Z+izQ3VYpWSBjRRhLXO6wLSNTV3DwyXpsFM9pDRlmvDqmsje0uOeIGGPYvvYudz7PR1SGPLWk72gAjuFadyzQPLosdhsvOlGNbPcbRc9KsEURe5rRq4ho7SaD3qaTYXVeG6xDd+C7VGwNAA0AAHcuaJubrsQLCyr+3lmx2Rx3sc1/nhPk4qXQutMBvUDSbNaAncbrmaulziIi1rVYIpf4kbXcy0E+Oq8PiY/5gCtsc8kfyOIX1Y7HHCKRsDQczQa9p3oyNrBZossSTPlN3m6texsGcj+ADR35n3NXHfGFRZsUA23cerAeJV3oKLF8nV5nyUze9j6bo27hKC7sDXE+Oneub0TXfYzLIM+TIHSS23Zn1K1raflwxuzWBPQAf8LfVSpqIiru017MwOiacTjTERo2hrSu85LsfhvQ04nbVyjVaL2BzNxbLdjtz2Kh0rXx8mYWG5Oe4Y+Kl7pr0EVdejbWuW5c9pW326a2WufFWlFf7PHf9o8FVdqbNgnLtzxiHaMiPce9d78MVYmoQzaw2PRmPTqXOaXh5OoLtjsfI++KiF0Kq1Wdvm1gYeEo/tcFB0gPyx0+RVnoo/mno8wqGqhX66XsnHhskXMOPi4lXtILQtXM15vUO97FLqQoamtk7Ljmx7owT3uBaPKq5n4qqxFR8jtee4EE99h1q20NBrz6+xo7zh6qx38f9PL9gjxyXGaDF9Iw/wCr6q+0j/0snQvq7LdHKxuBwrhHVqKjLSi86T0fU00zzK02JPO2G535ea9UlTFMwahGWW0dS3VWKWsNss4kY5h9ZpHwPipNHUmmnZMP0kH17RgtU8QljdGdoUdstEWwZihLnH9P5K5+KJmS1/MN7NA8T4EKBoiNzKbnbz6eS0NsrP8Aw5O1h/uH6vFWvwfUH82A8HDwPkoWnIhzJOrzHmufXzcz3yNmgeI5QMJJ0I8DnypnlwXWT07nPEkZsVXUtWxkZilbdvmvbquIxCXpZOk6YdcYcI31OuuZ4JDS6mtrm+tmlRWiQs5Nurq5Y3UrZbM2JoYwBrRoB/mZ5qSxjWN1W5KHJI6Rxc43JU3snZ+ktcI3B2M/cBcPMBaqp2rC4+8VvoWa07R19i6wqBdSta8bN0sUkZ9djm+IovcbtR4duK1ys5RhYdosuNEU113ro1yHSiIiIiIrjsiykBPF7vIAfkvnHxY8muA3MHiSuq0K21PfeT5KbXMK3XzLIGAucQAMyToFsiifK8Rxi5OQC8Pe1jS5xsAoGSaa2ZR1jh3vPpP7Bw/wncuqjgotDgPqPzJ9jRk3p48T1Daqd0lRXYRc2PftPR76TsUjd1zxQei2rvadme7h3Kn0hpurrSQ91m/tGA69p61NptHwU/yi53nP6dS31Uqco2/rv6eIgem3rN5neO/4K60FpL7DVAu+R2DvI9R7rqv0jS/aIbD5hiPTrVFX1RccoHbWOtkcfZcw/ip+aiVwvCepT9Gm1QOg+C52VSro11a5ocEELeEbAe3CKroYW6sbRwXJ1DtaVzuJW4BXIZk6BeyQBc5LSBfAK+3JYOgiDT6R6zu07u7RfKNNaR+3VRkHyjBvRv6812lBS/Z4Q05nE9P0yW+qlTVFXhcMcvWb82/UOblnzH5ihV/QfENVTcyT8xm527gfW4VZU6Lhm5zea7ePT/BWlZ7zlszhHac2nJsmvid48xzVjPoqk0lEajR2DhmzLu2HdbmngosdZPSvEVViNjvefiOKsLTXMaLkCCCQRirwG4uF6AhJJuUUFtgfmW/+wf2uXUfCIP21x/oPi1U+mz+QP9XkVUF9FXLoiIiK3fs4stZZZPZYGjtean+zzVfpB9mBu/yVromO8jn7hbt/wugKpV8iIuS7T2TobVM3cXYx2P63vJHcr+mfrxNPvBcrWR8nO4cb9uKi1vUZERERWzY6Wsb2+y+vc4fFpXz/AOL4dWpjk3tt/tP1C6bQcl4nM3HxH0KsC5FXaib5sMszmhpZgbnR5d1nfWAGYHBdBofSFHRMc6QP5R2F22wHAk5nabbrKsrqaeocA0t1RsN8TxA2Ba77utZ/ntA4NGEDsoFLZpPQzDf7M4ne6zj3uK0OpK93/dA6MPALXddNsGYnJ/5H+4iils0xoR2DqcD/AMGeRutBoNINxEt//J3msRt1ss/8Rpc3iQCP6mad6kDR+hNIYQODXcCQf9rs+oLWarSFNjILjiL9481MXVfcc+Xov9knX7J3+9c7pTQNRQ8/5mfuGzpGzvHFWlHpKKp5uTtx8jt8VG7R3KSTLGKnV7R/c0e8K6+HdPBoFLUH/S4+B8j1blA0po4kmaIdI8x5jrVJv2DpLPM0amN1O0Co8wF2c7daNw4KlpX6kzXcVzGxQdK9jB67mt7iaHyVCxuu4N3rqJH8mwu3BddAXRrkFatnLlLKSyDreq07uZ58t3u4L4i06JQaWnPN/U4beA4bztyyz6TRejiy00ox2DdxPHw6VJ3le8cGTjV3stzPfw71SaN0LVV+MYs39xy6t/V12U+qr4abBxudwz+iixeVrm/hRBjeLvi6le4K8Oi9DUeFTNru2gejbkdZVeKyvnxij1RvPqbdwX22yW46zNH9P/Ra3Vnw+3AQOPb5vXoQaTOcgHZ/6r7ku+1PaWvkie06hzT+TRQ81rj0loeKQSQxSMcNrSPNxBHAr26lrnt1HvY4cR6ALcuSySQsLJC1wHo0JJHEZjRV2mqylrJhNA1zSfmuBjuOBOO/qUqgp5oGcnIQRstfsx7lIqmU9VjbOb+GztcfcPzXcfB0GEs3Q0eJ8lzunZMWR9J8h5qtLtlQIiIiLpGwFlwWbFvke53cOoP7Se9U1e+8ttwXQ6Lj1YNbefp5KzKErJERUT9pFjo6KUbwYz2jrN97vBWmjn4FnWqPS0di1/V5jzVMVkqhERERTeyM2GYt3PafFuY8qrmPiyDXohJ+1w7Dh42VvoWTVnLd48MfVXFfOF1SIiIiIiIihr1uFsnXi6kgzFMmk86aHmF0ui/iKWD8qp58ZwxxIHmOB6lU1mi2Sc+Lmu7j6dIWtBtA+MYZYnl7ciRvI5fBTZvhqGd3K0szQx2IB2dd/EXGS0R6VkjGpNGdYZ2VctQL3udgIDnE0ocqmtNF2VNqQwsiLwdUAXuMbCyoZdZ8jnhpFzfJVW5tj3QTiQnE1uLC0McCK5Cp5AlR4YI45NbXHarCorXSxagYQTmrZYiY5GPLCcLgaUOdO5baxrKinfCHgawIvcbVBpy6KVry0mxvays7L2lnq2GJzTve/RvOlMzwXDP0NS0BEtZKHDYxubuu+A3+K6EV81TdkDCD+52Q9TuW1d9zRxHEevIcy92ZryG73qBX6cqKocm3mR5BrcMOJ29w4KTTaPihOsec7eVJKmU9ERERERERUXaKfHaH8G0YPu6+ZK+qfD1PyGj4xtdzj15d1lxuk5eUqXcMOz63UarpQEREAJyGZOQHPciZ5Lst22UQxRxj1GNb4DNc5I/XcXb118UfJsDNwWyvC2IiKG2usXTWWQDVoxt7WZnxFR3qRSSakoPUoddFykDhux7FypXy5hERERblzzCOaNxNADmeVCD71XaXgdPRSRsFyRgON7hSqGQR1DHuNgD5KbtG1gB6kdRxc7D5AFcvT/Bzy280tjuAv3kjwVtLp5oNmNv0m3disXysd9E3+s/Bb/wdF/Mf9o9V4GnXn/tjtPovflW76If1H4LH4Qh/mPYPVevvqX+LvPonyqf9EP6j8E/CMH857B6rP3zN/F4+ifKp/wBEP6j8Fj8JU3857B6rP3vUfxePovPlU/6IeLvgn4Tpf5z/AGp97VH8Pj6J8qpPoh4u+CfhOj/mP9qfe9T/ABePonyqk+iHi74J+EqP+Y/2p971P8Xj6J8qpPom+Lln8JUn8x/tWPveo/i8fRPlVJ9G3xcs/hGk/lP9qx98VH8fivPlVJ9G38S9D4RpP5Xf2rH3zP8Ax+K8+VMn0bPxfFZ/CNJ/K7+30WPvmf8AjHevPlVL9Gz8XxWfwhSfyu/t9Fj76n/YO9PlVL7DPxfFZ/CFJ/I/+30WPvuf9g7158qpfYZ+L4p+EKT+R/8Ab6J99z/sHf6p8qpfYZ4O+Kz+EKT+R/8Ab/6rH33P+1vf6rcu7acOcGytDa6OBy7wdO1VukPhN0UZfTPLrbDn1EZ9FlKpdNB79WUW4hVZ7y4lx1JJPacyu8YwMaGDIC3YucLi4lx249q8XpYREUxslY+mtUY3NPSH7mY/FhUerfqRHjh2qXQxcpO0bsez62XVlQrqERERF4QiLj99WH93nkj3Nd1fsnNvkQuihk5RgcuSqIuSlczd4bFpLYtKIi9ZSoroo9Zy3IO5D5rYe9+7ipVFyH2hn2j5L4/XhfPgt4BfOHyyOJLib8SV9SZFG1oDAANlgF6vFytlgixZZRYsEuiWCXRLBLos2CXRYsEuiWCXRLBLolgl0WbBLoiIixZFm6WCJcpYLHOBTNWeiH1AqWiE9O622/lxVRpplMaRxnHQdutst7yzwWmvoC+bIsIiIr3+zmw0bJMfWIY3sbm7xJA+6qvSMmIZ1q70TFZrpDtw7Pfcrmq1XCIiIiIio37RrvzjnA/23ebmH+4eCtNHyZsPSqTS0OIlHQfLzVKVkqdERERZYpqZblS6S0MyqPKM5r+49Pr4q+0Vp2SkAjkGszvHRw4di2WPB0XI1FDUU5tIw9OY7Qu2ptIU1S3WieDwyI6QcV6o2qdyl6w3r1eV6REREXiIvUuiJcIixcIiXCWRLhEWURYuEsiXCWK+XvA1Uykopqp1om9ewdfsqFWaQgpG60ruraegewtOSTEV3Wj9Hx0ceq3EnM7/AKbl880lpKSuk1nYNGQ3ep3lfKnKuREQAnICpOQHE7kToXYbmsXQQRx+y0A83HNx8SVzs0nKPLl1tPFyUbWbh/lbq1rciIiIiItG+rALRBJGfWbkeDhm0+IC2wycm8OWmohEsZZv8di5A5pBIIoQaEcCMiF0IN8QuSIIwK8RERERF4srFkRLL1eS0EWIXoOc03BsVm/eDTnxXPfh6L7Rr63Mz1bd193lhxXTn4nl+zamr+Za2tfvtv7r48FhXRAAYBcwSTiSiLF0SyXKJZLlEss3KJZLlKrBaCLEYLIe5puCQVldPUU38VRU+go4qnlSbtGIHHj0bOpdDU/EUs1IIQLPODnX2cNxO3u4Yqq81G7h2Ln+Uf8AuPaUqs6o3LGu7eUWV5REREREU9sVd/TWlpI6sXXPboweOf3VFrZdSK204eqnaOh5SYHYMfT3wXUFRrpURERERERERFzXbq7ehtHSAdWXrfeHpeOR7yrqhl149U5jwXOaSg5OXWGTvHb6qtqYq9ERERERFlFrWq1hnM8PiodTWMhFhi7d6rBKjzbX+15BU5rpyb63gsXW7Y5nu1AI46f/AFWVJPUSfM3Dfl/lZC3FYrK8BQEFF8iUVw1FeC18qwv1L47kX1VbCQER3JYde2CKNtNqkBoer2fFUtRV1LXWPN9715JXxDbnA55ha4tISsPOxCXUnFKHCoKu4pWSjWYV6X2tiIiIiIiIiLpuxF29DZw4jry9c9nqDwz+8VSVsuvJYZDBdJo6Dk4bnM4+isKiKeiIiIiIiIiIojai6/3mzuaB129dn2hu7xUd6kU0vJSA7NqiVkHLRFozzHT7wXKFfLl0RERERFhtMGMakHj8VHqKflW4Gx95rCiXwOBoQfeqB9PKx2qWlebLbslh3v8AD4qfS6PN9aUdXqsgLYtVrDMhmeHDtUuqrGwjVGLvDpWSVFyyl2pqqOWZ8hu83XlbkLOjjLvWIy5V0+Ksoo/s1OZf1Huvl6rOS0Q4g136qqDiDrA4rC3LZHiaJBwFfirKsi5SNtQBsx99yyVrQzuZoe7coUNRJEeaerYsXUnHI2VtD3jhzCu45Yqtmqezd0L1mtC0WNzeY4j81Uz0UkRwFxv9Vghe2Wyucd7Rx0PcvVNRySOvi0b/AEQBSrG0FAr5jA0WC9L6XpERERFKbN3Z+8ztYfRHWf8AZG7vNB3rRUy8lGTt2KTSQctKG7Mz0LrICoF1S9RERERERERERERFzPbe6egnxtHUlq4cnesPz7zwV1RTa7NU5jwXOaRp+Tl1hkfHb6quqYq9ERERERERYrQxxHVND7+/ctFQyRzLRusVhQ8kZacwe/4rnZI3sPPBC8r7skeJ4G7f3LZSRiSVrTkgUjeDasPKhVzXtJgNti9FRC55eVNQR9QA8M+9dNBHaBrHbsV6UPKzCSOBXOSM1Hlu4ryvuCJxPVB7dPNbIYpXuvGD0/VApiJpAzNTxXRRNe1oDzcr2vtbEREREREXiIunbF3R+7wYnCkktHO4geq3wNe0lUlZNyj7DILpNH0/JR3OZ9hWFRFPREREREREREREREUbtBdYtULo/W1YeDhp3bjyJW6CXknhyj1UAmjLNuzpXJZGFpLXChBIIOoIyIXQAgi4XKkEGxXyiwiIiIiIiIiIiIvCKoQCLFFpsu8B1a5bh8VWs0a1smsThuWLLdVksoiIsoiwiIiIiIiIin9jrm/eZsTh83GQXfWPqt/M8hzUSsn5NlhmVOoKblpLnIewunqkXSoiIiIiIiIiIiIiIiIiKj7b7PPc8TQsLsWUjWipqBk4Aa1GR7BxVnRVIA1HnoVLpGjcXcpGL3zt4qmTQOZ6bXN+00t96sg4OyN1Tua5vzAjpwWNelherCIiIiIiIiIiIiIiIiIiIiIiIiI3PIZnkiDHALfsly2iUgNhfmaVLXNb2lxFKLU6eNoxcFuZTTPNmtPYuo3NdrbNE2Nu7Mne5x1J/wA4KimlMjy4rp6eFsLAwLeWtbkRERERERERERERERERERF45oORFe1EtdaFouSzyelDGTxwAHxGa2tnkbk4rQ6lhdm0dij5djbI7Rjm/Ze/3EkLcK6Ybe4KOdG052W6ytOXYOA+jJKO9p/Stg0hJtA71pdomI5Ejs9FqTbAgaTnvjB9zgtg0idre9anaIGx/d9Qoq0bKln82v8Ax0/Ut7ay/wCnv+iju0eR+ru+qi7Rd2D1q91PzW9st9iivg1dq1HsotgK0ltkZHVCUAutyz3Zj9an3a/mtbpbbFvZT621Sln2UL/51P8Ajr+taHVlv09/0Uluji79Xd9VKRbAjfOe6MD9RWg6ROxvepDdEja/u+q2otgoR6Ukh7MA/SvB0i/YAtrdExDNx7vRbcexdkGrXO7XuH9pC1mum2HuW0aMp9oPafJb0OztlZpBH95uLzdVajUynNxW9tHA3Jg8VIRQNZ6LWt+yAPctJcTmVvDWtyCyLC9IiIiIiIiIiIiL/9k="/>
          <p:cNvSpPr>
            <a:spLocks noChangeAspect="1" noChangeArrowheads="1"/>
          </p:cNvSpPr>
          <p:nvPr/>
        </p:nvSpPr>
        <p:spPr bwMode="auto">
          <a:xfrm>
            <a:off x="307975" y="-1638300"/>
            <a:ext cx="38481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http://staff.unila.ac.id/janter/files/2012/05/unila-blu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2971800" cy="289559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reeform 4"/>
          <p:cNvSpPr>
            <a:spLocks/>
          </p:cNvSpPr>
          <p:nvPr/>
        </p:nvSpPr>
        <p:spPr bwMode="gray">
          <a:xfrm>
            <a:off x="5638800" y="3352800"/>
            <a:ext cx="8458200" cy="1447800"/>
          </a:xfrm>
          <a:custGeom>
            <a:avLst/>
            <a:gdLst/>
            <a:ahLst/>
            <a:cxnLst>
              <a:cxn ang="0">
                <a:pos x="1" y="492"/>
              </a:cxn>
              <a:cxn ang="0">
                <a:pos x="1707" y="20"/>
              </a:cxn>
              <a:cxn ang="0">
                <a:pos x="3340" y="482"/>
              </a:cxn>
              <a:cxn ang="0">
                <a:pos x="1734" y="74"/>
              </a:cxn>
              <a:cxn ang="0">
                <a:pos x="1" y="492"/>
              </a:cxn>
            </a:cxnLst>
            <a:rect l="0" t="0" r="r" b="b"/>
            <a:pathLst>
              <a:path w="3341" h="508">
                <a:moveTo>
                  <a:pt x="1" y="492"/>
                </a:moveTo>
                <a:cubicBezTo>
                  <a:pt x="0" y="477"/>
                  <a:pt x="710" y="0"/>
                  <a:pt x="1707" y="20"/>
                </a:cubicBezTo>
                <a:cubicBezTo>
                  <a:pt x="2704" y="40"/>
                  <a:pt x="3339" y="467"/>
                  <a:pt x="3340" y="482"/>
                </a:cubicBezTo>
                <a:cubicBezTo>
                  <a:pt x="3341" y="496"/>
                  <a:pt x="2608" y="93"/>
                  <a:pt x="1734" y="74"/>
                </a:cubicBezTo>
                <a:cubicBezTo>
                  <a:pt x="860" y="54"/>
                  <a:pt x="2" y="508"/>
                  <a:pt x="1" y="492"/>
                </a:cubicBez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d-ID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66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flowershd.com/wp-content/uploads/2014/11/Flower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1000"/>
            <a:ext cx="47244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shareevhidayat.files.wordpress.com/2010/05/flowers-6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048000"/>
            <a:ext cx="47244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encrypted-tbn0.gstatic.com/images?q=tbn:ANd9GcQRGf9SljBJuQ7yxalQg0rsKvW7WQo2j1TK8_EV0l1g-lKPyFWUo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867399"/>
            <a:ext cx="472440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SJdxIK3yogd6Y5XSQ4XUf6EXXHa6XB85iNIbIDn30gh_5xiq90x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143000"/>
            <a:ext cx="6705600" cy="6781799"/>
          </a:xfrm>
          <a:prstGeom prst="rect">
            <a:avLst/>
          </a:prstGeom>
          <a:noFill/>
          <a:ln w="38100">
            <a:solidFill>
              <a:srgbClr val="B60AA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6858000" y="3886200"/>
            <a:ext cx="838200" cy="1295400"/>
          </a:xfrm>
          <a:prstGeom prst="rightArrow">
            <a:avLst/>
          </a:prstGeom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0" y="5486400"/>
            <a:ext cx="83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</a:rPr>
              <a:t>?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3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PT\2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9200" y="76200"/>
            <a:ext cx="16840200" cy="883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096000" y="1371600"/>
            <a:ext cx="4876800" cy="1600200"/>
          </a:xfrm>
          <a:prstGeom prst="rect">
            <a:avLst/>
          </a:prstGeom>
          <a:solidFill>
            <a:srgbClr val="990033"/>
          </a:solidFill>
        </p:spPr>
        <p:txBody>
          <a:bodyPr vert="horz" lIns="141074" tIns="70537" rIns="141074" bIns="70537" rtlCol="0" anchor="ctr">
            <a:no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DISTILASI UAP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096000" y="3886200"/>
            <a:ext cx="4876800" cy="1600200"/>
          </a:xfrm>
          <a:prstGeom prst="rect">
            <a:avLst/>
          </a:prstGeom>
          <a:solidFill>
            <a:srgbClr val="002060"/>
          </a:solidFill>
        </p:spPr>
        <p:txBody>
          <a:bodyPr vert="horz" lIns="141074" tIns="70537" rIns="141074" bIns="70537" rtlCol="0" anchor="ctr">
            <a:noAutofit/>
          </a:bodyPr>
          <a:lstStyle/>
          <a:p>
            <a:pPr marL="685800" indent="-685800">
              <a:buFont typeface="Arial" pitchFamily="34" charset="0"/>
              <a:buChar char="•"/>
            </a:pPr>
            <a:r>
              <a:rPr lang="en-US" sz="5400" dirty="0" err="1" smtClean="0">
                <a:solidFill>
                  <a:schemeClr val="bg1"/>
                </a:solidFill>
              </a:rPr>
              <a:t>Prinsip</a:t>
            </a:r>
            <a:r>
              <a:rPr lang="en-US" sz="5400" dirty="0" smtClean="0">
                <a:solidFill>
                  <a:schemeClr val="bg1"/>
                </a:solidFill>
              </a:rPr>
              <a:t>?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n-US" sz="5400" dirty="0" smtClean="0">
                <a:solidFill>
                  <a:schemeClr val="bg1"/>
                </a:solidFill>
              </a:rPr>
              <a:t>Proses?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5029200" y="6400800"/>
            <a:ext cx="7010400" cy="1600200"/>
          </a:xfrm>
          <a:prstGeom prst="rect">
            <a:avLst/>
          </a:prstGeom>
          <a:solidFill>
            <a:srgbClr val="003300"/>
          </a:solidFill>
        </p:spPr>
        <p:txBody>
          <a:bodyPr vert="horz" lIns="141074" tIns="70537" rIns="141074" bIns="70537" rtlCol="0" anchor="ctr">
            <a:noAutofit/>
          </a:bodyPr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</a:rPr>
              <a:t>Proyek</a:t>
            </a:r>
            <a:r>
              <a:rPr lang="en-US" sz="5400" dirty="0" smtClean="0">
                <a:solidFill>
                  <a:schemeClr val="bg1"/>
                </a:solidFill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</a:rPr>
              <a:t>modifikasi</a:t>
            </a:r>
            <a:r>
              <a:rPr lang="en-US" sz="5400" dirty="0" smtClean="0">
                <a:solidFill>
                  <a:schemeClr val="bg1"/>
                </a:solidFill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</a:rPr>
              <a:t>alat</a:t>
            </a:r>
            <a:r>
              <a:rPr lang="en-US" sz="5400" dirty="0" smtClean="0">
                <a:solidFill>
                  <a:schemeClr val="bg1"/>
                </a:solidFill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</a:rPr>
              <a:t>destilasi</a:t>
            </a:r>
            <a:r>
              <a:rPr lang="en-US" sz="5400" dirty="0" smtClean="0">
                <a:solidFill>
                  <a:schemeClr val="bg1"/>
                </a:solidFill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</a:rPr>
              <a:t>uap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8001000" y="3048000"/>
            <a:ext cx="533400" cy="685800"/>
          </a:xfrm>
          <a:prstGeom prst="down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8073189" y="5558589"/>
            <a:ext cx="533400" cy="685800"/>
          </a:xfrm>
          <a:prstGeom prst="down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8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PT\2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506" y="-914400"/>
            <a:ext cx="15737305" cy="1005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705600" y="233570"/>
            <a:ext cx="4191000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DISTILASI UAP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19600" y="1371600"/>
            <a:ext cx="10363200" cy="3416320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Distilasi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uap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adalah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istilah</a:t>
            </a:r>
            <a:r>
              <a:rPr lang="en-US" sz="3600" dirty="0">
                <a:solidFill>
                  <a:schemeClr val="bg1"/>
                </a:solidFill>
              </a:rPr>
              <a:t> yang </a:t>
            </a:r>
            <a:r>
              <a:rPr lang="en-US" sz="3600" dirty="0" err="1" smtClean="0">
                <a:solidFill>
                  <a:schemeClr val="bg1"/>
                </a:solidFill>
              </a:rPr>
              <a:t>secara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umum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digunakan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untuk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distilasi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campuran</a:t>
            </a:r>
            <a:r>
              <a:rPr lang="en-US" sz="3600" dirty="0" smtClean="0">
                <a:solidFill>
                  <a:schemeClr val="bg1"/>
                </a:solidFill>
              </a:rPr>
              <a:t> air</a:t>
            </a:r>
            <a:r>
              <a:rPr lang="en-US" sz="3600" dirty="0">
                <a:solidFill>
                  <a:schemeClr val="bg1"/>
                </a:solidFill>
              </a:rPr>
              <a:t> </a:t>
            </a:r>
            <a:r>
              <a:rPr lang="en-US" sz="3600" dirty="0" err="1">
                <a:solidFill>
                  <a:schemeClr val="bg1"/>
                </a:solidFill>
              </a:rPr>
              <a:t>dengan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senyawa</a:t>
            </a:r>
            <a:r>
              <a:rPr lang="en-US" sz="3600" dirty="0">
                <a:solidFill>
                  <a:schemeClr val="bg1"/>
                </a:solidFill>
              </a:rPr>
              <a:t> yang </a:t>
            </a:r>
            <a:r>
              <a:rPr lang="en-US" sz="3600" dirty="0" err="1">
                <a:solidFill>
                  <a:schemeClr val="bg1"/>
                </a:solidFill>
              </a:rPr>
              <a:t>tidak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larut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dalam</a:t>
            </a:r>
            <a:r>
              <a:rPr lang="en-US" sz="3600" dirty="0" smtClean="0">
                <a:solidFill>
                  <a:schemeClr val="bg1"/>
                </a:solidFill>
              </a:rPr>
              <a:t> air</a:t>
            </a:r>
            <a:r>
              <a:rPr lang="en-US" sz="3600" dirty="0">
                <a:solidFill>
                  <a:schemeClr val="bg1"/>
                </a:solidFill>
              </a:rPr>
              <a:t>, </a:t>
            </a:r>
            <a:r>
              <a:rPr lang="en-US" sz="3600" dirty="0" err="1">
                <a:solidFill>
                  <a:schemeClr val="bg1"/>
                </a:solidFill>
              </a:rPr>
              <a:t>dengan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cara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mengalirkan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uap</a:t>
            </a:r>
            <a:r>
              <a:rPr lang="en-US" sz="3600" dirty="0">
                <a:solidFill>
                  <a:schemeClr val="bg1"/>
                </a:solidFill>
              </a:rPr>
              <a:t> air </a:t>
            </a:r>
            <a:r>
              <a:rPr lang="en-US" sz="3600" dirty="0" err="1" smtClean="0">
                <a:solidFill>
                  <a:schemeClr val="bg1"/>
                </a:solidFill>
              </a:rPr>
              <a:t>ke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dalam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campuran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sehingga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bagian</a:t>
            </a:r>
            <a:r>
              <a:rPr lang="en-US" sz="3600" dirty="0">
                <a:solidFill>
                  <a:schemeClr val="bg1"/>
                </a:solidFill>
              </a:rPr>
              <a:t> yang </a:t>
            </a:r>
            <a:r>
              <a:rPr lang="en-US" sz="3600" dirty="0" err="1" smtClean="0">
                <a:solidFill>
                  <a:schemeClr val="bg1"/>
                </a:solidFill>
              </a:rPr>
              <a:t>dapat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menguap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berubah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menjadi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uap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pada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temperatur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yang </a:t>
            </a:r>
            <a:r>
              <a:rPr lang="en-US" sz="3600" dirty="0" err="1">
                <a:solidFill>
                  <a:schemeClr val="bg1"/>
                </a:solidFill>
              </a:rPr>
              <a:t>lebih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rendah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19600" y="4953000"/>
            <a:ext cx="10363200" cy="3416320"/>
          </a:xfrm>
          <a:prstGeom prst="rect">
            <a:avLst/>
          </a:prstGeom>
          <a:solidFill>
            <a:srgbClr val="003300"/>
          </a:solidFill>
        </p:spPr>
        <p:txBody>
          <a:bodyPr wrap="square" rtlCol="0">
            <a:spAutoFit/>
          </a:bodyPr>
          <a:lstStyle/>
          <a:p>
            <a:r>
              <a:rPr lang="id-ID" sz="3600" dirty="0">
                <a:solidFill>
                  <a:schemeClr val="bg1"/>
                </a:solidFill>
              </a:rPr>
              <a:t>Distilasi uap dari berbagai herbal aromatik dan bunga dapat menghasilkan dua produk; minyak esensial serta </a:t>
            </a:r>
            <a:r>
              <a:rPr lang="id-ID" sz="3600" dirty="0" smtClean="0">
                <a:solidFill>
                  <a:schemeClr val="bg1"/>
                </a:solidFill>
              </a:rPr>
              <a:t>distilat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id-ID" sz="3600" dirty="0" smtClean="0">
                <a:solidFill>
                  <a:schemeClr val="bg1"/>
                </a:solidFill>
              </a:rPr>
              <a:t>herbal. </a:t>
            </a:r>
            <a:r>
              <a:rPr lang="id-ID" sz="3600" dirty="0">
                <a:solidFill>
                  <a:schemeClr val="bg1"/>
                </a:solidFill>
              </a:rPr>
              <a:t>Minyak esensial </a:t>
            </a:r>
            <a:r>
              <a:rPr lang="id-ID" sz="3600" dirty="0" smtClean="0">
                <a:solidFill>
                  <a:schemeClr val="bg1"/>
                </a:solidFill>
              </a:rPr>
              <a:t>sering </a:t>
            </a:r>
            <a:r>
              <a:rPr lang="id-ID" sz="3600" dirty="0">
                <a:solidFill>
                  <a:schemeClr val="bg1"/>
                </a:solidFill>
              </a:rPr>
              <a:t>digunakan dalam parfum dan aromaterapi sedangkan distilat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id-ID" sz="3600" dirty="0" smtClean="0">
                <a:solidFill>
                  <a:schemeClr val="bg1"/>
                </a:solidFill>
              </a:rPr>
              <a:t>herba</a:t>
            </a:r>
            <a:r>
              <a:rPr lang="en-US" sz="3600" dirty="0" smtClean="0">
                <a:solidFill>
                  <a:schemeClr val="bg1"/>
                </a:solidFill>
              </a:rPr>
              <a:t>l</a:t>
            </a:r>
            <a:r>
              <a:rPr lang="id-ID" sz="3600" dirty="0" smtClean="0">
                <a:solidFill>
                  <a:schemeClr val="bg1"/>
                </a:solidFill>
              </a:rPr>
              <a:t> banyak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digunakan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sebagai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id-ID" sz="3600" dirty="0" smtClean="0">
                <a:solidFill>
                  <a:schemeClr val="bg1"/>
                </a:solidFill>
              </a:rPr>
              <a:t>aromaterapi</a:t>
            </a:r>
            <a:r>
              <a:rPr lang="id-ID" sz="3600" dirty="0">
                <a:solidFill>
                  <a:schemeClr val="bg1"/>
                </a:solidFill>
              </a:rPr>
              <a:t>, pengolahan makanan dan perawatan kulit.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86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PT\2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0772"/>
            <a:ext cx="155448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81400" y="304800"/>
            <a:ext cx="11201400" cy="8710077"/>
          </a:xfrm>
          <a:prstGeom prst="rect">
            <a:avLst/>
          </a:prstGeom>
          <a:solidFill>
            <a:srgbClr val="00330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PRINSIP DASAR 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pPr marL="457200" indent="-457200">
              <a:buBlip>
                <a:blip r:embed="rId3"/>
              </a:buBlip>
            </a:pPr>
            <a:r>
              <a:rPr lang="id-ID" sz="4000" dirty="0">
                <a:solidFill>
                  <a:schemeClr val="bg1"/>
                </a:solidFill>
              </a:rPr>
              <a:t>Untuk mengkonversi cairan apapun menjadi uap kita harus </a:t>
            </a:r>
            <a:r>
              <a:rPr lang="id-ID" sz="4000" dirty="0" smtClean="0">
                <a:solidFill>
                  <a:schemeClr val="bg1"/>
                </a:solidFill>
              </a:rPr>
              <a:t>me</a:t>
            </a:r>
            <a:r>
              <a:rPr lang="en-US" sz="4000" dirty="0" err="1" smtClean="0">
                <a:solidFill>
                  <a:schemeClr val="bg1"/>
                </a:solidFill>
              </a:rPr>
              <a:t>nggunakan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>
                <a:solidFill>
                  <a:schemeClr val="bg1"/>
                </a:solidFill>
              </a:rPr>
              <a:t>energi dalam bentuk panas yang disebut sebagai panas laten </a:t>
            </a:r>
            <a:r>
              <a:rPr lang="id-ID" sz="4000" dirty="0" smtClean="0">
                <a:solidFill>
                  <a:schemeClr val="bg1"/>
                </a:solidFill>
              </a:rPr>
              <a:t>penguapan</a:t>
            </a:r>
            <a:endParaRPr lang="en-US" sz="4000" dirty="0" smtClean="0">
              <a:solidFill>
                <a:schemeClr val="bg1"/>
              </a:solidFill>
            </a:endParaRPr>
          </a:p>
          <a:p>
            <a:pPr marL="457200" indent="-457200">
              <a:buBlip>
                <a:blip r:embed="rId3"/>
              </a:buBlip>
            </a:pPr>
            <a:r>
              <a:rPr lang="en-US" sz="4000" dirty="0" err="1" smtClean="0">
                <a:solidFill>
                  <a:schemeClr val="bg1"/>
                </a:solidFill>
              </a:rPr>
              <a:t>Suatu</a:t>
            </a:r>
            <a:r>
              <a:rPr lang="en-US" sz="4000" dirty="0" smtClean="0">
                <a:solidFill>
                  <a:schemeClr val="bg1"/>
                </a:solidFill>
              </a:rPr>
              <a:t> c</a:t>
            </a:r>
            <a:r>
              <a:rPr lang="id-ID" sz="4000" dirty="0" smtClean="0">
                <a:solidFill>
                  <a:schemeClr val="bg1"/>
                </a:solidFill>
              </a:rPr>
              <a:t>air</a:t>
            </a:r>
            <a:r>
              <a:rPr lang="en-US" sz="4000" dirty="0" smtClean="0">
                <a:solidFill>
                  <a:schemeClr val="bg1"/>
                </a:solidFill>
              </a:rPr>
              <a:t>an</a:t>
            </a:r>
            <a:r>
              <a:rPr lang="id-ID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>
                <a:solidFill>
                  <a:schemeClr val="bg1"/>
                </a:solidFill>
              </a:rPr>
              <a:t>selalu mendidih pada suhu di mana </a:t>
            </a:r>
            <a:r>
              <a:rPr lang="en-US" sz="4000" dirty="0" err="1" smtClean="0">
                <a:solidFill>
                  <a:schemeClr val="bg1"/>
                </a:solidFill>
              </a:rPr>
              <a:t>tekanan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 smtClean="0">
                <a:solidFill>
                  <a:schemeClr val="bg1"/>
                </a:solidFill>
              </a:rPr>
              <a:t>uap  </a:t>
            </a:r>
            <a:r>
              <a:rPr lang="id-ID" sz="4000" dirty="0">
                <a:solidFill>
                  <a:schemeClr val="bg1"/>
                </a:solidFill>
              </a:rPr>
              <a:t>sama dengan </a:t>
            </a:r>
            <a:r>
              <a:rPr lang="id-ID" sz="4000" dirty="0" smtClean="0">
                <a:solidFill>
                  <a:schemeClr val="bg1"/>
                </a:solidFill>
              </a:rPr>
              <a:t>tekanan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 smtClean="0">
                <a:solidFill>
                  <a:schemeClr val="bg1"/>
                </a:solidFill>
              </a:rPr>
              <a:t>atmosfer/sekitarnya</a:t>
            </a:r>
            <a:endParaRPr lang="en-US" sz="4000" dirty="0" smtClean="0">
              <a:solidFill>
                <a:schemeClr val="bg1"/>
              </a:solidFill>
            </a:endParaRPr>
          </a:p>
          <a:p>
            <a:pPr marL="457200" indent="-457200">
              <a:buBlip>
                <a:blip r:embed="rId3"/>
              </a:buBlip>
            </a:pPr>
            <a:r>
              <a:rPr lang="id-ID" sz="4000" dirty="0">
                <a:solidFill>
                  <a:schemeClr val="bg1"/>
                </a:solidFill>
              </a:rPr>
              <a:t>Untuk dua cairan </a:t>
            </a:r>
            <a:r>
              <a:rPr lang="en-US" sz="4000" dirty="0" smtClean="0">
                <a:solidFill>
                  <a:schemeClr val="bg1"/>
                </a:solidFill>
              </a:rPr>
              <a:t>yang </a:t>
            </a:r>
            <a:r>
              <a:rPr lang="en-US" sz="4000" dirty="0" err="1" smtClean="0">
                <a:solidFill>
                  <a:schemeClr val="bg1"/>
                </a:solidFill>
              </a:rPr>
              <a:t>tidak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saling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bercampur</a:t>
            </a:r>
            <a:r>
              <a:rPr lang="en-US" sz="4000" dirty="0" smtClean="0">
                <a:solidFill>
                  <a:schemeClr val="bg1"/>
                </a:solidFill>
              </a:rPr>
              <a:t>  (immiscible)</a:t>
            </a:r>
            <a:r>
              <a:rPr lang="id-ID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>
                <a:solidFill>
                  <a:schemeClr val="bg1"/>
                </a:solidFill>
              </a:rPr>
              <a:t>tekanan total uap dari campuran selalu sama dengan jumlah dari tekanan parsial </a:t>
            </a:r>
            <a:r>
              <a:rPr lang="id-ID" sz="4000" dirty="0" smtClean="0">
                <a:solidFill>
                  <a:schemeClr val="bg1"/>
                </a:solidFill>
              </a:rPr>
              <a:t>mereka</a:t>
            </a:r>
            <a:endParaRPr lang="en-US" sz="4000" dirty="0" smtClean="0">
              <a:solidFill>
                <a:schemeClr val="bg1"/>
              </a:solidFill>
            </a:endParaRPr>
          </a:p>
          <a:p>
            <a:pPr marL="457200" indent="-457200">
              <a:buBlip>
                <a:blip r:embed="rId3"/>
              </a:buBlip>
            </a:pPr>
            <a:r>
              <a:rPr lang="id-ID" sz="4000" dirty="0">
                <a:solidFill>
                  <a:schemeClr val="bg1"/>
                </a:solidFill>
              </a:rPr>
              <a:t>Komposisi campuran </a:t>
            </a:r>
            <a:r>
              <a:rPr lang="id-ID" sz="4000" dirty="0" smtClean="0">
                <a:solidFill>
                  <a:schemeClr val="bg1"/>
                </a:solidFill>
              </a:rPr>
              <a:t>ditentukan oleh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 smtClean="0">
                <a:solidFill>
                  <a:schemeClr val="bg1"/>
                </a:solidFill>
              </a:rPr>
              <a:t>konsentrasi </a:t>
            </a:r>
            <a:r>
              <a:rPr lang="id-ID" sz="4000" dirty="0">
                <a:solidFill>
                  <a:schemeClr val="bg1"/>
                </a:solidFill>
              </a:rPr>
              <a:t>komponen individu </a:t>
            </a:r>
            <a:r>
              <a:rPr lang="en-US" sz="4000" dirty="0" err="1" smtClean="0">
                <a:solidFill>
                  <a:schemeClr val="bg1"/>
                </a:solidFill>
              </a:rPr>
              <a:t>dalam</a:t>
            </a:r>
            <a:r>
              <a:rPr lang="id-ID" sz="4000" dirty="0" smtClean="0">
                <a:solidFill>
                  <a:schemeClr val="bg1"/>
                </a:solidFill>
              </a:rPr>
              <a:t> tekanan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id-ID" sz="4000" dirty="0" smtClean="0">
                <a:solidFill>
                  <a:schemeClr val="bg1"/>
                </a:solidFill>
              </a:rPr>
              <a:t>parsial</a:t>
            </a:r>
            <a:r>
              <a:rPr lang="en-US" sz="4000" dirty="0" err="1" smtClean="0">
                <a:solidFill>
                  <a:schemeClr val="bg1"/>
                </a:solidFill>
              </a:rPr>
              <a:t>nya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4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609600"/>
                <a:ext cx="12420600" cy="7988084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square" rtlCol="0">
                <a:spAutoFit/>
              </a:bodyPr>
              <a:lstStyle/>
              <a:p>
                <a:pPr marL="571500" indent="-571500">
                  <a:buBlip>
                    <a:blip r:embed="rId3"/>
                  </a:buBlip>
                </a:pPr>
                <a:r>
                  <a:rPr lang="id-ID" sz="3200" dirty="0" smtClean="0"/>
                  <a:t>Jika sampel minyak esensial me</a:t>
                </a:r>
                <a:r>
                  <a:rPr lang="en-US" sz="3200" dirty="0" err="1" smtClean="0"/>
                  <a:t>ngandung</a:t>
                </a:r>
                <a:r>
                  <a:rPr lang="en-US" sz="3200" dirty="0" smtClean="0"/>
                  <a:t>  </a:t>
                </a:r>
                <a:r>
                  <a:rPr lang="id-ID" sz="3200" dirty="0" smtClean="0"/>
                  <a:t>komponen </a:t>
                </a:r>
                <a:r>
                  <a:rPr lang="en-US" sz="3200" dirty="0" smtClean="0"/>
                  <a:t>A yang </a:t>
                </a:r>
                <a:r>
                  <a:rPr lang="id-ID" sz="3200" dirty="0" smtClean="0"/>
                  <a:t>memiliki</a:t>
                </a:r>
                <a:r>
                  <a:rPr lang="en-US" sz="3200" dirty="0" smtClean="0"/>
                  <a:t> t</a:t>
                </a:r>
                <a:r>
                  <a:rPr lang="id-ID" sz="3200" dirty="0" smtClean="0"/>
                  <a:t>itik </a:t>
                </a:r>
                <a:r>
                  <a:rPr lang="en-US" sz="3200" dirty="0" err="1" smtClean="0"/>
                  <a:t>didih</a:t>
                </a:r>
                <a:r>
                  <a:rPr lang="en-US" sz="3200" dirty="0" smtClean="0"/>
                  <a:t> </a:t>
                </a:r>
                <a:r>
                  <a:rPr lang="id-ID" sz="3200" dirty="0" smtClean="0"/>
                  <a:t>misalnya </a:t>
                </a:r>
                <a:r>
                  <a:rPr lang="id-ID" sz="3200" dirty="0"/>
                  <a:t>190</a:t>
                </a:r>
                <a:r>
                  <a:rPr lang="id-ID" sz="3200" baseline="30000" dirty="0"/>
                  <a:t>o</a:t>
                </a:r>
                <a:r>
                  <a:rPr lang="id-ID" sz="3200" dirty="0"/>
                  <a:t>C dan titik didih air </a:t>
                </a:r>
                <a:r>
                  <a:rPr lang="id-ID" sz="3200" dirty="0" smtClean="0"/>
                  <a:t>adalah </a:t>
                </a:r>
                <a:r>
                  <a:rPr lang="id-ID" sz="3200" dirty="0"/>
                  <a:t>100</a:t>
                </a:r>
                <a:r>
                  <a:rPr lang="id-ID" sz="3200" baseline="30000" dirty="0"/>
                  <a:t>o</a:t>
                </a:r>
                <a:r>
                  <a:rPr lang="id-ID" sz="3200" dirty="0"/>
                  <a:t>C. </a:t>
                </a:r>
                <a:r>
                  <a:rPr lang="en-US" sz="3200" dirty="0" smtClean="0"/>
                  <a:t>K</a:t>
                </a:r>
                <a:r>
                  <a:rPr lang="id-ID" sz="3200" dirty="0" smtClean="0"/>
                  <a:t>etika </a:t>
                </a:r>
                <a:r>
                  <a:rPr lang="id-ID" sz="3200" dirty="0"/>
                  <a:t>dua cairan immiscible </a:t>
                </a:r>
                <a:r>
                  <a:rPr lang="en-US" sz="3200" dirty="0" err="1" smtClean="0"/>
                  <a:t>bercampur</a:t>
                </a:r>
                <a:r>
                  <a:rPr lang="id-ID" sz="3200" dirty="0" smtClean="0"/>
                  <a:t>, </a:t>
                </a:r>
                <a:r>
                  <a:rPr lang="id-ID" sz="3200" dirty="0"/>
                  <a:t>dan setelah uap mereka telah mencapai </a:t>
                </a:r>
                <a:r>
                  <a:rPr lang="id-ID" sz="3200" dirty="0" smtClean="0"/>
                  <a:t>jenuh</a:t>
                </a:r>
                <a:r>
                  <a:rPr lang="en-US" sz="3200" dirty="0" smtClean="0"/>
                  <a:t>,</a:t>
                </a:r>
                <a:r>
                  <a:rPr lang="id-ID" sz="3200" dirty="0" smtClean="0"/>
                  <a:t> </a:t>
                </a:r>
                <a:r>
                  <a:rPr lang="id-ID" sz="3200" dirty="0"/>
                  <a:t>suhu akan segera turun ke </a:t>
                </a:r>
                <a:r>
                  <a:rPr lang="id-ID" sz="3200" dirty="0" smtClean="0"/>
                  <a:t>99</a:t>
                </a:r>
                <a:r>
                  <a:rPr lang="en-US" sz="3200" dirty="0" smtClean="0"/>
                  <a:t>,</a:t>
                </a:r>
                <a:r>
                  <a:rPr lang="id-ID" sz="3200" dirty="0" smtClean="0"/>
                  <a:t>5</a:t>
                </a:r>
                <a:r>
                  <a:rPr lang="id-ID" sz="3200" baseline="30000" dirty="0" smtClean="0"/>
                  <a:t>o</a:t>
                </a:r>
                <a:r>
                  <a:rPr lang="id-ID" sz="3200" dirty="0" smtClean="0"/>
                  <a:t>C</a:t>
                </a:r>
                <a:r>
                  <a:rPr lang="id-ID" sz="3200" dirty="0"/>
                  <a:t>, yang merupakan suhu </a:t>
                </a:r>
                <a:r>
                  <a:rPr lang="id-ID" sz="3200" dirty="0" smtClean="0"/>
                  <a:t>dimana </a:t>
                </a:r>
                <a:r>
                  <a:rPr lang="id-ID" sz="3200" dirty="0"/>
                  <a:t>jumlah dari </a:t>
                </a:r>
                <a:r>
                  <a:rPr lang="id-ID" sz="3200" dirty="0" smtClean="0"/>
                  <a:t>tekanan </a:t>
                </a:r>
                <a:r>
                  <a:rPr lang="id-ID" sz="3200" dirty="0"/>
                  <a:t>uap </a:t>
                </a:r>
                <a:r>
                  <a:rPr lang="en-US" sz="3200" dirty="0" err="1" smtClean="0"/>
                  <a:t>ke</a:t>
                </a:r>
                <a:r>
                  <a:rPr lang="id-ID" sz="3200" dirty="0" smtClean="0"/>
                  <a:t>dua</a:t>
                </a:r>
                <a:r>
                  <a:rPr lang="en-US" sz="3200" dirty="0" err="1" smtClean="0"/>
                  <a:t>nya</a:t>
                </a:r>
                <a:r>
                  <a:rPr lang="en-US" sz="3200" dirty="0" smtClean="0"/>
                  <a:t> </a:t>
                </a:r>
                <a:r>
                  <a:rPr lang="id-ID" sz="3200" dirty="0" smtClean="0"/>
                  <a:t>sama </a:t>
                </a:r>
                <a:r>
                  <a:rPr lang="id-ID" sz="3200" dirty="0"/>
                  <a:t>dengan 760 mm Hg</a:t>
                </a:r>
                <a:r>
                  <a:rPr lang="id-ID" sz="3200" dirty="0" smtClean="0"/>
                  <a:t>.</a:t>
                </a:r>
                <a:endParaRPr lang="en-US" sz="3200" dirty="0" smtClean="0"/>
              </a:p>
              <a:p>
                <a:pPr algn="ctr"/>
                <a:r>
                  <a:rPr lang="en-US" sz="3200" dirty="0" err="1" smtClean="0"/>
                  <a:t>P</a:t>
                </a:r>
                <a:r>
                  <a:rPr lang="en-US" sz="3200" baseline="-25000" dirty="0" err="1" smtClean="0"/>
                  <a:t>total</a:t>
                </a:r>
                <a:r>
                  <a:rPr lang="en-US" sz="3200" dirty="0" smtClean="0"/>
                  <a:t> = P</a:t>
                </a:r>
                <a:r>
                  <a:rPr lang="en-US" sz="3200" baseline="-25000" dirty="0" smtClean="0"/>
                  <a:t>A</a:t>
                </a:r>
                <a:r>
                  <a:rPr lang="en-US" sz="3200" dirty="0" smtClean="0"/>
                  <a:t> + P</a:t>
                </a:r>
                <a:r>
                  <a:rPr lang="en-US" sz="3200" baseline="-25000" dirty="0" smtClean="0"/>
                  <a:t>air</a:t>
                </a:r>
              </a:p>
              <a:p>
                <a:pPr algn="ctr"/>
                <a:endParaRPr lang="en-US" sz="3200" baseline="-25000" dirty="0" smtClean="0"/>
              </a:p>
              <a:p>
                <a:pPr marL="571500" indent="-571500">
                  <a:buBlip>
                    <a:blip r:embed="rId3"/>
                  </a:buBlip>
                </a:pPr>
                <a:r>
                  <a:rPr lang="id-ID" sz="3200" dirty="0"/>
                  <a:t>Oleh karena itu dalam campuran </a:t>
                </a:r>
                <a:r>
                  <a:rPr lang="id-ID" sz="3200" dirty="0" smtClean="0"/>
                  <a:t>air </a:t>
                </a:r>
                <a:r>
                  <a:rPr lang="id-ID" sz="3200" dirty="0"/>
                  <a:t>dan </a:t>
                </a:r>
                <a:r>
                  <a:rPr lang="en-US" sz="3200" dirty="0" err="1" smtClean="0"/>
                  <a:t>minyak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esensial</a:t>
                </a:r>
                <a:r>
                  <a:rPr lang="en-US" sz="3200" dirty="0" smtClean="0"/>
                  <a:t>, </a:t>
                </a:r>
                <a:r>
                  <a:rPr lang="en-US" sz="3200" dirty="0" err="1"/>
                  <a:t>uap</a:t>
                </a:r>
                <a:r>
                  <a:rPr lang="en-US" sz="3200" dirty="0"/>
                  <a:t> </a:t>
                </a:r>
                <a:r>
                  <a:rPr lang="en-US" sz="3200" dirty="0" err="1" smtClean="0"/>
                  <a:t>jenuh</a:t>
                </a:r>
                <a:r>
                  <a:rPr lang="en-US" sz="3200" dirty="0" smtClean="0"/>
                  <a:t> </a:t>
                </a:r>
                <a:r>
                  <a:rPr lang="id-ID" sz="3200" dirty="0" smtClean="0"/>
                  <a:t>di atas</a:t>
                </a:r>
                <a:r>
                  <a:rPr lang="en-US" sz="3200" dirty="0" smtClean="0"/>
                  <a:t> </a:t>
                </a:r>
                <a:r>
                  <a:rPr lang="id-ID" sz="3200" dirty="0" smtClean="0"/>
                  <a:t>campuran adalah</a:t>
                </a:r>
                <a:r>
                  <a:rPr lang="en-US" sz="3200" dirty="0" smtClean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baseline="-250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baseline="-25000" smtClean="0">
                              <a:latin typeface="Cambria Math"/>
                            </a:rPr>
                            <m:t>𝑀𝑎𝑠𝑠𝑎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𝐴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n-US" sz="3600" b="0" i="1" baseline="-25000" smtClean="0">
                              <a:latin typeface="Cambria Math"/>
                            </a:rPr>
                            <m:t>𝑀𝑎𝑠𝑠𝑎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𝐴𝑖𝑟</m:t>
                          </m:r>
                        </m:den>
                      </m:f>
                      <m:r>
                        <a:rPr lang="en-US" sz="3600" b="0" i="1" baseline="-25000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3600" b="0" i="1" baseline="-250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baseline="-25000" smtClean="0">
                              <a:latin typeface="Cambria Math"/>
                            </a:rPr>
                            <m:t>𝑇𝑒𝑘𝑎𝑛𝑎𝑛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𝑢𝑎𝑝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𝐴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𝑥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𝑚𝑎𝑠𝑠𝑎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𝑚𝑜𝑙𝑎𝑟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 </m:t>
                          </m:r>
                          <m:r>
                            <a:rPr lang="en-US" sz="3600" b="0" i="1" baseline="-25000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eqArr>
                            <m:eqArrPr>
                              <m:ctrlPr>
                                <a:rPr lang="en-US" sz="3600" b="0" i="1" baseline="-25000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𝑇𝑒𝑘𝑎𝑛𝑎𝑛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𝑢𝑎𝑝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𝑎𝑖𝑟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𝑚𝑎𝑠𝑠𝑎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𝑚𝑜𝑙𝑎𝑟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baseline="-25000" smtClean="0">
                                  <a:latin typeface="Cambria Math"/>
                                </a:rPr>
                                <m:t>𝑎𝑖𝑟</m:t>
                              </m:r>
                            </m:e>
                            <m:e/>
                          </m:eqArr>
                        </m:den>
                      </m:f>
                    </m:oMath>
                  </m:oMathPara>
                </a14:m>
                <a:endParaRPr lang="en-US" sz="3600" baseline="-25000" dirty="0" smtClean="0"/>
              </a:p>
              <a:p>
                <a:pPr marL="571500" indent="-571500">
                  <a:buBlip>
                    <a:blip r:embed="rId3"/>
                  </a:buBlip>
                </a:pPr>
                <a:r>
                  <a:rPr lang="id-ID" sz="3200" dirty="0"/>
                  <a:t>Jadi setiap minyak esensial </a:t>
                </a:r>
                <a:r>
                  <a:rPr lang="en-US" sz="3200" dirty="0" smtClean="0"/>
                  <a:t>yang </a:t>
                </a:r>
                <a:r>
                  <a:rPr lang="id-ID" sz="3200" dirty="0" smtClean="0"/>
                  <a:t>memiliki kisaran </a:t>
                </a:r>
                <a:r>
                  <a:rPr lang="id-ID" sz="3200" dirty="0"/>
                  <a:t>titik didih </a:t>
                </a:r>
                <a:r>
                  <a:rPr lang="id-ID" sz="3200" dirty="0" smtClean="0"/>
                  <a:t>tinggi</a:t>
                </a:r>
                <a:r>
                  <a:rPr lang="en-US" sz="3200" dirty="0" smtClean="0"/>
                  <a:t> </a:t>
                </a:r>
                <a:r>
                  <a:rPr lang="id-ID" sz="3200" dirty="0" smtClean="0"/>
                  <a:t>dapat </a:t>
                </a:r>
                <a:r>
                  <a:rPr lang="id-ID" sz="3200" dirty="0"/>
                  <a:t>diuapkan dengan uap dalam rasio sedemikian rupa sehingga tekanan uap gabungan mereka akan sama dengan tekanan atmosfer dan dapat diisolasi dari tanaman dengan proses destilasi basah</a:t>
                </a:r>
                <a:endParaRPr lang="en-US" sz="3200" baseline="-25000" dirty="0"/>
              </a:p>
              <a:p>
                <a:pPr marL="571500" indent="-571500">
                  <a:buBlip>
                    <a:blip r:embed="rId3"/>
                  </a:buBlip>
                </a:pPr>
                <a:endParaRPr lang="en-US" sz="3200" baseline="-25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609600"/>
                <a:ext cx="12420600" cy="7988084"/>
              </a:xfrm>
              <a:prstGeom prst="rect">
                <a:avLst/>
              </a:prstGeom>
              <a:blipFill rotWithShape="1">
                <a:blip r:embed="rId4"/>
                <a:stretch>
                  <a:fillRect t="-992" r="-11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666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819400" y="2133600"/>
            <a:ext cx="3048000" cy="5029200"/>
            <a:chOff x="2819400" y="2133600"/>
            <a:chExt cx="3048000" cy="5029200"/>
          </a:xfrm>
        </p:grpSpPr>
        <p:sp>
          <p:nvSpPr>
            <p:cNvPr id="4" name="Can 3"/>
            <p:cNvSpPr/>
            <p:nvPr/>
          </p:nvSpPr>
          <p:spPr>
            <a:xfrm>
              <a:off x="2819400" y="4724400"/>
              <a:ext cx="3048000" cy="2438400"/>
            </a:xfrm>
            <a:prstGeom prst="can">
              <a:avLst/>
            </a:prstGeom>
            <a:solidFill>
              <a:srgbClr val="8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an 4"/>
            <p:cNvSpPr/>
            <p:nvPr/>
          </p:nvSpPr>
          <p:spPr>
            <a:xfrm>
              <a:off x="2819400" y="2133600"/>
              <a:ext cx="3048000" cy="3200400"/>
            </a:xfrm>
            <a:prstGeom prst="ca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ight Arrow 6"/>
          <p:cNvSpPr/>
          <p:nvPr/>
        </p:nvSpPr>
        <p:spPr>
          <a:xfrm>
            <a:off x="5775157" y="5863389"/>
            <a:ext cx="1066800" cy="381000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5710989" y="3962400"/>
            <a:ext cx="1066800" cy="381000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62800" y="35052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Tekanan</a:t>
            </a:r>
            <a:r>
              <a:rPr lang="en-US" sz="3600" dirty="0" smtClean="0"/>
              <a:t> </a:t>
            </a:r>
            <a:r>
              <a:rPr lang="en-US" sz="3600" dirty="0" err="1" smtClean="0"/>
              <a:t>uap</a:t>
            </a:r>
            <a:r>
              <a:rPr lang="en-US" sz="3600" dirty="0" smtClean="0"/>
              <a:t> di </a:t>
            </a:r>
            <a:r>
              <a:rPr lang="en-US" sz="3600" dirty="0" err="1" smtClean="0"/>
              <a:t>atas</a:t>
            </a:r>
            <a:r>
              <a:rPr lang="en-US" sz="3600" dirty="0" smtClean="0"/>
              <a:t> </a:t>
            </a:r>
            <a:r>
              <a:rPr lang="en-US" sz="3600" dirty="0" err="1" smtClean="0"/>
              <a:t>campuran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7162800" y="5678269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Cairan</a:t>
            </a:r>
            <a:r>
              <a:rPr lang="en-US" sz="3600" dirty="0" smtClean="0"/>
              <a:t> </a:t>
            </a:r>
            <a:r>
              <a:rPr lang="en-US" sz="3600" dirty="0" err="1" smtClean="0"/>
              <a:t>campuran</a:t>
            </a:r>
            <a:endParaRPr lang="en-US" sz="3600" dirty="0"/>
          </a:p>
        </p:txBody>
      </p:sp>
      <p:sp>
        <p:nvSpPr>
          <p:cNvPr id="14" name="Oval 13"/>
          <p:cNvSpPr/>
          <p:nvPr/>
        </p:nvSpPr>
        <p:spPr>
          <a:xfrm>
            <a:off x="2819400" y="2133600"/>
            <a:ext cx="3048000" cy="838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7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S3 Semester 4\Ujicoba model\Gambar distilasi\steam-distillation.jpe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2801600" cy="7543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876800" y="228600"/>
            <a:ext cx="3352800" cy="830997"/>
          </a:xfrm>
          <a:prstGeom prst="rect">
            <a:avLst/>
          </a:prstGeom>
          <a:solidFill>
            <a:srgbClr val="003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Proses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04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609600"/>
            <a:ext cx="10210800" cy="707886"/>
          </a:xfrm>
          <a:prstGeom prst="rect">
            <a:avLst/>
          </a:prstGeom>
          <a:solidFill>
            <a:srgbClr val="003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PROYEK MODIFIKASI PERALATAN DISTILASI UAP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676400"/>
            <a:ext cx="12496800" cy="30162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lvl="0" indent="-514350">
              <a:buBlip>
                <a:blip r:embed="rId3"/>
              </a:buBlip>
            </a:pPr>
            <a:r>
              <a:rPr lang="en-US" sz="3800" dirty="0" err="1" smtClean="0"/>
              <a:t>Tujuan-tujuan</a:t>
            </a:r>
            <a:r>
              <a:rPr lang="en-US" sz="3800" dirty="0" smtClean="0"/>
              <a:t> </a:t>
            </a:r>
            <a:r>
              <a:rPr lang="en-US" sz="3800" dirty="0" err="1"/>
              <a:t>pembelajaran</a:t>
            </a:r>
            <a:r>
              <a:rPr lang="en-US" sz="3800" dirty="0"/>
              <a:t> </a:t>
            </a:r>
            <a:r>
              <a:rPr lang="id-ID" sz="3800" dirty="0"/>
              <a:t>proyek,</a:t>
            </a:r>
            <a:r>
              <a:rPr lang="en-US" sz="3800" dirty="0"/>
              <a:t> </a:t>
            </a:r>
          </a:p>
          <a:p>
            <a:pPr marL="514350" lvl="0" indent="-514350">
              <a:buBlip>
                <a:blip r:embed="rId3"/>
              </a:buBlip>
            </a:pPr>
            <a:r>
              <a:rPr lang="en-US" sz="3800" dirty="0" smtClean="0"/>
              <a:t>P</a:t>
            </a:r>
            <a:r>
              <a:rPr lang="id-ID" sz="3800" dirty="0" smtClean="0"/>
              <a:t>entingnya </a:t>
            </a:r>
            <a:r>
              <a:rPr lang="en-US" sz="3800" dirty="0" err="1"/>
              <a:t>bekerjasama</a:t>
            </a:r>
            <a:r>
              <a:rPr lang="en-US" sz="3800" dirty="0"/>
              <a:t> </a:t>
            </a:r>
          </a:p>
          <a:p>
            <a:pPr marL="514350" lvl="0" indent="-514350">
              <a:buBlip>
                <a:blip r:embed="rId3"/>
              </a:buBlip>
            </a:pPr>
            <a:r>
              <a:rPr lang="en-US" sz="3800" dirty="0" smtClean="0"/>
              <a:t>B</a:t>
            </a:r>
            <a:r>
              <a:rPr lang="id-ID" sz="3800" dirty="0" smtClean="0"/>
              <a:t>erbagi </a:t>
            </a:r>
            <a:r>
              <a:rPr lang="id-ID" sz="3800" dirty="0"/>
              <a:t>informasi,</a:t>
            </a:r>
            <a:r>
              <a:rPr lang="en-US" sz="3800" dirty="0"/>
              <a:t> </a:t>
            </a:r>
          </a:p>
          <a:p>
            <a:pPr marL="514350" lvl="0" indent="-514350">
              <a:buBlip>
                <a:blip r:embed="rId3"/>
              </a:buBlip>
            </a:pPr>
            <a:r>
              <a:rPr lang="en-US" sz="3800" dirty="0" smtClean="0"/>
              <a:t>M</a:t>
            </a:r>
            <a:r>
              <a:rPr lang="id-ID" sz="3800" dirty="0" smtClean="0"/>
              <a:t>asalah </a:t>
            </a:r>
            <a:r>
              <a:rPr lang="id-ID" sz="3800" dirty="0"/>
              <a:t>keamanan,</a:t>
            </a:r>
            <a:r>
              <a:rPr lang="en-US" sz="3800" dirty="0"/>
              <a:t> </a:t>
            </a:r>
          </a:p>
          <a:p>
            <a:pPr marL="514350" lvl="0" indent="-514350">
              <a:buBlip>
                <a:blip r:embed="rId3"/>
              </a:buBlip>
            </a:pPr>
            <a:r>
              <a:rPr lang="en-US" sz="3800" dirty="0" smtClean="0"/>
              <a:t>T</a:t>
            </a:r>
            <a:r>
              <a:rPr lang="id-ID" sz="3800" dirty="0" smtClean="0"/>
              <a:t>anggung </a:t>
            </a:r>
            <a:r>
              <a:rPr lang="id-ID" sz="3800" dirty="0"/>
              <a:t>jawab dan peran yang diharapkan dari </a:t>
            </a:r>
            <a:r>
              <a:rPr lang="id-ID" sz="3800" dirty="0" smtClean="0"/>
              <a:t>m</a:t>
            </a:r>
            <a:r>
              <a:rPr lang="en-US" sz="3800" dirty="0" err="1" smtClean="0"/>
              <a:t>ahasiswa</a:t>
            </a:r>
            <a:r>
              <a:rPr lang="en-US" sz="3800" dirty="0" smtClean="0"/>
              <a:t> </a:t>
            </a:r>
            <a:endParaRPr lang="en-US" sz="3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105400"/>
            <a:ext cx="12496800" cy="30162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800" dirty="0" err="1" smtClean="0"/>
              <a:t>Diskusi</a:t>
            </a:r>
            <a:r>
              <a:rPr lang="en-US" sz="3800" dirty="0" smtClean="0"/>
              <a:t>:</a:t>
            </a:r>
          </a:p>
          <a:p>
            <a:pPr marL="514350" indent="-514350">
              <a:buBlip>
                <a:blip r:embed="rId3"/>
              </a:buBlip>
            </a:pPr>
            <a:r>
              <a:rPr lang="en-US" sz="3800" dirty="0" smtClean="0"/>
              <a:t>B</a:t>
            </a:r>
            <a:r>
              <a:rPr lang="id-ID" sz="3800" dirty="0" smtClean="0"/>
              <a:t>agaimana </a:t>
            </a:r>
            <a:r>
              <a:rPr lang="en-US" sz="3800" dirty="0" err="1"/>
              <a:t>seharusnya</a:t>
            </a:r>
            <a:r>
              <a:rPr lang="en-US" sz="3800" dirty="0"/>
              <a:t> </a:t>
            </a:r>
            <a:r>
              <a:rPr lang="id-ID" sz="3800" dirty="0" smtClean="0"/>
              <a:t>m</a:t>
            </a:r>
            <a:r>
              <a:rPr lang="en-US" sz="3800" dirty="0" err="1" smtClean="0"/>
              <a:t>ahasiswa</a:t>
            </a:r>
            <a:r>
              <a:rPr lang="id-ID" sz="3800" dirty="0" smtClean="0"/>
              <a:t> </a:t>
            </a:r>
            <a:r>
              <a:rPr lang="id-ID" sz="3800" dirty="0"/>
              <a:t>berhubungan satu sama </a:t>
            </a:r>
            <a:r>
              <a:rPr lang="id-ID" sz="3800" dirty="0" smtClean="0"/>
              <a:t>lain</a:t>
            </a:r>
            <a:r>
              <a:rPr lang="en-US" sz="3800" dirty="0" smtClean="0"/>
              <a:t> </a:t>
            </a:r>
            <a:endParaRPr lang="en-US" sz="3800" dirty="0"/>
          </a:p>
          <a:p>
            <a:pPr marL="514350" indent="-514350">
              <a:buBlip>
                <a:blip r:embed="rId3"/>
              </a:buBlip>
            </a:pPr>
            <a:r>
              <a:rPr lang="en-US" sz="3800" dirty="0" smtClean="0"/>
              <a:t>B</a:t>
            </a:r>
            <a:r>
              <a:rPr lang="id-ID" sz="3800" dirty="0" smtClean="0"/>
              <a:t>agaimana </a:t>
            </a:r>
            <a:r>
              <a:rPr lang="id-ID" sz="3800" dirty="0"/>
              <a:t>belajar </a:t>
            </a:r>
            <a:r>
              <a:rPr lang="id-ID" sz="3800" dirty="0" smtClean="0"/>
              <a:t>m</a:t>
            </a:r>
            <a:r>
              <a:rPr lang="en-US" sz="3800" dirty="0" err="1" smtClean="0"/>
              <a:t>ahasiswa</a:t>
            </a:r>
            <a:r>
              <a:rPr lang="id-ID" sz="3800" dirty="0" smtClean="0"/>
              <a:t> </a:t>
            </a:r>
            <a:r>
              <a:rPr lang="id-ID" sz="3800" dirty="0"/>
              <a:t>akan </a:t>
            </a:r>
            <a:r>
              <a:rPr lang="id-ID" sz="3800" dirty="0" smtClean="0"/>
              <a:t>dinilai</a:t>
            </a:r>
            <a:endParaRPr lang="en-US" sz="3800" dirty="0" smtClean="0"/>
          </a:p>
          <a:p>
            <a:pPr marL="514350" indent="-514350">
              <a:buBlip>
                <a:blip r:embed="rId3"/>
              </a:buBlip>
            </a:pPr>
            <a:r>
              <a:rPr lang="en-US" sz="3800" dirty="0" err="1" smtClean="0"/>
              <a:t>Bagaimana</a:t>
            </a:r>
            <a:r>
              <a:rPr lang="en-US" sz="3800" dirty="0" smtClean="0"/>
              <a:t> </a:t>
            </a:r>
            <a:r>
              <a:rPr lang="en-US" sz="3800" dirty="0" err="1" smtClean="0"/>
              <a:t>berhubungan</a:t>
            </a:r>
            <a:r>
              <a:rPr lang="en-US" sz="3800" dirty="0" smtClean="0"/>
              <a:t> </a:t>
            </a:r>
            <a:r>
              <a:rPr lang="en-US" sz="3800" dirty="0" err="1" smtClean="0"/>
              <a:t>dengan</a:t>
            </a:r>
            <a:r>
              <a:rPr lang="en-US" sz="3800" dirty="0" smtClean="0"/>
              <a:t> </a:t>
            </a:r>
            <a:r>
              <a:rPr lang="en-US" sz="3800" dirty="0" err="1" smtClean="0"/>
              <a:t>dosen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394056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3269</TotalTime>
  <Words>349</Words>
  <Application>Microsoft Office PowerPoint</Application>
  <PresentationFormat>Custom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toshiba</cp:lastModifiedBy>
  <cp:revision>169</cp:revision>
  <cp:lastPrinted>2014-10-20T12:06:48Z</cp:lastPrinted>
  <dcterms:created xsi:type="dcterms:W3CDTF">2006-08-16T00:00:00Z</dcterms:created>
  <dcterms:modified xsi:type="dcterms:W3CDTF">2018-10-03T03:09:12Z</dcterms:modified>
</cp:coreProperties>
</file>