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1" r:id="rId1"/>
  </p:sldMasterIdLst>
  <p:notesMasterIdLst>
    <p:notesMasterId r:id="rId12"/>
  </p:notesMasterIdLst>
  <p:sldIdLst>
    <p:sldId id="319" r:id="rId2"/>
    <p:sldId id="257" r:id="rId3"/>
    <p:sldId id="270" r:id="rId4"/>
    <p:sldId id="260" r:id="rId5"/>
    <p:sldId id="261" r:id="rId6"/>
    <p:sldId id="296" r:id="rId7"/>
    <p:sldId id="271" r:id="rId8"/>
    <p:sldId id="265" r:id="rId9"/>
    <p:sldId id="297" r:id="rId10"/>
    <p:sldId id="259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F336C16-53E5-410F-8FB5-DD2BA93F7E01}">
  <a:tblStyle styleId="{2F336C16-53E5-410F-8FB5-DD2BA93F7E0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9" autoAdjust="0"/>
    <p:restoredTop sz="94656" autoAdjust="0"/>
  </p:normalViewPr>
  <p:slideViewPr>
    <p:cSldViewPr snapToGrid="0">
      <p:cViewPr varScale="1">
        <p:scale>
          <a:sx n="143" d="100"/>
          <a:sy n="143" d="100"/>
        </p:scale>
        <p:origin x="760" y="1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327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B76D0C-3630-4A04-A3DE-4C6F2DEC8A2A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B8A5B33-8708-41F1-B9D7-9C7A0E876392}">
      <dgm:prSet phldrT="[Text]"/>
      <dgm:spPr/>
      <dgm:t>
        <a:bodyPr/>
        <a:lstStyle/>
        <a:p>
          <a:r>
            <a:rPr lang="en-US" dirty="0"/>
            <a:t>-</a:t>
          </a:r>
        </a:p>
      </dgm:t>
    </dgm:pt>
    <dgm:pt modelId="{F66190A2-DDFD-48F2-9799-08EED22C5404}" type="sibTrans" cxnId="{0C71CB1B-4886-41FC-ABCC-229AF7BAB46C}">
      <dgm:prSet/>
      <dgm:spPr>
        <a:ln>
          <a:noFill/>
        </a:ln>
      </dgm:spPr>
      <dgm:t>
        <a:bodyPr/>
        <a:lstStyle/>
        <a:p>
          <a:endParaRPr lang="en-US"/>
        </a:p>
      </dgm:t>
    </dgm:pt>
    <dgm:pt modelId="{EFE75BEC-E7C9-4B50-AF48-4A3ECAE204C3}" type="parTrans" cxnId="{0C71CB1B-4886-41FC-ABCC-229AF7BAB46C}">
      <dgm:prSet/>
      <dgm:spPr/>
      <dgm:t>
        <a:bodyPr/>
        <a:lstStyle/>
        <a:p>
          <a:endParaRPr lang="en-US"/>
        </a:p>
      </dgm:t>
    </dgm:pt>
    <dgm:pt modelId="{3D5BFF77-A4F5-4226-8090-9071912D56EC}">
      <dgm:prSet phldrT="[Text]"/>
      <dgm:spPr/>
      <dgm:t>
        <a:bodyPr/>
        <a:lstStyle/>
        <a:p>
          <a:r>
            <a:rPr lang="en-US" dirty="0"/>
            <a:t>-</a:t>
          </a:r>
        </a:p>
      </dgm:t>
    </dgm:pt>
    <dgm:pt modelId="{152D78E5-34B6-47A2-971F-932B5C835B4A}" type="sibTrans" cxnId="{576E92A1-4BEA-4DDF-8473-9634B4BD516E}">
      <dgm:prSet/>
      <dgm:spPr>
        <a:ln>
          <a:noFill/>
        </a:ln>
      </dgm:spPr>
      <dgm:t>
        <a:bodyPr/>
        <a:lstStyle/>
        <a:p>
          <a:endParaRPr lang="en-US"/>
        </a:p>
      </dgm:t>
    </dgm:pt>
    <dgm:pt modelId="{71D09E26-558D-4278-BD37-DB012A688CC8}" type="parTrans" cxnId="{576E92A1-4BEA-4DDF-8473-9634B4BD516E}">
      <dgm:prSet/>
      <dgm:spPr/>
      <dgm:t>
        <a:bodyPr/>
        <a:lstStyle/>
        <a:p>
          <a:endParaRPr lang="en-US"/>
        </a:p>
      </dgm:t>
    </dgm:pt>
    <dgm:pt modelId="{3F0A8478-4012-44CA-B77A-4CD8E852EAEC}">
      <dgm:prSet phldrT="[Text]"/>
      <dgm:spPr/>
      <dgm:t>
        <a:bodyPr/>
        <a:lstStyle/>
        <a:p>
          <a:r>
            <a:rPr lang="en-US" dirty="0"/>
            <a:t>-</a:t>
          </a:r>
        </a:p>
      </dgm:t>
    </dgm:pt>
    <dgm:pt modelId="{6B3DAA38-3213-467D-9F14-CEF19551FC0F}" type="sibTrans" cxnId="{601D0078-49AC-4FCF-BA19-A16D6AEAB2D2}">
      <dgm:prSet/>
      <dgm:spPr>
        <a:ln>
          <a:noFill/>
        </a:ln>
      </dgm:spPr>
      <dgm:t>
        <a:bodyPr/>
        <a:lstStyle/>
        <a:p>
          <a:endParaRPr lang="en-US"/>
        </a:p>
      </dgm:t>
    </dgm:pt>
    <dgm:pt modelId="{07850FC3-51CF-4699-9BCD-824432800732}" type="parTrans" cxnId="{601D0078-49AC-4FCF-BA19-A16D6AEAB2D2}">
      <dgm:prSet/>
      <dgm:spPr/>
      <dgm:t>
        <a:bodyPr/>
        <a:lstStyle/>
        <a:p>
          <a:endParaRPr lang="en-US"/>
        </a:p>
      </dgm:t>
    </dgm:pt>
    <dgm:pt modelId="{4CAFBC7B-49D6-4DCF-8EE2-934266CB604F}">
      <dgm:prSet phldrT="[Text]"/>
      <dgm:spPr/>
      <dgm:t>
        <a:bodyPr/>
        <a:lstStyle/>
        <a:p>
          <a:r>
            <a:rPr lang="en-US" dirty="0"/>
            <a:t>-</a:t>
          </a:r>
        </a:p>
      </dgm:t>
    </dgm:pt>
    <dgm:pt modelId="{93762836-0EA9-4B48-BF88-B310233D9802}" type="sibTrans" cxnId="{92886220-CB79-4C58-A94E-5659B7D77268}">
      <dgm:prSet/>
      <dgm:spPr>
        <a:ln>
          <a:noFill/>
        </a:ln>
      </dgm:spPr>
      <dgm:t>
        <a:bodyPr/>
        <a:lstStyle/>
        <a:p>
          <a:endParaRPr lang="en-US"/>
        </a:p>
      </dgm:t>
    </dgm:pt>
    <dgm:pt modelId="{C7C0A7EF-B010-410D-967F-12B86434653D}" type="parTrans" cxnId="{92886220-CB79-4C58-A94E-5659B7D77268}">
      <dgm:prSet/>
      <dgm:spPr/>
      <dgm:t>
        <a:bodyPr/>
        <a:lstStyle/>
        <a:p>
          <a:endParaRPr lang="en-US"/>
        </a:p>
      </dgm:t>
    </dgm:pt>
    <dgm:pt modelId="{C3569C1B-6E65-41A9-B4F9-706FCB9BF080}">
      <dgm:prSet phldrT="[Text]"/>
      <dgm:spPr/>
      <dgm:t>
        <a:bodyPr/>
        <a:lstStyle/>
        <a:p>
          <a:r>
            <a:rPr lang="en-US" dirty="0"/>
            <a:t>-</a:t>
          </a:r>
        </a:p>
      </dgm:t>
    </dgm:pt>
    <dgm:pt modelId="{DA95C804-9E63-4254-AC44-54DB78E8747B}" type="sibTrans" cxnId="{7B984483-8109-489D-9C68-85E44DB15DEF}">
      <dgm:prSet/>
      <dgm:spPr>
        <a:ln>
          <a:noFill/>
        </a:ln>
      </dgm:spPr>
      <dgm:t>
        <a:bodyPr/>
        <a:lstStyle/>
        <a:p>
          <a:endParaRPr lang="en-US"/>
        </a:p>
      </dgm:t>
    </dgm:pt>
    <dgm:pt modelId="{03F2BB37-B0D0-4FEC-95C6-249691475CDC}" type="parTrans" cxnId="{7B984483-8109-489D-9C68-85E44DB15DEF}">
      <dgm:prSet/>
      <dgm:spPr/>
      <dgm:t>
        <a:bodyPr/>
        <a:lstStyle/>
        <a:p>
          <a:endParaRPr lang="en-US"/>
        </a:p>
      </dgm:t>
    </dgm:pt>
    <dgm:pt modelId="{9797AB12-FD7C-4C62-826E-DED21D005FA8}" type="pres">
      <dgm:prSet presAssocID="{A0B76D0C-3630-4A04-A3DE-4C6F2DEC8A2A}" presName="cycle" presStyleCnt="0">
        <dgm:presLayoutVars>
          <dgm:dir/>
          <dgm:resizeHandles val="exact"/>
        </dgm:presLayoutVars>
      </dgm:prSet>
      <dgm:spPr/>
    </dgm:pt>
    <dgm:pt modelId="{7B41F393-8876-493B-BB23-9BA578E48ADC}" type="pres">
      <dgm:prSet presAssocID="{4CAFBC7B-49D6-4DCF-8EE2-934266CB604F}" presName="dummy" presStyleCnt="0"/>
      <dgm:spPr/>
    </dgm:pt>
    <dgm:pt modelId="{EB0073A9-BC2B-483F-98C5-952F31F5F45C}" type="pres">
      <dgm:prSet presAssocID="{4CAFBC7B-49D6-4DCF-8EE2-934266CB604F}" presName="node" presStyleLbl="revTx" presStyleIdx="0" presStyleCnt="5">
        <dgm:presLayoutVars>
          <dgm:bulletEnabled val="1"/>
        </dgm:presLayoutVars>
      </dgm:prSet>
      <dgm:spPr/>
    </dgm:pt>
    <dgm:pt modelId="{8C5C0209-5DEF-4F2D-9863-8E880796DACE}" type="pres">
      <dgm:prSet presAssocID="{93762836-0EA9-4B48-BF88-B310233D9802}" presName="sibTrans" presStyleLbl="node1" presStyleIdx="0" presStyleCnt="5" custLinFactNeighborX="2623"/>
      <dgm:spPr/>
    </dgm:pt>
    <dgm:pt modelId="{1FBAE539-3101-4F19-B4D6-6CC9EB34388F}" type="pres">
      <dgm:prSet presAssocID="{3F0A8478-4012-44CA-B77A-4CD8E852EAEC}" presName="dummy" presStyleCnt="0"/>
      <dgm:spPr/>
    </dgm:pt>
    <dgm:pt modelId="{12A8ED5F-3E57-481A-AC68-D8E5F8CA419C}" type="pres">
      <dgm:prSet presAssocID="{3F0A8478-4012-44CA-B77A-4CD8E852EAEC}" presName="node" presStyleLbl="revTx" presStyleIdx="1" presStyleCnt="5">
        <dgm:presLayoutVars>
          <dgm:bulletEnabled val="1"/>
        </dgm:presLayoutVars>
      </dgm:prSet>
      <dgm:spPr/>
    </dgm:pt>
    <dgm:pt modelId="{190A2727-61AB-40CE-95CA-5072F5934340}" type="pres">
      <dgm:prSet presAssocID="{6B3DAA38-3213-467D-9F14-CEF19551FC0F}" presName="sibTrans" presStyleLbl="node1" presStyleIdx="1" presStyleCnt="5" custScaleX="100533" custScaleY="101002" custLinFactNeighborX="2623" custLinFactNeighborY="1574"/>
      <dgm:spPr/>
    </dgm:pt>
    <dgm:pt modelId="{AA32D507-4242-44D1-BD10-538FE03AA174}" type="pres">
      <dgm:prSet presAssocID="{3D5BFF77-A4F5-4226-8090-9071912D56EC}" presName="dummy" presStyleCnt="0"/>
      <dgm:spPr/>
    </dgm:pt>
    <dgm:pt modelId="{E1562C00-2E34-46FB-995E-631778515DE8}" type="pres">
      <dgm:prSet presAssocID="{3D5BFF77-A4F5-4226-8090-9071912D56EC}" presName="node" presStyleLbl="revTx" presStyleIdx="2" presStyleCnt="5">
        <dgm:presLayoutVars>
          <dgm:bulletEnabled val="1"/>
        </dgm:presLayoutVars>
      </dgm:prSet>
      <dgm:spPr/>
    </dgm:pt>
    <dgm:pt modelId="{8CC0A840-0600-4886-A985-AEF904A25DEF}" type="pres">
      <dgm:prSet presAssocID="{152D78E5-34B6-47A2-971F-932B5C835B4A}" presName="sibTrans" presStyleLbl="node1" presStyleIdx="2" presStyleCnt="5" custLinFactNeighborX="-3410" custLinFactNeighborY="2098"/>
      <dgm:spPr/>
    </dgm:pt>
    <dgm:pt modelId="{F30646E7-938E-4B12-9128-7813A566F2C5}" type="pres">
      <dgm:prSet presAssocID="{FB8A5B33-8708-41F1-B9D7-9C7A0E876392}" presName="dummy" presStyleCnt="0"/>
      <dgm:spPr/>
    </dgm:pt>
    <dgm:pt modelId="{243F38F3-FC75-480E-B3B1-7D9759FD2D1D}" type="pres">
      <dgm:prSet presAssocID="{FB8A5B33-8708-41F1-B9D7-9C7A0E876392}" presName="node" presStyleLbl="revTx" presStyleIdx="3" presStyleCnt="5">
        <dgm:presLayoutVars>
          <dgm:bulletEnabled val="1"/>
        </dgm:presLayoutVars>
      </dgm:prSet>
      <dgm:spPr/>
    </dgm:pt>
    <dgm:pt modelId="{96571B4E-4814-401E-8D88-70B2929615C6}" type="pres">
      <dgm:prSet presAssocID="{F66190A2-DDFD-48F2-9799-08EED22C5404}" presName="sibTrans" presStyleLbl="node1" presStyleIdx="3" presStyleCnt="5" custLinFactNeighborX="-2098"/>
      <dgm:spPr/>
    </dgm:pt>
    <dgm:pt modelId="{5226BB36-234D-4A91-996F-9343C4E3F032}" type="pres">
      <dgm:prSet presAssocID="{C3569C1B-6E65-41A9-B4F9-706FCB9BF080}" presName="dummy" presStyleCnt="0"/>
      <dgm:spPr/>
    </dgm:pt>
    <dgm:pt modelId="{EB050EE0-5703-4FA6-9D16-5A77440D6762}" type="pres">
      <dgm:prSet presAssocID="{C3569C1B-6E65-41A9-B4F9-706FCB9BF080}" presName="node" presStyleLbl="revTx" presStyleIdx="4" presStyleCnt="5">
        <dgm:presLayoutVars>
          <dgm:bulletEnabled val="1"/>
        </dgm:presLayoutVars>
      </dgm:prSet>
      <dgm:spPr/>
    </dgm:pt>
    <dgm:pt modelId="{644B1E66-2A57-41F0-8A0C-BFCA008B0C4F}" type="pres">
      <dgm:prSet presAssocID="{DA95C804-9E63-4254-AC44-54DB78E8747B}" presName="sibTrans" presStyleLbl="node1" presStyleIdx="4" presStyleCnt="5" custLinFactNeighborX="239" custLinFactNeighborY="1836"/>
      <dgm:spPr/>
    </dgm:pt>
  </dgm:ptLst>
  <dgm:cxnLst>
    <dgm:cxn modelId="{0C71CB1B-4886-41FC-ABCC-229AF7BAB46C}" srcId="{A0B76D0C-3630-4A04-A3DE-4C6F2DEC8A2A}" destId="{FB8A5B33-8708-41F1-B9D7-9C7A0E876392}" srcOrd="3" destOrd="0" parTransId="{EFE75BEC-E7C9-4B50-AF48-4A3ECAE204C3}" sibTransId="{F66190A2-DDFD-48F2-9799-08EED22C5404}"/>
    <dgm:cxn modelId="{92886220-CB79-4C58-A94E-5659B7D77268}" srcId="{A0B76D0C-3630-4A04-A3DE-4C6F2DEC8A2A}" destId="{4CAFBC7B-49D6-4DCF-8EE2-934266CB604F}" srcOrd="0" destOrd="0" parTransId="{C7C0A7EF-B010-410D-967F-12B86434653D}" sibTransId="{93762836-0EA9-4B48-BF88-B310233D9802}"/>
    <dgm:cxn modelId="{0F6E0C21-683B-4B3E-A888-A81F7CA9A1FD}" type="presOf" srcId="{4CAFBC7B-49D6-4DCF-8EE2-934266CB604F}" destId="{EB0073A9-BC2B-483F-98C5-952F31F5F45C}" srcOrd="0" destOrd="0" presId="urn:microsoft.com/office/officeart/2005/8/layout/cycle1"/>
    <dgm:cxn modelId="{A38A773D-84A4-4845-B7A8-880ED76BB49F}" type="presOf" srcId="{C3569C1B-6E65-41A9-B4F9-706FCB9BF080}" destId="{EB050EE0-5703-4FA6-9D16-5A77440D6762}" srcOrd="0" destOrd="0" presId="urn:microsoft.com/office/officeart/2005/8/layout/cycle1"/>
    <dgm:cxn modelId="{814D1746-1A3E-419B-AFB0-C8570E4B55DB}" type="presOf" srcId="{F66190A2-DDFD-48F2-9799-08EED22C5404}" destId="{96571B4E-4814-401E-8D88-70B2929615C6}" srcOrd="0" destOrd="0" presId="urn:microsoft.com/office/officeart/2005/8/layout/cycle1"/>
    <dgm:cxn modelId="{514A2946-9FE4-43BE-B236-07FA4405BA21}" type="presOf" srcId="{A0B76D0C-3630-4A04-A3DE-4C6F2DEC8A2A}" destId="{9797AB12-FD7C-4C62-826E-DED21D005FA8}" srcOrd="0" destOrd="0" presId="urn:microsoft.com/office/officeart/2005/8/layout/cycle1"/>
    <dgm:cxn modelId="{9BD9E555-02BA-41E0-B027-140F2BD1C5EC}" type="presOf" srcId="{3F0A8478-4012-44CA-B77A-4CD8E852EAEC}" destId="{12A8ED5F-3E57-481A-AC68-D8E5F8CA419C}" srcOrd="0" destOrd="0" presId="urn:microsoft.com/office/officeart/2005/8/layout/cycle1"/>
    <dgm:cxn modelId="{601D0078-49AC-4FCF-BA19-A16D6AEAB2D2}" srcId="{A0B76D0C-3630-4A04-A3DE-4C6F2DEC8A2A}" destId="{3F0A8478-4012-44CA-B77A-4CD8E852EAEC}" srcOrd="1" destOrd="0" parTransId="{07850FC3-51CF-4699-9BCD-824432800732}" sibTransId="{6B3DAA38-3213-467D-9F14-CEF19551FC0F}"/>
    <dgm:cxn modelId="{7B984483-8109-489D-9C68-85E44DB15DEF}" srcId="{A0B76D0C-3630-4A04-A3DE-4C6F2DEC8A2A}" destId="{C3569C1B-6E65-41A9-B4F9-706FCB9BF080}" srcOrd="4" destOrd="0" parTransId="{03F2BB37-B0D0-4FEC-95C6-249691475CDC}" sibTransId="{DA95C804-9E63-4254-AC44-54DB78E8747B}"/>
    <dgm:cxn modelId="{576E92A1-4BEA-4DDF-8473-9634B4BD516E}" srcId="{A0B76D0C-3630-4A04-A3DE-4C6F2DEC8A2A}" destId="{3D5BFF77-A4F5-4226-8090-9071912D56EC}" srcOrd="2" destOrd="0" parTransId="{71D09E26-558D-4278-BD37-DB012A688CC8}" sibTransId="{152D78E5-34B6-47A2-971F-932B5C835B4A}"/>
    <dgm:cxn modelId="{982682CF-E2DB-4442-B465-E09DC5C56D87}" type="presOf" srcId="{152D78E5-34B6-47A2-971F-932B5C835B4A}" destId="{8CC0A840-0600-4886-A985-AEF904A25DEF}" srcOrd="0" destOrd="0" presId="urn:microsoft.com/office/officeart/2005/8/layout/cycle1"/>
    <dgm:cxn modelId="{EC9EFEDD-BC77-4CA6-ABC0-E9BB927FEBEB}" type="presOf" srcId="{3D5BFF77-A4F5-4226-8090-9071912D56EC}" destId="{E1562C00-2E34-46FB-995E-631778515DE8}" srcOrd="0" destOrd="0" presId="urn:microsoft.com/office/officeart/2005/8/layout/cycle1"/>
    <dgm:cxn modelId="{C35C28E1-AF23-44F6-AA3B-D4D67A1CC327}" type="presOf" srcId="{DA95C804-9E63-4254-AC44-54DB78E8747B}" destId="{644B1E66-2A57-41F0-8A0C-BFCA008B0C4F}" srcOrd="0" destOrd="0" presId="urn:microsoft.com/office/officeart/2005/8/layout/cycle1"/>
    <dgm:cxn modelId="{D1886EE9-7E73-49C2-9E2A-EF0C37AD36A6}" type="presOf" srcId="{93762836-0EA9-4B48-BF88-B310233D9802}" destId="{8C5C0209-5DEF-4F2D-9863-8E880796DACE}" srcOrd="0" destOrd="0" presId="urn:microsoft.com/office/officeart/2005/8/layout/cycle1"/>
    <dgm:cxn modelId="{F1A785EC-7B39-4682-B7A3-B1A708FB0CD2}" type="presOf" srcId="{FB8A5B33-8708-41F1-B9D7-9C7A0E876392}" destId="{243F38F3-FC75-480E-B3B1-7D9759FD2D1D}" srcOrd="0" destOrd="0" presId="urn:microsoft.com/office/officeart/2005/8/layout/cycle1"/>
    <dgm:cxn modelId="{9E16C4FB-9B45-4780-B0D1-D07E48F2CA4D}" type="presOf" srcId="{6B3DAA38-3213-467D-9F14-CEF19551FC0F}" destId="{190A2727-61AB-40CE-95CA-5072F5934340}" srcOrd="0" destOrd="0" presId="urn:microsoft.com/office/officeart/2005/8/layout/cycle1"/>
    <dgm:cxn modelId="{44E32BD2-926B-4A72-89BF-B17D67A4924E}" type="presParOf" srcId="{9797AB12-FD7C-4C62-826E-DED21D005FA8}" destId="{7B41F393-8876-493B-BB23-9BA578E48ADC}" srcOrd="0" destOrd="0" presId="urn:microsoft.com/office/officeart/2005/8/layout/cycle1"/>
    <dgm:cxn modelId="{F351A29D-A538-41B6-AE56-1444ADD4113C}" type="presParOf" srcId="{9797AB12-FD7C-4C62-826E-DED21D005FA8}" destId="{EB0073A9-BC2B-483F-98C5-952F31F5F45C}" srcOrd="1" destOrd="0" presId="urn:microsoft.com/office/officeart/2005/8/layout/cycle1"/>
    <dgm:cxn modelId="{CA4C0C88-AD30-4B68-AA19-970D21DC8E83}" type="presParOf" srcId="{9797AB12-FD7C-4C62-826E-DED21D005FA8}" destId="{8C5C0209-5DEF-4F2D-9863-8E880796DACE}" srcOrd="2" destOrd="0" presId="urn:microsoft.com/office/officeart/2005/8/layout/cycle1"/>
    <dgm:cxn modelId="{A47BBE72-96AB-4EC7-B5E9-2E6F3FCF527E}" type="presParOf" srcId="{9797AB12-FD7C-4C62-826E-DED21D005FA8}" destId="{1FBAE539-3101-4F19-B4D6-6CC9EB34388F}" srcOrd="3" destOrd="0" presId="urn:microsoft.com/office/officeart/2005/8/layout/cycle1"/>
    <dgm:cxn modelId="{8257F0AA-D181-4693-A2E9-A2657C68FC41}" type="presParOf" srcId="{9797AB12-FD7C-4C62-826E-DED21D005FA8}" destId="{12A8ED5F-3E57-481A-AC68-D8E5F8CA419C}" srcOrd="4" destOrd="0" presId="urn:microsoft.com/office/officeart/2005/8/layout/cycle1"/>
    <dgm:cxn modelId="{9546393D-AE70-4B0F-B40E-D51336F557E7}" type="presParOf" srcId="{9797AB12-FD7C-4C62-826E-DED21D005FA8}" destId="{190A2727-61AB-40CE-95CA-5072F5934340}" srcOrd="5" destOrd="0" presId="urn:microsoft.com/office/officeart/2005/8/layout/cycle1"/>
    <dgm:cxn modelId="{55C63D88-C2B2-491C-9A12-AA43367C6D8F}" type="presParOf" srcId="{9797AB12-FD7C-4C62-826E-DED21D005FA8}" destId="{AA32D507-4242-44D1-BD10-538FE03AA174}" srcOrd="6" destOrd="0" presId="urn:microsoft.com/office/officeart/2005/8/layout/cycle1"/>
    <dgm:cxn modelId="{3DBD0F98-EC3B-4F8D-AFC7-B92866B5A3C4}" type="presParOf" srcId="{9797AB12-FD7C-4C62-826E-DED21D005FA8}" destId="{E1562C00-2E34-46FB-995E-631778515DE8}" srcOrd="7" destOrd="0" presId="urn:microsoft.com/office/officeart/2005/8/layout/cycle1"/>
    <dgm:cxn modelId="{C17B67E7-F48C-4AB9-8123-26F4FBDEF0BF}" type="presParOf" srcId="{9797AB12-FD7C-4C62-826E-DED21D005FA8}" destId="{8CC0A840-0600-4886-A985-AEF904A25DEF}" srcOrd="8" destOrd="0" presId="urn:microsoft.com/office/officeart/2005/8/layout/cycle1"/>
    <dgm:cxn modelId="{8CBB6318-AA94-47FC-BDC5-683D7E85C941}" type="presParOf" srcId="{9797AB12-FD7C-4C62-826E-DED21D005FA8}" destId="{F30646E7-938E-4B12-9128-7813A566F2C5}" srcOrd="9" destOrd="0" presId="urn:microsoft.com/office/officeart/2005/8/layout/cycle1"/>
    <dgm:cxn modelId="{AA1550FC-5D6A-4A39-A8CE-13E5B5FF6B6E}" type="presParOf" srcId="{9797AB12-FD7C-4C62-826E-DED21D005FA8}" destId="{243F38F3-FC75-480E-B3B1-7D9759FD2D1D}" srcOrd="10" destOrd="0" presId="urn:microsoft.com/office/officeart/2005/8/layout/cycle1"/>
    <dgm:cxn modelId="{93887E25-2121-40A8-91D2-0A2B14C20AAD}" type="presParOf" srcId="{9797AB12-FD7C-4C62-826E-DED21D005FA8}" destId="{96571B4E-4814-401E-8D88-70B2929615C6}" srcOrd="11" destOrd="0" presId="urn:microsoft.com/office/officeart/2005/8/layout/cycle1"/>
    <dgm:cxn modelId="{ADED34A2-C1BA-4C83-8102-74CD7DD821DB}" type="presParOf" srcId="{9797AB12-FD7C-4C62-826E-DED21D005FA8}" destId="{5226BB36-234D-4A91-996F-9343C4E3F032}" srcOrd="12" destOrd="0" presId="urn:microsoft.com/office/officeart/2005/8/layout/cycle1"/>
    <dgm:cxn modelId="{23036CB5-0B9C-4A25-9FE4-89342EFB7328}" type="presParOf" srcId="{9797AB12-FD7C-4C62-826E-DED21D005FA8}" destId="{EB050EE0-5703-4FA6-9D16-5A77440D6762}" srcOrd="13" destOrd="0" presId="urn:microsoft.com/office/officeart/2005/8/layout/cycle1"/>
    <dgm:cxn modelId="{74481653-161C-480D-8CAA-C23C639BB2C2}" type="presParOf" srcId="{9797AB12-FD7C-4C62-826E-DED21D005FA8}" destId="{644B1E66-2A57-41F0-8A0C-BFCA008B0C4F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0073A9-BC2B-483F-98C5-952F31F5F45C}">
      <dsp:nvSpPr>
        <dsp:cNvPr id="0" name=""/>
        <dsp:cNvSpPr/>
      </dsp:nvSpPr>
      <dsp:spPr>
        <a:xfrm>
          <a:off x="4318848" y="35555"/>
          <a:ext cx="1205507" cy="12055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-</a:t>
          </a:r>
        </a:p>
      </dsp:txBody>
      <dsp:txXfrm>
        <a:off x="4318848" y="35555"/>
        <a:ext cx="1205507" cy="1205507"/>
      </dsp:txXfrm>
    </dsp:sp>
    <dsp:sp modelId="{8C5C0209-5DEF-4F2D-9863-8E880796DACE}">
      <dsp:nvSpPr>
        <dsp:cNvPr id="0" name=""/>
        <dsp:cNvSpPr/>
      </dsp:nvSpPr>
      <dsp:spPr>
        <a:xfrm>
          <a:off x="1595792" y="-43"/>
          <a:ext cx="4527375" cy="4527375"/>
        </a:xfrm>
        <a:prstGeom prst="circularArrow">
          <a:avLst>
            <a:gd name="adj1" fmla="val 5192"/>
            <a:gd name="adj2" fmla="val 335339"/>
            <a:gd name="adj3" fmla="val 21295579"/>
            <a:gd name="adj4" fmla="val 19764190"/>
            <a:gd name="adj5" fmla="val 605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A8ED5F-3E57-481A-AC68-D8E5F8CA419C}">
      <dsp:nvSpPr>
        <dsp:cNvPr id="0" name=""/>
        <dsp:cNvSpPr/>
      </dsp:nvSpPr>
      <dsp:spPr>
        <a:xfrm>
          <a:off x="5048668" y="2281712"/>
          <a:ext cx="1205507" cy="12055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-</a:t>
          </a:r>
        </a:p>
      </dsp:txBody>
      <dsp:txXfrm>
        <a:off x="5048668" y="2281712"/>
        <a:ext cx="1205507" cy="1205507"/>
      </dsp:txXfrm>
    </dsp:sp>
    <dsp:sp modelId="{190A2727-61AB-40CE-95CA-5072F5934340}">
      <dsp:nvSpPr>
        <dsp:cNvPr id="0" name=""/>
        <dsp:cNvSpPr/>
      </dsp:nvSpPr>
      <dsp:spPr>
        <a:xfrm>
          <a:off x="1583727" y="48535"/>
          <a:ext cx="4551506" cy="4572739"/>
        </a:xfrm>
        <a:prstGeom prst="circularArrow">
          <a:avLst>
            <a:gd name="adj1" fmla="val 5192"/>
            <a:gd name="adj2" fmla="val 335339"/>
            <a:gd name="adj3" fmla="val 4017121"/>
            <a:gd name="adj4" fmla="val 2251208"/>
            <a:gd name="adj5" fmla="val 605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562C00-2E34-46FB-995E-631778515DE8}">
      <dsp:nvSpPr>
        <dsp:cNvPr id="0" name=""/>
        <dsp:cNvSpPr/>
      </dsp:nvSpPr>
      <dsp:spPr>
        <a:xfrm>
          <a:off x="3137973" y="3669913"/>
          <a:ext cx="1205507" cy="12055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-</a:t>
          </a:r>
        </a:p>
      </dsp:txBody>
      <dsp:txXfrm>
        <a:off x="3137973" y="3669913"/>
        <a:ext cx="1205507" cy="1205507"/>
      </dsp:txXfrm>
    </dsp:sp>
    <dsp:sp modelId="{8CC0A840-0600-4886-A985-AEF904A25DEF}">
      <dsp:nvSpPr>
        <dsp:cNvPr id="0" name=""/>
        <dsp:cNvSpPr/>
      </dsp:nvSpPr>
      <dsp:spPr>
        <a:xfrm>
          <a:off x="1322656" y="94940"/>
          <a:ext cx="4527375" cy="4527375"/>
        </a:xfrm>
        <a:prstGeom prst="circularArrow">
          <a:avLst>
            <a:gd name="adj1" fmla="val 5192"/>
            <a:gd name="adj2" fmla="val 335339"/>
            <a:gd name="adj3" fmla="val 8213452"/>
            <a:gd name="adj4" fmla="val 6447540"/>
            <a:gd name="adj5" fmla="val 605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3F38F3-FC75-480E-B3B1-7D9759FD2D1D}">
      <dsp:nvSpPr>
        <dsp:cNvPr id="0" name=""/>
        <dsp:cNvSpPr/>
      </dsp:nvSpPr>
      <dsp:spPr>
        <a:xfrm>
          <a:off x="1227278" y="2281712"/>
          <a:ext cx="1205507" cy="12055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-</a:t>
          </a:r>
        </a:p>
      </dsp:txBody>
      <dsp:txXfrm>
        <a:off x="1227278" y="2281712"/>
        <a:ext cx="1205507" cy="1205507"/>
      </dsp:txXfrm>
    </dsp:sp>
    <dsp:sp modelId="{96571B4E-4814-401E-8D88-70B2929615C6}">
      <dsp:nvSpPr>
        <dsp:cNvPr id="0" name=""/>
        <dsp:cNvSpPr/>
      </dsp:nvSpPr>
      <dsp:spPr>
        <a:xfrm>
          <a:off x="1382055" y="-43"/>
          <a:ext cx="4527375" cy="4527375"/>
        </a:xfrm>
        <a:prstGeom prst="circularArrow">
          <a:avLst>
            <a:gd name="adj1" fmla="val 5192"/>
            <a:gd name="adj2" fmla="val 335339"/>
            <a:gd name="adj3" fmla="val 12300470"/>
            <a:gd name="adj4" fmla="val 10769081"/>
            <a:gd name="adj5" fmla="val 605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050EE0-5703-4FA6-9D16-5A77440D6762}">
      <dsp:nvSpPr>
        <dsp:cNvPr id="0" name=""/>
        <dsp:cNvSpPr/>
      </dsp:nvSpPr>
      <dsp:spPr>
        <a:xfrm>
          <a:off x="1957098" y="35555"/>
          <a:ext cx="1205507" cy="12055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-</a:t>
          </a:r>
        </a:p>
      </dsp:txBody>
      <dsp:txXfrm>
        <a:off x="1957098" y="35555"/>
        <a:ext cx="1205507" cy="1205507"/>
      </dsp:txXfrm>
    </dsp:sp>
    <dsp:sp modelId="{644B1E66-2A57-41F0-8A0C-BFCA008B0C4F}">
      <dsp:nvSpPr>
        <dsp:cNvPr id="0" name=""/>
        <dsp:cNvSpPr/>
      </dsp:nvSpPr>
      <dsp:spPr>
        <a:xfrm>
          <a:off x="1487860" y="83078"/>
          <a:ext cx="4527375" cy="4527375"/>
        </a:xfrm>
        <a:prstGeom prst="circularArrow">
          <a:avLst>
            <a:gd name="adj1" fmla="val 5192"/>
            <a:gd name="adj2" fmla="val 335339"/>
            <a:gd name="adj3" fmla="val 16868102"/>
            <a:gd name="adj4" fmla="val 15196559"/>
            <a:gd name="adj5" fmla="val 605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752240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6b20e22304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6b20e22304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6bad27d065_0_2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Google Shape;682;g6bad27d065_0_24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70c1df8b9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70c1df8b9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70c1df8b9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70c1df8b9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g6b20e22304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7" name="Google Shape;867;g6b20e22304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70c1df8b91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70c1df8b91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70c1df8b9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70c1df8b9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>
            <a:off x="3077650" y="3419200"/>
            <a:ext cx="2988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82400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482400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482400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482400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482400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482400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482400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482400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482400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923750" y="981600"/>
            <a:ext cx="5296500" cy="22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0">
                <a:solidFill>
                  <a:srgbClr val="4824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ources">
  <p:cSld name="CUSTOM_8_1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605216" y="1211950"/>
            <a:ext cx="3435000" cy="32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Nunito Light"/>
              <a:buChar char="■"/>
              <a:defRPr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◂"/>
              <a:defRPr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◂"/>
              <a:defRPr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◂"/>
              <a:defRPr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4882150" y="1195450"/>
            <a:ext cx="3435000" cy="331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79400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800"/>
              <a:buFont typeface="Nunito Light"/>
              <a:buChar char="■"/>
              <a:defRPr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◂"/>
              <a:defRPr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◂"/>
              <a:defRPr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◂"/>
              <a:defRPr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ctrTitle"/>
          </p:nvPr>
        </p:nvSpPr>
        <p:spPr>
          <a:xfrm>
            <a:off x="1935550" y="359450"/>
            <a:ext cx="5273100" cy="9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6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ctrTitle"/>
          </p:nvPr>
        </p:nvSpPr>
        <p:spPr>
          <a:xfrm>
            <a:off x="1213329" y="1827113"/>
            <a:ext cx="20562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ubTitle" idx="1"/>
          </p:nvPr>
        </p:nvSpPr>
        <p:spPr>
          <a:xfrm>
            <a:off x="1163529" y="2211205"/>
            <a:ext cx="2155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ctrTitle" idx="2"/>
          </p:nvPr>
        </p:nvSpPr>
        <p:spPr>
          <a:xfrm>
            <a:off x="3521526" y="1827113"/>
            <a:ext cx="20562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subTitle" idx="3"/>
          </p:nvPr>
        </p:nvSpPr>
        <p:spPr>
          <a:xfrm>
            <a:off x="3471726" y="2211205"/>
            <a:ext cx="2155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ctrTitle" idx="4"/>
          </p:nvPr>
        </p:nvSpPr>
        <p:spPr>
          <a:xfrm>
            <a:off x="5829726" y="1827113"/>
            <a:ext cx="20562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subTitle" idx="5"/>
          </p:nvPr>
        </p:nvSpPr>
        <p:spPr>
          <a:xfrm>
            <a:off x="5779926" y="2211205"/>
            <a:ext cx="2155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ctrTitle" idx="6"/>
          </p:nvPr>
        </p:nvSpPr>
        <p:spPr>
          <a:xfrm>
            <a:off x="1213329" y="3246800"/>
            <a:ext cx="20562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subTitle" idx="7"/>
          </p:nvPr>
        </p:nvSpPr>
        <p:spPr>
          <a:xfrm>
            <a:off x="1163529" y="3631972"/>
            <a:ext cx="2155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ctrTitle" idx="8"/>
          </p:nvPr>
        </p:nvSpPr>
        <p:spPr>
          <a:xfrm>
            <a:off x="3521526" y="3246800"/>
            <a:ext cx="20562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7"/>
          <p:cNvSpPr txBox="1">
            <a:spLocks noGrp="1"/>
          </p:cNvSpPr>
          <p:nvPr>
            <p:ph type="subTitle" idx="9"/>
          </p:nvPr>
        </p:nvSpPr>
        <p:spPr>
          <a:xfrm>
            <a:off x="3471726" y="3631972"/>
            <a:ext cx="2155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ctrTitle" idx="13"/>
          </p:nvPr>
        </p:nvSpPr>
        <p:spPr>
          <a:xfrm>
            <a:off x="5829726" y="3246800"/>
            <a:ext cx="20562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subTitle" idx="14"/>
          </p:nvPr>
        </p:nvSpPr>
        <p:spPr>
          <a:xfrm>
            <a:off x="5779926" y="3631972"/>
            <a:ext cx="2155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ctrTitle" idx="15"/>
          </p:nvPr>
        </p:nvSpPr>
        <p:spPr>
          <a:xfrm>
            <a:off x="1935550" y="359450"/>
            <a:ext cx="5273100" cy="9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words">
  <p:cSld name="MAIN_POINT_1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</p:nvPr>
        </p:nvSpPr>
        <p:spPr>
          <a:xfrm>
            <a:off x="270075" y="509350"/>
            <a:ext cx="4946100" cy="24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7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subTitle" idx="1"/>
          </p:nvPr>
        </p:nvSpPr>
        <p:spPr>
          <a:xfrm flipH="1">
            <a:off x="835078" y="2109829"/>
            <a:ext cx="3569100" cy="208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1101028" y="1456631"/>
            <a:ext cx="3037200" cy="5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0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0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0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0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0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0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0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0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>
            <a:spLocks noGrp="1"/>
          </p:cNvSpPr>
          <p:nvPr>
            <p:ph type="subTitle" idx="1"/>
          </p:nvPr>
        </p:nvSpPr>
        <p:spPr>
          <a:xfrm>
            <a:off x="3023375" y="1675677"/>
            <a:ext cx="3097200" cy="9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ctrTitle"/>
          </p:nvPr>
        </p:nvSpPr>
        <p:spPr>
          <a:xfrm>
            <a:off x="1935550" y="359450"/>
            <a:ext cx="5273100" cy="9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subTitle" idx="2"/>
          </p:nvPr>
        </p:nvSpPr>
        <p:spPr>
          <a:xfrm>
            <a:off x="3591150" y="1474467"/>
            <a:ext cx="1961700" cy="37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ubTitle" idx="3"/>
          </p:nvPr>
        </p:nvSpPr>
        <p:spPr>
          <a:xfrm>
            <a:off x="3591150" y="3146917"/>
            <a:ext cx="1961700" cy="37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ubTitle" idx="4"/>
          </p:nvPr>
        </p:nvSpPr>
        <p:spPr>
          <a:xfrm>
            <a:off x="3084450" y="3348127"/>
            <a:ext cx="2975100" cy="9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2439675" y="362239"/>
            <a:ext cx="426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ctrTitle"/>
          </p:nvPr>
        </p:nvSpPr>
        <p:spPr>
          <a:xfrm>
            <a:off x="5826034" y="1395800"/>
            <a:ext cx="2711700" cy="99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subTitle" idx="1"/>
          </p:nvPr>
        </p:nvSpPr>
        <p:spPr>
          <a:xfrm>
            <a:off x="5375734" y="2462926"/>
            <a:ext cx="3162000" cy="20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3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accent3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accent3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accent3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accent3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accent3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accent3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accent3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 txBox="1">
            <a:spLocks noGrp="1"/>
          </p:cNvSpPr>
          <p:nvPr>
            <p:ph type="ctrTitle"/>
          </p:nvPr>
        </p:nvSpPr>
        <p:spPr>
          <a:xfrm>
            <a:off x="3134250" y="3878388"/>
            <a:ext cx="2875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800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subTitle" idx="1"/>
          </p:nvPr>
        </p:nvSpPr>
        <p:spPr>
          <a:xfrm>
            <a:off x="1754500" y="700900"/>
            <a:ext cx="5634900" cy="195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ong list">
  <p:cSld name="CUSTOM_8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>
            <a:spLocks noGrp="1"/>
          </p:cNvSpPr>
          <p:nvPr>
            <p:ph type="body" idx="1"/>
          </p:nvPr>
        </p:nvSpPr>
        <p:spPr>
          <a:xfrm>
            <a:off x="765725" y="1660825"/>
            <a:ext cx="6388200" cy="331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935550" y="359450"/>
            <a:ext cx="5273100" cy="9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8585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ressed"/>
              <a:buNone/>
              <a:defRPr sz="2800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ressed"/>
              <a:buNone/>
              <a:defRPr sz="2800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ressed"/>
              <a:buNone/>
              <a:defRPr sz="2800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ressed"/>
              <a:buNone/>
              <a:defRPr sz="2800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ressed"/>
              <a:buNone/>
              <a:defRPr sz="2800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ressed"/>
              <a:buNone/>
              <a:defRPr sz="2800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ressed"/>
              <a:buNone/>
              <a:defRPr sz="2800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ressed"/>
              <a:buNone/>
              <a:defRPr sz="2800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ressed"/>
              <a:buNone/>
              <a:defRPr sz="2800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8585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 Light"/>
              <a:buChar char="●"/>
              <a:defRPr sz="1800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○"/>
              <a:defRPr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■"/>
              <a:defRPr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●"/>
              <a:defRPr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○"/>
              <a:defRPr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■"/>
              <a:defRPr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●"/>
              <a:defRPr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○"/>
              <a:defRPr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ivvic Light"/>
              <a:buChar char="■"/>
              <a:defRPr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59" r:id="rId9"/>
    <p:sldLayoutId id="2147483660" r:id="rId10"/>
    <p:sldLayoutId id="2147483663" r:id="rId11"/>
    <p:sldLayoutId id="2147483665" r:id="rId12"/>
    <p:sldLayoutId id="2147483668" r:id="rId13"/>
    <p:sldLayoutId id="2147483669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6"/>
          <p:cNvSpPr txBox="1">
            <a:spLocks noGrp="1"/>
          </p:cNvSpPr>
          <p:nvPr>
            <p:ph type="ctrTitle"/>
          </p:nvPr>
        </p:nvSpPr>
        <p:spPr>
          <a:xfrm>
            <a:off x="1306286" y="1472540"/>
            <a:ext cx="6424550" cy="183601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/>
              <a:t>SEJARAH </a:t>
            </a:r>
            <a:br>
              <a:rPr lang="en-US" sz="5400" dirty="0"/>
            </a:br>
            <a:r>
              <a:rPr lang="en-US" sz="5400" dirty="0"/>
              <a:t>HUKUM</a:t>
            </a:r>
            <a:endParaRPr sz="5400" dirty="0"/>
          </a:p>
        </p:txBody>
      </p:sp>
      <p:grpSp>
        <p:nvGrpSpPr>
          <p:cNvPr id="119" name="Google Shape;119;p26"/>
          <p:cNvGrpSpPr/>
          <p:nvPr/>
        </p:nvGrpSpPr>
        <p:grpSpPr>
          <a:xfrm>
            <a:off x="3444291" y="3308807"/>
            <a:ext cx="2255901" cy="69575"/>
            <a:chOff x="446800" y="1721825"/>
            <a:chExt cx="259025" cy="18325"/>
          </a:xfrm>
        </p:grpSpPr>
        <p:sp>
          <p:nvSpPr>
            <p:cNvPr id="120" name="Google Shape;120;p26"/>
            <p:cNvSpPr/>
            <p:nvPr/>
          </p:nvSpPr>
          <p:spPr>
            <a:xfrm>
              <a:off x="447225" y="1724725"/>
              <a:ext cx="258600" cy="15425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5D3D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6"/>
            <p:cNvSpPr/>
            <p:nvPr/>
          </p:nvSpPr>
          <p:spPr>
            <a:xfrm>
              <a:off x="446800" y="1721825"/>
              <a:ext cx="258725" cy="10325"/>
            </a:xfrm>
            <a:custGeom>
              <a:avLst/>
              <a:gdLst/>
              <a:ahLst/>
              <a:cxnLst/>
              <a:rect l="l" t="t" r="r" b="b"/>
              <a:pathLst>
                <a:path w="10349" h="413" extrusionOk="0">
                  <a:moveTo>
                    <a:pt x="825" y="1"/>
                  </a:moveTo>
                  <a:cubicBezTo>
                    <a:pt x="792" y="1"/>
                    <a:pt x="759" y="1"/>
                    <a:pt x="726" y="2"/>
                  </a:cubicBezTo>
                  <a:cubicBezTo>
                    <a:pt x="558" y="2"/>
                    <a:pt x="390" y="14"/>
                    <a:pt x="222" y="26"/>
                  </a:cubicBezTo>
                  <a:cubicBezTo>
                    <a:pt x="0" y="43"/>
                    <a:pt x="4" y="232"/>
                    <a:pt x="222" y="252"/>
                  </a:cubicBezTo>
                  <a:cubicBezTo>
                    <a:pt x="390" y="268"/>
                    <a:pt x="550" y="318"/>
                    <a:pt x="718" y="330"/>
                  </a:cubicBezTo>
                  <a:cubicBezTo>
                    <a:pt x="882" y="346"/>
                    <a:pt x="1046" y="355"/>
                    <a:pt x="1215" y="367"/>
                  </a:cubicBezTo>
                  <a:cubicBezTo>
                    <a:pt x="1263" y="371"/>
                    <a:pt x="1312" y="372"/>
                    <a:pt x="1361" y="372"/>
                  </a:cubicBezTo>
                  <a:cubicBezTo>
                    <a:pt x="1442" y="372"/>
                    <a:pt x="1523" y="369"/>
                    <a:pt x="1605" y="369"/>
                  </a:cubicBezTo>
                  <a:cubicBezTo>
                    <a:pt x="1642" y="369"/>
                    <a:pt x="1678" y="369"/>
                    <a:pt x="1715" y="371"/>
                  </a:cubicBezTo>
                  <a:cubicBezTo>
                    <a:pt x="1879" y="379"/>
                    <a:pt x="2043" y="387"/>
                    <a:pt x="2212" y="392"/>
                  </a:cubicBezTo>
                  <a:cubicBezTo>
                    <a:pt x="2380" y="396"/>
                    <a:pt x="2544" y="412"/>
                    <a:pt x="2708" y="412"/>
                  </a:cubicBezTo>
                  <a:cubicBezTo>
                    <a:pt x="2876" y="408"/>
                    <a:pt x="3045" y="387"/>
                    <a:pt x="3209" y="383"/>
                  </a:cubicBezTo>
                  <a:cubicBezTo>
                    <a:pt x="3377" y="383"/>
                    <a:pt x="3545" y="412"/>
                    <a:pt x="3709" y="412"/>
                  </a:cubicBezTo>
                  <a:cubicBezTo>
                    <a:pt x="3878" y="412"/>
                    <a:pt x="4046" y="371"/>
                    <a:pt x="4210" y="371"/>
                  </a:cubicBezTo>
                  <a:cubicBezTo>
                    <a:pt x="4368" y="371"/>
                    <a:pt x="4527" y="400"/>
                    <a:pt x="4682" y="400"/>
                  </a:cubicBezTo>
                  <a:cubicBezTo>
                    <a:pt x="4691" y="400"/>
                    <a:pt x="4701" y="400"/>
                    <a:pt x="4711" y="400"/>
                  </a:cubicBezTo>
                  <a:cubicBezTo>
                    <a:pt x="4879" y="400"/>
                    <a:pt x="5047" y="371"/>
                    <a:pt x="5211" y="371"/>
                  </a:cubicBezTo>
                  <a:cubicBezTo>
                    <a:pt x="5361" y="371"/>
                    <a:pt x="5510" y="384"/>
                    <a:pt x="5660" y="384"/>
                  </a:cubicBezTo>
                  <a:cubicBezTo>
                    <a:pt x="5678" y="384"/>
                    <a:pt x="5697" y="384"/>
                    <a:pt x="5716" y="383"/>
                  </a:cubicBezTo>
                  <a:cubicBezTo>
                    <a:pt x="5884" y="383"/>
                    <a:pt x="6052" y="367"/>
                    <a:pt x="6221" y="363"/>
                  </a:cubicBezTo>
                  <a:cubicBezTo>
                    <a:pt x="6389" y="363"/>
                    <a:pt x="6557" y="387"/>
                    <a:pt x="6725" y="387"/>
                  </a:cubicBezTo>
                  <a:cubicBezTo>
                    <a:pt x="6893" y="383"/>
                    <a:pt x="7062" y="375"/>
                    <a:pt x="7230" y="371"/>
                  </a:cubicBezTo>
                  <a:cubicBezTo>
                    <a:pt x="7398" y="367"/>
                    <a:pt x="7566" y="346"/>
                    <a:pt x="7735" y="342"/>
                  </a:cubicBezTo>
                  <a:cubicBezTo>
                    <a:pt x="7903" y="334"/>
                    <a:pt x="8067" y="342"/>
                    <a:pt x="8231" y="330"/>
                  </a:cubicBezTo>
                  <a:cubicBezTo>
                    <a:pt x="8399" y="322"/>
                    <a:pt x="8564" y="305"/>
                    <a:pt x="8732" y="293"/>
                  </a:cubicBezTo>
                  <a:cubicBezTo>
                    <a:pt x="8896" y="285"/>
                    <a:pt x="9064" y="285"/>
                    <a:pt x="9228" y="273"/>
                  </a:cubicBezTo>
                  <a:cubicBezTo>
                    <a:pt x="9392" y="260"/>
                    <a:pt x="9557" y="207"/>
                    <a:pt x="9721" y="190"/>
                  </a:cubicBezTo>
                  <a:cubicBezTo>
                    <a:pt x="9747" y="188"/>
                    <a:pt x="9774" y="188"/>
                    <a:pt x="9801" y="188"/>
                  </a:cubicBezTo>
                  <a:cubicBezTo>
                    <a:pt x="9914" y="188"/>
                    <a:pt x="10028" y="202"/>
                    <a:pt x="10140" y="202"/>
                  </a:cubicBezTo>
                  <a:cubicBezTo>
                    <a:pt x="10168" y="202"/>
                    <a:pt x="10195" y="201"/>
                    <a:pt x="10221" y="199"/>
                  </a:cubicBezTo>
                  <a:cubicBezTo>
                    <a:pt x="10312" y="190"/>
                    <a:pt x="10348" y="84"/>
                    <a:pt x="10242" y="71"/>
                  </a:cubicBezTo>
                  <a:cubicBezTo>
                    <a:pt x="10057" y="53"/>
                    <a:pt x="9878" y="21"/>
                    <a:pt x="9694" y="21"/>
                  </a:cubicBezTo>
                  <a:cubicBezTo>
                    <a:pt x="9674" y="21"/>
                    <a:pt x="9654" y="21"/>
                    <a:pt x="9634" y="22"/>
                  </a:cubicBezTo>
                  <a:cubicBezTo>
                    <a:pt x="9433" y="30"/>
                    <a:pt x="9232" y="35"/>
                    <a:pt x="9027" y="47"/>
                  </a:cubicBezTo>
                  <a:cubicBezTo>
                    <a:pt x="8826" y="55"/>
                    <a:pt x="8625" y="71"/>
                    <a:pt x="8424" y="71"/>
                  </a:cubicBezTo>
                  <a:cubicBezTo>
                    <a:pt x="8223" y="76"/>
                    <a:pt x="8022" y="113"/>
                    <a:pt x="7821" y="113"/>
                  </a:cubicBezTo>
                  <a:cubicBezTo>
                    <a:pt x="7648" y="113"/>
                    <a:pt x="7480" y="67"/>
                    <a:pt x="7308" y="67"/>
                  </a:cubicBezTo>
                  <a:cubicBezTo>
                    <a:pt x="7136" y="67"/>
                    <a:pt x="6967" y="80"/>
                    <a:pt x="6795" y="80"/>
                  </a:cubicBezTo>
                  <a:cubicBezTo>
                    <a:pt x="6776" y="79"/>
                    <a:pt x="6757" y="79"/>
                    <a:pt x="6738" y="79"/>
                  </a:cubicBezTo>
                  <a:cubicBezTo>
                    <a:pt x="6585" y="79"/>
                    <a:pt x="6435" y="92"/>
                    <a:pt x="6282" y="92"/>
                  </a:cubicBezTo>
                  <a:lnTo>
                    <a:pt x="5769" y="88"/>
                  </a:lnTo>
                  <a:cubicBezTo>
                    <a:pt x="5597" y="88"/>
                    <a:pt x="5429" y="59"/>
                    <a:pt x="5256" y="59"/>
                  </a:cubicBezTo>
                  <a:cubicBezTo>
                    <a:pt x="5084" y="55"/>
                    <a:pt x="4924" y="51"/>
                    <a:pt x="4756" y="51"/>
                  </a:cubicBezTo>
                  <a:cubicBezTo>
                    <a:pt x="4732" y="50"/>
                    <a:pt x="4708" y="50"/>
                    <a:pt x="4684" y="50"/>
                  </a:cubicBezTo>
                  <a:cubicBezTo>
                    <a:pt x="4540" y="50"/>
                    <a:pt x="4399" y="59"/>
                    <a:pt x="4255" y="59"/>
                  </a:cubicBezTo>
                  <a:cubicBezTo>
                    <a:pt x="4240" y="59"/>
                    <a:pt x="4225" y="59"/>
                    <a:pt x="4209" y="59"/>
                  </a:cubicBezTo>
                  <a:cubicBezTo>
                    <a:pt x="4057" y="59"/>
                    <a:pt x="3907" y="76"/>
                    <a:pt x="3755" y="76"/>
                  </a:cubicBezTo>
                  <a:cubicBezTo>
                    <a:pt x="3586" y="76"/>
                    <a:pt x="3422" y="55"/>
                    <a:pt x="3254" y="51"/>
                  </a:cubicBezTo>
                  <a:cubicBezTo>
                    <a:pt x="3086" y="51"/>
                    <a:pt x="2922" y="59"/>
                    <a:pt x="2753" y="59"/>
                  </a:cubicBezTo>
                  <a:cubicBezTo>
                    <a:pt x="2585" y="55"/>
                    <a:pt x="2417" y="22"/>
                    <a:pt x="2249" y="14"/>
                  </a:cubicBezTo>
                  <a:cubicBezTo>
                    <a:pt x="2164" y="12"/>
                    <a:pt x="2080" y="12"/>
                    <a:pt x="1996" y="12"/>
                  </a:cubicBezTo>
                  <a:cubicBezTo>
                    <a:pt x="1911" y="12"/>
                    <a:pt x="1826" y="12"/>
                    <a:pt x="1740" y="10"/>
                  </a:cubicBezTo>
                  <a:cubicBezTo>
                    <a:pt x="1696" y="8"/>
                    <a:pt x="1652" y="7"/>
                    <a:pt x="1608" y="7"/>
                  </a:cubicBezTo>
                  <a:cubicBezTo>
                    <a:pt x="1509" y="7"/>
                    <a:pt x="1410" y="11"/>
                    <a:pt x="1311" y="11"/>
                  </a:cubicBezTo>
                  <a:cubicBezTo>
                    <a:pt x="1286" y="11"/>
                    <a:pt x="1260" y="11"/>
                    <a:pt x="1235" y="10"/>
                  </a:cubicBezTo>
                  <a:cubicBezTo>
                    <a:pt x="1099" y="7"/>
                    <a:pt x="963" y="1"/>
                    <a:pt x="825" y="1"/>
                  </a:cubicBezTo>
                  <a:close/>
                </a:path>
              </a:pathLst>
            </a:custGeom>
            <a:solidFill>
              <a:srgbClr val="5D3D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654591387"/>
              </p:ext>
            </p:extLst>
          </p:nvPr>
        </p:nvGraphicFramePr>
        <p:xfrm>
          <a:off x="819397" y="118753"/>
          <a:ext cx="7481455" cy="4876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Google Shape;129;p27">
            <a:extLst>
              <a:ext uri="{FF2B5EF4-FFF2-40B4-BE49-F238E27FC236}">
                <a16:creationId xmlns:a16="http://schemas.microsoft.com/office/drawing/2014/main" id="{7A662D10-2A56-1C45-9C01-7D45CA3F56AC}"/>
              </a:ext>
            </a:extLst>
          </p:cNvPr>
          <p:cNvSpPr txBox="1">
            <a:spLocks/>
          </p:cNvSpPr>
          <p:nvPr/>
        </p:nvSpPr>
        <p:spPr>
          <a:xfrm>
            <a:off x="5827059" y="81544"/>
            <a:ext cx="3316941" cy="519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edressed"/>
              <a:buNone/>
              <a:defRPr sz="6000" b="0" i="0" u="none" strike="noStrike" cap="none">
                <a:solidFill>
                  <a:srgbClr val="482400"/>
                </a:solidFill>
                <a:latin typeface="Redressed"/>
                <a:ea typeface="Redressed"/>
                <a:cs typeface="Redressed"/>
                <a:sym typeface="Redres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edressed"/>
              <a:buNone/>
              <a:defRPr sz="60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edressed"/>
              <a:buNone/>
              <a:defRPr sz="60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edressed"/>
              <a:buNone/>
              <a:defRPr sz="60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edressed"/>
              <a:buNone/>
              <a:defRPr sz="60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edressed"/>
              <a:buNone/>
              <a:defRPr sz="60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edressed"/>
              <a:buNone/>
              <a:defRPr sz="60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edressed"/>
              <a:buNone/>
              <a:defRPr sz="60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edressed"/>
              <a:buNone/>
              <a:defRPr sz="60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9pPr>
          </a:lstStyle>
          <a:p>
            <a:r>
              <a:rPr lang="en-US" sz="2000" dirty="0"/>
              <a:t> </a:t>
            </a:r>
            <a:r>
              <a:rPr lang="en-US" sz="2000" dirty="0" err="1"/>
              <a:t>Sepriyadi</a:t>
            </a:r>
            <a:r>
              <a:rPr lang="en-US" sz="2000" dirty="0"/>
              <a:t> Adhan S., S.H., M.H.</a:t>
            </a:r>
          </a:p>
        </p:txBody>
      </p:sp>
    </p:spTree>
    <p:extLst>
      <p:ext uri="{BB962C8B-B14F-4D97-AF65-F5344CB8AC3E}">
        <p14:creationId xmlns:p14="http://schemas.microsoft.com/office/powerpoint/2010/main" val="319747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9"/>
          <p:cNvSpPr txBox="1">
            <a:spLocks noGrp="1"/>
          </p:cNvSpPr>
          <p:nvPr>
            <p:ph type="ctrTitle"/>
          </p:nvPr>
        </p:nvSpPr>
        <p:spPr>
          <a:xfrm>
            <a:off x="3134200" y="229965"/>
            <a:ext cx="2875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SEJARAH HUKUM</a:t>
            </a:r>
            <a:endParaRPr sz="2400" dirty="0"/>
          </a:p>
        </p:txBody>
      </p:sp>
      <p:grpSp>
        <p:nvGrpSpPr>
          <p:cNvPr id="149" name="Google Shape;149;p29"/>
          <p:cNvGrpSpPr/>
          <p:nvPr/>
        </p:nvGrpSpPr>
        <p:grpSpPr>
          <a:xfrm>
            <a:off x="1505072" y="1795778"/>
            <a:ext cx="6133755" cy="1949743"/>
            <a:chOff x="3013175" y="4489825"/>
            <a:chExt cx="1829000" cy="982850"/>
          </a:xfrm>
        </p:grpSpPr>
        <p:sp>
          <p:nvSpPr>
            <p:cNvPr id="150" name="Google Shape;150;p29"/>
            <p:cNvSpPr/>
            <p:nvPr/>
          </p:nvSpPr>
          <p:spPr>
            <a:xfrm>
              <a:off x="3053600" y="4530125"/>
              <a:ext cx="1748175" cy="902150"/>
            </a:xfrm>
            <a:custGeom>
              <a:avLst/>
              <a:gdLst/>
              <a:ahLst/>
              <a:cxnLst/>
              <a:rect l="l" t="t" r="r" b="b"/>
              <a:pathLst>
                <a:path w="69927" h="36086" extrusionOk="0">
                  <a:moveTo>
                    <a:pt x="222" y="206"/>
                  </a:moveTo>
                  <a:lnTo>
                    <a:pt x="56543" y="255"/>
                  </a:lnTo>
                  <a:lnTo>
                    <a:pt x="69665" y="268"/>
                  </a:lnTo>
                  <a:cubicBezTo>
                    <a:pt x="69661" y="5585"/>
                    <a:pt x="69657" y="10907"/>
                    <a:pt x="69653" y="16229"/>
                  </a:cubicBezTo>
                  <a:cubicBezTo>
                    <a:pt x="69649" y="22249"/>
                    <a:pt x="69632" y="28145"/>
                    <a:pt x="69706" y="33553"/>
                  </a:cubicBezTo>
                  <a:cubicBezTo>
                    <a:pt x="69724" y="34904"/>
                    <a:pt x="69753" y="35641"/>
                    <a:pt x="69784" y="35863"/>
                  </a:cubicBezTo>
                  <a:lnTo>
                    <a:pt x="69784" y="35863"/>
                  </a:lnTo>
                  <a:cubicBezTo>
                    <a:pt x="69729" y="35857"/>
                    <a:pt x="69545" y="35851"/>
                    <a:pt x="69300" y="35851"/>
                  </a:cubicBezTo>
                  <a:lnTo>
                    <a:pt x="34714" y="35880"/>
                  </a:lnTo>
                  <a:lnTo>
                    <a:pt x="201" y="35880"/>
                  </a:lnTo>
                  <a:cubicBezTo>
                    <a:pt x="209" y="24058"/>
                    <a:pt x="213" y="12216"/>
                    <a:pt x="222" y="346"/>
                  </a:cubicBezTo>
                  <a:lnTo>
                    <a:pt x="222" y="206"/>
                  </a:lnTo>
                  <a:close/>
                  <a:moveTo>
                    <a:pt x="17" y="1"/>
                  </a:moveTo>
                  <a:lnTo>
                    <a:pt x="17" y="8737"/>
                  </a:lnTo>
                  <a:cubicBezTo>
                    <a:pt x="12" y="17579"/>
                    <a:pt x="4" y="26775"/>
                    <a:pt x="0" y="36081"/>
                  </a:cubicBezTo>
                  <a:lnTo>
                    <a:pt x="18030" y="36085"/>
                  </a:lnTo>
                  <a:lnTo>
                    <a:pt x="35809" y="36065"/>
                  </a:lnTo>
                  <a:cubicBezTo>
                    <a:pt x="47540" y="36036"/>
                    <a:pt x="58960" y="35983"/>
                    <a:pt x="69550" y="35876"/>
                  </a:cubicBezTo>
                  <a:cubicBezTo>
                    <a:pt x="69680" y="35875"/>
                    <a:pt x="69755" y="35872"/>
                    <a:pt x="69785" y="35869"/>
                  </a:cubicBezTo>
                  <a:lnTo>
                    <a:pt x="69785" y="35869"/>
                  </a:lnTo>
                  <a:cubicBezTo>
                    <a:pt x="69792" y="35913"/>
                    <a:pt x="69798" y="35935"/>
                    <a:pt x="69805" y="35935"/>
                  </a:cubicBezTo>
                  <a:cubicBezTo>
                    <a:pt x="69865" y="35935"/>
                    <a:pt x="69926" y="34067"/>
                    <a:pt x="69924" y="31046"/>
                  </a:cubicBezTo>
                  <a:cubicBezTo>
                    <a:pt x="69924" y="20706"/>
                    <a:pt x="69924" y="10362"/>
                    <a:pt x="69920" y="13"/>
                  </a:cubicBezTo>
                  <a:lnTo>
                    <a:pt x="17" y="1"/>
                  </a:lnTo>
                  <a:close/>
                </a:path>
              </a:pathLst>
            </a:custGeom>
            <a:solidFill>
              <a:srgbClr val="5D3D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9"/>
            <p:cNvSpPr/>
            <p:nvPr/>
          </p:nvSpPr>
          <p:spPr>
            <a:xfrm>
              <a:off x="3013175" y="4491050"/>
              <a:ext cx="1829000" cy="981625"/>
            </a:xfrm>
            <a:custGeom>
              <a:avLst/>
              <a:gdLst/>
              <a:ahLst/>
              <a:cxnLst/>
              <a:rect l="l" t="t" r="r" b="b"/>
              <a:pathLst>
                <a:path w="73160" h="39265" extrusionOk="0">
                  <a:moveTo>
                    <a:pt x="222" y="202"/>
                  </a:moveTo>
                  <a:lnTo>
                    <a:pt x="59978" y="255"/>
                  </a:lnTo>
                  <a:lnTo>
                    <a:pt x="72903" y="263"/>
                  </a:lnTo>
                  <a:lnTo>
                    <a:pt x="72891" y="18211"/>
                  </a:lnTo>
                  <a:cubicBezTo>
                    <a:pt x="72887" y="24596"/>
                    <a:pt x="72866" y="30853"/>
                    <a:pt x="72940" y="36585"/>
                  </a:cubicBezTo>
                  <a:cubicBezTo>
                    <a:pt x="72957" y="38029"/>
                    <a:pt x="72986" y="38812"/>
                    <a:pt x="73017" y="39040"/>
                  </a:cubicBezTo>
                  <a:lnTo>
                    <a:pt x="73017" y="39040"/>
                  </a:lnTo>
                  <a:cubicBezTo>
                    <a:pt x="72960" y="39035"/>
                    <a:pt x="72763" y="39031"/>
                    <a:pt x="72501" y="39031"/>
                  </a:cubicBezTo>
                  <a:lnTo>
                    <a:pt x="36314" y="39056"/>
                  </a:lnTo>
                  <a:lnTo>
                    <a:pt x="206" y="39056"/>
                  </a:lnTo>
                  <a:cubicBezTo>
                    <a:pt x="210" y="26184"/>
                    <a:pt x="218" y="13283"/>
                    <a:pt x="222" y="358"/>
                  </a:cubicBezTo>
                  <a:lnTo>
                    <a:pt x="222" y="202"/>
                  </a:lnTo>
                  <a:close/>
                  <a:moveTo>
                    <a:pt x="17" y="1"/>
                  </a:moveTo>
                  <a:lnTo>
                    <a:pt x="17" y="9258"/>
                  </a:lnTo>
                  <a:cubicBezTo>
                    <a:pt x="13" y="18954"/>
                    <a:pt x="9" y="29048"/>
                    <a:pt x="0" y="39261"/>
                  </a:cubicBezTo>
                  <a:lnTo>
                    <a:pt x="18871" y="39265"/>
                  </a:lnTo>
                  <a:lnTo>
                    <a:pt x="37471" y="39240"/>
                  </a:lnTo>
                  <a:cubicBezTo>
                    <a:pt x="49744" y="39216"/>
                    <a:pt x="61681" y="39158"/>
                    <a:pt x="72768" y="39051"/>
                  </a:cubicBezTo>
                  <a:cubicBezTo>
                    <a:pt x="72906" y="39050"/>
                    <a:pt x="72986" y="39048"/>
                    <a:pt x="73017" y="39046"/>
                  </a:cubicBezTo>
                  <a:lnTo>
                    <a:pt x="73017" y="39046"/>
                  </a:lnTo>
                  <a:cubicBezTo>
                    <a:pt x="73024" y="39090"/>
                    <a:pt x="73030" y="39112"/>
                    <a:pt x="73036" y="39112"/>
                  </a:cubicBezTo>
                  <a:cubicBezTo>
                    <a:pt x="73097" y="39112"/>
                    <a:pt x="73160" y="37131"/>
                    <a:pt x="73157" y="33926"/>
                  </a:cubicBezTo>
                  <a:cubicBezTo>
                    <a:pt x="73157" y="22626"/>
                    <a:pt x="73157" y="11321"/>
                    <a:pt x="73153" y="9"/>
                  </a:cubicBezTo>
                  <a:lnTo>
                    <a:pt x="17" y="1"/>
                  </a:lnTo>
                  <a:close/>
                </a:path>
              </a:pathLst>
            </a:custGeom>
            <a:solidFill>
              <a:srgbClr val="5D3D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9"/>
            <p:cNvSpPr/>
            <p:nvPr/>
          </p:nvSpPr>
          <p:spPr>
            <a:xfrm>
              <a:off x="4800975" y="5395600"/>
              <a:ext cx="4725" cy="3775"/>
            </a:xfrm>
            <a:custGeom>
              <a:avLst/>
              <a:gdLst/>
              <a:ahLst/>
              <a:cxnLst/>
              <a:rect l="l" t="t" r="r" b="b"/>
              <a:pathLst>
                <a:path w="189" h="151" extrusionOk="0">
                  <a:moveTo>
                    <a:pt x="42" y="1"/>
                  </a:moveTo>
                  <a:cubicBezTo>
                    <a:pt x="32" y="1"/>
                    <a:pt x="23" y="7"/>
                    <a:pt x="12" y="26"/>
                  </a:cubicBezTo>
                  <a:cubicBezTo>
                    <a:pt x="8" y="42"/>
                    <a:pt x="4" y="55"/>
                    <a:pt x="0" y="71"/>
                  </a:cubicBezTo>
                  <a:cubicBezTo>
                    <a:pt x="9" y="121"/>
                    <a:pt x="18" y="150"/>
                    <a:pt x="28" y="150"/>
                  </a:cubicBezTo>
                  <a:cubicBezTo>
                    <a:pt x="32" y="150"/>
                    <a:pt x="37" y="146"/>
                    <a:pt x="41" y="137"/>
                  </a:cubicBezTo>
                  <a:cubicBezTo>
                    <a:pt x="50" y="120"/>
                    <a:pt x="57" y="110"/>
                    <a:pt x="64" y="110"/>
                  </a:cubicBezTo>
                  <a:cubicBezTo>
                    <a:pt x="71" y="110"/>
                    <a:pt x="78" y="119"/>
                    <a:pt x="86" y="137"/>
                  </a:cubicBezTo>
                  <a:cubicBezTo>
                    <a:pt x="90" y="146"/>
                    <a:pt x="95" y="151"/>
                    <a:pt x="100" y="151"/>
                  </a:cubicBezTo>
                  <a:cubicBezTo>
                    <a:pt x="105" y="151"/>
                    <a:pt x="111" y="145"/>
                    <a:pt x="115" y="137"/>
                  </a:cubicBezTo>
                  <a:cubicBezTo>
                    <a:pt x="122" y="127"/>
                    <a:pt x="130" y="119"/>
                    <a:pt x="139" y="119"/>
                  </a:cubicBezTo>
                  <a:cubicBezTo>
                    <a:pt x="146" y="119"/>
                    <a:pt x="153" y="124"/>
                    <a:pt x="160" y="137"/>
                  </a:cubicBezTo>
                  <a:cubicBezTo>
                    <a:pt x="163" y="143"/>
                    <a:pt x="166" y="146"/>
                    <a:pt x="169" y="146"/>
                  </a:cubicBezTo>
                  <a:cubicBezTo>
                    <a:pt x="174" y="146"/>
                    <a:pt x="179" y="136"/>
                    <a:pt x="185" y="112"/>
                  </a:cubicBezTo>
                  <a:cubicBezTo>
                    <a:pt x="189" y="87"/>
                    <a:pt x="189" y="59"/>
                    <a:pt x="185" y="34"/>
                  </a:cubicBezTo>
                  <a:cubicBezTo>
                    <a:pt x="181" y="30"/>
                    <a:pt x="177" y="26"/>
                    <a:pt x="177" y="26"/>
                  </a:cubicBezTo>
                  <a:cubicBezTo>
                    <a:pt x="175" y="26"/>
                    <a:pt x="174" y="26"/>
                    <a:pt x="172" y="26"/>
                  </a:cubicBezTo>
                  <a:cubicBezTo>
                    <a:pt x="146" y="26"/>
                    <a:pt x="122" y="2"/>
                    <a:pt x="99" y="2"/>
                  </a:cubicBezTo>
                  <a:cubicBezTo>
                    <a:pt x="91" y="2"/>
                    <a:pt x="82" y="5"/>
                    <a:pt x="74" y="14"/>
                  </a:cubicBezTo>
                  <a:cubicBezTo>
                    <a:pt x="72" y="14"/>
                    <a:pt x="71" y="15"/>
                    <a:pt x="70" y="15"/>
                  </a:cubicBezTo>
                  <a:cubicBezTo>
                    <a:pt x="64" y="15"/>
                    <a:pt x="61" y="9"/>
                    <a:pt x="58" y="5"/>
                  </a:cubicBezTo>
                  <a:cubicBezTo>
                    <a:pt x="52" y="2"/>
                    <a:pt x="47" y="1"/>
                    <a:pt x="42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9"/>
            <p:cNvSpPr/>
            <p:nvPr/>
          </p:nvSpPr>
          <p:spPr>
            <a:xfrm>
              <a:off x="4810300" y="5395425"/>
              <a:ext cx="3100" cy="3825"/>
            </a:xfrm>
            <a:custGeom>
              <a:avLst/>
              <a:gdLst/>
              <a:ahLst/>
              <a:cxnLst/>
              <a:rect l="l" t="t" r="r" b="b"/>
              <a:pathLst>
                <a:path w="124" h="153" extrusionOk="0">
                  <a:moveTo>
                    <a:pt x="87" y="0"/>
                  </a:moveTo>
                  <a:lnTo>
                    <a:pt x="17" y="12"/>
                  </a:lnTo>
                  <a:lnTo>
                    <a:pt x="13" y="12"/>
                  </a:lnTo>
                  <a:cubicBezTo>
                    <a:pt x="5" y="16"/>
                    <a:pt x="0" y="33"/>
                    <a:pt x="0" y="70"/>
                  </a:cubicBezTo>
                  <a:cubicBezTo>
                    <a:pt x="0" y="107"/>
                    <a:pt x="5" y="144"/>
                    <a:pt x="13" y="144"/>
                  </a:cubicBezTo>
                  <a:cubicBezTo>
                    <a:pt x="19" y="147"/>
                    <a:pt x="31" y="153"/>
                    <a:pt x="42" y="153"/>
                  </a:cubicBezTo>
                  <a:cubicBezTo>
                    <a:pt x="45" y="153"/>
                    <a:pt x="47" y="153"/>
                    <a:pt x="50" y="152"/>
                  </a:cubicBezTo>
                  <a:cubicBezTo>
                    <a:pt x="59" y="146"/>
                    <a:pt x="70" y="121"/>
                    <a:pt x="81" y="121"/>
                  </a:cubicBezTo>
                  <a:cubicBezTo>
                    <a:pt x="84" y="121"/>
                    <a:pt x="88" y="124"/>
                    <a:pt x="91" y="131"/>
                  </a:cubicBezTo>
                  <a:cubicBezTo>
                    <a:pt x="92" y="133"/>
                    <a:pt x="92" y="134"/>
                    <a:pt x="93" y="134"/>
                  </a:cubicBezTo>
                  <a:cubicBezTo>
                    <a:pt x="98" y="134"/>
                    <a:pt x="104" y="121"/>
                    <a:pt x="107" y="111"/>
                  </a:cubicBezTo>
                  <a:cubicBezTo>
                    <a:pt x="119" y="90"/>
                    <a:pt x="124" y="70"/>
                    <a:pt x="119" y="45"/>
                  </a:cubicBezTo>
                  <a:cubicBezTo>
                    <a:pt x="119" y="8"/>
                    <a:pt x="111" y="0"/>
                    <a:pt x="107" y="0"/>
                  </a:cubicBezTo>
                  <a:cubicBezTo>
                    <a:pt x="99" y="0"/>
                    <a:pt x="91" y="0"/>
                    <a:pt x="87" y="4"/>
                  </a:cubicBezTo>
                  <a:lnTo>
                    <a:pt x="87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9"/>
            <p:cNvSpPr/>
            <p:nvPr/>
          </p:nvSpPr>
          <p:spPr>
            <a:xfrm>
              <a:off x="4813475" y="5395625"/>
              <a:ext cx="1575" cy="2675"/>
            </a:xfrm>
            <a:custGeom>
              <a:avLst/>
              <a:gdLst/>
              <a:ahLst/>
              <a:cxnLst/>
              <a:rect l="l" t="t" r="r" b="b"/>
              <a:pathLst>
                <a:path w="63" h="107" extrusionOk="0">
                  <a:moveTo>
                    <a:pt x="26" y="0"/>
                  </a:moveTo>
                  <a:cubicBezTo>
                    <a:pt x="15" y="0"/>
                    <a:pt x="8" y="3"/>
                    <a:pt x="1" y="70"/>
                  </a:cubicBezTo>
                  <a:cubicBezTo>
                    <a:pt x="13" y="95"/>
                    <a:pt x="25" y="107"/>
                    <a:pt x="36" y="107"/>
                  </a:cubicBezTo>
                  <a:cubicBezTo>
                    <a:pt x="43" y="107"/>
                    <a:pt x="50" y="102"/>
                    <a:pt x="58" y="95"/>
                  </a:cubicBezTo>
                  <a:cubicBezTo>
                    <a:pt x="58" y="82"/>
                    <a:pt x="62" y="70"/>
                    <a:pt x="62" y="58"/>
                  </a:cubicBezTo>
                  <a:cubicBezTo>
                    <a:pt x="62" y="45"/>
                    <a:pt x="58" y="33"/>
                    <a:pt x="58" y="21"/>
                  </a:cubicBezTo>
                  <a:cubicBezTo>
                    <a:pt x="46" y="8"/>
                    <a:pt x="38" y="0"/>
                    <a:pt x="29" y="0"/>
                  </a:cubicBezTo>
                  <a:cubicBezTo>
                    <a:pt x="28" y="0"/>
                    <a:pt x="27" y="0"/>
                    <a:pt x="26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9"/>
            <p:cNvSpPr/>
            <p:nvPr/>
          </p:nvSpPr>
          <p:spPr>
            <a:xfrm>
              <a:off x="4815225" y="5395350"/>
              <a:ext cx="1250" cy="3250"/>
            </a:xfrm>
            <a:custGeom>
              <a:avLst/>
              <a:gdLst/>
              <a:ahLst/>
              <a:cxnLst/>
              <a:rect l="l" t="t" r="r" b="b"/>
              <a:pathLst>
                <a:path w="50" h="130" extrusionOk="0">
                  <a:moveTo>
                    <a:pt x="30" y="1"/>
                  </a:moveTo>
                  <a:cubicBezTo>
                    <a:pt x="19" y="1"/>
                    <a:pt x="10" y="20"/>
                    <a:pt x="0" y="69"/>
                  </a:cubicBezTo>
                  <a:cubicBezTo>
                    <a:pt x="11" y="107"/>
                    <a:pt x="19" y="130"/>
                    <a:pt x="29" y="130"/>
                  </a:cubicBezTo>
                  <a:cubicBezTo>
                    <a:pt x="34" y="130"/>
                    <a:pt x="39" y="122"/>
                    <a:pt x="46" y="106"/>
                  </a:cubicBezTo>
                  <a:cubicBezTo>
                    <a:pt x="50" y="89"/>
                    <a:pt x="50" y="69"/>
                    <a:pt x="50" y="52"/>
                  </a:cubicBezTo>
                  <a:cubicBezTo>
                    <a:pt x="50" y="36"/>
                    <a:pt x="46" y="19"/>
                    <a:pt x="41" y="7"/>
                  </a:cubicBezTo>
                  <a:cubicBezTo>
                    <a:pt x="37" y="3"/>
                    <a:pt x="33" y="1"/>
                    <a:pt x="30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9"/>
            <p:cNvSpPr/>
            <p:nvPr/>
          </p:nvSpPr>
          <p:spPr>
            <a:xfrm>
              <a:off x="4807625" y="5395850"/>
              <a:ext cx="950" cy="3400"/>
            </a:xfrm>
            <a:custGeom>
              <a:avLst/>
              <a:gdLst/>
              <a:ahLst/>
              <a:cxnLst/>
              <a:rect l="l" t="t" r="r" b="b"/>
              <a:pathLst>
                <a:path w="38" h="136" extrusionOk="0">
                  <a:moveTo>
                    <a:pt x="18" y="0"/>
                  </a:moveTo>
                  <a:cubicBezTo>
                    <a:pt x="13" y="0"/>
                    <a:pt x="9" y="18"/>
                    <a:pt x="1" y="53"/>
                  </a:cubicBezTo>
                  <a:cubicBezTo>
                    <a:pt x="1" y="102"/>
                    <a:pt x="9" y="131"/>
                    <a:pt x="17" y="135"/>
                  </a:cubicBezTo>
                  <a:cubicBezTo>
                    <a:pt x="18" y="135"/>
                    <a:pt x="18" y="135"/>
                    <a:pt x="19" y="135"/>
                  </a:cubicBezTo>
                  <a:cubicBezTo>
                    <a:pt x="27" y="135"/>
                    <a:pt x="34" y="110"/>
                    <a:pt x="38" y="53"/>
                  </a:cubicBezTo>
                  <a:cubicBezTo>
                    <a:pt x="27" y="18"/>
                    <a:pt x="22" y="0"/>
                    <a:pt x="1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9"/>
            <p:cNvSpPr/>
            <p:nvPr/>
          </p:nvSpPr>
          <p:spPr>
            <a:xfrm>
              <a:off x="4808975" y="5395925"/>
              <a:ext cx="1050" cy="3425"/>
            </a:xfrm>
            <a:custGeom>
              <a:avLst/>
              <a:gdLst/>
              <a:ahLst/>
              <a:cxnLst/>
              <a:rect l="l" t="t" r="r" b="b"/>
              <a:pathLst>
                <a:path w="42" h="137" extrusionOk="0">
                  <a:moveTo>
                    <a:pt x="21" y="1"/>
                  </a:moveTo>
                  <a:cubicBezTo>
                    <a:pt x="8" y="1"/>
                    <a:pt x="4" y="25"/>
                    <a:pt x="4" y="58"/>
                  </a:cubicBezTo>
                  <a:cubicBezTo>
                    <a:pt x="0" y="83"/>
                    <a:pt x="4" y="111"/>
                    <a:pt x="21" y="136"/>
                  </a:cubicBezTo>
                  <a:cubicBezTo>
                    <a:pt x="21" y="136"/>
                    <a:pt x="22" y="136"/>
                    <a:pt x="22" y="136"/>
                  </a:cubicBezTo>
                  <a:cubicBezTo>
                    <a:pt x="30" y="136"/>
                    <a:pt x="37" y="109"/>
                    <a:pt x="37" y="70"/>
                  </a:cubicBezTo>
                  <a:cubicBezTo>
                    <a:pt x="41" y="58"/>
                    <a:pt x="37" y="42"/>
                    <a:pt x="37" y="29"/>
                  </a:cubicBezTo>
                  <a:cubicBezTo>
                    <a:pt x="33" y="21"/>
                    <a:pt x="29" y="9"/>
                    <a:pt x="25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9"/>
            <p:cNvSpPr/>
            <p:nvPr/>
          </p:nvSpPr>
          <p:spPr>
            <a:xfrm>
              <a:off x="4806400" y="5395725"/>
              <a:ext cx="950" cy="3075"/>
            </a:xfrm>
            <a:custGeom>
              <a:avLst/>
              <a:gdLst/>
              <a:ahLst/>
              <a:cxnLst/>
              <a:rect l="l" t="t" r="r" b="b"/>
              <a:pathLst>
                <a:path w="38" h="123" extrusionOk="0">
                  <a:moveTo>
                    <a:pt x="17" y="0"/>
                  </a:moveTo>
                  <a:cubicBezTo>
                    <a:pt x="13" y="9"/>
                    <a:pt x="9" y="21"/>
                    <a:pt x="5" y="33"/>
                  </a:cubicBezTo>
                  <a:cubicBezTo>
                    <a:pt x="1" y="50"/>
                    <a:pt x="1" y="66"/>
                    <a:pt x="5" y="82"/>
                  </a:cubicBezTo>
                  <a:cubicBezTo>
                    <a:pt x="7" y="108"/>
                    <a:pt x="15" y="123"/>
                    <a:pt x="22" y="123"/>
                  </a:cubicBezTo>
                  <a:cubicBezTo>
                    <a:pt x="26" y="123"/>
                    <a:pt x="30" y="118"/>
                    <a:pt x="33" y="107"/>
                  </a:cubicBezTo>
                  <a:cubicBezTo>
                    <a:pt x="33" y="82"/>
                    <a:pt x="37" y="62"/>
                    <a:pt x="37" y="41"/>
                  </a:cubicBezTo>
                  <a:cubicBezTo>
                    <a:pt x="37" y="29"/>
                    <a:pt x="33" y="21"/>
                    <a:pt x="29" y="9"/>
                  </a:cubicBezTo>
                  <a:cubicBezTo>
                    <a:pt x="25" y="4"/>
                    <a:pt x="21" y="4"/>
                    <a:pt x="1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9"/>
            <p:cNvSpPr/>
            <p:nvPr/>
          </p:nvSpPr>
          <p:spPr>
            <a:xfrm>
              <a:off x="4806925" y="5434200"/>
              <a:ext cx="9350" cy="4400"/>
            </a:xfrm>
            <a:custGeom>
              <a:avLst/>
              <a:gdLst/>
              <a:ahLst/>
              <a:cxnLst/>
              <a:rect l="l" t="t" r="r" b="b"/>
              <a:pathLst>
                <a:path w="374" h="176" extrusionOk="0">
                  <a:moveTo>
                    <a:pt x="357" y="0"/>
                  </a:moveTo>
                  <a:cubicBezTo>
                    <a:pt x="328" y="0"/>
                    <a:pt x="295" y="0"/>
                    <a:pt x="271" y="4"/>
                  </a:cubicBezTo>
                  <a:cubicBezTo>
                    <a:pt x="213" y="16"/>
                    <a:pt x="160" y="29"/>
                    <a:pt x="111" y="45"/>
                  </a:cubicBezTo>
                  <a:cubicBezTo>
                    <a:pt x="99" y="49"/>
                    <a:pt x="85" y="51"/>
                    <a:pt x="72" y="51"/>
                  </a:cubicBezTo>
                  <a:cubicBezTo>
                    <a:pt x="60" y="51"/>
                    <a:pt x="47" y="49"/>
                    <a:pt x="37" y="45"/>
                  </a:cubicBezTo>
                  <a:cubicBezTo>
                    <a:pt x="21" y="45"/>
                    <a:pt x="8" y="45"/>
                    <a:pt x="0" y="90"/>
                  </a:cubicBezTo>
                  <a:cubicBezTo>
                    <a:pt x="4" y="156"/>
                    <a:pt x="12" y="156"/>
                    <a:pt x="21" y="164"/>
                  </a:cubicBezTo>
                  <a:cubicBezTo>
                    <a:pt x="26" y="170"/>
                    <a:pt x="32" y="176"/>
                    <a:pt x="38" y="176"/>
                  </a:cubicBezTo>
                  <a:cubicBezTo>
                    <a:pt x="40" y="176"/>
                    <a:pt x="43" y="175"/>
                    <a:pt x="45" y="172"/>
                  </a:cubicBezTo>
                  <a:cubicBezTo>
                    <a:pt x="55" y="162"/>
                    <a:pt x="65" y="159"/>
                    <a:pt x="74" y="159"/>
                  </a:cubicBezTo>
                  <a:cubicBezTo>
                    <a:pt x="83" y="159"/>
                    <a:pt x="92" y="162"/>
                    <a:pt x="103" y="164"/>
                  </a:cubicBezTo>
                  <a:cubicBezTo>
                    <a:pt x="107" y="166"/>
                    <a:pt x="111" y="167"/>
                    <a:pt x="115" y="167"/>
                  </a:cubicBezTo>
                  <a:cubicBezTo>
                    <a:pt x="127" y="167"/>
                    <a:pt x="140" y="160"/>
                    <a:pt x="152" y="160"/>
                  </a:cubicBezTo>
                  <a:lnTo>
                    <a:pt x="263" y="144"/>
                  </a:lnTo>
                  <a:cubicBezTo>
                    <a:pt x="271" y="140"/>
                    <a:pt x="275" y="140"/>
                    <a:pt x="283" y="135"/>
                  </a:cubicBezTo>
                  <a:cubicBezTo>
                    <a:pt x="292" y="131"/>
                    <a:pt x="301" y="123"/>
                    <a:pt x="310" y="123"/>
                  </a:cubicBezTo>
                  <a:cubicBezTo>
                    <a:pt x="317" y="123"/>
                    <a:pt x="325" y="129"/>
                    <a:pt x="332" y="148"/>
                  </a:cubicBezTo>
                  <a:cubicBezTo>
                    <a:pt x="338" y="159"/>
                    <a:pt x="343" y="164"/>
                    <a:pt x="347" y="164"/>
                  </a:cubicBezTo>
                  <a:cubicBezTo>
                    <a:pt x="357" y="164"/>
                    <a:pt x="363" y="130"/>
                    <a:pt x="369" y="82"/>
                  </a:cubicBezTo>
                  <a:cubicBezTo>
                    <a:pt x="373" y="57"/>
                    <a:pt x="369" y="33"/>
                    <a:pt x="361" y="4"/>
                  </a:cubicBezTo>
                  <a:cubicBezTo>
                    <a:pt x="361" y="4"/>
                    <a:pt x="357" y="0"/>
                    <a:pt x="35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9"/>
            <p:cNvSpPr/>
            <p:nvPr/>
          </p:nvSpPr>
          <p:spPr>
            <a:xfrm>
              <a:off x="4816250" y="5433975"/>
              <a:ext cx="1250" cy="3425"/>
            </a:xfrm>
            <a:custGeom>
              <a:avLst/>
              <a:gdLst/>
              <a:ahLst/>
              <a:cxnLst/>
              <a:rect l="l" t="t" r="r" b="b"/>
              <a:pathLst>
                <a:path w="50" h="137" extrusionOk="0">
                  <a:moveTo>
                    <a:pt x="25" y="0"/>
                  </a:moveTo>
                  <a:cubicBezTo>
                    <a:pt x="17" y="0"/>
                    <a:pt x="9" y="14"/>
                    <a:pt x="0" y="50"/>
                  </a:cubicBezTo>
                  <a:cubicBezTo>
                    <a:pt x="6" y="119"/>
                    <a:pt x="15" y="136"/>
                    <a:pt x="24" y="136"/>
                  </a:cubicBezTo>
                  <a:cubicBezTo>
                    <a:pt x="29" y="136"/>
                    <a:pt x="33" y="132"/>
                    <a:pt x="37" y="128"/>
                  </a:cubicBezTo>
                  <a:cubicBezTo>
                    <a:pt x="50" y="116"/>
                    <a:pt x="50" y="91"/>
                    <a:pt x="50" y="34"/>
                  </a:cubicBezTo>
                  <a:cubicBezTo>
                    <a:pt x="41" y="15"/>
                    <a:pt x="33" y="0"/>
                    <a:pt x="25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9"/>
            <p:cNvSpPr/>
            <p:nvPr/>
          </p:nvSpPr>
          <p:spPr>
            <a:xfrm>
              <a:off x="4818000" y="5434525"/>
              <a:ext cx="1250" cy="3325"/>
            </a:xfrm>
            <a:custGeom>
              <a:avLst/>
              <a:gdLst/>
              <a:ahLst/>
              <a:cxnLst/>
              <a:rect l="l" t="t" r="r" b="b"/>
              <a:pathLst>
                <a:path w="50" h="133" extrusionOk="0">
                  <a:moveTo>
                    <a:pt x="27" y="0"/>
                  </a:moveTo>
                  <a:cubicBezTo>
                    <a:pt x="21" y="0"/>
                    <a:pt x="15" y="8"/>
                    <a:pt x="8" y="12"/>
                  </a:cubicBezTo>
                  <a:cubicBezTo>
                    <a:pt x="4" y="36"/>
                    <a:pt x="0" y="57"/>
                    <a:pt x="8" y="81"/>
                  </a:cubicBezTo>
                  <a:cubicBezTo>
                    <a:pt x="12" y="110"/>
                    <a:pt x="19" y="132"/>
                    <a:pt x="26" y="132"/>
                  </a:cubicBezTo>
                  <a:cubicBezTo>
                    <a:pt x="27" y="132"/>
                    <a:pt x="28" y="132"/>
                    <a:pt x="29" y="131"/>
                  </a:cubicBezTo>
                  <a:cubicBezTo>
                    <a:pt x="41" y="122"/>
                    <a:pt x="45" y="86"/>
                    <a:pt x="49" y="32"/>
                  </a:cubicBezTo>
                  <a:cubicBezTo>
                    <a:pt x="41" y="8"/>
                    <a:pt x="34" y="0"/>
                    <a:pt x="2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9"/>
            <p:cNvSpPr/>
            <p:nvPr/>
          </p:nvSpPr>
          <p:spPr>
            <a:xfrm>
              <a:off x="4802400" y="5435400"/>
              <a:ext cx="750" cy="2600"/>
            </a:xfrm>
            <a:custGeom>
              <a:avLst/>
              <a:gdLst/>
              <a:ahLst/>
              <a:cxnLst/>
              <a:rect l="l" t="t" r="r" b="b"/>
              <a:pathLst>
                <a:path w="30" h="104" extrusionOk="0">
                  <a:moveTo>
                    <a:pt x="19" y="0"/>
                  </a:moveTo>
                  <a:cubicBezTo>
                    <a:pt x="18" y="0"/>
                    <a:pt x="17" y="1"/>
                    <a:pt x="17" y="1"/>
                  </a:cubicBezTo>
                  <a:cubicBezTo>
                    <a:pt x="13" y="1"/>
                    <a:pt x="5" y="1"/>
                    <a:pt x="1" y="30"/>
                  </a:cubicBezTo>
                  <a:cubicBezTo>
                    <a:pt x="1" y="51"/>
                    <a:pt x="5" y="75"/>
                    <a:pt x="5" y="104"/>
                  </a:cubicBezTo>
                  <a:cubicBezTo>
                    <a:pt x="13" y="96"/>
                    <a:pt x="21" y="96"/>
                    <a:pt x="25" y="87"/>
                  </a:cubicBezTo>
                  <a:cubicBezTo>
                    <a:pt x="29" y="75"/>
                    <a:pt x="29" y="63"/>
                    <a:pt x="29" y="51"/>
                  </a:cubicBezTo>
                  <a:cubicBezTo>
                    <a:pt x="29" y="34"/>
                    <a:pt x="29" y="22"/>
                    <a:pt x="25" y="5"/>
                  </a:cubicBezTo>
                  <a:cubicBezTo>
                    <a:pt x="23" y="1"/>
                    <a:pt x="21" y="0"/>
                    <a:pt x="19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9"/>
            <p:cNvSpPr/>
            <p:nvPr/>
          </p:nvSpPr>
          <p:spPr>
            <a:xfrm>
              <a:off x="4812975" y="5355775"/>
              <a:ext cx="15000" cy="5650"/>
            </a:xfrm>
            <a:custGeom>
              <a:avLst/>
              <a:gdLst/>
              <a:ahLst/>
              <a:cxnLst/>
              <a:rect l="l" t="t" r="r" b="b"/>
              <a:pathLst>
                <a:path w="600" h="226" extrusionOk="0">
                  <a:moveTo>
                    <a:pt x="514" y="0"/>
                  </a:moveTo>
                  <a:cubicBezTo>
                    <a:pt x="507" y="0"/>
                    <a:pt x="499" y="21"/>
                    <a:pt x="488" y="64"/>
                  </a:cubicBezTo>
                  <a:cubicBezTo>
                    <a:pt x="477" y="17"/>
                    <a:pt x="465" y="8"/>
                    <a:pt x="452" y="8"/>
                  </a:cubicBezTo>
                  <a:cubicBezTo>
                    <a:pt x="444" y="8"/>
                    <a:pt x="435" y="12"/>
                    <a:pt x="426" y="12"/>
                  </a:cubicBezTo>
                  <a:cubicBezTo>
                    <a:pt x="424" y="12"/>
                    <a:pt x="421" y="11"/>
                    <a:pt x="419" y="10"/>
                  </a:cubicBezTo>
                  <a:cubicBezTo>
                    <a:pt x="417" y="10"/>
                    <a:pt x="416" y="10"/>
                    <a:pt x="414" y="10"/>
                  </a:cubicBezTo>
                  <a:cubicBezTo>
                    <a:pt x="403" y="10"/>
                    <a:pt x="388" y="23"/>
                    <a:pt x="374" y="23"/>
                  </a:cubicBezTo>
                  <a:cubicBezTo>
                    <a:pt x="347" y="25"/>
                    <a:pt x="320" y="35"/>
                    <a:pt x="291" y="35"/>
                  </a:cubicBezTo>
                  <a:cubicBezTo>
                    <a:pt x="275" y="35"/>
                    <a:pt x="259" y="32"/>
                    <a:pt x="242" y="23"/>
                  </a:cubicBezTo>
                  <a:cubicBezTo>
                    <a:pt x="238" y="21"/>
                    <a:pt x="234" y="20"/>
                    <a:pt x="230" y="20"/>
                  </a:cubicBezTo>
                  <a:cubicBezTo>
                    <a:pt x="218" y="20"/>
                    <a:pt x="205" y="28"/>
                    <a:pt x="193" y="31"/>
                  </a:cubicBezTo>
                  <a:cubicBezTo>
                    <a:pt x="185" y="27"/>
                    <a:pt x="177" y="27"/>
                    <a:pt x="172" y="23"/>
                  </a:cubicBezTo>
                  <a:cubicBezTo>
                    <a:pt x="155" y="20"/>
                    <a:pt x="139" y="12"/>
                    <a:pt x="124" y="12"/>
                  </a:cubicBezTo>
                  <a:cubicBezTo>
                    <a:pt x="114" y="12"/>
                    <a:pt x="104" y="15"/>
                    <a:pt x="95" y="27"/>
                  </a:cubicBezTo>
                  <a:cubicBezTo>
                    <a:pt x="88" y="34"/>
                    <a:pt x="81" y="36"/>
                    <a:pt x="74" y="36"/>
                  </a:cubicBezTo>
                  <a:cubicBezTo>
                    <a:pt x="61" y="36"/>
                    <a:pt x="48" y="27"/>
                    <a:pt x="37" y="27"/>
                  </a:cubicBezTo>
                  <a:cubicBezTo>
                    <a:pt x="29" y="27"/>
                    <a:pt x="17" y="31"/>
                    <a:pt x="12" y="39"/>
                  </a:cubicBezTo>
                  <a:cubicBezTo>
                    <a:pt x="8" y="47"/>
                    <a:pt x="4" y="60"/>
                    <a:pt x="4" y="72"/>
                  </a:cubicBezTo>
                  <a:cubicBezTo>
                    <a:pt x="0" y="80"/>
                    <a:pt x="0" y="84"/>
                    <a:pt x="4" y="92"/>
                  </a:cubicBezTo>
                  <a:cubicBezTo>
                    <a:pt x="4" y="113"/>
                    <a:pt x="4" y="129"/>
                    <a:pt x="4" y="146"/>
                  </a:cubicBezTo>
                  <a:cubicBezTo>
                    <a:pt x="8" y="150"/>
                    <a:pt x="12" y="154"/>
                    <a:pt x="12" y="154"/>
                  </a:cubicBezTo>
                  <a:lnTo>
                    <a:pt x="95" y="142"/>
                  </a:lnTo>
                  <a:cubicBezTo>
                    <a:pt x="95" y="142"/>
                    <a:pt x="99" y="146"/>
                    <a:pt x="103" y="146"/>
                  </a:cubicBezTo>
                  <a:cubicBezTo>
                    <a:pt x="106" y="149"/>
                    <a:pt x="114" y="157"/>
                    <a:pt x="119" y="157"/>
                  </a:cubicBezTo>
                  <a:cubicBezTo>
                    <a:pt x="121" y="157"/>
                    <a:pt x="122" y="156"/>
                    <a:pt x="123" y="154"/>
                  </a:cubicBezTo>
                  <a:cubicBezTo>
                    <a:pt x="130" y="140"/>
                    <a:pt x="145" y="132"/>
                    <a:pt x="160" y="132"/>
                  </a:cubicBezTo>
                  <a:cubicBezTo>
                    <a:pt x="163" y="132"/>
                    <a:pt x="166" y="133"/>
                    <a:pt x="168" y="133"/>
                  </a:cubicBezTo>
                  <a:cubicBezTo>
                    <a:pt x="197" y="142"/>
                    <a:pt x="226" y="158"/>
                    <a:pt x="250" y="170"/>
                  </a:cubicBezTo>
                  <a:cubicBezTo>
                    <a:pt x="283" y="183"/>
                    <a:pt x="308" y="203"/>
                    <a:pt x="337" y="224"/>
                  </a:cubicBezTo>
                  <a:cubicBezTo>
                    <a:pt x="338" y="225"/>
                    <a:pt x="339" y="225"/>
                    <a:pt x="340" y="225"/>
                  </a:cubicBezTo>
                  <a:cubicBezTo>
                    <a:pt x="347" y="225"/>
                    <a:pt x="353" y="211"/>
                    <a:pt x="363" y="211"/>
                  </a:cubicBezTo>
                  <a:cubicBezTo>
                    <a:pt x="363" y="211"/>
                    <a:pt x="364" y="211"/>
                    <a:pt x="365" y="211"/>
                  </a:cubicBezTo>
                  <a:cubicBezTo>
                    <a:pt x="366" y="212"/>
                    <a:pt x="367" y="212"/>
                    <a:pt x="367" y="212"/>
                  </a:cubicBezTo>
                  <a:cubicBezTo>
                    <a:pt x="377" y="212"/>
                    <a:pt x="387" y="193"/>
                    <a:pt x="397" y="193"/>
                  </a:cubicBezTo>
                  <a:cubicBezTo>
                    <a:pt x="403" y="193"/>
                    <a:pt x="409" y="199"/>
                    <a:pt x="415" y="220"/>
                  </a:cubicBezTo>
                  <a:lnTo>
                    <a:pt x="488" y="125"/>
                  </a:lnTo>
                  <a:cubicBezTo>
                    <a:pt x="497" y="158"/>
                    <a:pt x="509" y="162"/>
                    <a:pt x="521" y="166"/>
                  </a:cubicBezTo>
                  <a:cubicBezTo>
                    <a:pt x="531" y="166"/>
                    <a:pt x="549" y="151"/>
                    <a:pt x="566" y="151"/>
                  </a:cubicBezTo>
                  <a:cubicBezTo>
                    <a:pt x="570" y="151"/>
                    <a:pt x="575" y="152"/>
                    <a:pt x="579" y="154"/>
                  </a:cubicBezTo>
                  <a:cubicBezTo>
                    <a:pt x="579" y="154"/>
                    <a:pt x="580" y="154"/>
                    <a:pt x="580" y="154"/>
                  </a:cubicBezTo>
                  <a:cubicBezTo>
                    <a:pt x="588" y="154"/>
                    <a:pt x="595" y="126"/>
                    <a:pt x="599" y="72"/>
                  </a:cubicBezTo>
                  <a:cubicBezTo>
                    <a:pt x="599" y="31"/>
                    <a:pt x="593" y="14"/>
                    <a:pt x="585" y="14"/>
                  </a:cubicBezTo>
                  <a:cubicBezTo>
                    <a:pt x="584" y="14"/>
                    <a:pt x="584" y="14"/>
                    <a:pt x="583" y="14"/>
                  </a:cubicBezTo>
                  <a:cubicBezTo>
                    <a:pt x="575" y="17"/>
                    <a:pt x="566" y="19"/>
                    <a:pt x="558" y="19"/>
                  </a:cubicBezTo>
                  <a:cubicBezTo>
                    <a:pt x="543" y="19"/>
                    <a:pt x="528" y="13"/>
                    <a:pt x="517" y="2"/>
                  </a:cubicBezTo>
                  <a:cubicBezTo>
                    <a:pt x="516" y="1"/>
                    <a:pt x="515" y="0"/>
                    <a:pt x="51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9"/>
            <p:cNvSpPr/>
            <p:nvPr/>
          </p:nvSpPr>
          <p:spPr>
            <a:xfrm>
              <a:off x="4804975" y="5355825"/>
              <a:ext cx="2375" cy="3125"/>
            </a:xfrm>
            <a:custGeom>
              <a:avLst/>
              <a:gdLst/>
              <a:ahLst/>
              <a:cxnLst/>
              <a:rect l="l" t="t" r="r" b="b"/>
              <a:pathLst>
                <a:path w="95" h="125" extrusionOk="0">
                  <a:moveTo>
                    <a:pt x="25" y="0"/>
                  </a:moveTo>
                  <a:cubicBezTo>
                    <a:pt x="12" y="8"/>
                    <a:pt x="12" y="8"/>
                    <a:pt x="0" y="66"/>
                  </a:cubicBezTo>
                  <a:cubicBezTo>
                    <a:pt x="4" y="111"/>
                    <a:pt x="12" y="119"/>
                    <a:pt x="21" y="119"/>
                  </a:cubicBezTo>
                  <a:cubicBezTo>
                    <a:pt x="22" y="119"/>
                    <a:pt x="23" y="120"/>
                    <a:pt x="24" y="120"/>
                  </a:cubicBezTo>
                  <a:cubicBezTo>
                    <a:pt x="34" y="120"/>
                    <a:pt x="45" y="108"/>
                    <a:pt x="56" y="108"/>
                  </a:cubicBezTo>
                  <a:cubicBezTo>
                    <a:pt x="62" y="108"/>
                    <a:pt x="68" y="112"/>
                    <a:pt x="74" y="123"/>
                  </a:cubicBezTo>
                  <a:cubicBezTo>
                    <a:pt x="74" y="124"/>
                    <a:pt x="74" y="125"/>
                    <a:pt x="74" y="125"/>
                  </a:cubicBezTo>
                  <a:cubicBezTo>
                    <a:pt x="74" y="125"/>
                    <a:pt x="75" y="122"/>
                    <a:pt x="78" y="119"/>
                  </a:cubicBezTo>
                  <a:cubicBezTo>
                    <a:pt x="86" y="99"/>
                    <a:pt x="94" y="74"/>
                    <a:pt x="90" y="53"/>
                  </a:cubicBezTo>
                  <a:cubicBezTo>
                    <a:pt x="90" y="21"/>
                    <a:pt x="86" y="0"/>
                    <a:pt x="7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9"/>
            <p:cNvSpPr/>
            <p:nvPr/>
          </p:nvSpPr>
          <p:spPr>
            <a:xfrm>
              <a:off x="4809075" y="5355500"/>
              <a:ext cx="1150" cy="3400"/>
            </a:xfrm>
            <a:custGeom>
              <a:avLst/>
              <a:gdLst/>
              <a:ahLst/>
              <a:cxnLst/>
              <a:rect l="l" t="t" r="r" b="b"/>
              <a:pathLst>
                <a:path w="46" h="136" extrusionOk="0">
                  <a:moveTo>
                    <a:pt x="34" y="0"/>
                  </a:moveTo>
                  <a:cubicBezTo>
                    <a:pt x="34" y="0"/>
                    <a:pt x="33" y="0"/>
                    <a:pt x="33" y="1"/>
                  </a:cubicBezTo>
                  <a:cubicBezTo>
                    <a:pt x="21" y="9"/>
                    <a:pt x="13" y="21"/>
                    <a:pt x="8" y="34"/>
                  </a:cubicBezTo>
                  <a:cubicBezTo>
                    <a:pt x="0" y="62"/>
                    <a:pt x="4" y="95"/>
                    <a:pt x="13" y="124"/>
                  </a:cubicBezTo>
                  <a:cubicBezTo>
                    <a:pt x="18" y="130"/>
                    <a:pt x="22" y="136"/>
                    <a:pt x="27" y="136"/>
                  </a:cubicBezTo>
                  <a:cubicBezTo>
                    <a:pt x="29" y="136"/>
                    <a:pt x="31" y="135"/>
                    <a:pt x="33" y="132"/>
                  </a:cubicBezTo>
                  <a:cubicBezTo>
                    <a:pt x="41" y="112"/>
                    <a:pt x="45" y="87"/>
                    <a:pt x="45" y="66"/>
                  </a:cubicBezTo>
                  <a:cubicBezTo>
                    <a:pt x="42" y="21"/>
                    <a:pt x="38" y="0"/>
                    <a:pt x="3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9"/>
            <p:cNvSpPr/>
            <p:nvPr/>
          </p:nvSpPr>
          <p:spPr>
            <a:xfrm>
              <a:off x="4810700" y="5355925"/>
              <a:ext cx="1050" cy="3550"/>
            </a:xfrm>
            <a:custGeom>
              <a:avLst/>
              <a:gdLst/>
              <a:ahLst/>
              <a:cxnLst/>
              <a:rect l="l" t="t" r="r" b="b"/>
              <a:pathLst>
                <a:path w="42" h="142" extrusionOk="0">
                  <a:moveTo>
                    <a:pt x="20" y="0"/>
                  </a:moveTo>
                  <a:cubicBezTo>
                    <a:pt x="15" y="0"/>
                    <a:pt x="10" y="6"/>
                    <a:pt x="5" y="13"/>
                  </a:cubicBezTo>
                  <a:cubicBezTo>
                    <a:pt x="1" y="33"/>
                    <a:pt x="1" y="54"/>
                    <a:pt x="1" y="74"/>
                  </a:cubicBezTo>
                  <a:cubicBezTo>
                    <a:pt x="5" y="111"/>
                    <a:pt x="15" y="141"/>
                    <a:pt x="23" y="141"/>
                  </a:cubicBezTo>
                  <a:cubicBezTo>
                    <a:pt x="24" y="141"/>
                    <a:pt x="25" y="141"/>
                    <a:pt x="25" y="140"/>
                  </a:cubicBezTo>
                  <a:cubicBezTo>
                    <a:pt x="38" y="107"/>
                    <a:pt x="42" y="74"/>
                    <a:pt x="42" y="45"/>
                  </a:cubicBezTo>
                  <a:cubicBezTo>
                    <a:pt x="35" y="12"/>
                    <a:pt x="27" y="0"/>
                    <a:pt x="20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9"/>
            <p:cNvSpPr/>
            <p:nvPr/>
          </p:nvSpPr>
          <p:spPr>
            <a:xfrm>
              <a:off x="4811950" y="5356050"/>
              <a:ext cx="825" cy="3500"/>
            </a:xfrm>
            <a:custGeom>
              <a:avLst/>
              <a:gdLst/>
              <a:ahLst/>
              <a:cxnLst/>
              <a:rect l="l" t="t" r="r" b="b"/>
              <a:pathLst>
                <a:path w="33" h="140" extrusionOk="0">
                  <a:moveTo>
                    <a:pt x="18" y="1"/>
                  </a:moveTo>
                  <a:cubicBezTo>
                    <a:pt x="13" y="1"/>
                    <a:pt x="8" y="18"/>
                    <a:pt x="0" y="53"/>
                  </a:cubicBezTo>
                  <a:cubicBezTo>
                    <a:pt x="0" y="114"/>
                    <a:pt x="8" y="135"/>
                    <a:pt x="17" y="139"/>
                  </a:cubicBezTo>
                  <a:cubicBezTo>
                    <a:pt x="17" y="140"/>
                    <a:pt x="18" y="140"/>
                    <a:pt x="19" y="140"/>
                  </a:cubicBezTo>
                  <a:cubicBezTo>
                    <a:pt x="26" y="140"/>
                    <a:pt x="33" y="102"/>
                    <a:pt x="33" y="57"/>
                  </a:cubicBezTo>
                  <a:cubicBezTo>
                    <a:pt x="27" y="19"/>
                    <a:pt x="23" y="1"/>
                    <a:pt x="1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9"/>
            <p:cNvSpPr/>
            <p:nvPr/>
          </p:nvSpPr>
          <p:spPr>
            <a:xfrm>
              <a:off x="4807950" y="5355750"/>
              <a:ext cx="825" cy="2775"/>
            </a:xfrm>
            <a:custGeom>
              <a:avLst/>
              <a:gdLst/>
              <a:ahLst/>
              <a:cxnLst/>
              <a:rect l="l" t="t" r="r" b="b"/>
              <a:pathLst>
                <a:path w="33" h="111" extrusionOk="0">
                  <a:moveTo>
                    <a:pt x="18" y="0"/>
                  </a:moveTo>
                  <a:cubicBezTo>
                    <a:pt x="12" y="0"/>
                    <a:pt x="6" y="15"/>
                    <a:pt x="0" y="44"/>
                  </a:cubicBezTo>
                  <a:cubicBezTo>
                    <a:pt x="6" y="97"/>
                    <a:pt x="12" y="110"/>
                    <a:pt x="18" y="110"/>
                  </a:cubicBezTo>
                  <a:cubicBezTo>
                    <a:pt x="20" y="110"/>
                    <a:pt x="22" y="108"/>
                    <a:pt x="25" y="106"/>
                  </a:cubicBezTo>
                  <a:cubicBezTo>
                    <a:pt x="33" y="85"/>
                    <a:pt x="33" y="65"/>
                    <a:pt x="33" y="44"/>
                  </a:cubicBezTo>
                  <a:cubicBezTo>
                    <a:pt x="33" y="32"/>
                    <a:pt x="29" y="20"/>
                    <a:pt x="25" y="7"/>
                  </a:cubicBezTo>
                  <a:cubicBezTo>
                    <a:pt x="22" y="3"/>
                    <a:pt x="20" y="0"/>
                    <a:pt x="1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9"/>
            <p:cNvSpPr/>
            <p:nvPr/>
          </p:nvSpPr>
          <p:spPr>
            <a:xfrm>
              <a:off x="4827950" y="5356025"/>
              <a:ext cx="850" cy="2800"/>
            </a:xfrm>
            <a:custGeom>
              <a:avLst/>
              <a:gdLst/>
              <a:ahLst/>
              <a:cxnLst/>
              <a:rect l="l" t="t" r="r" b="b"/>
              <a:pathLst>
                <a:path w="34" h="112" extrusionOk="0">
                  <a:moveTo>
                    <a:pt x="18" y="0"/>
                  </a:moveTo>
                  <a:cubicBezTo>
                    <a:pt x="16" y="0"/>
                    <a:pt x="14" y="2"/>
                    <a:pt x="13" y="4"/>
                  </a:cubicBezTo>
                  <a:cubicBezTo>
                    <a:pt x="4" y="33"/>
                    <a:pt x="0" y="66"/>
                    <a:pt x="8" y="95"/>
                  </a:cubicBezTo>
                  <a:lnTo>
                    <a:pt x="25" y="111"/>
                  </a:lnTo>
                  <a:cubicBezTo>
                    <a:pt x="33" y="78"/>
                    <a:pt x="33" y="45"/>
                    <a:pt x="29" y="17"/>
                  </a:cubicBezTo>
                  <a:cubicBezTo>
                    <a:pt x="26" y="6"/>
                    <a:pt x="22" y="0"/>
                    <a:pt x="1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9"/>
            <p:cNvSpPr/>
            <p:nvPr/>
          </p:nvSpPr>
          <p:spPr>
            <a:xfrm>
              <a:off x="4811225" y="5447725"/>
              <a:ext cx="10600" cy="3650"/>
            </a:xfrm>
            <a:custGeom>
              <a:avLst/>
              <a:gdLst/>
              <a:ahLst/>
              <a:cxnLst/>
              <a:rect l="l" t="t" r="r" b="b"/>
              <a:pathLst>
                <a:path w="424" h="146" extrusionOk="0">
                  <a:moveTo>
                    <a:pt x="374" y="5"/>
                  </a:moveTo>
                  <a:cubicBezTo>
                    <a:pt x="349" y="9"/>
                    <a:pt x="329" y="9"/>
                    <a:pt x="308" y="13"/>
                  </a:cubicBezTo>
                  <a:cubicBezTo>
                    <a:pt x="259" y="13"/>
                    <a:pt x="214" y="17"/>
                    <a:pt x="169" y="21"/>
                  </a:cubicBezTo>
                  <a:cubicBezTo>
                    <a:pt x="166" y="22"/>
                    <a:pt x="163" y="22"/>
                    <a:pt x="161" y="22"/>
                  </a:cubicBezTo>
                  <a:cubicBezTo>
                    <a:pt x="146" y="22"/>
                    <a:pt x="133" y="18"/>
                    <a:pt x="120" y="18"/>
                  </a:cubicBezTo>
                  <a:cubicBezTo>
                    <a:pt x="106" y="18"/>
                    <a:pt x="92" y="22"/>
                    <a:pt x="78" y="42"/>
                  </a:cubicBezTo>
                  <a:cubicBezTo>
                    <a:pt x="78" y="42"/>
                    <a:pt x="77" y="43"/>
                    <a:pt x="76" y="43"/>
                  </a:cubicBezTo>
                  <a:cubicBezTo>
                    <a:pt x="72" y="43"/>
                    <a:pt x="65" y="33"/>
                    <a:pt x="62" y="29"/>
                  </a:cubicBezTo>
                  <a:cubicBezTo>
                    <a:pt x="55" y="22"/>
                    <a:pt x="48" y="18"/>
                    <a:pt x="40" y="18"/>
                  </a:cubicBezTo>
                  <a:cubicBezTo>
                    <a:pt x="27" y="18"/>
                    <a:pt x="14" y="33"/>
                    <a:pt x="0" y="79"/>
                  </a:cubicBezTo>
                  <a:cubicBezTo>
                    <a:pt x="12" y="114"/>
                    <a:pt x="24" y="131"/>
                    <a:pt x="36" y="131"/>
                  </a:cubicBezTo>
                  <a:cubicBezTo>
                    <a:pt x="41" y="131"/>
                    <a:pt x="45" y="128"/>
                    <a:pt x="50" y="124"/>
                  </a:cubicBezTo>
                  <a:cubicBezTo>
                    <a:pt x="56" y="119"/>
                    <a:pt x="62" y="117"/>
                    <a:pt x="68" y="117"/>
                  </a:cubicBezTo>
                  <a:cubicBezTo>
                    <a:pt x="76" y="117"/>
                    <a:pt x="85" y="122"/>
                    <a:pt x="95" y="132"/>
                  </a:cubicBezTo>
                  <a:cubicBezTo>
                    <a:pt x="107" y="141"/>
                    <a:pt x="122" y="146"/>
                    <a:pt x="137" y="146"/>
                  </a:cubicBezTo>
                  <a:cubicBezTo>
                    <a:pt x="142" y="146"/>
                    <a:pt x="147" y="145"/>
                    <a:pt x="152" y="144"/>
                  </a:cubicBezTo>
                  <a:cubicBezTo>
                    <a:pt x="230" y="144"/>
                    <a:pt x="304" y="140"/>
                    <a:pt x="382" y="136"/>
                  </a:cubicBezTo>
                  <a:cubicBezTo>
                    <a:pt x="398" y="136"/>
                    <a:pt x="411" y="132"/>
                    <a:pt x="423" y="91"/>
                  </a:cubicBezTo>
                  <a:lnTo>
                    <a:pt x="423" y="34"/>
                  </a:lnTo>
                  <a:cubicBezTo>
                    <a:pt x="407" y="1"/>
                    <a:pt x="390" y="9"/>
                    <a:pt x="374" y="5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9"/>
            <p:cNvSpPr/>
            <p:nvPr/>
          </p:nvSpPr>
          <p:spPr>
            <a:xfrm>
              <a:off x="4810100" y="5448625"/>
              <a:ext cx="950" cy="2000"/>
            </a:xfrm>
            <a:custGeom>
              <a:avLst/>
              <a:gdLst/>
              <a:ahLst/>
              <a:cxnLst/>
              <a:rect l="l" t="t" r="r" b="b"/>
              <a:pathLst>
                <a:path w="38" h="80" extrusionOk="0">
                  <a:moveTo>
                    <a:pt x="18" y="0"/>
                  </a:moveTo>
                  <a:cubicBezTo>
                    <a:pt x="12" y="0"/>
                    <a:pt x="6" y="9"/>
                    <a:pt x="0" y="34"/>
                  </a:cubicBezTo>
                  <a:cubicBezTo>
                    <a:pt x="8" y="64"/>
                    <a:pt x="14" y="79"/>
                    <a:pt x="19" y="79"/>
                  </a:cubicBezTo>
                  <a:cubicBezTo>
                    <a:pt x="25" y="79"/>
                    <a:pt x="31" y="61"/>
                    <a:pt x="37" y="22"/>
                  </a:cubicBezTo>
                  <a:cubicBezTo>
                    <a:pt x="31" y="11"/>
                    <a:pt x="24" y="0"/>
                    <a:pt x="1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9"/>
            <p:cNvSpPr/>
            <p:nvPr/>
          </p:nvSpPr>
          <p:spPr>
            <a:xfrm>
              <a:off x="4803225" y="5460875"/>
              <a:ext cx="10075" cy="3500"/>
            </a:xfrm>
            <a:custGeom>
              <a:avLst/>
              <a:gdLst/>
              <a:ahLst/>
              <a:cxnLst/>
              <a:rect l="l" t="t" r="r" b="b"/>
              <a:pathLst>
                <a:path w="403" h="140" extrusionOk="0">
                  <a:moveTo>
                    <a:pt x="64" y="0"/>
                  </a:moveTo>
                  <a:cubicBezTo>
                    <a:pt x="53" y="0"/>
                    <a:pt x="41" y="2"/>
                    <a:pt x="29" y="8"/>
                  </a:cubicBezTo>
                  <a:cubicBezTo>
                    <a:pt x="21" y="12"/>
                    <a:pt x="13" y="29"/>
                    <a:pt x="0" y="41"/>
                  </a:cubicBezTo>
                  <a:cubicBezTo>
                    <a:pt x="9" y="115"/>
                    <a:pt x="17" y="123"/>
                    <a:pt x="29" y="123"/>
                  </a:cubicBezTo>
                  <a:cubicBezTo>
                    <a:pt x="35" y="125"/>
                    <a:pt x="43" y="125"/>
                    <a:pt x="52" y="125"/>
                  </a:cubicBezTo>
                  <a:cubicBezTo>
                    <a:pt x="61" y="125"/>
                    <a:pt x="70" y="125"/>
                    <a:pt x="78" y="127"/>
                  </a:cubicBezTo>
                  <a:cubicBezTo>
                    <a:pt x="132" y="131"/>
                    <a:pt x="185" y="139"/>
                    <a:pt x="242" y="139"/>
                  </a:cubicBezTo>
                  <a:cubicBezTo>
                    <a:pt x="271" y="135"/>
                    <a:pt x="296" y="131"/>
                    <a:pt x="320" y="123"/>
                  </a:cubicBezTo>
                  <a:lnTo>
                    <a:pt x="374" y="123"/>
                  </a:lnTo>
                  <a:cubicBezTo>
                    <a:pt x="382" y="123"/>
                    <a:pt x="390" y="115"/>
                    <a:pt x="394" y="107"/>
                  </a:cubicBezTo>
                  <a:cubicBezTo>
                    <a:pt x="398" y="90"/>
                    <a:pt x="402" y="74"/>
                    <a:pt x="402" y="61"/>
                  </a:cubicBezTo>
                  <a:cubicBezTo>
                    <a:pt x="402" y="45"/>
                    <a:pt x="398" y="33"/>
                    <a:pt x="394" y="20"/>
                  </a:cubicBezTo>
                  <a:cubicBezTo>
                    <a:pt x="390" y="8"/>
                    <a:pt x="386" y="8"/>
                    <a:pt x="378" y="8"/>
                  </a:cubicBezTo>
                  <a:cubicBezTo>
                    <a:pt x="345" y="12"/>
                    <a:pt x="312" y="20"/>
                    <a:pt x="279" y="20"/>
                  </a:cubicBezTo>
                  <a:cubicBezTo>
                    <a:pt x="238" y="20"/>
                    <a:pt x="193" y="20"/>
                    <a:pt x="152" y="16"/>
                  </a:cubicBezTo>
                  <a:cubicBezTo>
                    <a:pt x="123" y="13"/>
                    <a:pt x="94" y="0"/>
                    <a:pt x="6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9"/>
            <p:cNvSpPr/>
            <p:nvPr/>
          </p:nvSpPr>
          <p:spPr>
            <a:xfrm>
              <a:off x="4801175" y="5461000"/>
              <a:ext cx="1775" cy="2950"/>
            </a:xfrm>
            <a:custGeom>
              <a:avLst/>
              <a:gdLst/>
              <a:ahLst/>
              <a:cxnLst/>
              <a:rect l="l" t="t" r="r" b="b"/>
              <a:pathLst>
                <a:path w="71" h="118" extrusionOk="0">
                  <a:moveTo>
                    <a:pt x="34" y="0"/>
                  </a:moveTo>
                  <a:cubicBezTo>
                    <a:pt x="22" y="0"/>
                    <a:pt x="11" y="11"/>
                    <a:pt x="0" y="44"/>
                  </a:cubicBezTo>
                  <a:cubicBezTo>
                    <a:pt x="13" y="104"/>
                    <a:pt x="26" y="118"/>
                    <a:pt x="39" y="118"/>
                  </a:cubicBezTo>
                  <a:cubicBezTo>
                    <a:pt x="47" y="118"/>
                    <a:pt x="54" y="113"/>
                    <a:pt x="62" y="110"/>
                  </a:cubicBezTo>
                  <a:cubicBezTo>
                    <a:pt x="66" y="93"/>
                    <a:pt x="70" y="77"/>
                    <a:pt x="70" y="61"/>
                  </a:cubicBezTo>
                  <a:cubicBezTo>
                    <a:pt x="70" y="44"/>
                    <a:pt x="66" y="32"/>
                    <a:pt x="62" y="15"/>
                  </a:cubicBezTo>
                  <a:cubicBezTo>
                    <a:pt x="52" y="8"/>
                    <a:pt x="43" y="0"/>
                    <a:pt x="3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9"/>
            <p:cNvSpPr/>
            <p:nvPr/>
          </p:nvSpPr>
          <p:spPr>
            <a:xfrm>
              <a:off x="4798700" y="5461275"/>
              <a:ext cx="1775" cy="3000"/>
            </a:xfrm>
            <a:custGeom>
              <a:avLst/>
              <a:gdLst/>
              <a:ahLst/>
              <a:cxnLst/>
              <a:rect l="l" t="t" r="r" b="b"/>
              <a:pathLst>
                <a:path w="71" h="120" extrusionOk="0">
                  <a:moveTo>
                    <a:pt x="50" y="0"/>
                  </a:moveTo>
                  <a:cubicBezTo>
                    <a:pt x="34" y="4"/>
                    <a:pt x="21" y="13"/>
                    <a:pt x="13" y="25"/>
                  </a:cubicBezTo>
                  <a:cubicBezTo>
                    <a:pt x="5" y="45"/>
                    <a:pt x="1" y="66"/>
                    <a:pt x="1" y="86"/>
                  </a:cubicBezTo>
                  <a:cubicBezTo>
                    <a:pt x="5" y="99"/>
                    <a:pt x="9" y="119"/>
                    <a:pt x="13" y="119"/>
                  </a:cubicBezTo>
                  <a:cubicBezTo>
                    <a:pt x="25" y="115"/>
                    <a:pt x="42" y="115"/>
                    <a:pt x="54" y="111"/>
                  </a:cubicBezTo>
                  <a:cubicBezTo>
                    <a:pt x="58" y="107"/>
                    <a:pt x="58" y="107"/>
                    <a:pt x="71" y="33"/>
                  </a:cubicBezTo>
                  <a:cubicBezTo>
                    <a:pt x="62" y="21"/>
                    <a:pt x="54" y="0"/>
                    <a:pt x="50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9"/>
            <p:cNvSpPr/>
            <p:nvPr/>
          </p:nvSpPr>
          <p:spPr>
            <a:xfrm>
              <a:off x="4796975" y="5461450"/>
              <a:ext cx="825" cy="2150"/>
            </a:xfrm>
            <a:custGeom>
              <a:avLst/>
              <a:gdLst/>
              <a:ahLst/>
              <a:cxnLst/>
              <a:rect l="l" t="t" r="r" b="b"/>
              <a:pathLst>
                <a:path w="33" h="86" extrusionOk="0">
                  <a:moveTo>
                    <a:pt x="16" y="0"/>
                  </a:moveTo>
                  <a:cubicBezTo>
                    <a:pt x="12" y="0"/>
                    <a:pt x="8" y="16"/>
                    <a:pt x="0" y="47"/>
                  </a:cubicBezTo>
                  <a:cubicBezTo>
                    <a:pt x="4" y="72"/>
                    <a:pt x="9" y="85"/>
                    <a:pt x="15" y="85"/>
                  </a:cubicBezTo>
                  <a:cubicBezTo>
                    <a:pt x="21" y="85"/>
                    <a:pt x="27" y="73"/>
                    <a:pt x="33" y="47"/>
                  </a:cubicBezTo>
                  <a:cubicBezTo>
                    <a:pt x="25" y="16"/>
                    <a:pt x="21" y="0"/>
                    <a:pt x="16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9"/>
            <p:cNvSpPr/>
            <p:nvPr/>
          </p:nvSpPr>
          <p:spPr>
            <a:xfrm>
              <a:off x="4810700" y="5342200"/>
              <a:ext cx="1050" cy="2875"/>
            </a:xfrm>
            <a:custGeom>
              <a:avLst/>
              <a:gdLst/>
              <a:ahLst/>
              <a:cxnLst/>
              <a:rect l="l" t="t" r="r" b="b"/>
              <a:pathLst>
                <a:path w="42" h="115" extrusionOk="0">
                  <a:moveTo>
                    <a:pt x="24" y="0"/>
                  </a:moveTo>
                  <a:cubicBezTo>
                    <a:pt x="18" y="0"/>
                    <a:pt x="11" y="13"/>
                    <a:pt x="5" y="28"/>
                  </a:cubicBezTo>
                  <a:cubicBezTo>
                    <a:pt x="1" y="53"/>
                    <a:pt x="1" y="77"/>
                    <a:pt x="5" y="98"/>
                  </a:cubicBezTo>
                  <a:cubicBezTo>
                    <a:pt x="13" y="110"/>
                    <a:pt x="21" y="114"/>
                    <a:pt x="25" y="114"/>
                  </a:cubicBezTo>
                  <a:cubicBezTo>
                    <a:pt x="34" y="114"/>
                    <a:pt x="42" y="94"/>
                    <a:pt x="42" y="40"/>
                  </a:cubicBezTo>
                  <a:cubicBezTo>
                    <a:pt x="36" y="11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9"/>
            <p:cNvSpPr/>
            <p:nvPr/>
          </p:nvSpPr>
          <p:spPr>
            <a:xfrm>
              <a:off x="4818000" y="5342375"/>
              <a:ext cx="850" cy="2725"/>
            </a:xfrm>
            <a:custGeom>
              <a:avLst/>
              <a:gdLst/>
              <a:ahLst/>
              <a:cxnLst/>
              <a:rect l="l" t="t" r="r" b="b"/>
              <a:pathLst>
                <a:path w="34" h="109" extrusionOk="0">
                  <a:moveTo>
                    <a:pt x="16" y="1"/>
                  </a:moveTo>
                  <a:cubicBezTo>
                    <a:pt x="13" y="1"/>
                    <a:pt x="11" y="2"/>
                    <a:pt x="8" y="5"/>
                  </a:cubicBezTo>
                  <a:cubicBezTo>
                    <a:pt x="0" y="13"/>
                    <a:pt x="0" y="25"/>
                    <a:pt x="0" y="38"/>
                  </a:cubicBezTo>
                  <a:cubicBezTo>
                    <a:pt x="0" y="58"/>
                    <a:pt x="0" y="79"/>
                    <a:pt x="4" y="95"/>
                  </a:cubicBezTo>
                  <a:cubicBezTo>
                    <a:pt x="8" y="104"/>
                    <a:pt x="11" y="109"/>
                    <a:pt x="14" y="109"/>
                  </a:cubicBezTo>
                  <a:cubicBezTo>
                    <a:pt x="20" y="109"/>
                    <a:pt x="25" y="88"/>
                    <a:pt x="33" y="46"/>
                  </a:cubicBezTo>
                  <a:cubicBezTo>
                    <a:pt x="27" y="11"/>
                    <a:pt x="21" y="1"/>
                    <a:pt x="16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9"/>
            <p:cNvSpPr/>
            <p:nvPr/>
          </p:nvSpPr>
          <p:spPr>
            <a:xfrm>
              <a:off x="4812150" y="5342275"/>
              <a:ext cx="5350" cy="3600"/>
            </a:xfrm>
            <a:custGeom>
              <a:avLst/>
              <a:gdLst/>
              <a:ahLst/>
              <a:cxnLst/>
              <a:rect l="l" t="t" r="r" b="b"/>
              <a:pathLst>
                <a:path w="214" h="144" extrusionOk="0">
                  <a:moveTo>
                    <a:pt x="25" y="1"/>
                  </a:moveTo>
                  <a:cubicBezTo>
                    <a:pt x="17" y="1"/>
                    <a:pt x="9" y="13"/>
                    <a:pt x="0" y="37"/>
                  </a:cubicBezTo>
                  <a:cubicBezTo>
                    <a:pt x="7" y="118"/>
                    <a:pt x="16" y="144"/>
                    <a:pt x="26" y="144"/>
                  </a:cubicBezTo>
                  <a:cubicBezTo>
                    <a:pt x="29" y="144"/>
                    <a:pt x="31" y="142"/>
                    <a:pt x="33" y="140"/>
                  </a:cubicBezTo>
                  <a:cubicBezTo>
                    <a:pt x="40" y="134"/>
                    <a:pt x="47" y="132"/>
                    <a:pt x="53" y="132"/>
                  </a:cubicBezTo>
                  <a:cubicBezTo>
                    <a:pt x="68" y="132"/>
                    <a:pt x="83" y="142"/>
                    <a:pt x="97" y="142"/>
                  </a:cubicBezTo>
                  <a:cubicBezTo>
                    <a:pt x="101" y="142"/>
                    <a:pt x="104" y="141"/>
                    <a:pt x="107" y="140"/>
                  </a:cubicBezTo>
                  <a:cubicBezTo>
                    <a:pt x="109" y="140"/>
                    <a:pt x="112" y="139"/>
                    <a:pt x="114" y="139"/>
                  </a:cubicBezTo>
                  <a:cubicBezTo>
                    <a:pt x="123" y="139"/>
                    <a:pt x="132" y="142"/>
                    <a:pt x="139" y="142"/>
                  </a:cubicBezTo>
                  <a:cubicBezTo>
                    <a:pt x="149" y="142"/>
                    <a:pt x="158" y="138"/>
                    <a:pt x="169" y="120"/>
                  </a:cubicBezTo>
                  <a:cubicBezTo>
                    <a:pt x="169" y="118"/>
                    <a:pt x="170" y="118"/>
                    <a:pt x="171" y="118"/>
                  </a:cubicBezTo>
                  <a:cubicBezTo>
                    <a:pt x="175" y="118"/>
                    <a:pt x="182" y="132"/>
                    <a:pt x="185" y="136"/>
                  </a:cubicBezTo>
                  <a:cubicBezTo>
                    <a:pt x="187" y="138"/>
                    <a:pt x="189" y="139"/>
                    <a:pt x="191" y="139"/>
                  </a:cubicBezTo>
                  <a:cubicBezTo>
                    <a:pt x="197" y="139"/>
                    <a:pt x="202" y="129"/>
                    <a:pt x="205" y="99"/>
                  </a:cubicBezTo>
                  <a:cubicBezTo>
                    <a:pt x="214" y="70"/>
                    <a:pt x="210" y="42"/>
                    <a:pt x="201" y="13"/>
                  </a:cubicBezTo>
                  <a:cubicBezTo>
                    <a:pt x="201" y="9"/>
                    <a:pt x="197" y="5"/>
                    <a:pt x="193" y="5"/>
                  </a:cubicBezTo>
                  <a:lnTo>
                    <a:pt x="107" y="5"/>
                  </a:lnTo>
                  <a:cubicBezTo>
                    <a:pt x="82" y="5"/>
                    <a:pt x="54" y="5"/>
                    <a:pt x="25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9"/>
            <p:cNvSpPr/>
            <p:nvPr/>
          </p:nvSpPr>
          <p:spPr>
            <a:xfrm>
              <a:off x="4807825" y="5342725"/>
              <a:ext cx="1175" cy="3075"/>
            </a:xfrm>
            <a:custGeom>
              <a:avLst/>
              <a:gdLst/>
              <a:ahLst/>
              <a:cxnLst/>
              <a:rect l="l" t="t" r="r" b="b"/>
              <a:pathLst>
                <a:path w="47" h="123" extrusionOk="0">
                  <a:moveTo>
                    <a:pt x="28" y="1"/>
                  </a:moveTo>
                  <a:cubicBezTo>
                    <a:pt x="22" y="1"/>
                    <a:pt x="13" y="19"/>
                    <a:pt x="1" y="56"/>
                  </a:cubicBezTo>
                  <a:cubicBezTo>
                    <a:pt x="5" y="110"/>
                    <a:pt x="13" y="122"/>
                    <a:pt x="22" y="122"/>
                  </a:cubicBezTo>
                  <a:cubicBezTo>
                    <a:pt x="30" y="118"/>
                    <a:pt x="42" y="122"/>
                    <a:pt x="46" y="56"/>
                  </a:cubicBezTo>
                  <a:cubicBezTo>
                    <a:pt x="40" y="19"/>
                    <a:pt x="35" y="1"/>
                    <a:pt x="2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9"/>
            <p:cNvSpPr/>
            <p:nvPr/>
          </p:nvSpPr>
          <p:spPr>
            <a:xfrm>
              <a:off x="4823025" y="5342800"/>
              <a:ext cx="850" cy="3075"/>
            </a:xfrm>
            <a:custGeom>
              <a:avLst/>
              <a:gdLst/>
              <a:ahLst/>
              <a:cxnLst/>
              <a:rect l="l" t="t" r="r" b="b"/>
              <a:pathLst>
                <a:path w="34" h="123" extrusionOk="0">
                  <a:moveTo>
                    <a:pt x="13" y="0"/>
                  </a:moveTo>
                  <a:cubicBezTo>
                    <a:pt x="4" y="0"/>
                    <a:pt x="0" y="21"/>
                    <a:pt x="0" y="53"/>
                  </a:cubicBezTo>
                  <a:cubicBezTo>
                    <a:pt x="0" y="74"/>
                    <a:pt x="4" y="94"/>
                    <a:pt x="8" y="115"/>
                  </a:cubicBezTo>
                  <a:cubicBezTo>
                    <a:pt x="11" y="120"/>
                    <a:pt x="14" y="122"/>
                    <a:pt x="16" y="122"/>
                  </a:cubicBezTo>
                  <a:cubicBezTo>
                    <a:pt x="23" y="122"/>
                    <a:pt x="27" y="94"/>
                    <a:pt x="33" y="25"/>
                  </a:cubicBezTo>
                  <a:cubicBezTo>
                    <a:pt x="25" y="16"/>
                    <a:pt x="17" y="4"/>
                    <a:pt x="13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9"/>
            <p:cNvSpPr/>
            <p:nvPr/>
          </p:nvSpPr>
          <p:spPr>
            <a:xfrm>
              <a:off x="4809475" y="5342575"/>
              <a:ext cx="950" cy="3000"/>
            </a:xfrm>
            <a:custGeom>
              <a:avLst/>
              <a:gdLst/>
              <a:ahLst/>
              <a:cxnLst/>
              <a:rect l="l" t="t" r="r" b="b"/>
              <a:pathLst>
                <a:path w="38" h="120" extrusionOk="0">
                  <a:moveTo>
                    <a:pt x="21" y="0"/>
                  </a:moveTo>
                  <a:cubicBezTo>
                    <a:pt x="17" y="0"/>
                    <a:pt x="12" y="6"/>
                    <a:pt x="9" y="13"/>
                  </a:cubicBezTo>
                  <a:cubicBezTo>
                    <a:pt x="1" y="42"/>
                    <a:pt x="1" y="66"/>
                    <a:pt x="9" y="95"/>
                  </a:cubicBezTo>
                  <a:cubicBezTo>
                    <a:pt x="13" y="112"/>
                    <a:pt x="17" y="120"/>
                    <a:pt x="25" y="120"/>
                  </a:cubicBezTo>
                  <a:cubicBezTo>
                    <a:pt x="29" y="120"/>
                    <a:pt x="29" y="116"/>
                    <a:pt x="38" y="38"/>
                  </a:cubicBezTo>
                  <a:cubicBezTo>
                    <a:pt x="33" y="10"/>
                    <a:pt x="27" y="0"/>
                    <a:pt x="2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9"/>
            <p:cNvSpPr/>
            <p:nvPr/>
          </p:nvSpPr>
          <p:spPr>
            <a:xfrm>
              <a:off x="4819625" y="5342725"/>
              <a:ext cx="850" cy="3000"/>
            </a:xfrm>
            <a:custGeom>
              <a:avLst/>
              <a:gdLst/>
              <a:ahLst/>
              <a:cxnLst/>
              <a:rect l="l" t="t" r="r" b="b"/>
              <a:pathLst>
                <a:path w="34" h="120" extrusionOk="0">
                  <a:moveTo>
                    <a:pt x="15" y="0"/>
                  </a:moveTo>
                  <a:cubicBezTo>
                    <a:pt x="10" y="0"/>
                    <a:pt x="7" y="14"/>
                    <a:pt x="1" y="40"/>
                  </a:cubicBezTo>
                  <a:cubicBezTo>
                    <a:pt x="5" y="91"/>
                    <a:pt x="8" y="119"/>
                    <a:pt x="18" y="119"/>
                  </a:cubicBezTo>
                  <a:cubicBezTo>
                    <a:pt x="19" y="119"/>
                    <a:pt x="20" y="119"/>
                    <a:pt x="21" y="118"/>
                  </a:cubicBezTo>
                  <a:cubicBezTo>
                    <a:pt x="30" y="97"/>
                    <a:pt x="34" y="73"/>
                    <a:pt x="30" y="52"/>
                  </a:cubicBezTo>
                  <a:cubicBezTo>
                    <a:pt x="30" y="36"/>
                    <a:pt x="25" y="19"/>
                    <a:pt x="21" y="7"/>
                  </a:cubicBezTo>
                  <a:cubicBezTo>
                    <a:pt x="19" y="2"/>
                    <a:pt x="17" y="0"/>
                    <a:pt x="15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9"/>
            <p:cNvSpPr/>
            <p:nvPr/>
          </p:nvSpPr>
          <p:spPr>
            <a:xfrm>
              <a:off x="4821900" y="5342675"/>
              <a:ext cx="725" cy="3225"/>
            </a:xfrm>
            <a:custGeom>
              <a:avLst/>
              <a:gdLst/>
              <a:ahLst/>
              <a:cxnLst/>
              <a:rect l="l" t="t" r="r" b="b"/>
              <a:pathLst>
                <a:path w="29" h="129" extrusionOk="0">
                  <a:moveTo>
                    <a:pt x="17" y="1"/>
                  </a:moveTo>
                  <a:cubicBezTo>
                    <a:pt x="8" y="1"/>
                    <a:pt x="4" y="26"/>
                    <a:pt x="0" y="108"/>
                  </a:cubicBezTo>
                  <a:cubicBezTo>
                    <a:pt x="7" y="118"/>
                    <a:pt x="11" y="128"/>
                    <a:pt x="15" y="128"/>
                  </a:cubicBezTo>
                  <a:cubicBezTo>
                    <a:pt x="18" y="128"/>
                    <a:pt x="21" y="121"/>
                    <a:pt x="25" y="99"/>
                  </a:cubicBezTo>
                  <a:cubicBezTo>
                    <a:pt x="29" y="79"/>
                    <a:pt x="29" y="58"/>
                    <a:pt x="29" y="38"/>
                  </a:cubicBezTo>
                  <a:cubicBezTo>
                    <a:pt x="29" y="26"/>
                    <a:pt x="25" y="13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9"/>
            <p:cNvSpPr/>
            <p:nvPr/>
          </p:nvSpPr>
          <p:spPr>
            <a:xfrm>
              <a:off x="4806300" y="5343325"/>
              <a:ext cx="850" cy="2425"/>
            </a:xfrm>
            <a:custGeom>
              <a:avLst/>
              <a:gdLst/>
              <a:ahLst/>
              <a:cxnLst/>
              <a:rect l="l" t="t" r="r" b="b"/>
              <a:pathLst>
                <a:path w="34" h="97" extrusionOk="0">
                  <a:moveTo>
                    <a:pt x="17" y="1"/>
                  </a:moveTo>
                  <a:cubicBezTo>
                    <a:pt x="12" y="1"/>
                    <a:pt x="6" y="8"/>
                    <a:pt x="0" y="45"/>
                  </a:cubicBezTo>
                  <a:cubicBezTo>
                    <a:pt x="6" y="81"/>
                    <a:pt x="11" y="96"/>
                    <a:pt x="17" y="96"/>
                  </a:cubicBezTo>
                  <a:cubicBezTo>
                    <a:pt x="20" y="96"/>
                    <a:pt x="22" y="92"/>
                    <a:pt x="25" y="86"/>
                  </a:cubicBezTo>
                  <a:cubicBezTo>
                    <a:pt x="29" y="73"/>
                    <a:pt x="33" y="57"/>
                    <a:pt x="33" y="41"/>
                  </a:cubicBezTo>
                  <a:cubicBezTo>
                    <a:pt x="33" y="28"/>
                    <a:pt x="29" y="16"/>
                    <a:pt x="25" y="4"/>
                  </a:cubicBezTo>
                  <a:cubicBezTo>
                    <a:pt x="22" y="2"/>
                    <a:pt x="20" y="1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9"/>
            <p:cNvSpPr/>
            <p:nvPr/>
          </p:nvSpPr>
          <p:spPr>
            <a:xfrm>
              <a:off x="4820750" y="5342975"/>
              <a:ext cx="550" cy="2625"/>
            </a:xfrm>
            <a:custGeom>
              <a:avLst/>
              <a:gdLst/>
              <a:ahLst/>
              <a:cxnLst/>
              <a:rect l="l" t="t" r="r" b="b"/>
              <a:pathLst>
                <a:path w="22" h="105" extrusionOk="0">
                  <a:moveTo>
                    <a:pt x="12" y="1"/>
                  </a:moveTo>
                  <a:cubicBezTo>
                    <a:pt x="5" y="1"/>
                    <a:pt x="1" y="24"/>
                    <a:pt x="1" y="50"/>
                  </a:cubicBezTo>
                  <a:cubicBezTo>
                    <a:pt x="1" y="79"/>
                    <a:pt x="5" y="104"/>
                    <a:pt x="13" y="104"/>
                  </a:cubicBezTo>
                  <a:cubicBezTo>
                    <a:pt x="14" y="104"/>
                    <a:pt x="14" y="104"/>
                    <a:pt x="14" y="104"/>
                  </a:cubicBezTo>
                  <a:cubicBezTo>
                    <a:pt x="18" y="104"/>
                    <a:pt x="22" y="84"/>
                    <a:pt x="22" y="46"/>
                  </a:cubicBezTo>
                  <a:cubicBezTo>
                    <a:pt x="22" y="22"/>
                    <a:pt x="17" y="1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9"/>
            <p:cNvSpPr/>
            <p:nvPr/>
          </p:nvSpPr>
          <p:spPr>
            <a:xfrm>
              <a:off x="4804650" y="5382225"/>
              <a:ext cx="3725" cy="3400"/>
            </a:xfrm>
            <a:custGeom>
              <a:avLst/>
              <a:gdLst/>
              <a:ahLst/>
              <a:cxnLst/>
              <a:rect l="l" t="t" r="r" b="b"/>
              <a:pathLst>
                <a:path w="149" h="136" extrusionOk="0">
                  <a:moveTo>
                    <a:pt x="41" y="0"/>
                  </a:moveTo>
                  <a:cubicBezTo>
                    <a:pt x="27" y="0"/>
                    <a:pt x="14" y="16"/>
                    <a:pt x="1" y="56"/>
                  </a:cubicBezTo>
                  <a:cubicBezTo>
                    <a:pt x="7" y="113"/>
                    <a:pt x="18" y="136"/>
                    <a:pt x="29" y="136"/>
                  </a:cubicBezTo>
                  <a:cubicBezTo>
                    <a:pt x="32" y="136"/>
                    <a:pt x="35" y="134"/>
                    <a:pt x="38" y="130"/>
                  </a:cubicBezTo>
                  <a:cubicBezTo>
                    <a:pt x="47" y="119"/>
                    <a:pt x="56" y="115"/>
                    <a:pt x="65" y="115"/>
                  </a:cubicBezTo>
                  <a:cubicBezTo>
                    <a:pt x="83" y="115"/>
                    <a:pt x="101" y="130"/>
                    <a:pt x="120" y="130"/>
                  </a:cubicBezTo>
                  <a:cubicBezTo>
                    <a:pt x="128" y="130"/>
                    <a:pt x="136" y="122"/>
                    <a:pt x="149" y="118"/>
                  </a:cubicBezTo>
                  <a:cubicBezTo>
                    <a:pt x="149" y="48"/>
                    <a:pt x="144" y="23"/>
                    <a:pt x="136" y="19"/>
                  </a:cubicBezTo>
                  <a:cubicBezTo>
                    <a:pt x="124" y="11"/>
                    <a:pt x="112" y="7"/>
                    <a:pt x="103" y="7"/>
                  </a:cubicBezTo>
                  <a:cubicBezTo>
                    <a:pt x="83" y="7"/>
                    <a:pt x="66" y="3"/>
                    <a:pt x="50" y="3"/>
                  </a:cubicBezTo>
                  <a:cubicBezTo>
                    <a:pt x="47" y="1"/>
                    <a:pt x="44" y="0"/>
                    <a:pt x="4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9"/>
            <p:cNvSpPr/>
            <p:nvPr/>
          </p:nvSpPr>
          <p:spPr>
            <a:xfrm>
              <a:off x="4802000" y="5383050"/>
              <a:ext cx="1850" cy="2825"/>
            </a:xfrm>
            <a:custGeom>
              <a:avLst/>
              <a:gdLst/>
              <a:ahLst/>
              <a:cxnLst/>
              <a:rect l="l" t="t" r="r" b="b"/>
              <a:pathLst>
                <a:path w="74" h="113" extrusionOk="0">
                  <a:moveTo>
                    <a:pt x="51" y="0"/>
                  </a:moveTo>
                  <a:cubicBezTo>
                    <a:pt x="45" y="0"/>
                    <a:pt x="39" y="7"/>
                    <a:pt x="33" y="11"/>
                  </a:cubicBezTo>
                  <a:cubicBezTo>
                    <a:pt x="17" y="19"/>
                    <a:pt x="8" y="11"/>
                    <a:pt x="0" y="76"/>
                  </a:cubicBezTo>
                  <a:cubicBezTo>
                    <a:pt x="13" y="102"/>
                    <a:pt x="25" y="112"/>
                    <a:pt x="36" y="112"/>
                  </a:cubicBezTo>
                  <a:cubicBezTo>
                    <a:pt x="46" y="112"/>
                    <a:pt x="56" y="105"/>
                    <a:pt x="66" y="93"/>
                  </a:cubicBezTo>
                  <a:cubicBezTo>
                    <a:pt x="70" y="72"/>
                    <a:pt x="74" y="52"/>
                    <a:pt x="74" y="35"/>
                  </a:cubicBezTo>
                  <a:cubicBezTo>
                    <a:pt x="65" y="8"/>
                    <a:pt x="58" y="0"/>
                    <a:pt x="5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9"/>
            <p:cNvSpPr/>
            <p:nvPr/>
          </p:nvSpPr>
          <p:spPr>
            <a:xfrm>
              <a:off x="4799525" y="5382475"/>
              <a:ext cx="1575" cy="3325"/>
            </a:xfrm>
            <a:custGeom>
              <a:avLst/>
              <a:gdLst/>
              <a:ahLst/>
              <a:cxnLst/>
              <a:rect l="l" t="t" r="r" b="b"/>
              <a:pathLst>
                <a:path w="63" h="133" extrusionOk="0">
                  <a:moveTo>
                    <a:pt x="44" y="17"/>
                  </a:moveTo>
                  <a:cubicBezTo>
                    <a:pt x="44" y="17"/>
                    <a:pt x="43" y="17"/>
                    <a:pt x="42" y="17"/>
                  </a:cubicBezTo>
                  <a:cubicBezTo>
                    <a:pt x="29" y="30"/>
                    <a:pt x="13" y="1"/>
                    <a:pt x="1" y="71"/>
                  </a:cubicBezTo>
                  <a:cubicBezTo>
                    <a:pt x="1" y="124"/>
                    <a:pt x="13" y="132"/>
                    <a:pt x="21" y="132"/>
                  </a:cubicBezTo>
                  <a:cubicBezTo>
                    <a:pt x="29" y="132"/>
                    <a:pt x="50" y="132"/>
                    <a:pt x="62" y="79"/>
                  </a:cubicBezTo>
                  <a:cubicBezTo>
                    <a:pt x="59" y="32"/>
                    <a:pt x="52" y="17"/>
                    <a:pt x="44" y="17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9"/>
            <p:cNvSpPr/>
            <p:nvPr/>
          </p:nvSpPr>
          <p:spPr>
            <a:xfrm>
              <a:off x="4817175" y="5382575"/>
              <a:ext cx="1150" cy="3525"/>
            </a:xfrm>
            <a:custGeom>
              <a:avLst/>
              <a:gdLst/>
              <a:ahLst/>
              <a:cxnLst/>
              <a:rect l="l" t="t" r="r" b="b"/>
              <a:pathLst>
                <a:path w="46" h="141" extrusionOk="0">
                  <a:moveTo>
                    <a:pt x="28" y="1"/>
                  </a:moveTo>
                  <a:cubicBezTo>
                    <a:pt x="20" y="1"/>
                    <a:pt x="7" y="5"/>
                    <a:pt x="0" y="46"/>
                  </a:cubicBezTo>
                  <a:cubicBezTo>
                    <a:pt x="6" y="109"/>
                    <a:pt x="15" y="141"/>
                    <a:pt x="24" y="141"/>
                  </a:cubicBezTo>
                  <a:cubicBezTo>
                    <a:pt x="29" y="141"/>
                    <a:pt x="33" y="133"/>
                    <a:pt x="37" y="116"/>
                  </a:cubicBezTo>
                  <a:cubicBezTo>
                    <a:pt x="41" y="95"/>
                    <a:pt x="46" y="71"/>
                    <a:pt x="46" y="46"/>
                  </a:cubicBezTo>
                  <a:cubicBezTo>
                    <a:pt x="46" y="9"/>
                    <a:pt x="37" y="1"/>
                    <a:pt x="33" y="1"/>
                  </a:cubicBezTo>
                  <a:cubicBezTo>
                    <a:pt x="32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9"/>
            <p:cNvSpPr/>
            <p:nvPr/>
          </p:nvSpPr>
          <p:spPr>
            <a:xfrm>
              <a:off x="4815525" y="5382600"/>
              <a:ext cx="950" cy="2850"/>
            </a:xfrm>
            <a:custGeom>
              <a:avLst/>
              <a:gdLst/>
              <a:ahLst/>
              <a:cxnLst/>
              <a:rect l="l" t="t" r="r" b="b"/>
              <a:pathLst>
                <a:path w="38" h="114" extrusionOk="0">
                  <a:moveTo>
                    <a:pt x="17" y="0"/>
                  </a:moveTo>
                  <a:cubicBezTo>
                    <a:pt x="13" y="4"/>
                    <a:pt x="9" y="8"/>
                    <a:pt x="9" y="17"/>
                  </a:cubicBezTo>
                  <a:cubicBezTo>
                    <a:pt x="1" y="41"/>
                    <a:pt x="1" y="66"/>
                    <a:pt x="9" y="94"/>
                  </a:cubicBezTo>
                  <a:cubicBezTo>
                    <a:pt x="12" y="104"/>
                    <a:pt x="18" y="114"/>
                    <a:pt x="22" y="114"/>
                  </a:cubicBezTo>
                  <a:cubicBezTo>
                    <a:pt x="23" y="114"/>
                    <a:pt x="24" y="113"/>
                    <a:pt x="25" y="111"/>
                  </a:cubicBezTo>
                  <a:cubicBezTo>
                    <a:pt x="29" y="94"/>
                    <a:pt x="34" y="78"/>
                    <a:pt x="34" y="62"/>
                  </a:cubicBezTo>
                  <a:cubicBezTo>
                    <a:pt x="38" y="41"/>
                    <a:pt x="34" y="21"/>
                    <a:pt x="25" y="4"/>
                  </a:cubicBezTo>
                  <a:cubicBezTo>
                    <a:pt x="21" y="0"/>
                    <a:pt x="21" y="0"/>
                    <a:pt x="1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9"/>
            <p:cNvSpPr/>
            <p:nvPr/>
          </p:nvSpPr>
          <p:spPr>
            <a:xfrm>
              <a:off x="4808750" y="5382900"/>
              <a:ext cx="750" cy="2475"/>
            </a:xfrm>
            <a:custGeom>
              <a:avLst/>
              <a:gdLst/>
              <a:ahLst/>
              <a:cxnLst/>
              <a:rect l="l" t="t" r="r" b="b"/>
              <a:pathLst>
                <a:path w="30" h="99" extrusionOk="0">
                  <a:moveTo>
                    <a:pt x="14" y="0"/>
                  </a:moveTo>
                  <a:cubicBezTo>
                    <a:pt x="10" y="0"/>
                    <a:pt x="7" y="13"/>
                    <a:pt x="1" y="37"/>
                  </a:cubicBezTo>
                  <a:cubicBezTo>
                    <a:pt x="1" y="70"/>
                    <a:pt x="1" y="95"/>
                    <a:pt x="9" y="99"/>
                  </a:cubicBezTo>
                  <a:cubicBezTo>
                    <a:pt x="10" y="99"/>
                    <a:pt x="11" y="99"/>
                    <a:pt x="12" y="99"/>
                  </a:cubicBezTo>
                  <a:cubicBezTo>
                    <a:pt x="19" y="99"/>
                    <a:pt x="26" y="96"/>
                    <a:pt x="30" y="37"/>
                  </a:cubicBezTo>
                  <a:cubicBezTo>
                    <a:pt x="21" y="13"/>
                    <a:pt x="17" y="0"/>
                    <a:pt x="1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9"/>
            <p:cNvSpPr/>
            <p:nvPr/>
          </p:nvSpPr>
          <p:spPr>
            <a:xfrm>
              <a:off x="4812250" y="5382700"/>
              <a:ext cx="650" cy="2600"/>
            </a:xfrm>
            <a:custGeom>
              <a:avLst/>
              <a:gdLst/>
              <a:ahLst/>
              <a:cxnLst/>
              <a:rect l="l" t="t" r="r" b="b"/>
              <a:pathLst>
                <a:path w="26" h="104" extrusionOk="0">
                  <a:moveTo>
                    <a:pt x="9" y="0"/>
                  </a:moveTo>
                  <a:cubicBezTo>
                    <a:pt x="5" y="17"/>
                    <a:pt x="0" y="33"/>
                    <a:pt x="0" y="45"/>
                  </a:cubicBezTo>
                  <a:cubicBezTo>
                    <a:pt x="0" y="78"/>
                    <a:pt x="5" y="99"/>
                    <a:pt x="9" y="103"/>
                  </a:cubicBezTo>
                  <a:cubicBezTo>
                    <a:pt x="9" y="103"/>
                    <a:pt x="10" y="103"/>
                    <a:pt x="11" y="103"/>
                  </a:cubicBezTo>
                  <a:cubicBezTo>
                    <a:pt x="18" y="103"/>
                    <a:pt x="25" y="84"/>
                    <a:pt x="25" y="25"/>
                  </a:cubicBezTo>
                  <a:cubicBezTo>
                    <a:pt x="21" y="17"/>
                    <a:pt x="17" y="0"/>
                    <a:pt x="9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9"/>
            <p:cNvSpPr/>
            <p:nvPr/>
          </p:nvSpPr>
          <p:spPr>
            <a:xfrm>
              <a:off x="4810700" y="5382775"/>
              <a:ext cx="550" cy="2375"/>
            </a:xfrm>
            <a:custGeom>
              <a:avLst/>
              <a:gdLst/>
              <a:ahLst/>
              <a:cxnLst/>
              <a:rect l="l" t="t" r="r" b="b"/>
              <a:pathLst>
                <a:path w="22" h="95" extrusionOk="0">
                  <a:moveTo>
                    <a:pt x="12" y="1"/>
                  </a:moveTo>
                  <a:cubicBezTo>
                    <a:pt x="8" y="1"/>
                    <a:pt x="4" y="14"/>
                    <a:pt x="1" y="46"/>
                  </a:cubicBezTo>
                  <a:cubicBezTo>
                    <a:pt x="1" y="79"/>
                    <a:pt x="5" y="94"/>
                    <a:pt x="11" y="94"/>
                  </a:cubicBezTo>
                  <a:cubicBezTo>
                    <a:pt x="13" y="94"/>
                    <a:pt x="15" y="92"/>
                    <a:pt x="17" y="87"/>
                  </a:cubicBezTo>
                  <a:cubicBezTo>
                    <a:pt x="21" y="71"/>
                    <a:pt x="21" y="51"/>
                    <a:pt x="21" y="34"/>
                  </a:cubicBezTo>
                  <a:cubicBezTo>
                    <a:pt x="21" y="22"/>
                    <a:pt x="21" y="10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9"/>
            <p:cNvSpPr/>
            <p:nvPr/>
          </p:nvSpPr>
          <p:spPr>
            <a:xfrm>
              <a:off x="4814100" y="5383000"/>
              <a:ext cx="525" cy="2800"/>
            </a:xfrm>
            <a:custGeom>
              <a:avLst/>
              <a:gdLst/>
              <a:ahLst/>
              <a:cxnLst/>
              <a:rect l="l" t="t" r="r" b="b"/>
              <a:pathLst>
                <a:path w="21" h="112" extrusionOk="0">
                  <a:moveTo>
                    <a:pt x="8" y="1"/>
                  </a:moveTo>
                  <a:cubicBezTo>
                    <a:pt x="4" y="1"/>
                    <a:pt x="0" y="13"/>
                    <a:pt x="0" y="25"/>
                  </a:cubicBezTo>
                  <a:cubicBezTo>
                    <a:pt x="0" y="46"/>
                    <a:pt x="0" y="62"/>
                    <a:pt x="0" y="78"/>
                  </a:cubicBezTo>
                  <a:cubicBezTo>
                    <a:pt x="0" y="87"/>
                    <a:pt x="4" y="95"/>
                    <a:pt x="8" y="99"/>
                  </a:cubicBezTo>
                  <a:cubicBezTo>
                    <a:pt x="8" y="103"/>
                    <a:pt x="13" y="107"/>
                    <a:pt x="13" y="111"/>
                  </a:cubicBezTo>
                  <a:cubicBezTo>
                    <a:pt x="21" y="33"/>
                    <a:pt x="21" y="1"/>
                    <a:pt x="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9"/>
            <p:cNvSpPr/>
            <p:nvPr/>
          </p:nvSpPr>
          <p:spPr>
            <a:xfrm>
              <a:off x="4806300" y="5369900"/>
              <a:ext cx="1150" cy="2700"/>
            </a:xfrm>
            <a:custGeom>
              <a:avLst/>
              <a:gdLst/>
              <a:ahLst/>
              <a:cxnLst/>
              <a:rect l="l" t="t" r="r" b="b"/>
              <a:pathLst>
                <a:path w="46" h="108" extrusionOk="0">
                  <a:moveTo>
                    <a:pt x="23" y="1"/>
                  </a:moveTo>
                  <a:cubicBezTo>
                    <a:pt x="15" y="1"/>
                    <a:pt x="8" y="14"/>
                    <a:pt x="0" y="44"/>
                  </a:cubicBezTo>
                  <a:cubicBezTo>
                    <a:pt x="6" y="90"/>
                    <a:pt x="15" y="107"/>
                    <a:pt x="23" y="107"/>
                  </a:cubicBezTo>
                  <a:cubicBezTo>
                    <a:pt x="28" y="107"/>
                    <a:pt x="33" y="102"/>
                    <a:pt x="37" y="94"/>
                  </a:cubicBezTo>
                  <a:cubicBezTo>
                    <a:pt x="46" y="69"/>
                    <a:pt x="46" y="44"/>
                    <a:pt x="41" y="20"/>
                  </a:cubicBezTo>
                  <a:cubicBezTo>
                    <a:pt x="35" y="8"/>
                    <a:pt x="28" y="1"/>
                    <a:pt x="2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9"/>
            <p:cNvSpPr/>
            <p:nvPr/>
          </p:nvSpPr>
          <p:spPr>
            <a:xfrm>
              <a:off x="4808450" y="5369900"/>
              <a:ext cx="850" cy="2450"/>
            </a:xfrm>
            <a:custGeom>
              <a:avLst/>
              <a:gdLst/>
              <a:ahLst/>
              <a:cxnLst/>
              <a:rect l="l" t="t" r="r" b="b"/>
              <a:pathLst>
                <a:path w="34" h="98" extrusionOk="0">
                  <a:moveTo>
                    <a:pt x="18" y="1"/>
                  </a:moveTo>
                  <a:cubicBezTo>
                    <a:pt x="13" y="1"/>
                    <a:pt x="8" y="13"/>
                    <a:pt x="1" y="36"/>
                  </a:cubicBezTo>
                  <a:cubicBezTo>
                    <a:pt x="1" y="77"/>
                    <a:pt x="5" y="94"/>
                    <a:pt x="13" y="94"/>
                  </a:cubicBezTo>
                  <a:cubicBezTo>
                    <a:pt x="14" y="95"/>
                    <a:pt x="17" y="97"/>
                    <a:pt x="19" y="97"/>
                  </a:cubicBezTo>
                  <a:cubicBezTo>
                    <a:pt x="25" y="97"/>
                    <a:pt x="31" y="89"/>
                    <a:pt x="33" y="49"/>
                  </a:cubicBezTo>
                  <a:cubicBezTo>
                    <a:pt x="27" y="16"/>
                    <a:pt x="23" y="1"/>
                    <a:pt x="1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9"/>
            <p:cNvSpPr/>
            <p:nvPr/>
          </p:nvSpPr>
          <p:spPr>
            <a:xfrm>
              <a:off x="4816250" y="5370100"/>
              <a:ext cx="650" cy="2450"/>
            </a:xfrm>
            <a:custGeom>
              <a:avLst/>
              <a:gdLst/>
              <a:ahLst/>
              <a:cxnLst/>
              <a:rect l="l" t="t" r="r" b="b"/>
              <a:pathLst>
                <a:path w="26" h="98" extrusionOk="0">
                  <a:moveTo>
                    <a:pt x="16" y="0"/>
                  </a:moveTo>
                  <a:cubicBezTo>
                    <a:pt x="15" y="0"/>
                    <a:pt x="14" y="1"/>
                    <a:pt x="13" y="4"/>
                  </a:cubicBezTo>
                  <a:cubicBezTo>
                    <a:pt x="5" y="20"/>
                    <a:pt x="0" y="41"/>
                    <a:pt x="5" y="61"/>
                  </a:cubicBezTo>
                  <a:cubicBezTo>
                    <a:pt x="5" y="86"/>
                    <a:pt x="6" y="98"/>
                    <a:pt x="13" y="98"/>
                  </a:cubicBezTo>
                  <a:cubicBezTo>
                    <a:pt x="16" y="98"/>
                    <a:pt x="20" y="95"/>
                    <a:pt x="25" y="90"/>
                  </a:cubicBezTo>
                  <a:cubicBezTo>
                    <a:pt x="22" y="26"/>
                    <a:pt x="21" y="0"/>
                    <a:pt x="16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9"/>
            <p:cNvSpPr/>
            <p:nvPr/>
          </p:nvSpPr>
          <p:spPr>
            <a:xfrm>
              <a:off x="4818100" y="5421825"/>
              <a:ext cx="1350" cy="2750"/>
            </a:xfrm>
            <a:custGeom>
              <a:avLst/>
              <a:gdLst/>
              <a:ahLst/>
              <a:cxnLst/>
              <a:rect l="l" t="t" r="r" b="b"/>
              <a:pathLst>
                <a:path w="54" h="110" extrusionOk="0">
                  <a:moveTo>
                    <a:pt x="28" y="1"/>
                  </a:moveTo>
                  <a:cubicBezTo>
                    <a:pt x="18" y="1"/>
                    <a:pt x="9" y="16"/>
                    <a:pt x="0" y="48"/>
                  </a:cubicBezTo>
                  <a:cubicBezTo>
                    <a:pt x="16" y="88"/>
                    <a:pt x="26" y="109"/>
                    <a:pt x="33" y="109"/>
                  </a:cubicBezTo>
                  <a:cubicBezTo>
                    <a:pt x="42" y="109"/>
                    <a:pt x="47" y="83"/>
                    <a:pt x="54" y="31"/>
                  </a:cubicBezTo>
                  <a:cubicBezTo>
                    <a:pt x="44" y="11"/>
                    <a:pt x="36" y="1"/>
                    <a:pt x="2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9"/>
            <p:cNvSpPr/>
            <p:nvPr/>
          </p:nvSpPr>
          <p:spPr>
            <a:xfrm>
              <a:off x="4814100" y="5422200"/>
              <a:ext cx="950" cy="2500"/>
            </a:xfrm>
            <a:custGeom>
              <a:avLst/>
              <a:gdLst/>
              <a:ahLst/>
              <a:cxnLst/>
              <a:rect l="l" t="t" r="r" b="b"/>
              <a:pathLst>
                <a:path w="38" h="100" extrusionOk="0">
                  <a:moveTo>
                    <a:pt x="18" y="1"/>
                  </a:moveTo>
                  <a:cubicBezTo>
                    <a:pt x="13" y="1"/>
                    <a:pt x="8" y="13"/>
                    <a:pt x="0" y="37"/>
                  </a:cubicBezTo>
                  <a:cubicBezTo>
                    <a:pt x="0" y="78"/>
                    <a:pt x="4" y="90"/>
                    <a:pt x="13" y="98"/>
                  </a:cubicBezTo>
                  <a:cubicBezTo>
                    <a:pt x="13" y="99"/>
                    <a:pt x="14" y="99"/>
                    <a:pt x="15" y="99"/>
                  </a:cubicBezTo>
                  <a:cubicBezTo>
                    <a:pt x="20" y="99"/>
                    <a:pt x="30" y="87"/>
                    <a:pt x="37" y="45"/>
                  </a:cubicBezTo>
                  <a:cubicBezTo>
                    <a:pt x="29" y="15"/>
                    <a:pt x="23" y="1"/>
                    <a:pt x="1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9"/>
            <p:cNvSpPr/>
            <p:nvPr/>
          </p:nvSpPr>
          <p:spPr>
            <a:xfrm>
              <a:off x="4801375" y="5421875"/>
              <a:ext cx="750" cy="2275"/>
            </a:xfrm>
            <a:custGeom>
              <a:avLst/>
              <a:gdLst/>
              <a:ahLst/>
              <a:cxnLst/>
              <a:rect l="l" t="t" r="r" b="b"/>
              <a:pathLst>
                <a:path w="30" h="91" extrusionOk="0">
                  <a:moveTo>
                    <a:pt x="12" y="0"/>
                  </a:moveTo>
                  <a:cubicBezTo>
                    <a:pt x="7" y="0"/>
                    <a:pt x="4" y="21"/>
                    <a:pt x="0" y="91"/>
                  </a:cubicBezTo>
                  <a:lnTo>
                    <a:pt x="25" y="91"/>
                  </a:lnTo>
                  <a:cubicBezTo>
                    <a:pt x="29" y="38"/>
                    <a:pt x="25" y="13"/>
                    <a:pt x="17" y="5"/>
                  </a:cubicBezTo>
                  <a:cubicBezTo>
                    <a:pt x="15" y="2"/>
                    <a:pt x="13" y="0"/>
                    <a:pt x="12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9"/>
            <p:cNvSpPr/>
            <p:nvPr/>
          </p:nvSpPr>
          <p:spPr>
            <a:xfrm>
              <a:off x="4803125" y="5422200"/>
              <a:ext cx="625" cy="2325"/>
            </a:xfrm>
            <a:custGeom>
              <a:avLst/>
              <a:gdLst/>
              <a:ahLst/>
              <a:cxnLst/>
              <a:rect l="l" t="t" r="r" b="b"/>
              <a:pathLst>
                <a:path w="25" h="93" extrusionOk="0">
                  <a:moveTo>
                    <a:pt x="14" y="1"/>
                  </a:moveTo>
                  <a:cubicBezTo>
                    <a:pt x="8" y="1"/>
                    <a:pt x="3" y="10"/>
                    <a:pt x="0" y="37"/>
                  </a:cubicBezTo>
                  <a:cubicBezTo>
                    <a:pt x="3" y="76"/>
                    <a:pt x="8" y="92"/>
                    <a:pt x="13" y="92"/>
                  </a:cubicBezTo>
                  <a:cubicBezTo>
                    <a:pt x="15" y="92"/>
                    <a:pt x="18" y="89"/>
                    <a:pt x="21" y="82"/>
                  </a:cubicBezTo>
                  <a:cubicBezTo>
                    <a:pt x="25" y="57"/>
                    <a:pt x="25" y="29"/>
                    <a:pt x="21" y="4"/>
                  </a:cubicBezTo>
                  <a:cubicBezTo>
                    <a:pt x="19" y="2"/>
                    <a:pt x="16" y="1"/>
                    <a:pt x="14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9"/>
            <p:cNvSpPr/>
            <p:nvPr/>
          </p:nvSpPr>
          <p:spPr>
            <a:xfrm>
              <a:off x="4804750" y="5421875"/>
              <a:ext cx="650" cy="2350"/>
            </a:xfrm>
            <a:custGeom>
              <a:avLst/>
              <a:gdLst/>
              <a:ahLst/>
              <a:cxnLst/>
              <a:rect l="l" t="t" r="r" b="b"/>
              <a:pathLst>
                <a:path w="26" h="94" extrusionOk="0">
                  <a:moveTo>
                    <a:pt x="13" y="1"/>
                  </a:moveTo>
                  <a:cubicBezTo>
                    <a:pt x="9" y="1"/>
                    <a:pt x="1" y="25"/>
                    <a:pt x="1" y="75"/>
                  </a:cubicBezTo>
                  <a:cubicBezTo>
                    <a:pt x="5" y="87"/>
                    <a:pt x="9" y="94"/>
                    <a:pt x="14" y="94"/>
                  </a:cubicBezTo>
                  <a:cubicBezTo>
                    <a:pt x="18" y="94"/>
                    <a:pt x="22" y="88"/>
                    <a:pt x="26" y="79"/>
                  </a:cubicBezTo>
                  <a:cubicBezTo>
                    <a:pt x="26" y="29"/>
                    <a:pt x="21" y="5"/>
                    <a:pt x="1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9"/>
            <p:cNvSpPr/>
            <p:nvPr/>
          </p:nvSpPr>
          <p:spPr>
            <a:xfrm>
              <a:off x="4800975" y="5408375"/>
              <a:ext cx="3300" cy="3575"/>
            </a:xfrm>
            <a:custGeom>
              <a:avLst/>
              <a:gdLst/>
              <a:ahLst/>
              <a:cxnLst/>
              <a:rect l="l" t="t" r="r" b="b"/>
              <a:pathLst>
                <a:path w="132" h="143" extrusionOk="0">
                  <a:moveTo>
                    <a:pt x="60" y="1"/>
                  </a:moveTo>
                  <a:cubicBezTo>
                    <a:pt x="43" y="1"/>
                    <a:pt x="26" y="9"/>
                    <a:pt x="8" y="40"/>
                  </a:cubicBezTo>
                  <a:cubicBezTo>
                    <a:pt x="4" y="52"/>
                    <a:pt x="0" y="61"/>
                    <a:pt x="0" y="73"/>
                  </a:cubicBezTo>
                  <a:cubicBezTo>
                    <a:pt x="7" y="128"/>
                    <a:pt x="17" y="140"/>
                    <a:pt x="27" y="140"/>
                  </a:cubicBezTo>
                  <a:cubicBezTo>
                    <a:pt x="29" y="140"/>
                    <a:pt x="31" y="139"/>
                    <a:pt x="33" y="139"/>
                  </a:cubicBezTo>
                  <a:cubicBezTo>
                    <a:pt x="45" y="134"/>
                    <a:pt x="55" y="129"/>
                    <a:pt x="66" y="129"/>
                  </a:cubicBezTo>
                  <a:cubicBezTo>
                    <a:pt x="74" y="129"/>
                    <a:pt x="82" y="132"/>
                    <a:pt x="90" y="139"/>
                  </a:cubicBezTo>
                  <a:cubicBezTo>
                    <a:pt x="95" y="141"/>
                    <a:pt x="99" y="143"/>
                    <a:pt x="102" y="143"/>
                  </a:cubicBezTo>
                  <a:cubicBezTo>
                    <a:pt x="115" y="143"/>
                    <a:pt x="122" y="125"/>
                    <a:pt x="131" y="93"/>
                  </a:cubicBezTo>
                  <a:cubicBezTo>
                    <a:pt x="131" y="36"/>
                    <a:pt x="127" y="15"/>
                    <a:pt x="119" y="11"/>
                  </a:cubicBezTo>
                  <a:cubicBezTo>
                    <a:pt x="100" y="11"/>
                    <a:pt x="80" y="1"/>
                    <a:pt x="60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9"/>
            <p:cNvSpPr/>
            <p:nvPr/>
          </p:nvSpPr>
          <p:spPr>
            <a:xfrm>
              <a:off x="4812750" y="5408625"/>
              <a:ext cx="2500" cy="3475"/>
            </a:xfrm>
            <a:custGeom>
              <a:avLst/>
              <a:gdLst/>
              <a:ahLst/>
              <a:cxnLst/>
              <a:rect l="l" t="t" r="r" b="b"/>
              <a:pathLst>
                <a:path w="100" h="139" extrusionOk="0">
                  <a:moveTo>
                    <a:pt x="24" y="0"/>
                  </a:moveTo>
                  <a:cubicBezTo>
                    <a:pt x="21" y="0"/>
                    <a:pt x="17" y="1"/>
                    <a:pt x="13" y="1"/>
                  </a:cubicBezTo>
                  <a:cubicBezTo>
                    <a:pt x="9" y="1"/>
                    <a:pt x="5" y="26"/>
                    <a:pt x="1" y="38"/>
                  </a:cubicBezTo>
                  <a:cubicBezTo>
                    <a:pt x="9" y="107"/>
                    <a:pt x="17" y="139"/>
                    <a:pt x="28" y="139"/>
                  </a:cubicBezTo>
                  <a:cubicBezTo>
                    <a:pt x="33" y="139"/>
                    <a:pt x="39" y="131"/>
                    <a:pt x="46" y="116"/>
                  </a:cubicBezTo>
                  <a:cubicBezTo>
                    <a:pt x="50" y="113"/>
                    <a:pt x="53" y="103"/>
                    <a:pt x="57" y="103"/>
                  </a:cubicBezTo>
                  <a:cubicBezTo>
                    <a:pt x="57" y="103"/>
                    <a:pt x="58" y="103"/>
                    <a:pt x="58" y="104"/>
                  </a:cubicBezTo>
                  <a:cubicBezTo>
                    <a:pt x="64" y="123"/>
                    <a:pt x="70" y="132"/>
                    <a:pt x="76" y="132"/>
                  </a:cubicBezTo>
                  <a:cubicBezTo>
                    <a:pt x="84" y="132"/>
                    <a:pt x="92" y="116"/>
                    <a:pt x="99" y="88"/>
                  </a:cubicBezTo>
                  <a:cubicBezTo>
                    <a:pt x="99" y="20"/>
                    <a:pt x="99" y="1"/>
                    <a:pt x="93" y="1"/>
                  </a:cubicBezTo>
                  <a:cubicBezTo>
                    <a:pt x="93" y="1"/>
                    <a:pt x="92" y="1"/>
                    <a:pt x="91" y="1"/>
                  </a:cubicBezTo>
                  <a:cubicBezTo>
                    <a:pt x="84" y="3"/>
                    <a:pt x="76" y="4"/>
                    <a:pt x="69" y="4"/>
                  </a:cubicBezTo>
                  <a:cubicBezTo>
                    <a:pt x="54" y="4"/>
                    <a:pt x="39" y="0"/>
                    <a:pt x="2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9"/>
            <p:cNvSpPr/>
            <p:nvPr/>
          </p:nvSpPr>
          <p:spPr>
            <a:xfrm>
              <a:off x="4808975" y="5408125"/>
              <a:ext cx="1650" cy="3650"/>
            </a:xfrm>
            <a:custGeom>
              <a:avLst/>
              <a:gdLst/>
              <a:ahLst/>
              <a:cxnLst/>
              <a:rect l="l" t="t" r="r" b="b"/>
              <a:pathLst>
                <a:path w="66" h="146" extrusionOk="0">
                  <a:moveTo>
                    <a:pt x="52" y="7"/>
                  </a:moveTo>
                  <a:cubicBezTo>
                    <a:pt x="51" y="7"/>
                    <a:pt x="50" y="7"/>
                    <a:pt x="49" y="9"/>
                  </a:cubicBezTo>
                  <a:cubicBezTo>
                    <a:pt x="33" y="21"/>
                    <a:pt x="17" y="1"/>
                    <a:pt x="0" y="79"/>
                  </a:cubicBezTo>
                  <a:cubicBezTo>
                    <a:pt x="8" y="134"/>
                    <a:pt x="18" y="145"/>
                    <a:pt x="28" y="145"/>
                  </a:cubicBezTo>
                  <a:cubicBezTo>
                    <a:pt x="33" y="145"/>
                    <a:pt x="39" y="142"/>
                    <a:pt x="45" y="140"/>
                  </a:cubicBezTo>
                  <a:cubicBezTo>
                    <a:pt x="62" y="140"/>
                    <a:pt x="62" y="112"/>
                    <a:pt x="66" y="54"/>
                  </a:cubicBezTo>
                  <a:cubicBezTo>
                    <a:pt x="62" y="21"/>
                    <a:pt x="56" y="7"/>
                    <a:pt x="52" y="7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9"/>
            <p:cNvSpPr/>
            <p:nvPr/>
          </p:nvSpPr>
          <p:spPr>
            <a:xfrm>
              <a:off x="4806800" y="5408500"/>
              <a:ext cx="1475" cy="3075"/>
            </a:xfrm>
            <a:custGeom>
              <a:avLst/>
              <a:gdLst/>
              <a:ahLst/>
              <a:cxnLst/>
              <a:rect l="l" t="t" r="r" b="b"/>
              <a:pathLst>
                <a:path w="59" h="123" extrusionOk="0">
                  <a:moveTo>
                    <a:pt x="38" y="0"/>
                  </a:moveTo>
                  <a:cubicBezTo>
                    <a:pt x="26" y="0"/>
                    <a:pt x="13" y="10"/>
                    <a:pt x="1" y="60"/>
                  </a:cubicBezTo>
                  <a:cubicBezTo>
                    <a:pt x="13" y="101"/>
                    <a:pt x="24" y="122"/>
                    <a:pt x="34" y="122"/>
                  </a:cubicBezTo>
                  <a:cubicBezTo>
                    <a:pt x="41" y="122"/>
                    <a:pt x="48" y="112"/>
                    <a:pt x="54" y="93"/>
                  </a:cubicBezTo>
                  <a:cubicBezTo>
                    <a:pt x="54" y="76"/>
                    <a:pt x="58" y="60"/>
                    <a:pt x="58" y="39"/>
                  </a:cubicBezTo>
                  <a:cubicBezTo>
                    <a:pt x="58" y="27"/>
                    <a:pt x="54" y="15"/>
                    <a:pt x="50" y="2"/>
                  </a:cubicBezTo>
                  <a:cubicBezTo>
                    <a:pt x="46" y="1"/>
                    <a:pt x="42" y="0"/>
                    <a:pt x="3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9"/>
            <p:cNvSpPr/>
            <p:nvPr/>
          </p:nvSpPr>
          <p:spPr>
            <a:xfrm>
              <a:off x="4804850" y="5408750"/>
              <a:ext cx="1275" cy="3250"/>
            </a:xfrm>
            <a:custGeom>
              <a:avLst/>
              <a:gdLst/>
              <a:ahLst/>
              <a:cxnLst/>
              <a:rect l="l" t="t" r="r" b="b"/>
              <a:pathLst>
                <a:path w="51" h="130" extrusionOk="0">
                  <a:moveTo>
                    <a:pt x="22" y="0"/>
                  </a:moveTo>
                  <a:cubicBezTo>
                    <a:pt x="13" y="0"/>
                    <a:pt x="5" y="13"/>
                    <a:pt x="1" y="78"/>
                  </a:cubicBezTo>
                  <a:cubicBezTo>
                    <a:pt x="9" y="91"/>
                    <a:pt x="13" y="107"/>
                    <a:pt x="22" y="119"/>
                  </a:cubicBezTo>
                  <a:cubicBezTo>
                    <a:pt x="25" y="126"/>
                    <a:pt x="28" y="129"/>
                    <a:pt x="31" y="129"/>
                  </a:cubicBezTo>
                  <a:cubicBezTo>
                    <a:pt x="38" y="129"/>
                    <a:pt x="43" y="108"/>
                    <a:pt x="46" y="78"/>
                  </a:cubicBezTo>
                  <a:cubicBezTo>
                    <a:pt x="50" y="58"/>
                    <a:pt x="50" y="37"/>
                    <a:pt x="46" y="17"/>
                  </a:cubicBezTo>
                  <a:cubicBezTo>
                    <a:pt x="42" y="5"/>
                    <a:pt x="34" y="0"/>
                    <a:pt x="22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9"/>
            <p:cNvSpPr/>
            <p:nvPr/>
          </p:nvSpPr>
          <p:spPr>
            <a:xfrm>
              <a:off x="4811225" y="5408475"/>
              <a:ext cx="1150" cy="3275"/>
            </a:xfrm>
            <a:custGeom>
              <a:avLst/>
              <a:gdLst/>
              <a:ahLst/>
              <a:cxnLst/>
              <a:rect l="l" t="t" r="r" b="b"/>
              <a:pathLst>
                <a:path w="46" h="131" extrusionOk="0">
                  <a:moveTo>
                    <a:pt x="25" y="1"/>
                  </a:moveTo>
                  <a:cubicBezTo>
                    <a:pt x="16" y="1"/>
                    <a:pt x="6" y="10"/>
                    <a:pt x="0" y="61"/>
                  </a:cubicBezTo>
                  <a:cubicBezTo>
                    <a:pt x="9" y="109"/>
                    <a:pt x="16" y="131"/>
                    <a:pt x="24" y="131"/>
                  </a:cubicBezTo>
                  <a:cubicBezTo>
                    <a:pt x="27" y="131"/>
                    <a:pt x="30" y="128"/>
                    <a:pt x="33" y="122"/>
                  </a:cubicBezTo>
                  <a:cubicBezTo>
                    <a:pt x="41" y="98"/>
                    <a:pt x="46" y="73"/>
                    <a:pt x="46" y="48"/>
                  </a:cubicBezTo>
                  <a:cubicBezTo>
                    <a:pt x="46" y="11"/>
                    <a:pt x="37" y="3"/>
                    <a:pt x="33" y="3"/>
                  </a:cubicBezTo>
                  <a:cubicBezTo>
                    <a:pt x="31" y="2"/>
                    <a:pt x="28" y="1"/>
                    <a:pt x="25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9"/>
            <p:cNvSpPr/>
            <p:nvPr/>
          </p:nvSpPr>
          <p:spPr>
            <a:xfrm>
              <a:off x="4817475" y="5408425"/>
              <a:ext cx="950" cy="3050"/>
            </a:xfrm>
            <a:custGeom>
              <a:avLst/>
              <a:gdLst/>
              <a:ahLst/>
              <a:cxnLst/>
              <a:rect l="l" t="t" r="r" b="b"/>
              <a:pathLst>
                <a:path w="38" h="122" extrusionOk="0">
                  <a:moveTo>
                    <a:pt x="18" y="1"/>
                  </a:moveTo>
                  <a:cubicBezTo>
                    <a:pt x="15" y="1"/>
                    <a:pt x="12" y="4"/>
                    <a:pt x="9" y="9"/>
                  </a:cubicBezTo>
                  <a:cubicBezTo>
                    <a:pt x="5" y="26"/>
                    <a:pt x="1" y="46"/>
                    <a:pt x="1" y="63"/>
                  </a:cubicBezTo>
                  <a:cubicBezTo>
                    <a:pt x="1" y="79"/>
                    <a:pt x="5" y="96"/>
                    <a:pt x="9" y="112"/>
                  </a:cubicBezTo>
                  <a:cubicBezTo>
                    <a:pt x="12" y="119"/>
                    <a:pt x="15" y="122"/>
                    <a:pt x="17" y="122"/>
                  </a:cubicBezTo>
                  <a:cubicBezTo>
                    <a:pt x="24" y="122"/>
                    <a:pt x="29" y="98"/>
                    <a:pt x="38" y="50"/>
                  </a:cubicBezTo>
                  <a:cubicBezTo>
                    <a:pt x="32" y="14"/>
                    <a:pt x="25" y="1"/>
                    <a:pt x="1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9"/>
            <p:cNvSpPr/>
            <p:nvPr/>
          </p:nvSpPr>
          <p:spPr>
            <a:xfrm>
              <a:off x="4818600" y="5408550"/>
              <a:ext cx="750" cy="2900"/>
            </a:xfrm>
            <a:custGeom>
              <a:avLst/>
              <a:gdLst/>
              <a:ahLst/>
              <a:cxnLst/>
              <a:rect l="l" t="t" r="r" b="b"/>
              <a:pathLst>
                <a:path w="30" h="116" extrusionOk="0">
                  <a:moveTo>
                    <a:pt x="13" y="0"/>
                  </a:moveTo>
                  <a:cubicBezTo>
                    <a:pt x="9" y="13"/>
                    <a:pt x="5" y="29"/>
                    <a:pt x="5" y="41"/>
                  </a:cubicBezTo>
                  <a:cubicBezTo>
                    <a:pt x="1" y="66"/>
                    <a:pt x="5" y="91"/>
                    <a:pt x="17" y="115"/>
                  </a:cubicBezTo>
                  <a:cubicBezTo>
                    <a:pt x="21" y="115"/>
                    <a:pt x="30" y="82"/>
                    <a:pt x="30" y="49"/>
                  </a:cubicBezTo>
                  <a:cubicBezTo>
                    <a:pt x="30" y="21"/>
                    <a:pt x="25" y="0"/>
                    <a:pt x="13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9"/>
            <p:cNvSpPr/>
            <p:nvPr/>
          </p:nvSpPr>
          <p:spPr>
            <a:xfrm>
              <a:off x="4816150" y="5408850"/>
              <a:ext cx="625" cy="1925"/>
            </a:xfrm>
            <a:custGeom>
              <a:avLst/>
              <a:gdLst/>
              <a:ahLst/>
              <a:cxnLst/>
              <a:rect l="l" t="t" r="r" b="b"/>
              <a:pathLst>
                <a:path w="25" h="77" extrusionOk="0">
                  <a:moveTo>
                    <a:pt x="12" y="0"/>
                  </a:moveTo>
                  <a:cubicBezTo>
                    <a:pt x="9" y="0"/>
                    <a:pt x="6" y="11"/>
                    <a:pt x="0" y="33"/>
                  </a:cubicBezTo>
                  <a:cubicBezTo>
                    <a:pt x="5" y="63"/>
                    <a:pt x="7" y="77"/>
                    <a:pt x="10" y="77"/>
                  </a:cubicBezTo>
                  <a:cubicBezTo>
                    <a:pt x="13" y="77"/>
                    <a:pt x="17" y="64"/>
                    <a:pt x="25" y="37"/>
                  </a:cubicBezTo>
                  <a:cubicBezTo>
                    <a:pt x="19" y="12"/>
                    <a:pt x="16" y="0"/>
                    <a:pt x="12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9"/>
            <p:cNvSpPr/>
            <p:nvPr/>
          </p:nvSpPr>
          <p:spPr>
            <a:xfrm>
              <a:off x="4811950" y="5329550"/>
              <a:ext cx="18975" cy="4650"/>
            </a:xfrm>
            <a:custGeom>
              <a:avLst/>
              <a:gdLst/>
              <a:ahLst/>
              <a:cxnLst/>
              <a:rect l="l" t="t" r="r" b="b"/>
              <a:pathLst>
                <a:path w="759" h="186" extrusionOk="0">
                  <a:moveTo>
                    <a:pt x="671" y="0"/>
                  </a:moveTo>
                  <a:cubicBezTo>
                    <a:pt x="662" y="0"/>
                    <a:pt x="653" y="3"/>
                    <a:pt x="644" y="9"/>
                  </a:cubicBezTo>
                  <a:cubicBezTo>
                    <a:pt x="624" y="21"/>
                    <a:pt x="603" y="29"/>
                    <a:pt x="579" y="29"/>
                  </a:cubicBezTo>
                  <a:cubicBezTo>
                    <a:pt x="566" y="34"/>
                    <a:pt x="558" y="42"/>
                    <a:pt x="550" y="46"/>
                  </a:cubicBezTo>
                  <a:lnTo>
                    <a:pt x="476" y="46"/>
                  </a:lnTo>
                  <a:cubicBezTo>
                    <a:pt x="423" y="38"/>
                    <a:pt x="369" y="29"/>
                    <a:pt x="316" y="21"/>
                  </a:cubicBezTo>
                  <a:cubicBezTo>
                    <a:pt x="275" y="13"/>
                    <a:pt x="238" y="1"/>
                    <a:pt x="201" y="1"/>
                  </a:cubicBezTo>
                  <a:cubicBezTo>
                    <a:pt x="189" y="1"/>
                    <a:pt x="177" y="13"/>
                    <a:pt x="160" y="17"/>
                  </a:cubicBezTo>
                  <a:cubicBezTo>
                    <a:pt x="136" y="28"/>
                    <a:pt x="109" y="44"/>
                    <a:pt x="82" y="44"/>
                  </a:cubicBezTo>
                  <a:cubicBezTo>
                    <a:pt x="69" y="44"/>
                    <a:pt x="55" y="40"/>
                    <a:pt x="41" y="29"/>
                  </a:cubicBezTo>
                  <a:cubicBezTo>
                    <a:pt x="38" y="23"/>
                    <a:pt x="31" y="20"/>
                    <a:pt x="24" y="20"/>
                  </a:cubicBezTo>
                  <a:cubicBezTo>
                    <a:pt x="21" y="20"/>
                    <a:pt x="19" y="20"/>
                    <a:pt x="17" y="21"/>
                  </a:cubicBezTo>
                  <a:cubicBezTo>
                    <a:pt x="12" y="21"/>
                    <a:pt x="8" y="34"/>
                    <a:pt x="0" y="46"/>
                  </a:cubicBezTo>
                  <a:cubicBezTo>
                    <a:pt x="0" y="107"/>
                    <a:pt x="8" y="140"/>
                    <a:pt x="17" y="144"/>
                  </a:cubicBezTo>
                  <a:cubicBezTo>
                    <a:pt x="37" y="153"/>
                    <a:pt x="58" y="161"/>
                    <a:pt x="82" y="165"/>
                  </a:cubicBezTo>
                  <a:cubicBezTo>
                    <a:pt x="111" y="161"/>
                    <a:pt x="136" y="157"/>
                    <a:pt x="160" y="144"/>
                  </a:cubicBezTo>
                  <a:cubicBezTo>
                    <a:pt x="168" y="144"/>
                    <a:pt x="177" y="157"/>
                    <a:pt x="181" y="157"/>
                  </a:cubicBezTo>
                  <a:cubicBezTo>
                    <a:pt x="226" y="148"/>
                    <a:pt x="271" y="148"/>
                    <a:pt x="316" y="148"/>
                  </a:cubicBezTo>
                  <a:cubicBezTo>
                    <a:pt x="357" y="161"/>
                    <a:pt x="398" y="165"/>
                    <a:pt x="435" y="173"/>
                  </a:cubicBezTo>
                  <a:cubicBezTo>
                    <a:pt x="476" y="181"/>
                    <a:pt x="513" y="185"/>
                    <a:pt x="554" y="185"/>
                  </a:cubicBezTo>
                  <a:cubicBezTo>
                    <a:pt x="579" y="181"/>
                    <a:pt x="599" y="173"/>
                    <a:pt x="620" y="157"/>
                  </a:cubicBezTo>
                  <a:cubicBezTo>
                    <a:pt x="634" y="152"/>
                    <a:pt x="647" y="140"/>
                    <a:pt x="659" y="140"/>
                  </a:cubicBezTo>
                  <a:cubicBezTo>
                    <a:pt x="668" y="140"/>
                    <a:pt x="677" y="146"/>
                    <a:pt x="685" y="165"/>
                  </a:cubicBezTo>
                  <a:cubicBezTo>
                    <a:pt x="689" y="160"/>
                    <a:pt x="692" y="158"/>
                    <a:pt x="695" y="158"/>
                  </a:cubicBezTo>
                  <a:cubicBezTo>
                    <a:pt x="701" y="158"/>
                    <a:pt x="707" y="166"/>
                    <a:pt x="712" y="166"/>
                  </a:cubicBezTo>
                  <a:cubicBezTo>
                    <a:pt x="717" y="166"/>
                    <a:pt x="722" y="160"/>
                    <a:pt x="726" y="136"/>
                  </a:cubicBezTo>
                  <a:cubicBezTo>
                    <a:pt x="726" y="133"/>
                    <a:pt x="727" y="132"/>
                    <a:pt x="729" y="132"/>
                  </a:cubicBezTo>
                  <a:cubicBezTo>
                    <a:pt x="731" y="132"/>
                    <a:pt x="736" y="136"/>
                    <a:pt x="739" y="136"/>
                  </a:cubicBezTo>
                  <a:cubicBezTo>
                    <a:pt x="739" y="137"/>
                    <a:pt x="740" y="137"/>
                    <a:pt x="740" y="137"/>
                  </a:cubicBezTo>
                  <a:cubicBezTo>
                    <a:pt x="744" y="137"/>
                    <a:pt x="751" y="120"/>
                    <a:pt x="755" y="83"/>
                  </a:cubicBezTo>
                  <a:cubicBezTo>
                    <a:pt x="759" y="49"/>
                    <a:pt x="751" y="26"/>
                    <a:pt x="743" y="26"/>
                  </a:cubicBezTo>
                  <a:cubicBezTo>
                    <a:pt x="742" y="26"/>
                    <a:pt x="740" y="27"/>
                    <a:pt x="739" y="29"/>
                  </a:cubicBezTo>
                  <a:cubicBezTo>
                    <a:pt x="736" y="33"/>
                    <a:pt x="734" y="35"/>
                    <a:pt x="731" y="35"/>
                  </a:cubicBezTo>
                  <a:cubicBezTo>
                    <a:pt x="726" y="35"/>
                    <a:pt x="720" y="27"/>
                    <a:pt x="714" y="21"/>
                  </a:cubicBezTo>
                  <a:cubicBezTo>
                    <a:pt x="701" y="8"/>
                    <a:pt x="686" y="0"/>
                    <a:pt x="67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9"/>
            <p:cNvSpPr/>
            <p:nvPr/>
          </p:nvSpPr>
          <p:spPr>
            <a:xfrm>
              <a:off x="4801375" y="5329500"/>
              <a:ext cx="10275" cy="4075"/>
            </a:xfrm>
            <a:custGeom>
              <a:avLst/>
              <a:gdLst/>
              <a:ahLst/>
              <a:cxnLst/>
              <a:rect l="l" t="t" r="r" b="b"/>
              <a:pathLst>
                <a:path w="411" h="163" extrusionOk="0">
                  <a:moveTo>
                    <a:pt x="230" y="1"/>
                  </a:moveTo>
                  <a:cubicBezTo>
                    <a:pt x="218" y="1"/>
                    <a:pt x="206" y="5"/>
                    <a:pt x="193" y="19"/>
                  </a:cubicBezTo>
                  <a:cubicBezTo>
                    <a:pt x="186" y="14"/>
                    <a:pt x="179" y="12"/>
                    <a:pt x="172" y="12"/>
                  </a:cubicBezTo>
                  <a:cubicBezTo>
                    <a:pt x="145" y="12"/>
                    <a:pt x="119" y="39"/>
                    <a:pt x="92" y="39"/>
                  </a:cubicBezTo>
                  <a:cubicBezTo>
                    <a:pt x="85" y="39"/>
                    <a:pt x="78" y="37"/>
                    <a:pt x="70" y="31"/>
                  </a:cubicBezTo>
                  <a:cubicBezTo>
                    <a:pt x="66" y="27"/>
                    <a:pt x="62" y="26"/>
                    <a:pt x="57" y="26"/>
                  </a:cubicBezTo>
                  <a:cubicBezTo>
                    <a:pt x="47" y="26"/>
                    <a:pt x="37" y="31"/>
                    <a:pt x="29" y="31"/>
                  </a:cubicBezTo>
                  <a:cubicBezTo>
                    <a:pt x="13" y="31"/>
                    <a:pt x="13" y="52"/>
                    <a:pt x="0" y="85"/>
                  </a:cubicBezTo>
                  <a:cubicBezTo>
                    <a:pt x="10" y="124"/>
                    <a:pt x="17" y="142"/>
                    <a:pt x="26" y="142"/>
                  </a:cubicBezTo>
                  <a:cubicBezTo>
                    <a:pt x="28" y="142"/>
                    <a:pt x="31" y="141"/>
                    <a:pt x="33" y="138"/>
                  </a:cubicBezTo>
                  <a:cubicBezTo>
                    <a:pt x="37" y="135"/>
                    <a:pt x="41" y="134"/>
                    <a:pt x="43" y="134"/>
                  </a:cubicBezTo>
                  <a:cubicBezTo>
                    <a:pt x="49" y="134"/>
                    <a:pt x="52" y="138"/>
                    <a:pt x="58" y="138"/>
                  </a:cubicBezTo>
                  <a:lnTo>
                    <a:pt x="83" y="142"/>
                  </a:lnTo>
                  <a:lnTo>
                    <a:pt x="115" y="150"/>
                  </a:lnTo>
                  <a:cubicBezTo>
                    <a:pt x="115" y="150"/>
                    <a:pt x="117" y="152"/>
                    <a:pt x="120" y="152"/>
                  </a:cubicBezTo>
                  <a:cubicBezTo>
                    <a:pt x="121" y="152"/>
                    <a:pt x="122" y="152"/>
                    <a:pt x="124" y="150"/>
                  </a:cubicBezTo>
                  <a:cubicBezTo>
                    <a:pt x="135" y="139"/>
                    <a:pt x="147" y="135"/>
                    <a:pt x="157" y="135"/>
                  </a:cubicBezTo>
                  <a:cubicBezTo>
                    <a:pt x="173" y="135"/>
                    <a:pt x="187" y="142"/>
                    <a:pt x="202" y="142"/>
                  </a:cubicBezTo>
                  <a:cubicBezTo>
                    <a:pt x="206" y="142"/>
                    <a:pt x="210" y="138"/>
                    <a:pt x="214" y="134"/>
                  </a:cubicBezTo>
                  <a:cubicBezTo>
                    <a:pt x="223" y="125"/>
                    <a:pt x="232" y="118"/>
                    <a:pt x="241" y="118"/>
                  </a:cubicBezTo>
                  <a:cubicBezTo>
                    <a:pt x="248" y="118"/>
                    <a:pt x="256" y="123"/>
                    <a:pt x="263" y="134"/>
                  </a:cubicBezTo>
                  <a:cubicBezTo>
                    <a:pt x="263" y="142"/>
                    <a:pt x="271" y="142"/>
                    <a:pt x="280" y="142"/>
                  </a:cubicBezTo>
                  <a:cubicBezTo>
                    <a:pt x="286" y="139"/>
                    <a:pt x="293" y="136"/>
                    <a:pt x="300" y="136"/>
                  </a:cubicBezTo>
                  <a:cubicBezTo>
                    <a:pt x="309" y="136"/>
                    <a:pt x="319" y="142"/>
                    <a:pt x="329" y="159"/>
                  </a:cubicBezTo>
                  <a:cubicBezTo>
                    <a:pt x="330" y="161"/>
                    <a:pt x="331" y="162"/>
                    <a:pt x="333" y="162"/>
                  </a:cubicBezTo>
                  <a:cubicBezTo>
                    <a:pt x="337" y="162"/>
                    <a:pt x="342" y="156"/>
                    <a:pt x="345" y="150"/>
                  </a:cubicBezTo>
                  <a:cubicBezTo>
                    <a:pt x="349" y="142"/>
                    <a:pt x="353" y="113"/>
                    <a:pt x="362" y="97"/>
                  </a:cubicBezTo>
                  <a:cubicBezTo>
                    <a:pt x="377" y="129"/>
                    <a:pt x="385" y="146"/>
                    <a:pt x="391" y="146"/>
                  </a:cubicBezTo>
                  <a:cubicBezTo>
                    <a:pt x="398" y="146"/>
                    <a:pt x="402" y="122"/>
                    <a:pt x="411" y="68"/>
                  </a:cubicBezTo>
                  <a:cubicBezTo>
                    <a:pt x="411" y="36"/>
                    <a:pt x="407" y="15"/>
                    <a:pt x="403" y="15"/>
                  </a:cubicBezTo>
                  <a:cubicBezTo>
                    <a:pt x="397" y="15"/>
                    <a:pt x="393" y="13"/>
                    <a:pt x="390" y="13"/>
                  </a:cubicBezTo>
                  <a:cubicBezTo>
                    <a:pt x="389" y="13"/>
                    <a:pt x="388" y="14"/>
                    <a:pt x="386" y="15"/>
                  </a:cubicBezTo>
                  <a:cubicBezTo>
                    <a:pt x="376" y="26"/>
                    <a:pt x="366" y="30"/>
                    <a:pt x="355" y="30"/>
                  </a:cubicBezTo>
                  <a:cubicBezTo>
                    <a:pt x="339" y="30"/>
                    <a:pt x="321" y="22"/>
                    <a:pt x="304" y="19"/>
                  </a:cubicBezTo>
                  <a:cubicBezTo>
                    <a:pt x="280" y="19"/>
                    <a:pt x="255" y="1"/>
                    <a:pt x="230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9"/>
            <p:cNvSpPr/>
            <p:nvPr/>
          </p:nvSpPr>
          <p:spPr>
            <a:xfrm>
              <a:off x="4791625" y="5330075"/>
              <a:ext cx="7825" cy="3275"/>
            </a:xfrm>
            <a:custGeom>
              <a:avLst/>
              <a:gdLst/>
              <a:ahLst/>
              <a:cxnLst/>
              <a:rect l="l" t="t" r="r" b="b"/>
              <a:pathLst>
                <a:path w="313" h="131" extrusionOk="0">
                  <a:moveTo>
                    <a:pt x="230" y="0"/>
                  </a:moveTo>
                  <a:cubicBezTo>
                    <a:pt x="202" y="0"/>
                    <a:pt x="173" y="0"/>
                    <a:pt x="148" y="4"/>
                  </a:cubicBezTo>
                  <a:cubicBezTo>
                    <a:pt x="132" y="4"/>
                    <a:pt x="116" y="21"/>
                    <a:pt x="103" y="25"/>
                  </a:cubicBezTo>
                  <a:cubicBezTo>
                    <a:pt x="95" y="26"/>
                    <a:pt x="86" y="27"/>
                    <a:pt x="78" y="27"/>
                  </a:cubicBezTo>
                  <a:cubicBezTo>
                    <a:pt x="60" y="27"/>
                    <a:pt x="42" y="25"/>
                    <a:pt x="25" y="25"/>
                  </a:cubicBezTo>
                  <a:cubicBezTo>
                    <a:pt x="17" y="25"/>
                    <a:pt x="9" y="25"/>
                    <a:pt x="1" y="54"/>
                  </a:cubicBezTo>
                  <a:cubicBezTo>
                    <a:pt x="13" y="109"/>
                    <a:pt x="24" y="126"/>
                    <a:pt x="36" y="126"/>
                  </a:cubicBezTo>
                  <a:cubicBezTo>
                    <a:pt x="43" y="126"/>
                    <a:pt x="50" y="119"/>
                    <a:pt x="58" y="111"/>
                  </a:cubicBezTo>
                  <a:cubicBezTo>
                    <a:pt x="62" y="107"/>
                    <a:pt x="66" y="104"/>
                    <a:pt x="70" y="104"/>
                  </a:cubicBezTo>
                  <a:cubicBezTo>
                    <a:pt x="75" y="104"/>
                    <a:pt x="79" y="107"/>
                    <a:pt x="83" y="115"/>
                  </a:cubicBezTo>
                  <a:cubicBezTo>
                    <a:pt x="86" y="124"/>
                    <a:pt x="89" y="131"/>
                    <a:pt x="93" y="131"/>
                  </a:cubicBezTo>
                  <a:cubicBezTo>
                    <a:pt x="95" y="131"/>
                    <a:pt x="97" y="130"/>
                    <a:pt x="99" y="127"/>
                  </a:cubicBezTo>
                  <a:cubicBezTo>
                    <a:pt x="106" y="113"/>
                    <a:pt x="114" y="109"/>
                    <a:pt x="121" y="109"/>
                  </a:cubicBezTo>
                  <a:cubicBezTo>
                    <a:pt x="132" y="109"/>
                    <a:pt x="143" y="118"/>
                    <a:pt x="155" y="118"/>
                  </a:cubicBezTo>
                  <a:cubicBezTo>
                    <a:pt x="158" y="118"/>
                    <a:pt x="161" y="117"/>
                    <a:pt x="165" y="115"/>
                  </a:cubicBezTo>
                  <a:cubicBezTo>
                    <a:pt x="172" y="111"/>
                    <a:pt x="179" y="110"/>
                    <a:pt x="186" y="110"/>
                  </a:cubicBezTo>
                  <a:cubicBezTo>
                    <a:pt x="201" y="110"/>
                    <a:pt x="217" y="115"/>
                    <a:pt x="230" y="115"/>
                  </a:cubicBezTo>
                  <a:cubicBezTo>
                    <a:pt x="239" y="115"/>
                    <a:pt x="243" y="111"/>
                    <a:pt x="251" y="107"/>
                  </a:cubicBezTo>
                  <a:lnTo>
                    <a:pt x="288" y="95"/>
                  </a:lnTo>
                  <a:cubicBezTo>
                    <a:pt x="288" y="94"/>
                    <a:pt x="289" y="94"/>
                    <a:pt x="290" y="94"/>
                  </a:cubicBezTo>
                  <a:cubicBezTo>
                    <a:pt x="293" y="94"/>
                    <a:pt x="296" y="97"/>
                    <a:pt x="300" y="97"/>
                  </a:cubicBezTo>
                  <a:cubicBezTo>
                    <a:pt x="305" y="97"/>
                    <a:pt x="310" y="89"/>
                    <a:pt x="313" y="49"/>
                  </a:cubicBezTo>
                  <a:cubicBezTo>
                    <a:pt x="313" y="13"/>
                    <a:pt x="308" y="0"/>
                    <a:pt x="28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9"/>
            <p:cNvSpPr/>
            <p:nvPr/>
          </p:nvSpPr>
          <p:spPr>
            <a:xfrm>
              <a:off x="4787125" y="5330625"/>
              <a:ext cx="3100" cy="2525"/>
            </a:xfrm>
            <a:custGeom>
              <a:avLst/>
              <a:gdLst/>
              <a:ahLst/>
              <a:cxnLst/>
              <a:rect l="l" t="t" r="r" b="b"/>
              <a:pathLst>
                <a:path w="124" h="101" extrusionOk="0">
                  <a:moveTo>
                    <a:pt x="68" y="1"/>
                  </a:moveTo>
                  <a:cubicBezTo>
                    <a:pt x="50" y="1"/>
                    <a:pt x="33" y="3"/>
                    <a:pt x="17" y="7"/>
                  </a:cubicBezTo>
                  <a:cubicBezTo>
                    <a:pt x="8" y="7"/>
                    <a:pt x="4" y="19"/>
                    <a:pt x="0" y="27"/>
                  </a:cubicBezTo>
                  <a:cubicBezTo>
                    <a:pt x="4" y="81"/>
                    <a:pt x="12" y="97"/>
                    <a:pt x="21" y="97"/>
                  </a:cubicBezTo>
                  <a:cubicBezTo>
                    <a:pt x="27" y="99"/>
                    <a:pt x="33" y="100"/>
                    <a:pt x="40" y="100"/>
                  </a:cubicBezTo>
                  <a:cubicBezTo>
                    <a:pt x="46" y="100"/>
                    <a:pt x="53" y="99"/>
                    <a:pt x="62" y="97"/>
                  </a:cubicBezTo>
                  <a:cubicBezTo>
                    <a:pt x="71" y="94"/>
                    <a:pt x="82" y="83"/>
                    <a:pt x="92" y="83"/>
                  </a:cubicBezTo>
                  <a:cubicBezTo>
                    <a:pt x="96" y="83"/>
                    <a:pt x="99" y="84"/>
                    <a:pt x="103" y="89"/>
                  </a:cubicBezTo>
                  <a:cubicBezTo>
                    <a:pt x="105" y="93"/>
                    <a:pt x="107" y="95"/>
                    <a:pt x="109" y="95"/>
                  </a:cubicBezTo>
                  <a:cubicBezTo>
                    <a:pt x="115" y="95"/>
                    <a:pt x="117" y="63"/>
                    <a:pt x="123" y="7"/>
                  </a:cubicBezTo>
                  <a:cubicBezTo>
                    <a:pt x="105" y="3"/>
                    <a:pt x="86" y="1"/>
                    <a:pt x="6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9"/>
            <p:cNvSpPr/>
            <p:nvPr/>
          </p:nvSpPr>
          <p:spPr>
            <a:xfrm>
              <a:off x="4790500" y="5330650"/>
              <a:ext cx="650" cy="2325"/>
            </a:xfrm>
            <a:custGeom>
              <a:avLst/>
              <a:gdLst/>
              <a:ahLst/>
              <a:cxnLst/>
              <a:rect l="l" t="t" r="r" b="b"/>
              <a:pathLst>
                <a:path w="26" h="93" extrusionOk="0">
                  <a:moveTo>
                    <a:pt x="16" y="1"/>
                  </a:moveTo>
                  <a:cubicBezTo>
                    <a:pt x="15" y="1"/>
                    <a:pt x="14" y="1"/>
                    <a:pt x="13" y="2"/>
                  </a:cubicBezTo>
                  <a:cubicBezTo>
                    <a:pt x="9" y="14"/>
                    <a:pt x="5" y="26"/>
                    <a:pt x="5" y="35"/>
                  </a:cubicBezTo>
                  <a:cubicBezTo>
                    <a:pt x="1" y="59"/>
                    <a:pt x="9" y="92"/>
                    <a:pt x="17" y="92"/>
                  </a:cubicBezTo>
                  <a:cubicBezTo>
                    <a:pt x="21" y="76"/>
                    <a:pt x="25" y="59"/>
                    <a:pt x="25" y="47"/>
                  </a:cubicBezTo>
                  <a:cubicBezTo>
                    <a:pt x="25" y="12"/>
                    <a:pt x="22" y="1"/>
                    <a:pt x="16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9"/>
            <p:cNvSpPr/>
            <p:nvPr/>
          </p:nvSpPr>
          <p:spPr>
            <a:xfrm>
              <a:off x="4800350" y="5330475"/>
              <a:ext cx="650" cy="1750"/>
            </a:xfrm>
            <a:custGeom>
              <a:avLst/>
              <a:gdLst/>
              <a:ahLst/>
              <a:cxnLst/>
              <a:rect l="l" t="t" r="r" b="b"/>
              <a:pathLst>
                <a:path w="26" h="70" extrusionOk="0">
                  <a:moveTo>
                    <a:pt x="17" y="1"/>
                  </a:moveTo>
                  <a:cubicBezTo>
                    <a:pt x="9" y="1"/>
                    <a:pt x="5" y="5"/>
                    <a:pt x="0" y="9"/>
                  </a:cubicBezTo>
                  <a:cubicBezTo>
                    <a:pt x="0" y="21"/>
                    <a:pt x="0" y="33"/>
                    <a:pt x="0" y="46"/>
                  </a:cubicBezTo>
                  <a:cubicBezTo>
                    <a:pt x="5" y="63"/>
                    <a:pt x="9" y="70"/>
                    <a:pt x="13" y="70"/>
                  </a:cubicBezTo>
                  <a:cubicBezTo>
                    <a:pt x="15" y="70"/>
                    <a:pt x="18" y="67"/>
                    <a:pt x="21" y="62"/>
                  </a:cubicBezTo>
                  <a:cubicBezTo>
                    <a:pt x="25" y="46"/>
                    <a:pt x="25" y="29"/>
                    <a:pt x="21" y="9"/>
                  </a:cubicBezTo>
                  <a:cubicBezTo>
                    <a:pt x="21" y="5"/>
                    <a:pt x="17" y="1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9"/>
            <p:cNvSpPr/>
            <p:nvPr/>
          </p:nvSpPr>
          <p:spPr>
            <a:xfrm>
              <a:off x="4819525" y="5432750"/>
              <a:ext cx="16125" cy="7200"/>
            </a:xfrm>
            <a:custGeom>
              <a:avLst/>
              <a:gdLst/>
              <a:ahLst/>
              <a:cxnLst/>
              <a:rect l="l" t="t" r="r" b="b"/>
              <a:pathLst>
                <a:path w="645" h="288" extrusionOk="0">
                  <a:moveTo>
                    <a:pt x="633" y="1"/>
                  </a:moveTo>
                  <a:cubicBezTo>
                    <a:pt x="608" y="5"/>
                    <a:pt x="588" y="13"/>
                    <a:pt x="567" y="21"/>
                  </a:cubicBezTo>
                  <a:cubicBezTo>
                    <a:pt x="565" y="22"/>
                    <a:pt x="563" y="22"/>
                    <a:pt x="561" y="22"/>
                  </a:cubicBezTo>
                  <a:cubicBezTo>
                    <a:pt x="553" y="22"/>
                    <a:pt x="542" y="17"/>
                    <a:pt x="538" y="17"/>
                  </a:cubicBezTo>
                  <a:cubicBezTo>
                    <a:pt x="534" y="17"/>
                    <a:pt x="530" y="21"/>
                    <a:pt x="522" y="21"/>
                  </a:cubicBezTo>
                  <a:lnTo>
                    <a:pt x="473" y="21"/>
                  </a:lnTo>
                  <a:cubicBezTo>
                    <a:pt x="460" y="21"/>
                    <a:pt x="448" y="9"/>
                    <a:pt x="440" y="9"/>
                  </a:cubicBezTo>
                  <a:cubicBezTo>
                    <a:pt x="395" y="17"/>
                    <a:pt x="350" y="29"/>
                    <a:pt x="304" y="38"/>
                  </a:cubicBezTo>
                  <a:cubicBezTo>
                    <a:pt x="300" y="38"/>
                    <a:pt x="292" y="33"/>
                    <a:pt x="288" y="33"/>
                  </a:cubicBezTo>
                  <a:cubicBezTo>
                    <a:pt x="280" y="30"/>
                    <a:pt x="272" y="26"/>
                    <a:pt x="263" y="26"/>
                  </a:cubicBezTo>
                  <a:cubicBezTo>
                    <a:pt x="253" y="26"/>
                    <a:pt x="243" y="31"/>
                    <a:pt x="235" y="46"/>
                  </a:cubicBezTo>
                  <a:cubicBezTo>
                    <a:pt x="235" y="50"/>
                    <a:pt x="231" y="50"/>
                    <a:pt x="226" y="50"/>
                  </a:cubicBezTo>
                  <a:cubicBezTo>
                    <a:pt x="194" y="54"/>
                    <a:pt x="157" y="58"/>
                    <a:pt x="124" y="74"/>
                  </a:cubicBezTo>
                  <a:cubicBezTo>
                    <a:pt x="112" y="80"/>
                    <a:pt x="101" y="82"/>
                    <a:pt x="89" y="82"/>
                  </a:cubicBezTo>
                  <a:cubicBezTo>
                    <a:pt x="72" y="82"/>
                    <a:pt x="55" y="78"/>
                    <a:pt x="37" y="78"/>
                  </a:cubicBezTo>
                  <a:cubicBezTo>
                    <a:pt x="33" y="78"/>
                    <a:pt x="29" y="78"/>
                    <a:pt x="25" y="79"/>
                  </a:cubicBezTo>
                  <a:cubicBezTo>
                    <a:pt x="17" y="79"/>
                    <a:pt x="9" y="79"/>
                    <a:pt x="1" y="120"/>
                  </a:cubicBezTo>
                  <a:cubicBezTo>
                    <a:pt x="1" y="148"/>
                    <a:pt x="5" y="177"/>
                    <a:pt x="9" y="206"/>
                  </a:cubicBezTo>
                  <a:cubicBezTo>
                    <a:pt x="9" y="206"/>
                    <a:pt x="13" y="210"/>
                    <a:pt x="13" y="210"/>
                  </a:cubicBezTo>
                  <a:cubicBezTo>
                    <a:pt x="16" y="208"/>
                    <a:pt x="19" y="208"/>
                    <a:pt x="22" y="208"/>
                  </a:cubicBezTo>
                  <a:cubicBezTo>
                    <a:pt x="26" y="208"/>
                    <a:pt x="30" y="209"/>
                    <a:pt x="35" y="209"/>
                  </a:cubicBezTo>
                  <a:cubicBezTo>
                    <a:pt x="44" y="209"/>
                    <a:pt x="53" y="205"/>
                    <a:pt x="62" y="177"/>
                  </a:cubicBezTo>
                  <a:cubicBezTo>
                    <a:pt x="64" y="175"/>
                    <a:pt x="65" y="174"/>
                    <a:pt x="66" y="174"/>
                  </a:cubicBezTo>
                  <a:cubicBezTo>
                    <a:pt x="69" y="174"/>
                    <a:pt x="72" y="179"/>
                    <a:pt x="75" y="185"/>
                  </a:cubicBezTo>
                  <a:cubicBezTo>
                    <a:pt x="86" y="210"/>
                    <a:pt x="97" y="222"/>
                    <a:pt x="108" y="222"/>
                  </a:cubicBezTo>
                  <a:cubicBezTo>
                    <a:pt x="113" y="222"/>
                    <a:pt x="119" y="219"/>
                    <a:pt x="124" y="214"/>
                  </a:cubicBezTo>
                  <a:cubicBezTo>
                    <a:pt x="131" y="207"/>
                    <a:pt x="138" y="204"/>
                    <a:pt x="144" y="204"/>
                  </a:cubicBezTo>
                  <a:cubicBezTo>
                    <a:pt x="153" y="204"/>
                    <a:pt x="162" y="210"/>
                    <a:pt x="169" y="222"/>
                  </a:cubicBezTo>
                  <a:cubicBezTo>
                    <a:pt x="172" y="224"/>
                    <a:pt x="174" y="224"/>
                    <a:pt x="177" y="224"/>
                  </a:cubicBezTo>
                  <a:cubicBezTo>
                    <a:pt x="182" y="224"/>
                    <a:pt x="187" y="222"/>
                    <a:pt x="190" y="222"/>
                  </a:cubicBezTo>
                  <a:cubicBezTo>
                    <a:pt x="196" y="219"/>
                    <a:pt x="200" y="208"/>
                    <a:pt x="206" y="208"/>
                  </a:cubicBezTo>
                  <a:cubicBezTo>
                    <a:pt x="207" y="208"/>
                    <a:pt x="208" y="208"/>
                    <a:pt x="210" y="210"/>
                  </a:cubicBezTo>
                  <a:cubicBezTo>
                    <a:pt x="219" y="220"/>
                    <a:pt x="229" y="224"/>
                    <a:pt x="238" y="224"/>
                  </a:cubicBezTo>
                  <a:cubicBezTo>
                    <a:pt x="258" y="224"/>
                    <a:pt x="277" y="209"/>
                    <a:pt x="297" y="209"/>
                  </a:cubicBezTo>
                  <a:cubicBezTo>
                    <a:pt x="305" y="209"/>
                    <a:pt x="313" y="211"/>
                    <a:pt x="321" y="218"/>
                  </a:cubicBezTo>
                  <a:cubicBezTo>
                    <a:pt x="325" y="221"/>
                    <a:pt x="330" y="222"/>
                    <a:pt x="336" y="222"/>
                  </a:cubicBezTo>
                  <a:cubicBezTo>
                    <a:pt x="341" y="222"/>
                    <a:pt x="347" y="221"/>
                    <a:pt x="353" y="221"/>
                  </a:cubicBezTo>
                  <a:cubicBezTo>
                    <a:pt x="356" y="221"/>
                    <a:pt x="359" y="221"/>
                    <a:pt x="362" y="222"/>
                  </a:cubicBezTo>
                  <a:cubicBezTo>
                    <a:pt x="395" y="226"/>
                    <a:pt x="423" y="234"/>
                    <a:pt x="456" y="243"/>
                  </a:cubicBezTo>
                  <a:cubicBezTo>
                    <a:pt x="469" y="247"/>
                    <a:pt x="481" y="255"/>
                    <a:pt x="485" y="267"/>
                  </a:cubicBezTo>
                  <a:cubicBezTo>
                    <a:pt x="492" y="281"/>
                    <a:pt x="499" y="286"/>
                    <a:pt x="506" y="286"/>
                  </a:cubicBezTo>
                  <a:cubicBezTo>
                    <a:pt x="515" y="286"/>
                    <a:pt x="525" y="278"/>
                    <a:pt x="534" y="276"/>
                  </a:cubicBezTo>
                  <a:cubicBezTo>
                    <a:pt x="546" y="271"/>
                    <a:pt x="560" y="269"/>
                    <a:pt x="573" y="269"/>
                  </a:cubicBezTo>
                  <a:cubicBezTo>
                    <a:pt x="582" y="269"/>
                    <a:pt x="591" y="270"/>
                    <a:pt x="600" y="271"/>
                  </a:cubicBezTo>
                  <a:cubicBezTo>
                    <a:pt x="608" y="271"/>
                    <a:pt x="624" y="288"/>
                    <a:pt x="645" y="288"/>
                  </a:cubicBezTo>
                  <a:lnTo>
                    <a:pt x="645" y="9"/>
                  </a:lnTo>
                  <a:cubicBezTo>
                    <a:pt x="641" y="5"/>
                    <a:pt x="637" y="1"/>
                    <a:pt x="63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9"/>
            <p:cNvSpPr/>
            <p:nvPr/>
          </p:nvSpPr>
          <p:spPr>
            <a:xfrm>
              <a:off x="4819525" y="5419700"/>
              <a:ext cx="16125" cy="7200"/>
            </a:xfrm>
            <a:custGeom>
              <a:avLst/>
              <a:gdLst/>
              <a:ahLst/>
              <a:cxnLst/>
              <a:rect l="l" t="t" r="r" b="b"/>
              <a:pathLst>
                <a:path w="645" h="288" extrusionOk="0">
                  <a:moveTo>
                    <a:pt x="587" y="0"/>
                  </a:moveTo>
                  <a:cubicBezTo>
                    <a:pt x="585" y="0"/>
                    <a:pt x="582" y="1"/>
                    <a:pt x="579" y="1"/>
                  </a:cubicBezTo>
                  <a:cubicBezTo>
                    <a:pt x="542" y="18"/>
                    <a:pt x="501" y="34"/>
                    <a:pt x="460" y="47"/>
                  </a:cubicBezTo>
                  <a:cubicBezTo>
                    <a:pt x="457" y="47"/>
                    <a:pt x="454" y="48"/>
                    <a:pt x="451" y="48"/>
                  </a:cubicBezTo>
                  <a:cubicBezTo>
                    <a:pt x="439" y="48"/>
                    <a:pt x="428" y="43"/>
                    <a:pt x="415" y="43"/>
                  </a:cubicBezTo>
                  <a:cubicBezTo>
                    <a:pt x="399" y="43"/>
                    <a:pt x="382" y="47"/>
                    <a:pt x="366" y="59"/>
                  </a:cubicBezTo>
                  <a:cubicBezTo>
                    <a:pt x="360" y="61"/>
                    <a:pt x="353" y="62"/>
                    <a:pt x="345" y="62"/>
                  </a:cubicBezTo>
                  <a:cubicBezTo>
                    <a:pt x="337" y="62"/>
                    <a:pt x="329" y="61"/>
                    <a:pt x="321" y="59"/>
                  </a:cubicBezTo>
                  <a:cubicBezTo>
                    <a:pt x="317" y="56"/>
                    <a:pt x="312" y="55"/>
                    <a:pt x="307" y="55"/>
                  </a:cubicBezTo>
                  <a:cubicBezTo>
                    <a:pt x="297" y="55"/>
                    <a:pt x="284" y="60"/>
                    <a:pt x="276" y="63"/>
                  </a:cubicBezTo>
                  <a:cubicBezTo>
                    <a:pt x="270" y="63"/>
                    <a:pt x="263" y="70"/>
                    <a:pt x="257" y="70"/>
                  </a:cubicBezTo>
                  <a:cubicBezTo>
                    <a:pt x="255" y="70"/>
                    <a:pt x="253" y="69"/>
                    <a:pt x="251" y="67"/>
                  </a:cubicBezTo>
                  <a:cubicBezTo>
                    <a:pt x="239" y="61"/>
                    <a:pt x="224" y="58"/>
                    <a:pt x="210" y="58"/>
                  </a:cubicBezTo>
                  <a:cubicBezTo>
                    <a:pt x="195" y="58"/>
                    <a:pt x="179" y="61"/>
                    <a:pt x="165" y="67"/>
                  </a:cubicBezTo>
                  <a:cubicBezTo>
                    <a:pt x="128" y="84"/>
                    <a:pt x="91" y="92"/>
                    <a:pt x="54" y="96"/>
                  </a:cubicBezTo>
                  <a:cubicBezTo>
                    <a:pt x="53" y="96"/>
                    <a:pt x="52" y="97"/>
                    <a:pt x="51" y="97"/>
                  </a:cubicBezTo>
                  <a:cubicBezTo>
                    <a:pt x="44" y="97"/>
                    <a:pt x="37" y="87"/>
                    <a:pt x="29" y="79"/>
                  </a:cubicBezTo>
                  <a:cubicBezTo>
                    <a:pt x="27" y="78"/>
                    <a:pt x="25" y="77"/>
                    <a:pt x="23" y="77"/>
                  </a:cubicBezTo>
                  <a:cubicBezTo>
                    <a:pt x="14" y="77"/>
                    <a:pt x="7" y="94"/>
                    <a:pt x="1" y="141"/>
                  </a:cubicBezTo>
                  <a:cubicBezTo>
                    <a:pt x="5" y="170"/>
                    <a:pt x="9" y="198"/>
                    <a:pt x="13" y="231"/>
                  </a:cubicBezTo>
                  <a:cubicBezTo>
                    <a:pt x="21" y="227"/>
                    <a:pt x="29" y="231"/>
                    <a:pt x="34" y="211"/>
                  </a:cubicBezTo>
                  <a:cubicBezTo>
                    <a:pt x="39" y="197"/>
                    <a:pt x="44" y="193"/>
                    <a:pt x="49" y="193"/>
                  </a:cubicBezTo>
                  <a:cubicBezTo>
                    <a:pt x="54" y="193"/>
                    <a:pt x="58" y="198"/>
                    <a:pt x="62" y="203"/>
                  </a:cubicBezTo>
                  <a:cubicBezTo>
                    <a:pt x="73" y="220"/>
                    <a:pt x="91" y="228"/>
                    <a:pt x="109" y="228"/>
                  </a:cubicBezTo>
                  <a:cubicBezTo>
                    <a:pt x="113" y="228"/>
                    <a:pt x="116" y="228"/>
                    <a:pt x="120" y="227"/>
                  </a:cubicBezTo>
                  <a:cubicBezTo>
                    <a:pt x="136" y="223"/>
                    <a:pt x="153" y="227"/>
                    <a:pt x="165" y="219"/>
                  </a:cubicBezTo>
                  <a:cubicBezTo>
                    <a:pt x="171" y="214"/>
                    <a:pt x="178" y="212"/>
                    <a:pt x="184" y="212"/>
                  </a:cubicBezTo>
                  <a:cubicBezTo>
                    <a:pt x="200" y="212"/>
                    <a:pt x="215" y="227"/>
                    <a:pt x="231" y="227"/>
                  </a:cubicBezTo>
                  <a:cubicBezTo>
                    <a:pt x="256" y="227"/>
                    <a:pt x="282" y="250"/>
                    <a:pt x="308" y="250"/>
                  </a:cubicBezTo>
                  <a:cubicBezTo>
                    <a:pt x="315" y="250"/>
                    <a:pt x="322" y="248"/>
                    <a:pt x="329" y="244"/>
                  </a:cubicBezTo>
                  <a:cubicBezTo>
                    <a:pt x="330" y="243"/>
                    <a:pt x="331" y="243"/>
                    <a:pt x="333" y="243"/>
                  </a:cubicBezTo>
                  <a:cubicBezTo>
                    <a:pt x="341" y="243"/>
                    <a:pt x="351" y="252"/>
                    <a:pt x="358" y="256"/>
                  </a:cubicBezTo>
                  <a:cubicBezTo>
                    <a:pt x="366" y="260"/>
                    <a:pt x="375" y="261"/>
                    <a:pt x="383" y="261"/>
                  </a:cubicBezTo>
                  <a:cubicBezTo>
                    <a:pt x="402" y="261"/>
                    <a:pt x="420" y="253"/>
                    <a:pt x="440" y="248"/>
                  </a:cubicBezTo>
                  <a:cubicBezTo>
                    <a:pt x="446" y="247"/>
                    <a:pt x="452" y="246"/>
                    <a:pt x="458" y="246"/>
                  </a:cubicBezTo>
                  <a:cubicBezTo>
                    <a:pt x="477" y="246"/>
                    <a:pt x="495" y="251"/>
                    <a:pt x="514" y="260"/>
                  </a:cubicBezTo>
                  <a:cubicBezTo>
                    <a:pt x="534" y="264"/>
                    <a:pt x="555" y="268"/>
                    <a:pt x="575" y="268"/>
                  </a:cubicBezTo>
                  <a:cubicBezTo>
                    <a:pt x="596" y="272"/>
                    <a:pt x="620" y="268"/>
                    <a:pt x="637" y="285"/>
                  </a:cubicBezTo>
                  <a:cubicBezTo>
                    <a:pt x="637" y="287"/>
                    <a:pt x="638" y="288"/>
                    <a:pt x="639" y="288"/>
                  </a:cubicBezTo>
                  <a:cubicBezTo>
                    <a:pt x="641" y="288"/>
                    <a:pt x="643" y="287"/>
                    <a:pt x="645" y="285"/>
                  </a:cubicBezTo>
                  <a:lnTo>
                    <a:pt x="645" y="43"/>
                  </a:lnTo>
                  <a:cubicBezTo>
                    <a:pt x="627" y="28"/>
                    <a:pt x="608" y="0"/>
                    <a:pt x="58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9"/>
            <p:cNvSpPr/>
            <p:nvPr/>
          </p:nvSpPr>
          <p:spPr>
            <a:xfrm>
              <a:off x="4822100" y="5445675"/>
              <a:ext cx="13450" cy="7525"/>
            </a:xfrm>
            <a:custGeom>
              <a:avLst/>
              <a:gdLst/>
              <a:ahLst/>
              <a:cxnLst/>
              <a:rect l="l" t="t" r="r" b="b"/>
              <a:pathLst>
                <a:path w="538" h="301" extrusionOk="0">
                  <a:moveTo>
                    <a:pt x="530" y="1"/>
                  </a:moveTo>
                  <a:cubicBezTo>
                    <a:pt x="514" y="8"/>
                    <a:pt x="499" y="21"/>
                    <a:pt x="483" y="21"/>
                  </a:cubicBezTo>
                  <a:cubicBezTo>
                    <a:pt x="474" y="21"/>
                    <a:pt x="465" y="17"/>
                    <a:pt x="456" y="5"/>
                  </a:cubicBezTo>
                  <a:cubicBezTo>
                    <a:pt x="455" y="4"/>
                    <a:pt x="455" y="4"/>
                    <a:pt x="454" y="4"/>
                  </a:cubicBezTo>
                  <a:cubicBezTo>
                    <a:pt x="449" y="4"/>
                    <a:pt x="443" y="13"/>
                    <a:pt x="439" y="13"/>
                  </a:cubicBezTo>
                  <a:cubicBezTo>
                    <a:pt x="433" y="15"/>
                    <a:pt x="427" y="16"/>
                    <a:pt x="421" y="16"/>
                  </a:cubicBezTo>
                  <a:cubicBezTo>
                    <a:pt x="415" y="16"/>
                    <a:pt x="409" y="15"/>
                    <a:pt x="402" y="13"/>
                  </a:cubicBezTo>
                  <a:cubicBezTo>
                    <a:pt x="397" y="10"/>
                    <a:pt x="390" y="9"/>
                    <a:pt x="384" y="9"/>
                  </a:cubicBezTo>
                  <a:cubicBezTo>
                    <a:pt x="373" y="9"/>
                    <a:pt x="361" y="13"/>
                    <a:pt x="353" y="21"/>
                  </a:cubicBezTo>
                  <a:cubicBezTo>
                    <a:pt x="344" y="26"/>
                    <a:pt x="333" y="28"/>
                    <a:pt x="322" y="28"/>
                  </a:cubicBezTo>
                  <a:cubicBezTo>
                    <a:pt x="314" y="28"/>
                    <a:pt x="307" y="27"/>
                    <a:pt x="300" y="25"/>
                  </a:cubicBezTo>
                  <a:cubicBezTo>
                    <a:pt x="290" y="24"/>
                    <a:pt x="281" y="24"/>
                    <a:pt x="271" y="24"/>
                  </a:cubicBezTo>
                  <a:cubicBezTo>
                    <a:pt x="240" y="24"/>
                    <a:pt x="209" y="29"/>
                    <a:pt x="181" y="42"/>
                  </a:cubicBezTo>
                  <a:cubicBezTo>
                    <a:pt x="140" y="54"/>
                    <a:pt x="95" y="66"/>
                    <a:pt x="50" y="70"/>
                  </a:cubicBezTo>
                  <a:cubicBezTo>
                    <a:pt x="45" y="72"/>
                    <a:pt x="41" y="72"/>
                    <a:pt x="38" y="72"/>
                  </a:cubicBezTo>
                  <a:cubicBezTo>
                    <a:pt x="34" y="72"/>
                    <a:pt x="31" y="72"/>
                    <a:pt x="29" y="74"/>
                  </a:cubicBezTo>
                  <a:cubicBezTo>
                    <a:pt x="17" y="83"/>
                    <a:pt x="9" y="95"/>
                    <a:pt x="0" y="107"/>
                  </a:cubicBezTo>
                  <a:lnTo>
                    <a:pt x="0" y="136"/>
                  </a:lnTo>
                  <a:cubicBezTo>
                    <a:pt x="0" y="152"/>
                    <a:pt x="4" y="169"/>
                    <a:pt x="9" y="185"/>
                  </a:cubicBezTo>
                  <a:cubicBezTo>
                    <a:pt x="21" y="198"/>
                    <a:pt x="37" y="202"/>
                    <a:pt x="50" y="206"/>
                  </a:cubicBezTo>
                  <a:cubicBezTo>
                    <a:pt x="58" y="204"/>
                    <a:pt x="66" y="202"/>
                    <a:pt x="74" y="202"/>
                  </a:cubicBezTo>
                  <a:cubicBezTo>
                    <a:pt x="81" y="202"/>
                    <a:pt x="89" y="204"/>
                    <a:pt x="95" y="210"/>
                  </a:cubicBezTo>
                  <a:cubicBezTo>
                    <a:pt x="103" y="219"/>
                    <a:pt x="111" y="224"/>
                    <a:pt x="118" y="224"/>
                  </a:cubicBezTo>
                  <a:cubicBezTo>
                    <a:pt x="124" y="224"/>
                    <a:pt x="130" y="220"/>
                    <a:pt x="136" y="210"/>
                  </a:cubicBezTo>
                  <a:cubicBezTo>
                    <a:pt x="141" y="205"/>
                    <a:pt x="144" y="203"/>
                    <a:pt x="147" y="203"/>
                  </a:cubicBezTo>
                  <a:cubicBezTo>
                    <a:pt x="149" y="203"/>
                    <a:pt x="150" y="204"/>
                    <a:pt x="152" y="206"/>
                  </a:cubicBezTo>
                  <a:cubicBezTo>
                    <a:pt x="170" y="220"/>
                    <a:pt x="188" y="224"/>
                    <a:pt x="205" y="224"/>
                  </a:cubicBezTo>
                  <a:cubicBezTo>
                    <a:pt x="227" y="224"/>
                    <a:pt x="248" y="218"/>
                    <a:pt x="271" y="218"/>
                  </a:cubicBezTo>
                  <a:cubicBezTo>
                    <a:pt x="304" y="226"/>
                    <a:pt x="333" y="234"/>
                    <a:pt x="361" y="247"/>
                  </a:cubicBezTo>
                  <a:cubicBezTo>
                    <a:pt x="390" y="255"/>
                    <a:pt x="419" y="259"/>
                    <a:pt x="448" y="263"/>
                  </a:cubicBezTo>
                  <a:cubicBezTo>
                    <a:pt x="451" y="263"/>
                    <a:pt x="454" y="263"/>
                    <a:pt x="457" y="263"/>
                  </a:cubicBezTo>
                  <a:cubicBezTo>
                    <a:pt x="462" y="263"/>
                    <a:pt x="467" y="264"/>
                    <a:pt x="472" y="271"/>
                  </a:cubicBezTo>
                  <a:cubicBezTo>
                    <a:pt x="487" y="283"/>
                    <a:pt x="512" y="301"/>
                    <a:pt x="532" y="301"/>
                  </a:cubicBezTo>
                  <a:cubicBezTo>
                    <a:pt x="534" y="301"/>
                    <a:pt x="536" y="301"/>
                    <a:pt x="538" y="300"/>
                  </a:cubicBezTo>
                  <a:lnTo>
                    <a:pt x="538" y="9"/>
                  </a:lnTo>
                  <a:cubicBezTo>
                    <a:pt x="538" y="5"/>
                    <a:pt x="534" y="5"/>
                    <a:pt x="530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9"/>
            <p:cNvSpPr/>
            <p:nvPr/>
          </p:nvSpPr>
          <p:spPr>
            <a:xfrm>
              <a:off x="4829075" y="5354725"/>
              <a:ext cx="6475" cy="6325"/>
            </a:xfrm>
            <a:custGeom>
              <a:avLst/>
              <a:gdLst/>
              <a:ahLst/>
              <a:cxnLst/>
              <a:rect l="l" t="t" r="r" b="b"/>
              <a:pathLst>
                <a:path w="259" h="253" extrusionOk="0">
                  <a:moveTo>
                    <a:pt x="183" y="1"/>
                  </a:moveTo>
                  <a:cubicBezTo>
                    <a:pt x="161" y="1"/>
                    <a:pt x="139" y="20"/>
                    <a:pt x="119" y="40"/>
                  </a:cubicBezTo>
                  <a:cubicBezTo>
                    <a:pt x="119" y="41"/>
                    <a:pt x="118" y="41"/>
                    <a:pt x="116" y="41"/>
                  </a:cubicBezTo>
                  <a:cubicBezTo>
                    <a:pt x="112" y="41"/>
                    <a:pt x="106" y="36"/>
                    <a:pt x="103" y="36"/>
                  </a:cubicBezTo>
                  <a:cubicBezTo>
                    <a:pt x="99" y="32"/>
                    <a:pt x="91" y="32"/>
                    <a:pt x="87" y="32"/>
                  </a:cubicBezTo>
                  <a:cubicBezTo>
                    <a:pt x="66" y="36"/>
                    <a:pt x="45" y="40"/>
                    <a:pt x="25" y="44"/>
                  </a:cubicBezTo>
                  <a:cubicBezTo>
                    <a:pt x="17" y="48"/>
                    <a:pt x="9" y="48"/>
                    <a:pt x="0" y="52"/>
                  </a:cubicBezTo>
                  <a:cubicBezTo>
                    <a:pt x="0" y="89"/>
                    <a:pt x="0" y="122"/>
                    <a:pt x="4" y="130"/>
                  </a:cubicBezTo>
                  <a:cubicBezTo>
                    <a:pt x="9" y="151"/>
                    <a:pt x="17" y="180"/>
                    <a:pt x="25" y="180"/>
                  </a:cubicBezTo>
                  <a:cubicBezTo>
                    <a:pt x="29" y="178"/>
                    <a:pt x="34" y="177"/>
                    <a:pt x="38" y="177"/>
                  </a:cubicBezTo>
                  <a:cubicBezTo>
                    <a:pt x="53" y="177"/>
                    <a:pt x="66" y="187"/>
                    <a:pt x="78" y="200"/>
                  </a:cubicBezTo>
                  <a:cubicBezTo>
                    <a:pt x="78" y="200"/>
                    <a:pt x="81" y="205"/>
                    <a:pt x="84" y="205"/>
                  </a:cubicBezTo>
                  <a:cubicBezTo>
                    <a:pt x="85" y="205"/>
                    <a:pt x="86" y="205"/>
                    <a:pt x="87" y="204"/>
                  </a:cubicBezTo>
                  <a:cubicBezTo>
                    <a:pt x="91" y="199"/>
                    <a:pt x="95" y="197"/>
                    <a:pt x="100" y="197"/>
                  </a:cubicBezTo>
                  <a:cubicBezTo>
                    <a:pt x="116" y="197"/>
                    <a:pt x="133" y="226"/>
                    <a:pt x="152" y="229"/>
                  </a:cubicBezTo>
                  <a:cubicBezTo>
                    <a:pt x="164" y="233"/>
                    <a:pt x="177" y="233"/>
                    <a:pt x="185" y="233"/>
                  </a:cubicBezTo>
                  <a:cubicBezTo>
                    <a:pt x="186" y="234"/>
                    <a:pt x="188" y="234"/>
                    <a:pt x="190" y="234"/>
                  </a:cubicBezTo>
                  <a:cubicBezTo>
                    <a:pt x="192" y="234"/>
                    <a:pt x="195" y="233"/>
                    <a:pt x="198" y="233"/>
                  </a:cubicBezTo>
                  <a:cubicBezTo>
                    <a:pt x="203" y="233"/>
                    <a:pt x="209" y="236"/>
                    <a:pt x="214" y="249"/>
                  </a:cubicBezTo>
                  <a:cubicBezTo>
                    <a:pt x="217" y="252"/>
                    <a:pt x="220" y="252"/>
                    <a:pt x="223" y="252"/>
                  </a:cubicBezTo>
                  <a:cubicBezTo>
                    <a:pt x="234" y="252"/>
                    <a:pt x="245" y="240"/>
                    <a:pt x="254" y="240"/>
                  </a:cubicBezTo>
                  <a:cubicBezTo>
                    <a:pt x="256" y="240"/>
                    <a:pt x="257" y="240"/>
                    <a:pt x="259" y="241"/>
                  </a:cubicBezTo>
                  <a:lnTo>
                    <a:pt x="259" y="7"/>
                  </a:lnTo>
                  <a:cubicBezTo>
                    <a:pt x="247" y="11"/>
                    <a:pt x="230" y="11"/>
                    <a:pt x="218" y="15"/>
                  </a:cubicBezTo>
                  <a:lnTo>
                    <a:pt x="214" y="15"/>
                  </a:lnTo>
                  <a:cubicBezTo>
                    <a:pt x="203" y="5"/>
                    <a:pt x="193" y="1"/>
                    <a:pt x="18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9"/>
            <p:cNvSpPr/>
            <p:nvPr/>
          </p:nvSpPr>
          <p:spPr>
            <a:xfrm>
              <a:off x="4820050" y="5406925"/>
              <a:ext cx="15600" cy="6700"/>
            </a:xfrm>
            <a:custGeom>
              <a:avLst/>
              <a:gdLst/>
              <a:ahLst/>
              <a:cxnLst/>
              <a:rect l="l" t="t" r="r" b="b"/>
              <a:pathLst>
                <a:path w="624" h="268" extrusionOk="0">
                  <a:moveTo>
                    <a:pt x="594" y="1"/>
                  </a:moveTo>
                  <a:cubicBezTo>
                    <a:pt x="578" y="1"/>
                    <a:pt x="563" y="6"/>
                    <a:pt x="550" y="16"/>
                  </a:cubicBezTo>
                  <a:cubicBezTo>
                    <a:pt x="538" y="24"/>
                    <a:pt x="525" y="25"/>
                    <a:pt x="513" y="25"/>
                  </a:cubicBezTo>
                  <a:cubicBezTo>
                    <a:pt x="509" y="25"/>
                    <a:pt x="505" y="25"/>
                    <a:pt x="501" y="25"/>
                  </a:cubicBezTo>
                  <a:cubicBezTo>
                    <a:pt x="493" y="25"/>
                    <a:pt x="484" y="26"/>
                    <a:pt x="476" y="28"/>
                  </a:cubicBezTo>
                  <a:cubicBezTo>
                    <a:pt x="448" y="37"/>
                    <a:pt x="423" y="45"/>
                    <a:pt x="398" y="57"/>
                  </a:cubicBezTo>
                  <a:cubicBezTo>
                    <a:pt x="374" y="69"/>
                    <a:pt x="349" y="61"/>
                    <a:pt x="320" y="73"/>
                  </a:cubicBezTo>
                  <a:lnTo>
                    <a:pt x="304" y="73"/>
                  </a:lnTo>
                  <a:cubicBezTo>
                    <a:pt x="287" y="57"/>
                    <a:pt x="269" y="51"/>
                    <a:pt x="251" y="51"/>
                  </a:cubicBezTo>
                  <a:cubicBezTo>
                    <a:pt x="220" y="51"/>
                    <a:pt x="189" y="66"/>
                    <a:pt x="160" y="66"/>
                  </a:cubicBezTo>
                  <a:cubicBezTo>
                    <a:pt x="156" y="66"/>
                    <a:pt x="152" y="66"/>
                    <a:pt x="148" y="65"/>
                  </a:cubicBezTo>
                  <a:cubicBezTo>
                    <a:pt x="145" y="66"/>
                    <a:pt x="141" y="67"/>
                    <a:pt x="138" y="67"/>
                  </a:cubicBezTo>
                  <a:cubicBezTo>
                    <a:pt x="129" y="67"/>
                    <a:pt x="121" y="63"/>
                    <a:pt x="115" y="57"/>
                  </a:cubicBezTo>
                  <a:cubicBezTo>
                    <a:pt x="95" y="43"/>
                    <a:pt x="72" y="35"/>
                    <a:pt x="48" y="35"/>
                  </a:cubicBezTo>
                  <a:cubicBezTo>
                    <a:pt x="43" y="35"/>
                    <a:pt x="38" y="36"/>
                    <a:pt x="33" y="37"/>
                  </a:cubicBezTo>
                  <a:cubicBezTo>
                    <a:pt x="25" y="37"/>
                    <a:pt x="8" y="37"/>
                    <a:pt x="0" y="110"/>
                  </a:cubicBezTo>
                  <a:cubicBezTo>
                    <a:pt x="8" y="176"/>
                    <a:pt x="21" y="192"/>
                    <a:pt x="33" y="192"/>
                  </a:cubicBezTo>
                  <a:cubicBezTo>
                    <a:pt x="40" y="192"/>
                    <a:pt x="51" y="205"/>
                    <a:pt x="59" y="205"/>
                  </a:cubicBezTo>
                  <a:cubicBezTo>
                    <a:pt x="60" y="205"/>
                    <a:pt x="61" y="205"/>
                    <a:pt x="62" y="205"/>
                  </a:cubicBezTo>
                  <a:cubicBezTo>
                    <a:pt x="70" y="202"/>
                    <a:pt x="78" y="201"/>
                    <a:pt x="86" y="201"/>
                  </a:cubicBezTo>
                  <a:cubicBezTo>
                    <a:pt x="103" y="201"/>
                    <a:pt x="120" y="207"/>
                    <a:pt x="132" y="221"/>
                  </a:cubicBezTo>
                  <a:cubicBezTo>
                    <a:pt x="138" y="207"/>
                    <a:pt x="144" y="202"/>
                    <a:pt x="150" y="202"/>
                  </a:cubicBezTo>
                  <a:cubicBezTo>
                    <a:pt x="160" y="202"/>
                    <a:pt x="168" y="214"/>
                    <a:pt x="173" y="221"/>
                  </a:cubicBezTo>
                  <a:cubicBezTo>
                    <a:pt x="181" y="229"/>
                    <a:pt x="193" y="225"/>
                    <a:pt x="201" y="229"/>
                  </a:cubicBezTo>
                  <a:cubicBezTo>
                    <a:pt x="210" y="242"/>
                    <a:pt x="226" y="250"/>
                    <a:pt x="238" y="258"/>
                  </a:cubicBezTo>
                  <a:cubicBezTo>
                    <a:pt x="247" y="262"/>
                    <a:pt x="257" y="265"/>
                    <a:pt x="266" y="265"/>
                  </a:cubicBezTo>
                  <a:cubicBezTo>
                    <a:pt x="277" y="265"/>
                    <a:pt x="288" y="260"/>
                    <a:pt x="300" y="242"/>
                  </a:cubicBezTo>
                  <a:cubicBezTo>
                    <a:pt x="304" y="238"/>
                    <a:pt x="308" y="229"/>
                    <a:pt x="308" y="229"/>
                  </a:cubicBezTo>
                  <a:cubicBezTo>
                    <a:pt x="314" y="240"/>
                    <a:pt x="321" y="243"/>
                    <a:pt x="327" y="243"/>
                  </a:cubicBezTo>
                  <a:cubicBezTo>
                    <a:pt x="340" y="243"/>
                    <a:pt x="353" y="229"/>
                    <a:pt x="366" y="229"/>
                  </a:cubicBezTo>
                  <a:cubicBezTo>
                    <a:pt x="367" y="229"/>
                    <a:pt x="368" y="229"/>
                    <a:pt x="370" y="229"/>
                  </a:cubicBezTo>
                  <a:cubicBezTo>
                    <a:pt x="390" y="233"/>
                    <a:pt x="406" y="246"/>
                    <a:pt x="423" y="258"/>
                  </a:cubicBezTo>
                  <a:cubicBezTo>
                    <a:pt x="432" y="265"/>
                    <a:pt x="441" y="267"/>
                    <a:pt x="450" y="267"/>
                  </a:cubicBezTo>
                  <a:cubicBezTo>
                    <a:pt x="469" y="267"/>
                    <a:pt x="487" y="257"/>
                    <a:pt x="506" y="257"/>
                  </a:cubicBezTo>
                  <a:cubicBezTo>
                    <a:pt x="510" y="257"/>
                    <a:pt x="513" y="257"/>
                    <a:pt x="517" y="258"/>
                  </a:cubicBezTo>
                  <a:cubicBezTo>
                    <a:pt x="518" y="258"/>
                    <a:pt x="519" y="258"/>
                    <a:pt x="520" y="258"/>
                  </a:cubicBezTo>
                  <a:cubicBezTo>
                    <a:pt x="539" y="258"/>
                    <a:pt x="557" y="222"/>
                    <a:pt x="576" y="222"/>
                  </a:cubicBezTo>
                  <a:cubicBezTo>
                    <a:pt x="583" y="222"/>
                    <a:pt x="591" y="228"/>
                    <a:pt x="599" y="246"/>
                  </a:cubicBezTo>
                  <a:cubicBezTo>
                    <a:pt x="603" y="254"/>
                    <a:pt x="612" y="262"/>
                    <a:pt x="624" y="262"/>
                  </a:cubicBezTo>
                  <a:lnTo>
                    <a:pt x="624" y="8"/>
                  </a:lnTo>
                  <a:cubicBezTo>
                    <a:pt x="614" y="3"/>
                    <a:pt x="604" y="1"/>
                    <a:pt x="594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9"/>
            <p:cNvSpPr/>
            <p:nvPr/>
          </p:nvSpPr>
          <p:spPr>
            <a:xfrm>
              <a:off x="4816650" y="5393650"/>
              <a:ext cx="18900" cy="7125"/>
            </a:xfrm>
            <a:custGeom>
              <a:avLst/>
              <a:gdLst/>
              <a:ahLst/>
              <a:cxnLst/>
              <a:rect l="l" t="t" r="r" b="b"/>
              <a:pathLst>
                <a:path w="756" h="285" extrusionOk="0">
                  <a:moveTo>
                    <a:pt x="725" y="0"/>
                  </a:moveTo>
                  <a:cubicBezTo>
                    <a:pt x="695" y="0"/>
                    <a:pt x="666" y="21"/>
                    <a:pt x="637" y="46"/>
                  </a:cubicBezTo>
                  <a:cubicBezTo>
                    <a:pt x="616" y="59"/>
                    <a:pt x="596" y="67"/>
                    <a:pt x="571" y="71"/>
                  </a:cubicBezTo>
                  <a:cubicBezTo>
                    <a:pt x="563" y="71"/>
                    <a:pt x="559" y="75"/>
                    <a:pt x="551" y="75"/>
                  </a:cubicBezTo>
                  <a:cubicBezTo>
                    <a:pt x="542" y="78"/>
                    <a:pt x="531" y="81"/>
                    <a:pt x="520" y="81"/>
                  </a:cubicBezTo>
                  <a:cubicBezTo>
                    <a:pt x="515" y="81"/>
                    <a:pt x="510" y="80"/>
                    <a:pt x="506" y="79"/>
                  </a:cubicBezTo>
                  <a:cubicBezTo>
                    <a:pt x="479" y="76"/>
                    <a:pt x="455" y="73"/>
                    <a:pt x="432" y="73"/>
                  </a:cubicBezTo>
                  <a:cubicBezTo>
                    <a:pt x="422" y="73"/>
                    <a:pt x="413" y="74"/>
                    <a:pt x="403" y="75"/>
                  </a:cubicBezTo>
                  <a:cubicBezTo>
                    <a:pt x="370" y="75"/>
                    <a:pt x="333" y="67"/>
                    <a:pt x="300" y="67"/>
                  </a:cubicBezTo>
                  <a:cubicBezTo>
                    <a:pt x="288" y="67"/>
                    <a:pt x="272" y="71"/>
                    <a:pt x="259" y="75"/>
                  </a:cubicBezTo>
                  <a:cubicBezTo>
                    <a:pt x="239" y="78"/>
                    <a:pt x="218" y="91"/>
                    <a:pt x="198" y="91"/>
                  </a:cubicBezTo>
                  <a:cubicBezTo>
                    <a:pt x="190" y="91"/>
                    <a:pt x="181" y="89"/>
                    <a:pt x="173" y="83"/>
                  </a:cubicBezTo>
                  <a:cubicBezTo>
                    <a:pt x="154" y="68"/>
                    <a:pt x="134" y="64"/>
                    <a:pt x="113" y="64"/>
                  </a:cubicBezTo>
                  <a:cubicBezTo>
                    <a:pt x="94" y="64"/>
                    <a:pt x="73" y="67"/>
                    <a:pt x="52" y="67"/>
                  </a:cubicBezTo>
                  <a:cubicBezTo>
                    <a:pt x="47" y="67"/>
                    <a:pt x="43" y="67"/>
                    <a:pt x="38" y="67"/>
                  </a:cubicBezTo>
                  <a:cubicBezTo>
                    <a:pt x="25" y="67"/>
                    <a:pt x="13" y="79"/>
                    <a:pt x="1" y="137"/>
                  </a:cubicBezTo>
                  <a:cubicBezTo>
                    <a:pt x="9" y="179"/>
                    <a:pt x="18" y="196"/>
                    <a:pt x="26" y="196"/>
                  </a:cubicBezTo>
                  <a:cubicBezTo>
                    <a:pt x="30" y="196"/>
                    <a:pt x="34" y="192"/>
                    <a:pt x="38" y="186"/>
                  </a:cubicBezTo>
                  <a:cubicBezTo>
                    <a:pt x="44" y="180"/>
                    <a:pt x="49" y="178"/>
                    <a:pt x="54" y="178"/>
                  </a:cubicBezTo>
                  <a:cubicBezTo>
                    <a:pt x="63" y="178"/>
                    <a:pt x="71" y="185"/>
                    <a:pt x="79" y="190"/>
                  </a:cubicBezTo>
                  <a:cubicBezTo>
                    <a:pt x="91" y="198"/>
                    <a:pt x="103" y="202"/>
                    <a:pt x="116" y="206"/>
                  </a:cubicBezTo>
                  <a:cubicBezTo>
                    <a:pt x="128" y="211"/>
                    <a:pt x="140" y="218"/>
                    <a:pt x="152" y="218"/>
                  </a:cubicBezTo>
                  <a:cubicBezTo>
                    <a:pt x="161" y="218"/>
                    <a:pt x="169" y="215"/>
                    <a:pt x="177" y="206"/>
                  </a:cubicBezTo>
                  <a:cubicBezTo>
                    <a:pt x="178" y="205"/>
                    <a:pt x="179" y="205"/>
                    <a:pt x="180" y="205"/>
                  </a:cubicBezTo>
                  <a:cubicBezTo>
                    <a:pt x="182" y="205"/>
                    <a:pt x="183" y="209"/>
                    <a:pt x="186" y="215"/>
                  </a:cubicBezTo>
                  <a:cubicBezTo>
                    <a:pt x="190" y="227"/>
                    <a:pt x="194" y="231"/>
                    <a:pt x="198" y="231"/>
                  </a:cubicBezTo>
                  <a:cubicBezTo>
                    <a:pt x="203" y="231"/>
                    <a:pt x="208" y="227"/>
                    <a:pt x="214" y="223"/>
                  </a:cubicBezTo>
                  <a:cubicBezTo>
                    <a:pt x="227" y="211"/>
                    <a:pt x="239" y="215"/>
                    <a:pt x="247" y="211"/>
                  </a:cubicBezTo>
                  <a:cubicBezTo>
                    <a:pt x="253" y="208"/>
                    <a:pt x="257" y="208"/>
                    <a:pt x="262" y="208"/>
                  </a:cubicBezTo>
                  <a:cubicBezTo>
                    <a:pt x="267" y="208"/>
                    <a:pt x="272" y="208"/>
                    <a:pt x="280" y="206"/>
                  </a:cubicBezTo>
                  <a:cubicBezTo>
                    <a:pt x="285" y="205"/>
                    <a:pt x="289" y="204"/>
                    <a:pt x="294" y="204"/>
                  </a:cubicBezTo>
                  <a:cubicBezTo>
                    <a:pt x="305" y="204"/>
                    <a:pt x="316" y="209"/>
                    <a:pt x="325" y="227"/>
                  </a:cubicBezTo>
                  <a:cubicBezTo>
                    <a:pt x="333" y="243"/>
                    <a:pt x="346" y="252"/>
                    <a:pt x="362" y="252"/>
                  </a:cubicBezTo>
                  <a:cubicBezTo>
                    <a:pt x="387" y="256"/>
                    <a:pt x="411" y="256"/>
                    <a:pt x="436" y="260"/>
                  </a:cubicBezTo>
                  <a:cubicBezTo>
                    <a:pt x="485" y="268"/>
                    <a:pt x="534" y="280"/>
                    <a:pt x="584" y="284"/>
                  </a:cubicBezTo>
                  <a:cubicBezTo>
                    <a:pt x="608" y="280"/>
                    <a:pt x="637" y="276"/>
                    <a:pt x="661" y="268"/>
                  </a:cubicBezTo>
                  <a:cubicBezTo>
                    <a:pt x="670" y="266"/>
                    <a:pt x="678" y="265"/>
                    <a:pt x="686" y="265"/>
                  </a:cubicBezTo>
                  <a:cubicBezTo>
                    <a:pt x="694" y="265"/>
                    <a:pt x="703" y="266"/>
                    <a:pt x="711" y="268"/>
                  </a:cubicBezTo>
                  <a:cubicBezTo>
                    <a:pt x="717" y="271"/>
                    <a:pt x="721" y="283"/>
                    <a:pt x="729" y="283"/>
                  </a:cubicBezTo>
                  <a:cubicBezTo>
                    <a:pt x="731" y="283"/>
                    <a:pt x="733" y="282"/>
                    <a:pt x="735" y="280"/>
                  </a:cubicBezTo>
                  <a:cubicBezTo>
                    <a:pt x="739" y="276"/>
                    <a:pt x="748" y="276"/>
                    <a:pt x="756" y="276"/>
                  </a:cubicBezTo>
                  <a:lnTo>
                    <a:pt x="756" y="9"/>
                  </a:lnTo>
                  <a:lnTo>
                    <a:pt x="752" y="5"/>
                  </a:lnTo>
                  <a:cubicBezTo>
                    <a:pt x="743" y="2"/>
                    <a:pt x="734" y="0"/>
                    <a:pt x="725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9"/>
            <p:cNvSpPr/>
            <p:nvPr/>
          </p:nvSpPr>
          <p:spPr>
            <a:xfrm>
              <a:off x="4818500" y="5380750"/>
              <a:ext cx="17050" cy="6800"/>
            </a:xfrm>
            <a:custGeom>
              <a:avLst/>
              <a:gdLst/>
              <a:ahLst/>
              <a:cxnLst/>
              <a:rect l="l" t="t" r="r" b="b"/>
              <a:pathLst>
                <a:path w="682" h="272" extrusionOk="0">
                  <a:moveTo>
                    <a:pt x="682" y="0"/>
                  </a:moveTo>
                  <a:cubicBezTo>
                    <a:pt x="675" y="2"/>
                    <a:pt x="669" y="3"/>
                    <a:pt x="662" y="3"/>
                  </a:cubicBezTo>
                  <a:cubicBezTo>
                    <a:pt x="650" y="3"/>
                    <a:pt x="637" y="1"/>
                    <a:pt x="625" y="1"/>
                  </a:cubicBezTo>
                  <a:cubicBezTo>
                    <a:pt x="613" y="1"/>
                    <a:pt x="602" y="2"/>
                    <a:pt x="592" y="8"/>
                  </a:cubicBezTo>
                  <a:cubicBezTo>
                    <a:pt x="575" y="13"/>
                    <a:pt x="563" y="21"/>
                    <a:pt x="555" y="33"/>
                  </a:cubicBezTo>
                  <a:cubicBezTo>
                    <a:pt x="545" y="43"/>
                    <a:pt x="532" y="51"/>
                    <a:pt x="516" y="51"/>
                  </a:cubicBezTo>
                  <a:cubicBezTo>
                    <a:pt x="513" y="51"/>
                    <a:pt x="509" y="50"/>
                    <a:pt x="505" y="49"/>
                  </a:cubicBezTo>
                  <a:cubicBezTo>
                    <a:pt x="491" y="47"/>
                    <a:pt x="474" y="44"/>
                    <a:pt x="457" y="44"/>
                  </a:cubicBezTo>
                  <a:cubicBezTo>
                    <a:pt x="450" y="44"/>
                    <a:pt x="443" y="44"/>
                    <a:pt x="436" y="45"/>
                  </a:cubicBezTo>
                  <a:cubicBezTo>
                    <a:pt x="386" y="49"/>
                    <a:pt x="341" y="49"/>
                    <a:pt x="296" y="49"/>
                  </a:cubicBezTo>
                  <a:lnTo>
                    <a:pt x="235" y="49"/>
                  </a:lnTo>
                  <a:cubicBezTo>
                    <a:pt x="234" y="49"/>
                    <a:pt x="233" y="48"/>
                    <a:pt x="233" y="48"/>
                  </a:cubicBezTo>
                  <a:cubicBezTo>
                    <a:pt x="226" y="48"/>
                    <a:pt x="220" y="89"/>
                    <a:pt x="212" y="89"/>
                  </a:cubicBezTo>
                  <a:cubicBezTo>
                    <a:pt x="210" y="89"/>
                    <a:pt x="208" y="87"/>
                    <a:pt x="206" y="82"/>
                  </a:cubicBezTo>
                  <a:cubicBezTo>
                    <a:pt x="202" y="68"/>
                    <a:pt x="189" y="57"/>
                    <a:pt x="175" y="57"/>
                  </a:cubicBezTo>
                  <a:cubicBezTo>
                    <a:pt x="173" y="57"/>
                    <a:pt x="171" y="57"/>
                    <a:pt x="169" y="58"/>
                  </a:cubicBezTo>
                  <a:cubicBezTo>
                    <a:pt x="124" y="54"/>
                    <a:pt x="79" y="54"/>
                    <a:pt x="29" y="54"/>
                  </a:cubicBezTo>
                  <a:cubicBezTo>
                    <a:pt x="21" y="54"/>
                    <a:pt x="13" y="62"/>
                    <a:pt x="5" y="78"/>
                  </a:cubicBezTo>
                  <a:cubicBezTo>
                    <a:pt x="5" y="91"/>
                    <a:pt x="1" y="107"/>
                    <a:pt x="1" y="123"/>
                  </a:cubicBezTo>
                  <a:cubicBezTo>
                    <a:pt x="1" y="140"/>
                    <a:pt x="1" y="156"/>
                    <a:pt x="5" y="173"/>
                  </a:cubicBezTo>
                  <a:cubicBezTo>
                    <a:pt x="9" y="185"/>
                    <a:pt x="13" y="189"/>
                    <a:pt x="17" y="189"/>
                  </a:cubicBezTo>
                  <a:cubicBezTo>
                    <a:pt x="21" y="191"/>
                    <a:pt x="25" y="192"/>
                    <a:pt x="29" y="192"/>
                  </a:cubicBezTo>
                  <a:cubicBezTo>
                    <a:pt x="33" y="192"/>
                    <a:pt x="36" y="191"/>
                    <a:pt x="38" y="189"/>
                  </a:cubicBezTo>
                  <a:cubicBezTo>
                    <a:pt x="46" y="183"/>
                    <a:pt x="56" y="180"/>
                    <a:pt x="65" y="180"/>
                  </a:cubicBezTo>
                  <a:cubicBezTo>
                    <a:pt x="75" y="180"/>
                    <a:pt x="83" y="183"/>
                    <a:pt x="87" y="189"/>
                  </a:cubicBezTo>
                  <a:cubicBezTo>
                    <a:pt x="88" y="190"/>
                    <a:pt x="90" y="191"/>
                    <a:pt x="91" y="191"/>
                  </a:cubicBezTo>
                  <a:cubicBezTo>
                    <a:pt x="96" y="191"/>
                    <a:pt x="100" y="187"/>
                    <a:pt x="105" y="187"/>
                  </a:cubicBezTo>
                  <a:cubicBezTo>
                    <a:pt x="108" y="187"/>
                    <a:pt x="112" y="188"/>
                    <a:pt x="116" y="193"/>
                  </a:cubicBezTo>
                  <a:cubicBezTo>
                    <a:pt x="125" y="200"/>
                    <a:pt x="133" y="209"/>
                    <a:pt x="140" y="209"/>
                  </a:cubicBezTo>
                  <a:cubicBezTo>
                    <a:pt x="146" y="209"/>
                    <a:pt x="151" y="203"/>
                    <a:pt x="157" y="185"/>
                  </a:cubicBezTo>
                  <a:cubicBezTo>
                    <a:pt x="158" y="183"/>
                    <a:pt x="159" y="182"/>
                    <a:pt x="159" y="182"/>
                  </a:cubicBezTo>
                  <a:cubicBezTo>
                    <a:pt x="162" y="182"/>
                    <a:pt x="164" y="188"/>
                    <a:pt x="173" y="197"/>
                  </a:cubicBezTo>
                  <a:cubicBezTo>
                    <a:pt x="177" y="201"/>
                    <a:pt x="181" y="204"/>
                    <a:pt x="185" y="204"/>
                  </a:cubicBezTo>
                  <a:cubicBezTo>
                    <a:pt x="193" y="204"/>
                    <a:pt x="200" y="192"/>
                    <a:pt x="206" y="156"/>
                  </a:cubicBezTo>
                  <a:cubicBezTo>
                    <a:pt x="218" y="201"/>
                    <a:pt x="231" y="205"/>
                    <a:pt x="247" y="205"/>
                  </a:cubicBezTo>
                  <a:cubicBezTo>
                    <a:pt x="267" y="205"/>
                    <a:pt x="288" y="210"/>
                    <a:pt x="308" y="214"/>
                  </a:cubicBezTo>
                  <a:cubicBezTo>
                    <a:pt x="333" y="218"/>
                    <a:pt x="358" y="218"/>
                    <a:pt x="378" y="218"/>
                  </a:cubicBezTo>
                  <a:cubicBezTo>
                    <a:pt x="383" y="218"/>
                    <a:pt x="387" y="217"/>
                    <a:pt x="390" y="217"/>
                  </a:cubicBezTo>
                  <a:cubicBezTo>
                    <a:pt x="395" y="217"/>
                    <a:pt x="400" y="219"/>
                    <a:pt x="407" y="226"/>
                  </a:cubicBezTo>
                  <a:cubicBezTo>
                    <a:pt x="412" y="233"/>
                    <a:pt x="418" y="237"/>
                    <a:pt x="424" y="237"/>
                  </a:cubicBezTo>
                  <a:cubicBezTo>
                    <a:pt x="428" y="237"/>
                    <a:pt x="432" y="235"/>
                    <a:pt x="436" y="230"/>
                  </a:cubicBezTo>
                  <a:cubicBezTo>
                    <a:pt x="437" y="228"/>
                    <a:pt x="440" y="227"/>
                    <a:pt x="442" y="227"/>
                  </a:cubicBezTo>
                  <a:cubicBezTo>
                    <a:pt x="445" y="227"/>
                    <a:pt x="448" y="229"/>
                    <a:pt x="448" y="234"/>
                  </a:cubicBezTo>
                  <a:cubicBezTo>
                    <a:pt x="458" y="258"/>
                    <a:pt x="466" y="265"/>
                    <a:pt x="474" y="265"/>
                  </a:cubicBezTo>
                  <a:cubicBezTo>
                    <a:pt x="479" y="265"/>
                    <a:pt x="484" y="262"/>
                    <a:pt x="489" y="259"/>
                  </a:cubicBezTo>
                  <a:cubicBezTo>
                    <a:pt x="514" y="255"/>
                    <a:pt x="538" y="246"/>
                    <a:pt x="555" y="238"/>
                  </a:cubicBezTo>
                  <a:cubicBezTo>
                    <a:pt x="575" y="234"/>
                    <a:pt x="596" y="218"/>
                    <a:pt x="608" y="214"/>
                  </a:cubicBezTo>
                  <a:cubicBezTo>
                    <a:pt x="620" y="214"/>
                    <a:pt x="633" y="222"/>
                    <a:pt x="645" y="246"/>
                  </a:cubicBezTo>
                  <a:cubicBezTo>
                    <a:pt x="649" y="263"/>
                    <a:pt x="665" y="271"/>
                    <a:pt x="682" y="271"/>
                  </a:cubicBezTo>
                  <a:lnTo>
                    <a:pt x="682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9"/>
            <p:cNvSpPr/>
            <p:nvPr/>
          </p:nvSpPr>
          <p:spPr>
            <a:xfrm>
              <a:off x="4831025" y="5328825"/>
              <a:ext cx="4625" cy="6200"/>
            </a:xfrm>
            <a:custGeom>
              <a:avLst/>
              <a:gdLst/>
              <a:ahLst/>
              <a:cxnLst/>
              <a:rect l="l" t="t" r="r" b="b"/>
              <a:pathLst>
                <a:path w="185" h="248" extrusionOk="0">
                  <a:moveTo>
                    <a:pt x="181" y="1"/>
                  </a:moveTo>
                  <a:cubicBezTo>
                    <a:pt x="177" y="1"/>
                    <a:pt x="169" y="5"/>
                    <a:pt x="169" y="5"/>
                  </a:cubicBezTo>
                  <a:lnTo>
                    <a:pt x="91" y="5"/>
                  </a:lnTo>
                  <a:cubicBezTo>
                    <a:pt x="86" y="5"/>
                    <a:pt x="82" y="17"/>
                    <a:pt x="78" y="17"/>
                  </a:cubicBezTo>
                  <a:lnTo>
                    <a:pt x="25" y="42"/>
                  </a:lnTo>
                  <a:lnTo>
                    <a:pt x="21" y="42"/>
                  </a:lnTo>
                  <a:cubicBezTo>
                    <a:pt x="4" y="63"/>
                    <a:pt x="0" y="87"/>
                    <a:pt x="4" y="112"/>
                  </a:cubicBezTo>
                  <a:cubicBezTo>
                    <a:pt x="4" y="157"/>
                    <a:pt x="11" y="199"/>
                    <a:pt x="22" y="199"/>
                  </a:cubicBezTo>
                  <a:cubicBezTo>
                    <a:pt x="23" y="199"/>
                    <a:pt x="24" y="199"/>
                    <a:pt x="25" y="198"/>
                  </a:cubicBezTo>
                  <a:cubicBezTo>
                    <a:pt x="29" y="194"/>
                    <a:pt x="32" y="193"/>
                    <a:pt x="36" y="193"/>
                  </a:cubicBezTo>
                  <a:cubicBezTo>
                    <a:pt x="46" y="193"/>
                    <a:pt x="56" y="207"/>
                    <a:pt x="70" y="207"/>
                  </a:cubicBezTo>
                  <a:cubicBezTo>
                    <a:pt x="71" y="207"/>
                    <a:pt x="73" y="206"/>
                    <a:pt x="74" y="206"/>
                  </a:cubicBezTo>
                  <a:cubicBezTo>
                    <a:pt x="76" y="205"/>
                    <a:pt x="79" y="205"/>
                    <a:pt x="81" y="205"/>
                  </a:cubicBezTo>
                  <a:cubicBezTo>
                    <a:pt x="98" y="205"/>
                    <a:pt x="113" y="232"/>
                    <a:pt x="132" y="243"/>
                  </a:cubicBezTo>
                  <a:cubicBezTo>
                    <a:pt x="132" y="243"/>
                    <a:pt x="133" y="243"/>
                    <a:pt x="134" y="243"/>
                  </a:cubicBezTo>
                  <a:cubicBezTo>
                    <a:pt x="142" y="243"/>
                    <a:pt x="151" y="229"/>
                    <a:pt x="159" y="229"/>
                  </a:cubicBezTo>
                  <a:cubicBezTo>
                    <a:pt x="163" y="229"/>
                    <a:pt x="166" y="233"/>
                    <a:pt x="169" y="243"/>
                  </a:cubicBezTo>
                  <a:cubicBezTo>
                    <a:pt x="173" y="247"/>
                    <a:pt x="177" y="247"/>
                    <a:pt x="185" y="247"/>
                  </a:cubicBezTo>
                  <a:lnTo>
                    <a:pt x="181" y="1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9"/>
            <p:cNvSpPr/>
            <p:nvPr/>
          </p:nvSpPr>
          <p:spPr>
            <a:xfrm>
              <a:off x="4813675" y="5458725"/>
              <a:ext cx="21875" cy="7700"/>
            </a:xfrm>
            <a:custGeom>
              <a:avLst/>
              <a:gdLst/>
              <a:ahLst/>
              <a:cxnLst/>
              <a:rect l="l" t="t" r="r" b="b"/>
              <a:pathLst>
                <a:path w="875" h="308" extrusionOk="0">
                  <a:moveTo>
                    <a:pt x="867" y="1"/>
                  </a:moveTo>
                  <a:cubicBezTo>
                    <a:pt x="864" y="1"/>
                    <a:pt x="861" y="2"/>
                    <a:pt x="858" y="4"/>
                  </a:cubicBezTo>
                  <a:cubicBezTo>
                    <a:pt x="842" y="16"/>
                    <a:pt x="830" y="37"/>
                    <a:pt x="813" y="37"/>
                  </a:cubicBezTo>
                  <a:cubicBezTo>
                    <a:pt x="805" y="36"/>
                    <a:pt x="796" y="35"/>
                    <a:pt x="787" y="35"/>
                  </a:cubicBezTo>
                  <a:cubicBezTo>
                    <a:pt x="763" y="35"/>
                    <a:pt x="740" y="39"/>
                    <a:pt x="719" y="45"/>
                  </a:cubicBezTo>
                  <a:cubicBezTo>
                    <a:pt x="707" y="45"/>
                    <a:pt x="698" y="49"/>
                    <a:pt x="690" y="57"/>
                  </a:cubicBezTo>
                  <a:cubicBezTo>
                    <a:pt x="672" y="72"/>
                    <a:pt x="654" y="77"/>
                    <a:pt x="636" y="77"/>
                  </a:cubicBezTo>
                  <a:cubicBezTo>
                    <a:pt x="605" y="77"/>
                    <a:pt x="575" y="62"/>
                    <a:pt x="547" y="57"/>
                  </a:cubicBezTo>
                  <a:cubicBezTo>
                    <a:pt x="522" y="54"/>
                    <a:pt x="497" y="39"/>
                    <a:pt x="472" y="39"/>
                  </a:cubicBezTo>
                  <a:cubicBezTo>
                    <a:pt x="464" y="39"/>
                    <a:pt x="456" y="41"/>
                    <a:pt x="448" y="45"/>
                  </a:cubicBezTo>
                  <a:cubicBezTo>
                    <a:pt x="443" y="48"/>
                    <a:pt x="439" y="50"/>
                    <a:pt x="434" y="50"/>
                  </a:cubicBezTo>
                  <a:cubicBezTo>
                    <a:pt x="427" y="50"/>
                    <a:pt x="419" y="47"/>
                    <a:pt x="409" y="47"/>
                  </a:cubicBezTo>
                  <a:cubicBezTo>
                    <a:pt x="405" y="47"/>
                    <a:pt x="400" y="47"/>
                    <a:pt x="395" y="49"/>
                  </a:cubicBezTo>
                  <a:cubicBezTo>
                    <a:pt x="374" y="57"/>
                    <a:pt x="346" y="78"/>
                    <a:pt x="321" y="86"/>
                  </a:cubicBezTo>
                  <a:cubicBezTo>
                    <a:pt x="304" y="89"/>
                    <a:pt x="284" y="92"/>
                    <a:pt x="265" y="92"/>
                  </a:cubicBezTo>
                  <a:cubicBezTo>
                    <a:pt x="258" y="92"/>
                    <a:pt x="250" y="91"/>
                    <a:pt x="243" y="90"/>
                  </a:cubicBezTo>
                  <a:cubicBezTo>
                    <a:pt x="227" y="90"/>
                    <a:pt x="202" y="78"/>
                    <a:pt x="186" y="78"/>
                  </a:cubicBezTo>
                  <a:cubicBezTo>
                    <a:pt x="173" y="78"/>
                    <a:pt x="161" y="90"/>
                    <a:pt x="144" y="90"/>
                  </a:cubicBezTo>
                  <a:lnTo>
                    <a:pt x="34" y="90"/>
                  </a:lnTo>
                  <a:cubicBezTo>
                    <a:pt x="31" y="90"/>
                    <a:pt x="28" y="89"/>
                    <a:pt x="25" y="89"/>
                  </a:cubicBezTo>
                  <a:cubicBezTo>
                    <a:pt x="18" y="89"/>
                    <a:pt x="9" y="95"/>
                    <a:pt x="1" y="131"/>
                  </a:cubicBezTo>
                  <a:cubicBezTo>
                    <a:pt x="9" y="184"/>
                    <a:pt x="21" y="205"/>
                    <a:pt x="30" y="205"/>
                  </a:cubicBezTo>
                  <a:cubicBezTo>
                    <a:pt x="35" y="205"/>
                    <a:pt x="41" y="207"/>
                    <a:pt x="46" y="207"/>
                  </a:cubicBezTo>
                  <a:cubicBezTo>
                    <a:pt x="49" y="207"/>
                    <a:pt x="51" y="206"/>
                    <a:pt x="54" y="205"/>
                  </a:cubicBezTo>
                  <a:cubicBezTo>
                    <a:pt x="64" y="201"/>
                    <a:pt x="74" y="199"/>
                    <a:pt x="84" y="199"/>
                  </a:cubicBezTo>
                  <a:cubicBezTo>
                    <a:pt x="113" y="199"/>
                    <a:pt x="141" y="214"/>
                    <a:pt x="169" y="217"/>
                  </a:cubicBezTo>
                  <a:cubicBezTo>
                    <a:pt x="206" y="221"/>
                    <a:pt x="247" y="225"/>
                    <a:pt x="288" y="225"/>
                  </a:cubicBezTo>
                  <a:cubicBezTo>
                    <a:pt x="317" y="225"/>
                    <a:pt x="350" y="217"/>
                    <a:pt x="382" y="205"/>
                  </a:cubicBezTo>
                  <a:cubicBezTo>
                    <a:pt x="410" y="193"/>
                    <a:pt x="439" y="185"/>
                    <a:pt x="470" y="185"/>
                  </a:cubicBezTo>
                  <a:cubicBezTo>
                    <a:pt x="482" y="185"/>
                    <a:pt x="493" y="186"/>
                    <a:pt x="506" y="188"/>
                  </a:cubicBezTo>
                  <a:cubicBezTo>
                    <a:pt x="510" y="193"/>
                    <a:pt x="518" y="197"/>
                    <a:pt x="526" y="205"/>
                  </a:cubicBezTo>
                  <a:cubicBezTo>
                    <a:pt x="534" y="213"/>
                    <a:pt x="543" y="230"/>
                    <a:pt x="555" y="230"/>
                  </a:cubicBezTo>
                  <a:cubicBezTo>
                    <a:pt x="579" y="230"/>
                    <a:pt x="608" y="230"/>
                    <a:pt x="637" y="238"/>
                  </a:cubicBezTo>
                  <a:cubicBezTo>
                    <a:pt x="649" y="242"/>
                    <a:pt x="666" y="234"/>
                    <a:pt x="678" y="250"/>
                  </a:cubicBezTo>
                  <a:cubicBezTo>
                    <a:pt x="684" y="257"/>
                    <a:pt x="691" y="261"/>
                    <a:pt x="698" y="261"/>
                  </a:cubicBezTo>
                  <a:cubicBezTo>
                    <a:pt x="703" y="261"/>
                    <a:pt x="709" y="258"/>
                    <a:pt x="715" y="250"/>
                  </a:cubicBezTo>
                  <a:cubicBezTo>
                    <a:pt x="717" y="245"/>
                    <a:pt x="718" y="243"/>
                    <a:pt x="720" y="243"/>
                  </a:cubicBezTo>
                  <a:cubicBezTo>
                    <a:pt x="723" y="243"/>
                    <a:pt x="727" y="246"/>
                    <a:pt x="731" y="246"/>
                  </a:cubicBezTo>
                  <a:lnTo>
                    <a:pt x="768" y="246"/>
                  </a:lnTo>
                  <a:cubicBezTo>
                    <a:pt x="771" y="245"/>
                    <a:pt x="775" y="245"/>
                    <a:pt x="778" y="245"/>
                  </a:cubicBezTo>
                  <a:cubicBezTo>
                    <a:pt x="804" y="245"/>
                    <a:pt x="834" y="260"/>
                    <a:pt x="863" y="307"/>
                  </a:cubicBezTo>
                  <a:cubicBezTo>
                    <a:pt x="867" y="307"/>
                    <a:pt x="871" y="303"/>
                    <a:pt x="875" y="299"/>
                  </a:cubicBezTo>
                  <a:lnTo>
                    <a:pt x="875" y="4"/>
                  </a:lnTo>
                  <a:cubicBezTo>
                    <a:pt x="873" y="2"/>
                    <a:pt x="870" y="1"/>
                    <a:pt x="86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9"/>
            <p:cNvSpPr/>
            <p:nvPr/>
          </p:nvSpPr>
          <p:spPr>
            <a:xfrm>
              <a:off x="4824350" y="5341500"/>
              <a:ext cx="11200" cy="6850"/>
            </a:xfrm>
            <a:custGeom>
              <a:avLst/>
              <a:gdLst/>
              <a:ahLst/>
              <a:cxnLst/>
              <a:rect l="l" t="t" r="r" b="b"/>
              <a:pathLst>
                <a:path w="448" h="274" extrusionOk="0">
                  <a:moveTo>
                    <a:pt x="421" y="0"/>
                  </a:moveTo>
                  <a:cubicBezTo>
                    <a:pt x="410" y="0"/>
                    <a:pt x="398" y="8"/>
                    <a:pt x="385" y="8"/>
                  </a:cubicBezTo>
                  <a:cubicBezTo>
                    <a:pt x="383" y="8"/>
                    <a:pt x="380" y="7"/>
                    <a:pt x="378" y="7"/>
                  </a:cubicBezTo>
                  <a:cubicBezTo>
                    <a:pt x="375" y="6"/>
                    <a:pt x="373" y="5"/>
                    <a:pt x="370" y="5"/>
                  </a:cubicBezTo>
                  <a:cubicBezTo>
                    <a:pt x="358" y="5"/>
                    <a:pt x="346" y="16"/>
                    <a:pt x="333" y="16"/>
                  </a:cubicBezTo>
                  <a:cubicBezTo>
                    <a:pt x="332" y="16"/>
                    <a:pt x="330" y="15"/>
                    <a:pt x="329" y="15"/>
                  </a:cubicBezTo>
                  <a:cubicBezTo>
                    <a:pt x="325" y="14"/>
                    <a:pt x="322" y="14"/>
                    <a:pt x="318" y="14"/>
                  </a:cubicBezTo>
                  <a:cubicBezTo>
                    <a:pt x="294" y="14"/>
                    <a:pt x="272" y="36"/>
                    <a:pt x="247" y="36"/>
                  </a:cubicBezTo>
                  <a:cubicBezTo>
                    <a:pt x="239" y="36"/>
                    <a:pt x="226" y="27"/>
                    <a:pt x="214" y="27"/>
                  </a:cubicBezTo>
                  <a:cubicBezTo>
                    <a:pt x="185" y="36"/>
                    <a:pt x="157" y="52"/>
                    <a:pt x="140" y="81"/>
                  </a:cubicBezTo>
                  <a:cubicBezTo>
                    <a:pt x="139" y="82"/>
                    <a:pt x="138" y="82"/>
                    <a:pt x="137" y="82"/>
                  </a:cubicBezTo>
                  <a:cubicBezTo>
                    <a:pt x="133" y="82"/>
                    <a:pt x="127" y="77"/>
                    <a:pt x="124" y="77"/>
                  </a:cubicBezTo>
                  <a:cubicBezTo>
                    <a:pt x="103" y="60"/>
                    <a:pt x="74" y="48"/>
                    <a:pt x="50" y="40"/>
                  </a:cubicBezTo>
                  <a:cubicBezTo>
                    <a:pt x="49" y="39"/>
                    <a:pt x="48" y="39"/>
                    <a:pt x="47" y="39"/>
                  </a:cubicBezTo>
                  <a:cubicBezTo>
                    <a:pt x="35" y="39"/>
                    <a:pt x="20" y="60"/>
                    <a:pt x="13" y="60"/>
                  </a:cubicBezTo>
                  <a:cubicBezTo>
                    <a:pt x="13" y="60"/>
                    <a:pt x="12" y="60"/>
                    <a:pt x="12" y="60"/>
                  </a:cubicBezTo>
                  <a:cubicBezTo>
                    <a:pt x="4" y="60"/>
                    <a:pt x="1" y="99"/>
                    <a:pt x="1" y="126"/>
                  </a:cubicBezTo>
                  <a:cubicBezTo>
                    <a:pt x="1" y="163"/>
                    <a:pt x="7" y="180"/>
                    <a:pt x="15" y="180"/>
                  </a:cubicBezTo>
                  <a:cubicBezTo>
                    <a:pt x="15" y="180"/>
                    <a:pt x="16" y="180"/>
                    <a:pt x="17" y="179"/>
                  </a:cubicBezTo>
                  <a:cubicBezTo>
                    <a:pt x="29" y="173"/>
                    <a:pt x="41" y="169"/>
                    <a:pt x="53" y="169"/>
                  </a:cubicBezTo>
                  <a:cubicBezTo>
                    <a:pt x="71" y="169"/>
                    <a:pt x="88" y="177"/>
                    <a:pt x="103" y="192"/>
                  </a:cubicBezTo>
                  <a:cubicBezTo>
                    <a:pt x="105" y="193"/>
                    <a:pt x="108" y="194"/>
                    <a:pt x="110" y="194"/>
                  </a:cubicBezTo>
                  <a:cubicBezTo>
                    <a:pt x="117" y="194"/>
                    <a:pt x="123" y="190"/>
                    <a:pt x="130" y="190"/>
                  </a:cubicBezTo>
                  <a:cubicBezTo>
                    <a:pt x="135" y="190"/>
                    <a:pt x="140" y="192"/>
                    <a:pt x="144" y="200"/>
                  </a:cubicBezTo>
                  <a:cubicBezTo>
                    <a:pt x="149" y="207"/>
                    <a:pt x="154" y="210"/>
                    <a:pt x="159" y="210"/>
                  </a:cubicBezTo>
                  <a:cubicBezTo>
                    <a:pt x="170" y="210"/>
                    <a:pt x="181" y="194"/>
                    <a:pt x="189" y="192"/>
                  </a:cubicBezTo>
                  <a:cubicBezTo>
                    <a:pt x="202" y="183"/>
                    <a:pt x="210" y="179"/>
                    <a:pt x="222" y="179"/>
                  </a:cubicBezTo>
                  <a:cubicBezTo>
                    <a:pt x="263" y="179"/>
                    <a:pt x="300" y="187"/>
                    <a:pt x="341" y="204"/>
                  </a:cubicBezTo>
                  <a:cubicBezTo>
                    <a:pt x="349" y="208"/>
                    <a:pt x="362" y="237"/>
                    <a:pt x="374" y="245"/>
                  </a:cubicBezTo>
                  <a:cubicBezTo>
                    <a:pt x="382" y="253"/>
                    <a:pt x="390" y="249"/>
                    <a:pt x="403" y="261"/>
                  </a:cubicBezTo>
                  <a:cubicBezTo>
                    <a:pt x="405" y="263"/>
                    <a:pt x="407" y="264"/>
                    <a:pt x="409" y="264"/>
                  </a:cubicBezTo>
                  <a:cubicBezTo>
                    <a:pt x="416" y="264"/>
                    <a:pt x="425" y="253"/>
                    <a:pt x="433" y="253"/>
                  </a:cubicBezTo>
                  <a:cubicBezTo>
                    <a:pt x="437" y="253"/>
                    <a:pt x="441" y="255"/>
                    <a:pt x="444" y="261"/>
                  </a:cubicBezTo>
                  <a:cubicBezTo>
                    <a:pt x="444" y="265"/>
                    <a:pt x="448" y="270"/>
                    <a:pt x="448" y="274"/>
                  </a:cubicBezTo>
                  <a:lnTo>
                    <a:pt x="448" y="7"/>
                  </a:lnTo>
                  <a:cubicBezTo>
                    <a:pt x="447" y="8"/>
                    <a:pt x="446" y="8"/>
                    <a:pt x="445" y="8"/>
                  </a:cubicBezTo>
                  <a:cubicBezTo>
                    <a:pt x="441" y="8"/>
                    <a:pt x="435" y="3"/>
                    <a:pt x="431" y="3"/>
                  </a:cubicBezTo>
                  <a:cubicBezTo>
                    <a:pt x="428" y="1"/>
                    <a:pt x="425" y="0"/>
                    <a:pt x="42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9"/>
            <p:cNvSpPr/>
            <p:nvPr/>
          </p:nvSpPr>
          <p:spPr>
            <a:xfrm>
              <a:off x="4821800" y="5368025"/>
              <a:ext cx="13750" cy="6275"/>
            </a:xfrm>
            <a:custGeom>
              <a:avLst/>
              <a:gdLst/>
              <a:ahLst/>
              <a:cxnLst/>
              <a:rect l="l" t="t" r="r" b="b"/>
              <a:pathLst>
                <a:path w="550" h="251" extrusionOk="0">
                  <a:moveTo>
                    <a:pt x="550" y="0"/>
                  </a:moveTo>
                  <a:cubicBezTo>
                    <a:pt x="547" y="2"/>
                    <a:pt x="544" y="3"/>
                    <a:pt x="541" y="3"/>
                  </a:cubicBezTo>
                  <a:cubicBezTo>
                    <a:pt x="536" y="3"/>
                    <a:pt x="531" y="1"/>
                    <a:pt x="526" y="1"/>
                  </a:cubicBezTo>
                  <a:cubicBezTo>
                    <a:pt x="520" y="1"/>
                    <a:pt x="515" y="3"/>
                    <a:pt x="509" y="9"/>
                  </a:cubicBezTo>
                  <a:cubicBezTo>
                    <a:pt x="505" y="13"/>
                    <a:pt x="502" y="15"/>
                    <a:pt x="498" y="15"/>
                  </a:cubicBezTo>
                  <a:cubicBezTo>
                    <a:pt x="489" y="15"/>
                    <a:pt x="481" y="5"/>
                    <a:pt x="472" y="5"/>
                  </a:cubicBezTo>
                  <a:cubicBezTo>
                    <a:pt x="467" y="3"/>
                    <a:pt x="462" y="2"/>
                    <a:pt x="457" y="2"/>
                  </a:cubicBezTo>
                  <a:cubicBezTo>
                    <a:pt x="450" y="2"/>
                    <a:pt x="444" y="4"/>
                    <a:pt x="439" y="9"/>
                  </a:cubicBezTo>
                  <a:cubicBezTo>
                    <a:pt x="413" y="25"/>
                    <a:pt x="390" y="41"/>
                    <a:pt x="365" y="41"/>
                  </a:cubicBezTo>
                  <a:cubicBezTo>
                    <a:pt x="358" y="41"/>
                    <a:pt x="352" y="40"/>
                    <a:pt x="345" y="37"/>
                  </a:cubicBezTo>
                  <a:cubicBezTo>
                    <a:pt x="341" y="37"/>
                    <a:pt x="336" y="41"/>
                    <a:pt x="336" y="46"/>
                  </a:cubicBezTo>
                  <a:cubicBezTo>
                    <a:pt x="330" y="52"/>
                    <a:pt x="324" y="54"/>
                    <a:pt x="318" y="54"/>
                  </a:cubicBezTo>
                  <a:cubicBezTo>
                    <a:pt x="308" y="54"/>
                    <a:pt x="299" y="48"/>
                    <a:pt x="291" y="46"/>
                  </a:cubicBezTo>
                  <a:cubicBezTo>
                    <a:pt x="280" y="42"/>
                    <a:pt x="269" y="41"/>
                    <a:pt x="259" y="41"/>
                  </a:cubicBezTo>
                  <a:cubicBezTo>
                    <a:pt x="241" y="41"/>
                    <a:pt x="225" y="45"/>
                    <a:pt x="209" y="50"/>
                  </a:cubicBezTo>
                  <a:cubicBezTo>
                    <a:pt x="198" y="50"/>
                    <a:pt x="186" y="60"/>
                    <a:pt x="171" y="60"/>
                  </a:cubicBezTo>
                  <a:cubicBezTo>
                    <a:pt x="165" y="60"/>
                    <a:pt x="159" y="58"/>
                    <a:pt x="152" y="54"/>
                  </a:cubicBezTo>
                  <a:cubicBezTo>
                    <a:pt x="137" y="46"/>
                    <a:pt x="122" y="45"/>
                    <a:pt x="108" y="45"/>
                  </a:cubicBezTo>
                  <a:cubicBezTo>
                    <a:pt x="98" y="45"/>
                    <a:pt x="88" y="46"/>
                    <a:pt x="78" y="46"/>
                  </a:cubicBezTo>
                  <a:cubicBezTo>
                    <a:pt x="76" y="46"/>
                    <a:pt x="74" y="45"/>
                    <a:pt x="72" y="45"/>
                  </a:cubicBezTo>
                  <a:cubicBezTo>
                    <a:pt x="70" y="45"/>
                    <a:pt x="68" y="46"/>
                    <a:pt x="66" y="50"/>
                  </a:cubicBezTo>
                  <a:cubicBezTo>
                    <a:pt x="60" y="62"/>
                    <a:pt x="53" y="68"/>
                    <a:pt x="46" y="68"/>
                  </a:cubicBezTo>
                  <a:cubicBezTo>
                    <a:pt x="39" y="68"/>
                    <a:pt x="31" y="60"/>
                    <a:pt x="25" y="46"/>
                  </a:cubicBezTo>
                  <a:cubicBezTo>
                    <a:pt x="25" y="41"/>
                    <a:pt x="21" y="41"/>
                    <a:pt x="21" y="41"/>
                  </a:cubicBezTo>
                  <a:cubicBezTo>
                    <a:pt x="8" y="46"/>
                    <a:pt x="0" y="58"/>
                    <a:pt x="0" y="95"/>
                  </a:cubicBezTo>
                  <a:cubicBezTo>
                    <a:pt x="0" y="130"/>
                    <a:pt x="6" y="163"/>
                    <a:pt x="13" y="163"/>
                  </a:cubicBezTo>
                  <a:cubicBezTo>
                    <a:pt x="14" y="163"/>
                    <a:pt x="15" y="162"/>
                    <a:pt x="16" y="160"/>
                  </a:cubicBezTo>
                  <a:cubicBezTo>
                    <a:pt x="25" y="151"/>
                    <a:pt x="32" y="145"/>
                    <a:pt x="39" y="145"/>
                  </a:cubicBezTo>
                  <a:cubicBezTo>
                    <a:pt x="50" y="145"/>
                    <a:pt x="60" y="158"/>
                    <a:pt x="70" y="185"/>
                  </a:cubicBezTo>
                  <a:cubicBezTo>
                    <a:pt x="87" y="190"/>
                    <a:pt x="104" y="207"/>
                    <a:pt x="123" y="207"/>
                  </a:cubicBezTo>
                  <a:cubicBezTo>
                    <a:pt x="135" y="207"/>
                    <a:pt x="147" y="200"/>
                    <a:pt x="160" y="177"/>
                  </a:cubicBezTo>
                  <a:cubicBezTo>
                    <a:pt x="163" y="172"/>
                    <a:pt x="165" y="168"/>
                    <a:pt x="168" y="168"/>
                  </a:cubicBezTo>
                  <a:cubicBezTo>
                    <a:pt x="169" y="168"/>
                    <a:pt x="171" y="170"/>
                    <a:pt x="172" y="173"/>
                  </a:cubicBezTo>
                  <a:cubicBezTo>
                    <a:pt x="185" y="210"/>
                    <a:pt x="197" y="201"/>
                    <a:pt x="218" y="206"/>
                  </a:cubicBezTo>
                  <a:cubicBezTo>
                    <a:pt x="230" y="206"/>
                    <a:pt x="243" y="218"/>
                    <a:pt x="255" y="218"/>
                  </a:cubicBezTo>
                  <a:cubicBezTo>
                    <a:pt x="259" y="218"/>
                    <a:pt x="263" y="217"/>
                    <a:pt x="267" y="214"/>
                  </a:cubicBezTo>
                  <a:cubicBezTo>
                    <a:pt x="271" y="211"/>
                    <a:pt x="275" y="209"/>
                    <a:pt x="280" y="209"/>
                  </a:cubicBezTo>
                  <a:cubicBezTo>
                    <a:pt x="293" y="209"/>
                    <a:pt x="308" y="222"/>
                    <a:pt x="320" y="247"/>
                  </a:cubicBezTo>
                  <a:cubicBezTo>
                    <a:pt x="320" y="247"/>
                    <a:pt x="322" y="250"/>
                    <a:pt x="323" y="250"/>
                  </a:cubicBezTo>
                  <a:cubicBezTo>
                    <a:pt x="324" y="250"/>
                    <a:pt x="324" y="249"/>
                    <a:pt x="324" y="247"/>
                  </a:cubicBezTo>
                  <a:cubicBezTo>
                    <a:pt x="331" y="230"/>
                    <a:pt x="338" y="226"/>
                    <a:pt x="345" y="226"/>
                  </a:cubicBezTo>
                  <a:cubicBezTo>
                    <a:pt x="355" y="226"/>
                    <a:pt x="366" y="235"/>
                    <a:pt x="376" y="235"/>
                  </a:cubicBezTo>
                  <a:cubicBezTo>
                    <a:pt x="381" y="235"/>
                    <a:pt x="385" y="232"/>
                    <a:pt x="390" y="226"/>
                  </a:cubicBezTo>
                  <a:cubicBezTo>
                    <a:pt x="391" y="224"/>
                    <a:pt x="392" y="223"/>
                    <a:pt x="393" y="223"/>
                  </a:cubicBezTo>
                  <a:cubicBezTo>
                    <a:pt x="396" y="223"/>
                    <a:pt x="399" y="230"/>
                    <a:pt x="402" y="230"/>
                  </a:cubicBezTo>
                  <a:cubicBezTo>
                    <a:pt x="427" y="234"/>
                    <a:pt x="447" y="234"/>
                    <a:pt x="472" y="238"/>
                  </a:cubicBezTo>
                  <a:cubicBezTo>
                    <a:pt x="476" y="239"/>
                    <a:pt x="479" y="239"/>
                    <a:pt x="483" y="239"/>
                  </a:cubicBezTo>
                  <a:cubicBezTo>
                    <a:pt x="498" y="239"/>
                    <a:pt x="514" y="236"/>
                    <a:pt x="530" y="236"/>
                  </a:cubicBezTo>
                  <a:cubicBezTo>
                    <a:pt x="537" y="236"/>
                    <a:pt x="543" y="236"/>
                    <a:pt x="550" y="238"/>
                  </a:cubicBezTo>
                  <a:lnTo>
                    <a:pt x="550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9"/>
            <p:cNvSpPr/>
            <p:nvPr/>
          </p:nvSpPr>
          <p:spPr>
            <a:xfrm>
              <a:off x="4835625" y="5368100"/>
              <a:ext cx="750" cy="6100"/>
            </a:xfrm>
            <a:custGeom>
              <a:avLst/>
              <a:gdLst/>
              <a:ahLst/>
              <a:cxnLst/>
              <a:rect l="l" t="t" r="r" b="b"/>
              <a:pathLst>
                <a:path w="30" h="244" extrusionOk="0">
                  <a:moveTo>
                    <a:pt x="5" y="0"/>
                  </a:moveTo>
                  <a:cubicBezTo>
                    <a:pt x="4" y="0"/>
                    <a:pt x="2" y="1"/>
                    <a:pt x="1" y="2"/>
                  </a:cubicBezTo>
                  <a:lnTo>
                    <a:pt x="1" y="240"/>
                  </a:lnTo>
                  <a:cubicBezTo>
                    <a:pt x="1" y="244"/>
                    <a:pt x="5" y="244"/>
                    <a:pt x="5" y="244"/>
                  </a:cubicBezTo>
                  <a:cubicBezTo>
                    <a:pt x="21" y="240"/>
                    <a:pt x="30" y="203"/>
                    <a:pt x="30" y="137"/>
                  </a:cubicBezTo>
                  <a:cubicBezTo>
                    <a:pt x="30" y="40"/>
                    <a:pt x="19" y="0"/>
                    <a:pt x="5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9"/>
            <p:cNvSpPr/>
            <p:nvPr/>
          </p:nvSpPr>
          <p:spPr>
            <a:xfrm>
              <a:off x="4835625" y="5380850"/>
              <a:ext cx="750" cy="6900"/>
            </a:xfrm>
            <a:custGeom>
              <a:avLst/>
              <a:gdLst/>
              <a:ahLst/>
              <a:cxnLst/>
              <a:rect l="l" t="t" r="r" b="b"/>
              <a:pathLst>
                <a:path w="30" h="276" extrusionOk="0">
                  <a:moveTo>
                    <a:pt x="2" y="0"/>
                  </a:moveTo>
                  <a:cubicBezTo>
                    <a:pt x="2" y="0"/>
                    <a:pt x="1" y="0"/>
                    <a:pt x="1" y="0"/>
                  </a:cubicBezTo>
                  <a:lnTo>
                    <a:pt x="1" y="275"/>
                  </a:lnTo>
                  <a:lnTo>
                    <a:pt x="5" y="275"/>
                  </a:lnTo>
                  <a:cubicBezTo>
                    <a:pt x="6" y="275"/>
                    <a:pt x="6" y="276"/>
                    <a:pt x="7" y="276"/>
                  </a:cubicBezTo>
                  <a:cubicBezTo>
                    <a:pt x="18" y="276"/>
                    <a:pt x="30" y="231"/>
                    <a:pt x="30" y="156"/>
                  </a:cubicBezTo>
                  <a:cubicBezTo>
                    <a:pt x="30" y="72"/>
                    <a:pt x="18" y="0"/>
                    <a:pt x="2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9"/>
            <p:cNvSpPr/>
            <p:nvPr/>
          </p:nvSpPr>
          <p:spPr>
            <a:xfrm>
              <a:off x="4835625" y="5341875"/>
              <a:ext cx="850" cy="6750"/>
            </a:xfrm>
            <a:custGeom>
              <a:avLst/>
              <a:gdLst/>
              <a:ahLst/>
              <a:cxnLst/>
              <a:rect l="l" t="t" r="r" b="b"/>
              <a:pathLst>
                <a:path w="34" h="270" extrusionOk="0">
                  <a:moveTo>
                    <a:pt x="1" y="0"/>
                  </a:moveTo>
                  <a:lnTo>
                    <a:pt x="1" y="263"/>
                  </a:lnTo>
                  <a:cubicBezTo>
                    <a:pt x="3" y="267"/>
                    <a:pt x="6" y="270"/>
                    <a:pt x="8" y="270"/>
                  </a:cubicBezTo>
                  <a:cubicBezTo>
                    <a:pt x="14" y="270"/>
                    <a:pt x="20" y="255"/>
                    <a:pt x="26" y="226"/>
                  </a:cubicBezTo>
                  <a:cubicBezTo>
                    <a:pt x="34" y="177"/>
                    <a:pt x="34" y="123"/>
                    <a:pt x="26" y="74"/>
                  </a:cubicBezTo>
                  <a:cubicBezTo>
                    <a:pt x="17" y="33"/>
                    <a:pt x="9" y="0"/>
                    <a:pt x="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9"/>
            <p:cNvSpPr/>
            <p:nvPr/>
          </p:nvSpPr>
          <p:spPr>
            <a:xfrm>
              <a:off x="4835625" y="5328950"/>
              <a:ext cx="850" cy="6175"/>
            </a:xfrm>
            <a:custGeom>
              <a:avLst/>
              <a:gdLst/>
              <a:ahLst/>
              <a:cxnLst/>
              <a:rect l="l" t="t" r="r" b="b"/>
              <a:pathLst>
                <a:path w="34" h="247" extrusionOk="0">
                  <a:moveTo>
                    <a:pt x="1" y="0"/>
                  </a:moveTo>
                  <a:lnTo>
                    <a:pt x="1" y="246"/>
                  </a:lnTo>
                  <a:cubicBezTo>
                    <a:pt x="13" y="242"/>
                    <a:pt x="21" y="213"/>
                    <a:pt x="30" y="177"/>
                  </a:cubicBezTo>
                  <a:cubicBezTo>
                    <a:pt x="34" y="140"/>
                    <a:pt x="34" y="99"/>
                    <a:pt x="30" y="62"/>
                  </a:cubicBezTo>
                  <a:cubicBezTo>
                    <a:pt x="21" y="4"/>
                    <a:pt x="13" y="0"/>
                    <a:pt x="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9"/>
            <p:cNvSpPr/>
            <p:nvPr/>
          </p:nvSpPr>
          <p:spPr>
            <a:xfrm>
              <a:off x="4835625" y="5354900"/>
              <a:ext cx="850" cy="5975"/>
            </a:xfrm>
            <a:custGeom>
              <a:avLst/>
              <a:gdLst/>
              <a:ahLst/>
              <a:cxnLst/>
              <a:rect l="l" t="t" r="r" b="b"/>
              <a:pathLst>
                <a:path w="34" h="239" extrusionOk="0">
                  <a:moveTo>
                    <a:pt x="13" y="0"/>
                  </a:moveTo>
                  <a:lnTo>
                    <a:pt x="1" y="4"/>
                  </a:lnTo>
                  <a:lnTo>
                    <a:pt x="1" y="238"/>
                  </a:lnTo>
                  <a:cubicBezTo>
                    <a:pt x="2" y="238"/>
                    <a:pt x="2" y="238"/>
                    <a:pt x="3" y="238"/>
                  </a:cubicBezTo>
                  <a:cubicBezTo>
                    <a:pt x="22" y="238"/>
                    <a:pt x="34" y="181"/>
                    <a:pt x="30" y="82"/>
                  </a:cubicBezTo>
                  <a:cubicBezTo>
                    <a:pt x="30" y="54"/>
                    <a:pt x="21" y="29"/>
                    <a:pt x="13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9"/>
            <p:cNvSpPr/>
            <p:nvPr/>
          </p:nvSpPr>
          <p:spPr>
            <a:xfrm>
              <a:off x="4835625" y="5433050"/>
              <a:ext cx="850" cy="7000"/>
            </a:xfrm>
            <a:custGeom>
              <a:avLst/>
              <a:gdLst/>
              <a:ahLst/>
              <a:cxnLst/>
              <a:rect l="l" t="t" r="r" b="b"/>
              <a:pathLst>
                <a:path w="34" h="280" extrusionOk="0">
                  <a:moveTo>
                    <a:pt x="1" y="1"/>
                  </a:moveTo>
                  <a:lnTo>
                    <a:pt x="1" y="280"/>
                  </a:lnTo>
                  <a:cubicBezTo>
                    <a:pt x="17" y="280"/>
                    <a:pt x="30" y="264"/>
                    <a:pt x="30" y="210"/>
                  </a:cubicBezTo>
                  <a:cubicBezTo>
                    <a:pt x="34" y="149"/>
                    <a:pt x="30" y="87"/>
                    <a:pt x="13" y="30"/>
                  </a:cubicBezTo>
                  <a:cubicBezTo>
                    <a:pt x="13" y="17"/>
                    <a:pt x="5" y="9"/>
                    <a:pt x="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9"/>
            <p:cNvSpPr/>
            <p:nvPr/>
          </p:nvSpPr>
          <p:spPr>
            <a:xfrm>
              <a:off x="4835525" y="5446100"/>
              <a:ext cx="950" cy="7200"/>
            </a:xfrm>
            <a:custGeom>
              <a:avLst/>
              <a:gdLst/>
              <a:ahLst/>
              <a:cxnLst/>
              <a:rect l="l" t="t" r="r" b="b"/>
              <a:pathLst>
                <a:path w="38" h="288" extrusionOk="0">
                  <a:moveTo>
                    <a:pt x="1" y="0"/>
                  </a:moveTo>
                  <a:lnTo>
                    <a:pt x="1" y="287"/>
                  </a:lnTo>
                  <a:cubicBezTo>
                    <a:pt x="17" y="279"/>
                    <a:pt x="34" y="263"/>
                    <a:pt x="34" y="222"/>
                  </a:cubicBezTo>
                  <a:cubicBezTo>
                    <a:pt x="38" y="107"/>
                    <a:pt x="34" y="25"/>
                    <a:pt x="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9"/>
            <p:cNvSpPr/>
            <p:nvPr/>
          </p:nvSpPr>
          <p:spPr>
            <a:xfrm>
              <a:off x="4835625" y="5458800"/>
              <a:ext cx="950" cy="7425"/>
            </a:xfrm>
            <a:custGeom>
              <a:avLst/>
              <a:gdLst/>
              <a:ahLst/>
              <a:cxnLst/>
              <a:rect l="l" t="t" r="r" b="b"/>
              <a:pathLst>
                <a:path w="38" h="297" extrusionOk="0">
                  <a:moveTo>
                    <a:pt x="1" y="1"/>
                  </a:moveTo>
                  <a:lnTo>
                    <a:pt x="1" y="296"/>
                  </a:lnTo>
                  <a:cubicBezTo>
                    <a:pt x="30" y="251"/>
                    <a:pt x="38" y="194"/>
                    <a:pt x="30" y="140"/>
                  </a:cubicBezTo>
                  <a:cubicBezTo>
                    <a:pt x="21" y="54"/>
                    <a:pt x="13" y="13"/>
                    <a:pt x="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9"/>
            <p:cNvSpPr/>
            <p:nvPr/>
          </p:nvSpPr>
          <p:spPr>
            <a:xfrm>
              <a:off x="4835625" y="5407200"/>
              <a:ext cx="750" cy="6400"/>
            </a:xfrm>
            <a:custGeom>
              <a:avLst/>
              <a:gdLst/>
              <a:ahLst/>
              <a:cxnLst/>
              <a:rect l="l" t="t" r="r" b="b"/>
              <a:pathLst>
                <a:path w="30" h="256" extrusionOk="0">
                  <a:moveTo>
                    <a:pt x="1" y="1"/>
                  </a:moveTo>
                  <a:lnTo>
                    <a:pt x="1" y="255"/>
                  </a:lnTo>
                  <a:cubicBezTo>
                    <a:pt x="5" y="251"/>
                    <a:pt x="13" y="247"/>
                    <a:pt x="21" y="227"/>
                  </a:cubicBezTo>
                  <a:cubicBezTo>
                    <a:pt x="30" y="181"/>
                    <a:pt x="30" y="132"/>
                    <a:pt x="30" y="87"/>
                  </a:cubicBezTo>
                  <a:cubicBezTo>
                    <a:pt x="26" y="34"/>
                    <a:pt x="17" y="9"/>
                    <a:pt x="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9"/>
            <p:cNvSpPr/>
            <p:nvPr/>
          </p:nvSpPr>
          <p:spPr>
            <a:xfrm>
              <a:off x="4835525" y="5393975"/>
              <a:ext cx="950" cy="6825"/>
            </a:xfrm>
            <a:custGeom>
              <a:avLst/>
              <a:gdLst/>
              <a:ahLst/>
              <a:cxnLst/>
              <a:rect l="l" t="t" r="r" b="b"/>
              <a:pathLst>
                <a:path w="38" h="273" extrusionOk="0">
                  <a:moveTo>
                    <a:pt x="1" y="1"/>
                  </a:moveTo>
                  <a:lnTo>
                    <a:pt x="1" y="271"/>
                  </a:lnTo>
                  <a:lnTo>
                    <a:pt x="5" y="271"/>
                  </a:lnTo>
                  <a:cubicBezTo>
                    <a:pt x="6" y="272"/>
                    <a:pt x="8" y="272"/>
                    <a:pt x="9" y="272"/>
                  </a:cubicBezTo>
                  <a:cubicBezTo>
                    <a:pt x="27" y="272"/>
                    <a:pt x="38" y="223"/>
                    <a:pt x="34" y="128"/>
                  </a:cubicBezTo>
                  <a:cubicBezTo>
                    <a:pt x="25" y="42"/>
                    <a:pt x="21" y="13"/>
                    <a:pt x="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9"/>
            <p:cNvSpPr/>
            <p:nvPr/>
          </p:nvSpPr>
          <p:spPr>
            <a:xfrm>
              <a:off x="4835625" y="5420950"/>
              <a:ext cx="750" cy="6075"/>
            </a:xfrm>
            <a:custGeom>
              <a:avLst/>
              <a:gdLst/>
              <a:ahLst/>
              <a:cxnLst/>
              <a:rect l="l" t="t" r="r" b="b"/>
              <a:pathLst>
                <a:path w="30" h="243" extrusionOk="0">
                  <a:moveTo>
                    <a:pt x="1" y="1"/>
                  </a:moveTo>
                  <a:lnTo>
                    <a:pt x="1" y="243"/>
                  </a:lnTo>
                  <a:cubicBezTo>
                    <a:pt x="30" y="231"/>
                    <a:pt x="30" y="157"/>
                    <a:pt x="30" y="124"/>
                  </a:cubicBezTo>
                  <a:cubicBezTo>
                    <a:pt x="30" y="62"/>
                    <a:pt x="26" y="13"/>
                    <a:pt x="13" y="9"/>
                  </a:cubicBezTo>
                  <a:cubicBezTo>
                    <a:pt x="9" y="5"/>
                    <a:pt x="5" y="1"/>
                    <a:pt x="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9"/>
            <p:cNvSpPr/>
            <p:nvPr/>
          </p:nvSpPr>
          <p:spPr>
            <a:xfrm>
              <a:off x="3017475" y="4529075"/>
              <a:ext cx="850" cy="6100"/>
            </a:xfrm>
            <a:custGeom>
              <a:avLst/>
              <a:gdLst/>
              <a:ahLst/>
              <a:cxnLst/>
              <a:rect l="l" t="t" r="r" b="b"/>
              <a:pathLst>
                <a:path w="34" h="244" extrusionOk="0">
                  <a:moveTo>
                    <a:pt x="28" y="1"/>
                  </a:moveTo>
                  <a:cubicBezTo>
                    <a:pt x="12" y="1"/>
                    <a:pt x="4" y="37"/>
                    <a:pt x="1" y="137"/>
                  </a:cubicBezTo>
                  <a:cubicBezTo>
                    <a:pt x="1" y="203"/>
                    <a:pt x="9" y="236"/>
                    <a:pt x="25" y="244"/>
                  </a:cubicBezTo>
                  <a:cubicBezTo>
                    <a:pt x="25" y="244"/>
                    <a:pt x="29" y="244"/>
                    <a:pt x="34" y="240"/>
                  </a:cubicBezTo>
                  <a:lnTo>
                    <a:pt x="34" y="2"/>
                  </a:lnTo>
                  <a:cubicBezTo>
                    <a:pt x="32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9"/>
            <p:cNvSpPr/>
            <p:nvPr/>
          </p:nvSpPr>
          <p:spPr>
            <a:xfrm>
              <a:off x="3017475" y="4541825"/>
              <a:ext cx="850" cy="6825"/>
            </a:xfrm>
            <a:custGeom>
              <a:avLst/>
              <a:gdLst/>
              <a:ahLst/>
              <a:cxnLst/>
              <a:rect l="l" t="t" r="r" b="b"/>
              <a:pathLst>
                <a:path w="34" h="273" extrusionOk="0">
                  <a:moveTo>
                    <a:pt x="31" y="0"/>
                  </a:moveTo>
                  <a:cubicBezTo>
                    <a:pt x="12" y="0"/>
                    <a:pt x="1" y="71"/>
                    <a:pt x="1" y="153"/>
                  </a:cubicBezTo>
                  <a:cubicBezTo>
                    <a:pt x="1" y="225"/>
                    <a:pt x="11" y="272"/>
                    <a:pt x="26" y="272"/>
                  </a:cubicBezTo>
                  <a:cubicBezTo>
                    <a:pt x="27" y="272"/>
                    <a:pt x="28" y="272"/>
                    <a:pt x="29" y="271"/>
                  </a:cubicBezTo>
                  <a:lnTo>
                    <a:pt x="34" y="271"/>
                  </a:lnTo>
                  <a:lnTo>
                    <a:pt x="34" y="1"/>
                  </a:lnTo>
                  <a:cubicBezTo>
                    <a:pt x="33" y="0"/>
                    <a:pt x="32" y="0"/>
                    <a:pt x="3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9"/>
            <p:cNvSpPr/>
            <p:nvPr/>
          </p:nvSpPr>
          <p:spPr>
            <a:xfrm>
              <a:off x="3017375" y="4502750"/>
              <a:ext cx="850" cy="6850"/>
            </a:xfrm>
            <a:custGeom>
              <a:avLst/>
              <a:gdLst/>
              <a:ahLst/>
              <a:cxnLst/>
              <a:rect l="l" t="t" r="r" b="b"/>
              <a:pathLst>
                <a:path w="34" h="274" extrusionOk="0">
                  <a:moveTo>
                    <a:pt x="33" y="0"/>
                  </a:moveTo>
                  <a:cubicBezTo>
                    <a:pt x="29" y="0"/>
                    <a:pt x="17" y="37"/>
                    <a:pt x="13" y="78"/>
                  </a:cubicBezTo>
                  <a:cubicBezTo>
                    <a:pt x="1" y="128"/>
                    <a:pt x="1" y="181"/>
                    <a:pt x="13" y="230"/>
                  </a:cubicBezTo>
                  <a:cubicBezTo>
                    <a:pt x="16" y="257"/>
                    <a:pt x="21" y="273"/>
                    <a:pt x="27" y="273"/>
                  </a:cubicBezTo>
                  <a:cubicBezTo>
                    <a:pt x="29" y="273"/>
                    <a:pt x="31" y="271"/>
                    <a:pt x="33" y="267"/>
                  </a:cubicBezTo>
                  <a:lnTo>
                    <a:pt x="33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9"/>
            <p:cNvSpPr/>
            <p:nvPr/>
          </p:nvSpPr>
          <p:spPr>
            <a:xfrm>
              <a:off x="3017475" y="4489925"/>
              <a:ext cx="850" cy="6175"/>
            </a:xfrm>
            <a:custGeom>
              <a:avLst/>
              <a:gdLst/>
              <a:ahLst/>
              <a:cxnLst/>
              <a:rect l="l" t="t" r="r" b="b"/>
              <a:pathLst>
                <a:path w="34" h="247" extrusionOk="0">
                  <a:moveTo>
                    <a:pt x="34" y="0"/>
                  </a:moveTo>
                  <a:cubicBezTo>
                    <a:pt x="17" y="0"/>
                    <a:pt x="9" y="0"/>
                    <a:pt x="5" y="62"/>
                  </a:cubicBezTo>
                  <a:cubicBezTo>
                    <a:pt x="1" y="99"/>
                    <a:pt x="1" y="140"/>
                    <a:pt x="5" y="177"/>
                  </a:cubicBezTo>
                  <a:cubicBezTo>
                    <a:pt x="13" y="214"/>
                    <a:pt x="21" y="243"/>
                    <a:pt x="34" y="247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9"/>
            <p:cNvSpPr/>
            <p:nvPr/>
          </p:nvSpPr>
          <p:spPr>
            <a:xfrm>
              <a:off x="3017400" y="4515875"/>
              <a:ext cx="825" cy="6000"/>
            </a:xfrm>
            <a:custGeom>
              <a:avLst/>
              <a:gdLst/>
              <a:ahLst/>
              <a:cxnLst/>
              <a:rect l="l" t="t" r="r" b="b"/>
              <a:pathLst>
                <a:path w="33" h="240" extrusionOk="0">
                  <a:moveTo>
                    <a:pt x="20" y="1"/>
                  </a:moveTo>
                  <a:cubicBezTo>
                    <a:pt x="12" y="29"/>
                    <a:pt x="8" y="54"/>
                    <a:pt x="8" y="83"/>
                  </a:cubicBezTo>
                  <a:cubicBezTo>
                    <a:pt x="0" y="179"/>
                    <a:pt x="11" y="239"/>
                    <a:pt x="29" y="239"/>
                  </a:cubicBezTo>
                  <a:cubicBezTo>
                    <a:pt x="30" y="239"/>
                    <a:pt x="31" y="239"/>
                    <a:pt x="32" y="239"/>
                  </a:cubicBezTo>
                  <a:lnTo>
                    <a:pt x="32" y="5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9"/>
            <p:cNvSpPr/>
            <p:nvPr/>
          </p:nvSpPr>
          <p:spPr>
            <a:xfrm>
              <a:off x="3017375" y="4594050"/>
              <a:ext cx="950" cy="7000"/>
            </a:xfrm>
            <a:custGeom>
              <a:avLst/>
              <a:gdLst/>
              <a:ahLst/>
              <a:cxnLst/>
              <a:rect l="l" t="t" r="r" b="b"/>
              <a:pathLst>
                <a:path w="38" h="280" extrusionOk="0">
                  <a:moveTo>
                    <a:pt x="38" y="0"/>
                  </a:moveTo>
                  <a:cubicBezTo>
                    <a:pt x="29" y="4"/>
                    <a:pt x="25" y="17"/>
                    <a:pt x="21" y="25"/>
                  </a:cubicBezTo>
                  <a:cubicBezTo>
                    <a:pt x="9" y="86"/>
                    <a:pt x="1" y="144"/>
                    <a:pt x="5" y="205"/>
                  </a:cubicBezTo>
                  <a:cubicBezTo>
                    <a:pt x="5" y="259"/>
                    <a:pt x="21" y="275"/>
                    <a:pt x="38" y="279"/>
                  </a:cubicBezTo>
                  <a:lnTo>
                    <a:pt x="38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9"/>
            <p:cNvSpPr/>
            <p:nvPr/>
          </p:nvSpPr>
          <p:spPr>
            <a:xfrm>
              <a:off x="3017475" y="4606975"/>
              <a:ext cx="850" cy="7200"/>
            </a:xfrm>
            <a:custGeom>
              <a:avLst/>
              <a:gdLst/>
              <a:ahLst/>
              <a:cxnLst/>
              <a:rect l="l" t="t" r="r" b="b"/>
              <a:pathLst>
                <a:path w="34" h="288" extrusionOk="0">
                  <a:moveTo>
                    <a:pt x="34" y="0"/>
                  </a:moveTo>
                  <a:cubicBezTo>
                    <a:pt x="5" y="29"/>
                    <a:pt x="1" y="107"/>
                    <a:pt x="1" y="222"/>
                  </a:cubicBezTo>
                  <a:cubicBezTo>
                    <a:pt x="1" y="267"/>
                    <a:pt x="17" y="283"/>
                    <a:pt x="34" y="287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9"/>
            <p:cNvSpPr/>
            <p:nvPr/>
          </p:nvSpPr>
          <p:spPr>
            <a:xfrm>
              <a:off x="3017275" y="4619800"/>
              <a:ext cx="1050" cy="7400"/>
            </a:xfrm>
            <a:custGeom>
              <a:avLst/>
              <a:gdLst/>
              <a:ahLst/>
              <a:cxnLst/>
              <a:rect l="l" t="t" r="r" b="b"/>
              <a:pathLst>
                <a:path w="42" h="296" extrusionOk="0">
                  <a:moveTo>
                    <a:pt x="42" y="0"/>
                  </a:moveTo>
                  <a:cubicBezTo>
                    <a:pt x="25" y="12"/>
                    <a:pt x="17" y="54"/>
                    <a:pt x="13" y="140"/>
                  </a:cubicBezTo>
                  <a:cubicBezTo>
                    <a:pt x="1" y="193"/>
                    <a:pt x="9" y="250"/>
                    <a:pt x="42" y="296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9"/>
            <p:cNvSpPr/>
            <p:nvPr/>
          </p:nvSpPr>
          <p:spPr>
            <a:xfrm>
              <a:off x="3017475" y="4568200"/>
              <a:ext cx="850" cy="6275"/>
            </a:xfrm>
            <a:custGeom>
              <a:avLst/>
              <a:gdLst/>
              <a:ahLst/>
              <a:cxnLst/>
              <a:rect l="l" t="t" r="r" b="b"/>
              <a:pathLst>
                <a:path w="34" h="251" extrusionOk="0">
                  <a:moveTo>
                    <a:pt x="29" y="0"/>
                  </a:moveTo>
                  <a:cubicBezTo>
                    <a:pt x="13" y="8"/>
                    <a:pt x="9" y="33"/>
                    <a:pt x="5" y="82"/>
                  </a:cubicBezTo>
                  <a:cubicBezTo>
                    <a:pt x="1" y="132"/>
                    <a:pt x="1" y="177"/>
                    <a:pt x="9" y="226"/>
                  </a:cubicBezTo>
                  <a:cubicBezTo>
                    <a:pt x="17" y="242"/>
                    <a:pt x="25" y="251"/>
                    <a:pt x="34" y="251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9"/>
            <p:cNvSpPr/>
            <p:nvPr/>
          </p:nvSpPr>
          <p:spPr>
            <a:xfrm>
              <a:off x="3017400" y="4554950"/>
              <a:ext cx="925" cy="6750"/>
            </a:xfrm>
            <a:custGeom>
              <a:avLst/>
              <a:gdLst/>
              <a:ahLst/>
              <a:cxnLst/>
              <a:rect l="l" t="t" r="r" b="b"/>
              <a:pathLst>
                <a:path w="37" h="270" extrusionOk="0">
                  <a:moveTo>
                    <a:pt x="37" y="1"/>
                  </a:moveTo>
                  <a:cubicBezTo>
                    <a:pt x="20" y="13"/>
                    <a:pt x="12" y="42"/>
                    <a:pt x="8" y="128"/>
                  </a:cubicBezTo>
                  <a:cubicBezTo>
                    <a:pt x="0" y="220"/>
                    <a:pt x="10" y="269"/>
                    <a:pt x="27" y="269"/>
                  </a:cubicBezTo>
                  <a:cubicBezTo>
                    <a:pt x="28" y="269"/>
                    <a:pt x="30" y="269"/>
                    <a:pt x="32" y="268"/>
                  </a:cubicBezTo>
                  <a:lnTo>
                    <a:pt x="37" y="268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9"/>
            <p:cNvSpPr/>
            <p:nvPr/>
          </p:nvSpPr>
          <p:spPr>
            <a:xfrm>
              <a:off x="3017475" y="4581825"/>
              <a:ext cx="850" cy="6100"/>
            </a:xfrm>
            <a:custGeom>
              <a:avLst/>
              <a:gdLst/>
              <a:ahLst/>
              <a:cxnLst/>
              <a:rect l="l" t="t" r="r" b="b"/>
              <a:pathLst>
                <a:path w="34" h="244" extrusionOk="0">
                  <a:moveTo>
                    <a:pt x="34" y="1"/>
                  </a:moveTo>
                  <a:cubicBezTo>
                    <a:pt x="29" y="5"/>
                    <a:pt x="21" y="9"/>
                    <a:pt x="17" y="9"/>
                  </a:cubicBezTo>
                  <a:cubicBezTo>
                    <a:pt x="9" y="13"/>
                    <a:pt x="1" y="67"/>
                    <a:pt x="1" y="124"/>
                  </a:cubicBezTo>
                  <a:cubicBezTo>
                    <a:pt x="1" y="157"/>
                    <a:pt x="1" y="235"/>
                    <a:pt x="34" y="243"/>
                  </a:cubicBezTo>
                  <a:lnTo>
                    <a:pt x="34" y="1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9"/>
            <p:cNvSpPr/>
            <p:nvPr/>
          </p:nvSpPr>
          <p:spPr>
            <a:xfrm>
              <a:off x="3048150" y="4556525"/>
              <a:ext cx="4750" cy="3825"/>
            </a:xfrm>
            <a:custGeom>
              <a:avLst/>
              <a:gdLst/>
              <a:ahLst/>
              <a:cxnLst/>
              <a:rect l="l" t="t" r="r" b="b"/>
              <a:pathLst>
                <a:path w="190" h="153" extrusionOk="0">
                  <a:moveTo>
                    <a:pt x="149" y="1"/>
                  </a:moveTo>
                  <a:cubicBezTo>
                    <a:pt x="145" y="1"/>
                    <a:pt x="140" y="2"/>
                    <a:pt x="136" y="4"/>
                  </a:cubicBezTo>
                  <a:cubicBezTo>
                    <a:pt x="133" y="7"/>
                    <a:pt x="127" y="15"/>
                    <a:pt x="123" y="15"/>
                  </a:cubicBezTo>
                  <a:cubicBezTo>
                    <a:pt x="122" y="15"/>
                    <a:pt x="121" y="14"/>
                    <a:pt x="120" y="12"/>
                  </a:cubicBezTo>
                  <a:cubicBezTo>
                    <a:pt x="112" y="4"/>
                    <a:pt x="104" y="1"/>
                    <a:pt x="96" y="1"/>
                  </a:cubicBezTo>
                  <a:cubicBezTo>
                    <a:pt x="72" y="1"/>
                    <a:pt x="48" y="28"/>
                    <a:pt x="21" y="28"/>
                  </a:cubicBezTo>
                  <a:cubicBezTo>
                    <a:pt x="20" y="28"/>
                    <a:pt x="18" y="28"/>
                    <a:pt x="17" y="28"/>
                  </a:cubicBezTo>
                  <a:cubicBezTo>
                    <a:pt x="13" y="28"/>
                    <a:pt x="9" y="28"/>
                    <a:pt x="9" y="36"/>
                  </a:cubicBezTo>
                  <a:cubicBezTo>
                    <a:pt x="1" y="61"/>
                    <a:pt x="1" y="86"/>
                    <a:pt x="5" y="114"/>
                  </a:cubicBezTo>
                  <a:cubicBezTo>
                    <a:pt x="10" y="136"/>
                    <a:pt x="18" y="147"/>
                    <a:pt x="24" y="147"/>
                  </a:cubicBezTo>
                  <a:cubicBezTo>
                    <a:pt x="28" y="147"/>
                    <a:pt x="31" y="144"/>
                    <a:pt x="33" y="139"/>
                  </a:cubicBezTo>
                  <a:cubicBezTo>
                    <a:pt x="39" y="125"/>
                    <a:pt x="45" y="120"/>
                    <a:pt x="51" y="120"/>
                  </a:cubicBezTo>
                  <a:cubicBezTo>
                    <a:pt x="59" y="120"/>
                    <a:pt x="67" y="129"/>
                    <a:pt x="74" y="139"/>
                  </a:cubicBezTo>
                  <a:cubicBezTo>
                    <a:pt x="81" y="147"/>
                    <a:pt x="86" y="151"/>
                    <a:pt x="90" y="151"/>
                  </a:cubicBezTo>
                  <a:cubicBezTo>
                    <a:pt x="95" y="151"/>
                    <a:pt x="99" y="147"/>
                    <a:pt x="103" y="139"/>
                  </a:cubicBezTo>
                  <a:cubicBezTo>
                    <a:pt x="111" y="121"/>
                    <a:pt x="119" y="113"/>
                    <a:pt x="127" y="113"/>
                  </a:cubicBezTo>
                  <a:cubicBezTo>
                    <a:pt x="135" y="113"/>
                    <a:pt x="142" y="122"/>
                    <a:pt x="148" y="139"/>
                  </a:cubicBezTo>
                  <a:cubicBezTo>
                    <a:pt x="153" y="148"/>
                    <a:pt x="157" y="153"/>
                    <a:pt x="161" y="153"/>
                  </a:cubicBezTo>
                  <a:cubicBezTo>
                    <a:pt x="172" y="153"/>
                    <a:pt x="181" y="124"/>
                    <a:pt x="189" y="73"/>
                  </a:cubicBezTo>
                  <a:cubicBezTo>
                    <a:pt x="185" y="57"/>
                    <a:pt x="181" y="40"/>
                    <a:pt x="177" y="28"/>
                  </a:cubicBezTo>
                  <a:cubicBezTo>
                    <a:pt x="169" y="6"/>
                    <a:pt x="159" y="1"/>
                    <a:pt x="149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9"/>
            <p:cNvSpPr/>
            <p:nvPr/>
          </p:nvSpPr>
          <p:spPr>
            <a:xfrm>
              <a:off x="3040450" y="4556400"/>
              <a:ext cx="3100" cy="3900"/>
            </a:xfrm>
            <a:custGeom>
              <a:avLst/>
              <a:gdLst/>
              <a:ahLst/>
              <a:cxnLst/>
              <a:rect l="l" t="t" r="r" b="b"/>
              <a:pathLst>
                <a:path w="124" h="156" extrusionOk="0">
                  <a:moveTo>
                    <a:pt x="21" y="0"/>
                  </a:moveTo>
                  <a:cubicBezTo>
                    <a:pt x="13" y="0"/>
                    <a:pt x="5" y="9"/>
                    <a:pt x="5" y="50"/>
                  </a:cubicBezTo>
                  <a:cubicBezTo>
                    <a:pt x="1" y="70"/>
                    <a:pt x="5" y="95"/>
                    <a:pt x="17" y="111"/>
                  </a:cubicBezTo>
                  <a:cubicBezTo>
                    <a:pt x="21" y="121"/>
                    <a:pt x="27" y="134"/>
                    <a:pt x="31" y="134"/>
                  </a:cubicBezTo>
                  <a:cubicBezTo>
                    <a:pt x="32" y="134"/>
                    <a:pt x="33" y="133"/>
                    <a:pt x="34" y="132"/>
                  </a:cubicBezTo>
                  <a:cubicBezTo>
                    <a:pt x="38" y="126"/>
                    <a:pt x="41" y="123"/>
                    <a:pt x="45" y="123"/>
                  </a:cubicBezTo>
                  <a:cubicBezTo>
                    <a:pt x="56" y="123"/>
                    <a:pt x="65" y="146"/>
                    <a:pt x="75" y="152"/>
                  </a:cubicBezTo>
                  <a:cubicBezTo>
                    <a:pt x="79" y="155"/>
                    <a:pt x="83" y="156"/>
                    <a:pt x="87" y="156"/>
                  </a:cubicBezTo>
                  <a:cubicBezTo>
                    <a:pt x="96" y="156"/>
                    <a:pt x="106" y="151"/>
                    <a:pt x="112" y="148"/>
                  </a:cubicBezTo>
                  <a:cubicBezTo>
                    <a:pt x="120" y="144"/>
                    <a:pt x="124" y="107"/>
                    <a:pt x="124" y="70"/>
                  </a:cubicBezTo>
                  <a:cubicBezTo>
                    <a:pt x="124" y="33"/>
                    <a:pt x="120" y="21"/>
                    <a:pt x="112" y="13"/>
                  </a:cubicBezTo>
                  <a:lnTo>
                    <a:pt x="108" y="13"/>
                  </a:lnTo>
                  <a:lnTo>
                    <a:pt x="42" y="0"/>
                  </a:lnTo>
                  <a:lnTo>
                    <a:pt x="42" y="4"/>
                  </a:lnTo>
                  <a:cubicBezTo>
                    <a:pt x="34" y="4"/>
                    <a:pt x="26" y="0"/>
                    <a:pt x="2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9"/>
            <p:cNvSpPr/>
            <p:nvPr/>
          </p:nvSpPr>
          <p:spPr>
            <a:xfrm>
              <a:off x="3038825" y="4556575"/>
              <a:ext cx="1550" cy="2650"/>
            </a:xfrm>
            <a:custGeom>
              <a:avLst/>
              <a:gdLst/>
              <a:ahLst/>
              <a:cxnLst/>
              <a:rect l="l" t="t" r="r" b="b"/>
              <a:pathLst>
                <a:path w="62" h="106" extrusionOk="0">
                  <a:moveTo>
                    <a:pt x="32" y="1"/>
                  </a:moveTo>
                  <a:cubicBezTo>
                    <a:pt x="23" y="1"/>
                    <a:pt x="16" y="11"/>
                    <a:pt x="8" y="18"/>
                  </a:cubicBezTo>
                  <a:cubicBezTo>
                    <a:pt x="4" y="30"/>
                    <a:pt x="0" y="43"/>
                    <a:pt x="4" y="59"/>
                  </a:cubicBezTo>
                  <a:cubicBezTo>
                    <a:pt x="0" y="71"/>
                    <a:pt x="4" y="84"/>
                    <a:pt x="8" y="96"/>
                  </a:cubicBezTo>
                  <a:cubicBezTo>
                    <a:pt x="14" y="102"/>
                    <a:pt x="20" y="105"/>
                    <a:pt x="26" y="105"/>
                  </a:cubicBezTo>
                  <a:cubicBezTo>
                    <a:pt x="37" y="105"/>
                    <a:pt x="49" y="95"/>
                    <a:pt x="62" y="71"/>
                  </a:cubicBezTo>
                  <a:cubicBezTo>
                    <a:pt x="54" y="5"/>
                    <a:pt x="47" y="2"/>
                    <a:pt x="40" y="2"/>
                  </a:cubicBezTo>
                  <a:cubicBezTo>
                    <a:pt x="39" y="2"/>
                    <a:pt x="38" y="2"/>
                    <a:pt x="37" y="2"/>
                  </a:cubicBezTo>
                  <a:cubicBezTo>
                    <a:pt x="35" y="1"/>
                    <a:pt x="34" y="1"/>
                    <a:pt x="32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9"/>
            <p:cNvSpPr/>
            <p:nvPr/>
          </p:nvSpPr>
          <p:spPr>
            <a:xfrm>
              <a:off x="3037375" y="4556275"/>
              <a:ext cx="1275" cy="3325"/>
            </a:xfrm>
            <a:custGeom>
              <a:avLst/>
              <a:gdLst/>
              <a:ahLst/>
              <a:cxnLst/>
              <a:rect l="l" t="t" r="r" b="b"/>
              <a:pathLst>
                <a:path w="51" h="133" extrusionOk="0">
                  <a:moveTo>
                    <a:pt x="22" y="0"/>
                  </a:moveTo>
                  <a:cubicBezTo>
                    <a:pt x="18" y="0"/>
                    <a:pt x="14" y="4"/>
                    <a:pt x="9" y="9"/>
                  </a:cubicBezTo>
                  <a:cubicBezTo>
                    <a:pt x="5" y="22"/>
                    <a:pt x="1" y="38"/>
                    <a:pt x="1" y="50"/>
                  </a:cubicBezTo>
                  <a:cubicBezTo>
                    <a:pt x="1" y="71"/>
                    <a:pt x="5" y="87"/>
                    <a:pt x="9" y="108"/>
                  </a:cubicBezTo>
                  <a:cubicBezTo>
                    <a:pt x="14" y="125"/>
                    <a:pt x="19" y="132"/>
                    <a:pt x="24" y="132"/>
                  </a:cubicBezTo>
                  <a:cubicBezTo>
                    <a:pt x="33" y="132"/>
                    <a:pt x="42" y="110"/>
                    <a:pt x="50" y="71"/>
                  </a:cubicBezTo>
                  <a:cubicBezTo>
                    <a:pt x="41" y="21"/>
                    <a:pt x="32" y="0"/>
                    <a:pt x="22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9"/>
            <p:cNvSpPr/>
            <p:nvPr/>
          </p:nvSpPr>
          <p:spPr>
            <a:xfrm>
              <a:off x="3045275" y="4556825"/>
              <a:ext cx="950" cy="3400"/>
            </a:xfrm>
            <a:custGeom>
              <a:avLst/>
              <a:gdLst/>
              <a:ahLst/>
              <a:cxnLst/>
              <a:rect l="l" t="t" r="r" b="b"/>
              <a:pathLst>
                <a:path w="38" h="136" extrusionOk="0">
                  <a:moveTo>
                    <a:pt x="21" y="1"/>
                  </a:moveTo>
                  <a:cubicBezTo>
                    <a:pt x="16" y="1"/>
                    <a:pt x="11" y="18"/>
                    <a:pt x="1" y="53"/>
                  </a:cubicBezTo>
                  <a:cubicBezTo>
                    <a:pt x="5" y="110"/>
                    <a:pt x="12" y="136"/>
                    <a:pt x="20" y="136"/>
                  </a:cubicBezTo>
                  <a:cubicBezTo>
                    <a:pt x="20" y="136"/>
                    <a:pt x="21" y="135"/>
                    <a:pt x="21" y="135"/>
                  </a:cubicBezTo>
                  <a:cubicBezTo>
                    <a:pt x="29" y="127"/>
                    <a:pt x="38" y="98"/>
                    <a:pt x="38" y="53"/>
                  </a:cubicBezTo>
                  <a:cubicBezTo>
                    <a:pt x="29" y="18"/>
                    <a:pt x="25" y="1"/>
                    <a:pt x="2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9"/>
            <p:cNvSpPr/>
            <p:nvPr/>
          </p:nvSpPr>
          <p:spPr>
            <a:xfrm>
              <a:off x="3043850" y="4556800"/>
              <a:ext cx="1050" cy="3425"/>
            </a:xfrm>
            <a:custGeom>
              <a:avLst/>
              <a:gdLst/>
              <a:ahLst/>
              <a:cxnLst/>
              <a:rect l="l" t="t" r="r" b="b"/>
              <a:pathLst>
                <a:path w="42" h="137" extrusionOk="0">
                  <a:moveTo>
                    <a:pt x="17" y="1"/>
                  </a:moveTo>
                  <a:cubicBezTo>
                    <a:pt x="13" y="9"/>
                    <a:pt x="9" y="21"/>
                    <a:pt x="4" y="29"/>
                  </a:cubicBezTo>
                  <a:cubicBezTo>
                    <a:pt x="0" y="46"/>
                    <a:pt x="0" y="58"/>
                    <a:pt x="4" y="71"/>
                  </a:cubicBezTo>
                  <a:cubicBezTo>
                    <a:pt x="4" y="109"/>
                    <a:pt x="12" y="137"/>
                    <a:pt x="19" y="137"/>
                  </a:cubicBezTo>
                  <a:cubicBezTo>
                    <a:pt x="20" y="137"/>
                    <a:pt x="20" y="136"/>
                    <a:pt x="21" y="136"/>
                  </a:cubicBezTo>
                  <a:cubicBezTo>
                    <a:pt x="37" y="112"/>
                    <a:pt x="41" y="87"/>
                    <a:pt x="41" y="58"/>
                  </a:cubicBezTo>
                  <a:cubicBezTo>
                    <a:pt x="41" y="25"/>
                    <a:pt x="33" y="5"/>
                    <a:pt x="2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9"/>
            <p:cNvSpPr/>
            <p:nvPr/>
          </p:nvSpPr>
          <p:spPr>
            <a:xfrm>
              <a:off x="3046500" y="4556600"/>
              <a:ext cx="950" cy="3175"/>
            </a:xfrm>
            <a:custGeom>
              <a:avLst/>
              <a:gdLst/>
              <a:ahLst/>
              <a:cxnLst/>
              <a:rect l="l" t="t" r="r" b="b"/>
              <a:pathLst>
                <a:path w="38" h="127" extrusionOk="0">
                  <a:moveTo>
                    <a:pt x="21" y="1"/>
                  </a:moveTo>
                  <a:cubicBezTo>
                    <a:pt x="17" y="5"/>
                    <a:pt x="13" y="5"/>
                    <a:pt x="9" y="13"/>
                  </a:cubicBezTo>
                  <a:cubicBezTo>
                    <a:pt x="5" y="21"/>
                    <a:pt x="5" y="33"/>
                    <a:pt x="1" y="46"/>
                  </a:cubicBezTo>
                  <a:cubicBezTo>
                    <a:pt x="1" y="66"/>
                    <a:pt x="5" y="87"/>
                    <a:pt x="9" y="107"/>
                  </a:cubicBezTo>
                  <a:cubicBezTo>
                    <a:pt x="11" y="120"/>
                    <a:pt x="14" y="126"/>
                    <a:pt x="18" y="126"/>
                  </a:cubicBezTo>
                  <a:cubicBezTo>
                    <a:pt x="24" y="126"/>
                    <a:pt x="31" y="112"/>
                    <a:pt x="34" y="87"/>
                  </a:cubicBezTo>
                  <a:cubicBezTo>
                    <a:pt x="38" y="70"/>
                    <a:pt x="38" y="54"/>
                    <a:pt x="34" y="33"/>
                  </a:cubicBezTo>
                  <a:cubicBezTo>
                    <a:pt x="34" y="21"/>
                    <a:pt x="26" y="13"/>
                    <a:pt x="2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9"/>
            <p:cNvSpPr/>
            <p:nvPr/>
          </p:nvSpPr>
          <p:spPr>
            <a:xfrm>
              <a:off x="3037700" y="4595075"/>
              <a:ext cx="9350" cy="4425"/>
            </a:xfrm>
            <a:custGeom>
              <a:avLst/>
              <a:gdLst/>
              <a:ahLst/>
              <a:cxnLst/>
              <a:rect l="l" t="t" r="r" b="b"/>
              <a:pathLst>
                <a:path w="374" h="177" extrusionOk="0">
                  <a:moveTo>
                    <a:pt x="17" y="0"/>
                  </a:moveTo>
                  <a:cubicBezTo>
                    <a:pt x="12" y="0"/>
                    <a:pt x="8" y="4"/>
                    <a:pt x="8" y="8"/>
                  </a:cubicBezTo>
                  <a:cubicBezTo>
                    <a:pt x="4" y="33"/>
                    <a:pt x="0" y="58"/>
                    <a:pt x="4" y="86"/>
                  </a:cubicBezTo>
                  <a:cubicBezTo>
                    <a:pt x="7" y="131"/>
                    <a:pt x="14" y="165"/>
                    <a:pt x="24" y="165"/>
                  </a:cubicBezTo>
                  <a:cubicBezTo>
                    <a:pt x="28" y="165"/>
                    <a:pt x="32" y="159"/>
                    <a:pt x="37" y="148"/>
                  </a:cubicBezTo>
                  <a:cubicBezTo>
                    <a:pt x="46" y="129"/>
                    <a:pt x="55" y="123"/>
                    <a:pt x="63" y="123"/>
                  </a:cubicBezTo>
                  <a:cubicBezTo>
                    <a:pt x="73" y="123"/>
                    <a:pt x="82" y="131"/>
                    <a:pt x="90" y="136"/>
                  </a:cubicBezTo>
                  <a:cubicBezTo>
                    <a:pt x="94" y="140"/>
                    <a:pt x="103" y="140"/>
                    <a:pt x="111" y="144"/>
                  </a:cubicBezTo>
                  <a:lnTo>
                    <a:pt x="222" y="160"/>
                  </a:lnTo>
                  <a:cubicBezTo>
                    <a:pt x="234" y="160"/>
                    <a:pt x="246" y="167"/>
                    <a:pt x="259" y="167"/>
                  </a:cubicBezTo>
                  <a:cubicBezTo>
                    <a:pt x="263" y="167"/>
                    <a:pt x="267" y="166"/>
                    <a:pt x="271" y="164"/>
                  </a:cubicBezTo>
                  <a:cubicBezTo>
                    <a:pt x="278" y="163"/>
                    <a:pt x="286" y="161"/>
                    <a:pt x="293" y="161"/>
                  </a:cubicBezTo>
                  <a:cubicBezTo>
                    <a:pt x="303" y="161"/>
                    <a:pt x="313" y="164"/>
                    <a:pt x="324" y="173"/>
                  </a:cubicBezTo>
                  <a:cubicBezTo>
                    <a:pt x="327" y="175"/>
                    <a:pt x="329" y="176"/>
                    <a:pt x="331" y="176"/>
                  </a:cubicBezTo>
                  <a:cubicBezTo>
                    <a:pt x="337" y="176"/>
                    <a:pt x="343" y="170"/>
                    <a:pt x="349" y="164"/>
                  </a:cubicBezTo>
                  <a:cubicBezTo>
                    <a:pt x="357" y="156"/>
                    <a:pt x="369" y="156"/>
                    <a:pt x="373" y="91"/>
                  </a:cubicBezTo>
                  <a:cubicBezTo>
                    <a:pt x="361" y="50"/>
                    <a:pt x="349" y="50"/>
                    <a:pt x="337" y="50"/>
                  </a:cubicBezTo>
                  <a:cubicBezTo>
                    <a:pt x="324" y="52"/>
                    <a:pt x="312" y="53"/>
                    <a:pt x="300" y="53"/>
                  </a:cubicBezTo>
                  <a:cubicBezTo>
                    <a:pt x="287" y="53"/>
                    <a:pt x="275" y="52"/>
                    <a:pt x="263" y="50"/>
                  </a:cubicBezTo>
                  <a:cubicBezTo>
                    <a:pt x="209" y="29"/>
                    <a:pt x="156" y="17"/>
                    <a:pt x="103" y="4"/>
                  </a:cubicBezTo>
                  <a:cubicBezTo>
                    <a:pt x="74" y="0"/>
                    <a:pt x="45" y="0"/>
                    <a:pt x="1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9"/>
            <p:cNvSpPr/>
            <p:nvPr/>
          </p:nvSpPr>
          <p:spPr>
            <a:xfrm>
              <a:off x="3036350" y="4594950"/>
              <a:ext cx="1250" cy="3425"/>
            </a:xfrm>
            <a:custGeom>
              <a:avLst/>
              <a:gdLst/>
              <a:ahLst/>
              <a:cxnLst/>
              <a:rect l="l" t="t" r="r" b="b"/>
              <a:pathLst>
                <a:path w="50" h="137" extrusionOk="0">
                  <a:moveTo>
                    <a:pt x="27" y="0"/>
                  </a:moveTo>
                  <a:cubicBezTo>
                    <a:pt x="19" y="0"/>
                    <a:pt x="11" y="15"/>
                    <a:pt x="5" y="34"/>
                  </a:cubicBezTo>
                  <a:cubicBezTo>
                    <a:pt x="1" y="91"/>
                    <a:pt x="1" y="112"/>
                    <a:pt x="13" y="128"/>
                  </a:cubicBezTo>
                  <a:cubicBezTo>
                    <a:pt x="18" y="132"/>
                    <a:pt x="23" y="136"/>
                    <a:pt x="28" y="136"/>
                  </a:cubicBezTo>
                  <a:cubicBezTo>
                    <a:pt x="37" y="136"/>
                    <a:pt x="44" y="119"/>
                    <a:pt x="50" y="46"/>
                  </a:cubicBezTo>
                  <a:cubicBezTo>
                    <a:pt x="42" y="13"/>
                    <a:pt x="34" y="0"/>
                    <a:pt x="2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9"/>
            <p:cNvSpPr/>
            <p:nvPr/>
          </p:nvSpPr>
          <p:spPr>
            <a:xfrm>
              <a:off x="3034725" y="4595450"/>
              <a:ext cx="1150" cy="3375"/>
            </a:xfrm>
            <a:custGeom>
              <a:avLst/>
              <a:gdLst/>
              <a:ahLst/>
              <a:cxnLst/>
              <a:rect l="l" t="t" r="r" b="b"/>
              <a:pathLst>
                <a:path w="46" h="135" extrusionOk="0">
                  <a:moveTo>
                    <a:pt x="19" y="1"/>
                  </a:moveTo>
                  <a:cubicBezTo>
                    <a:pt x="12" y="1"/>
                    <a:pt x="6" y="8"/>
                    <a:pt x="0" y="30"/>
                  </a:cubicBezTo>
                  <a:cubicBezTo>
                    <a:pt x="0" y="88"/>
                    <a:pt x="8" y="125"/>
                    <a:pt x="17" y="133"/>
                  </a:cubicBezTo>
                  <a:cubicBezTo>
                    <a:pt x="18" y="134"/>
                    <a:pt x="20" y="135"/>
                    <a:pt x="21" y="135"/>
                  </a:cubicBezTo>
                  <a:cubicBezTo>
                    <a:pt x="31" y="135"/>
                    <a:pt x="38" y="112"/>
                    <a:pt x="41" y="80"/>
                  </a:cubicBezTo>
                  <a:cubicBezTo>
                    <a:pt x="45" y="59"/>
                    <a:pt x="45" y="35"/>
                    <a:pt x="37" y="14"/>
                  </a:cubicBezTo>
                  <a:cubicBezTo>
                    <a:pt x="31" y="8"/>
                    <a:pt x="25" y="1"/>
                    <a:pt x="19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9"/>
            <p:cNvSpPr/>
            <p:nvPr/>
          </p:nvSpPr>
          <p:spPr>
            <a:xfrm>
              <a:off x="3050725" y="4596300"/>
              <a:ext cx="725" cy="2600"/>
            </a:xfrm>
            <a:custGeom>
              <a:avLst/>
              <a:gdLst/>
              <a:ahLst/>
              <a:cxnLst/>
              <a:rect l="l" t="t" r="r" b="b"/>
              <a:pathLst>
                <a:path w="29" h="104" extrusionOk="0">
                  <a:moveTo>
                    <a:pt x="17" y="1"/>
                  </a:moveTo>
                  <a:cubicBezTo>
                    <a:pt x="13" y="5"/>
                    <a:pt x="8" y="1"/>
                    <a:pt x="8" y="9"/>
                  </a:cubicBezTo>
                  <a:cubicBezTo>
                    <a:pt x="4" y="21"/>
                    <a:pt x="4" y="37"/>
                    <a:pt x="4" y="54"/>
                  </a:cubicBezTo>
                  <a:cubicBezTo>
                    <a:pt x="0" y="66"/>
                    <a:pt x="4" y="78"/>
                    <a:pt x="8" y="87"/>
                  </a:cubicBezTo>
                  <a:cubicBezTo>
                    <a:pt x="13" y="95"/>
                    <a:pt x="21" y="99"/>
                    <a:pt x="29" y="103"/>
                  </a:cubicBezTo>
                  <a:cubicBezTo>
                    <a:pt x="29" y="74"/>
                    <a:pt x="29" y="50"/>
                    <a:pt x="29" y="33"/>
                  </a:cubicBezTo>
                  <a:cubicBezTo>
                    <a:pt x="29" y="1"/>
                    <a:pt x="21" y="1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9"/>
            <p:cNvSpPr/>
            <p:nvPr/>
          </p:nvSpPr>
          <p:spPr>
            <a:xfrm>
              <a:off x="3026000" y="4516750"/>
              <a:ext cx="14900" cy="5650"/>
            </a:xfrm>
            <a:custGeom>
              <a:avLst/>
              <a:gdLst/>
              <a:ahLst/>
              <a:cxnLst/>
              <a:rect l="l" t="t" r="r" b="b"/>
              <a:pathLst>
                <a:path w="596" h="226" extrusionOk="0">
                  <a:moveTo>
                    <a:pt x="82" y="1"/>
                  </a:moveTo>
                  <a:cubicBezTo>
                    <a:pt x="81" y="1"/>
                    <a:pt x="79" y="1"/>
                    <a:pt x="78" y="2"/>
                  </a:cubicBezTo>
                  <a:cubicBezTo>
                    <a:pt x="67" y="13"/>
                    <a:pt x="53" y="19"/>
                    <a:pt x="38" y="19"/>
                  </a:cubicBezTo>
                  <a:cubicBezTo>
                    <a:pt x="31" y="19"/>
                    <a:pt x="24" y="18"/>
                    <a:pt x="17" y="15"/>
                  </a:cubicBezTo>
                  <a:cubicBezTo>
                    <a:pt x="16" y="14"/>
                    <a:pt x="15" y="14"/>
                    <a:pt x="14" y="14"/>
                  </a:cubicBezTo>
                  <a:cubicBezTo>
                    <a:pt x="7" y="14"/>
                    <a:pt x="0" y="32"/>
                    <a:pt x="0" y="72"/>
                  </a:cubicBezTo>
                  <a:cubicBezTo>
                    <a:pt x="0" y="123"/>
                    <a:pt x="7" y="152"/>
                    <a:pt x="17" y="152"/>
                  </a:cubicBezTo>
                  <a:cubicBezTo>
                    <a:pt x="18" y="152"/>
                    <a:pt x="19" y="151"/>
                    <a:pt x="21" y="150"/>
                  </a:cubicBezTo>
                  <a:cubicBezTo>
                    <a:pt x="23" y="149"/>
                    <a:pt x="26" y="149"/>
                    <a:pt x="28" y="149"/>
                  </a:cubicBezTo>
                  <a:cubicBezTo>
                    <a:pt x="43" y="149"/>
                    <a:pt x="60" y="163"/>
                    <a:pt x="71" y="163"/>
                  </a:cubicBezTo>
                  <a:cubicBezTo>
                    <a:pt x="72" y="163"/>
                    <a:pt x="73" y="163"/>
                    <a:pt x="74" y="163"/>
                  </a:cubicBezTo>
                  <a:cubicBezTo>
                    <a:pt x="86" y="158"/>
                    <a:pt x="99" y="154"/>
                    <a:pt x="107" y="121"/>
                  </a:cubicBezTo>
                  <a:lnTo>
                    <a:pt x="181" y="216"/>
                  </a:lnTo>
                  <a:cubicBezTo>
                    <a:pt x="187" y="196"/>
                    <a:pt x="193" y="189"/>
                    <a:pt x="200" y="189"/>
                  </a:cubicBezTo>
                  <a:cubicBezTo>
                    <a:pt x="213" y="189"/>
                    <a:pt x="225" y="212"/>
                    <a:pt x="230" y="212"/>
                  </a:cubicBezTo>
                  <a:cubicBezTo>
                    <a:pt x="231" y="211"/>
                    <a:pt x="232" y="211"/>
                    <a:pt x="233" y="211"/>
                  </a:cubicBezTo>
                  <a:cubicBezTo>
                    <a:pt x="242" y="211"/>
                    <a:pt x="249" y="226"/>
                    <a:pt x="255" y="226"/>
                  </a:cubicBezTo>
                  <a:cubicBezTo>
                    <a:pt x="256" y="226"/>
                    <a:pt x="258" y="225"/>
                    <a:pt x="259" y="224"/>
                  </a:cubicBezTo>
                  <a:cubicBezTo>
                    <a:pt x="288" y="204"/>
                    <a:pt x="312" y="183"/>
                    <a:pt x="345" y="167"/>
                  </a:cubicBezTo>
                  <a:cubicBezTo>
                    <a:pt x="370" y="158"/>
                    <a:pt x="398" y="142"/>
                    <a:pt x="427" y="134"/>
                  </a:cubicBezTo>
                  <a:cubicBezTo>
                    <a:pt x="431" y="132"/>
                    <a:pt x="436" y="131"/>
                    <a:pt x="441" y="131"/>
                  </a:cubicBezTo>
                  <a:cubicBezTo>
                    <a:pt x="454" y="131"/>
                    <a:pt x="466" y="138"/>
                    <a:pt x="472" y="150"/>
                  </a:cubicBezTo>
                  <a:cubicBezTo>
                    <a:pt x="474" y="154"/>
                    <a:pt x="476" y="156"/>
                    <a:pt x="478" y="156"/>
                  </a:cubicBezTo>
                  <a:cubicBezTo>
                    <a:pt x="483" y="156"/>
                    <a:pt x="490" y="149"/>
                    <a:pt x="493" y="146"/>
                  </a:cubicBezTo>
                  <a:cubicBezTo>
                    <a:pt x="497" y="146"/>
                    <a:pt x="501" y="142"/>
                    <a:pt x="505" y="142"/>
                  </a:cubicBezTo>
                  <a:cubicBezTo>
                    <a:pt x="530" y="142"/>
                    <a:pt x="554" y="150"/>
                    <a:pt x="583" y="154"/>
                  </a:cubicBezTo>
                  <a:cubicBezTo>
                    <a:pt x="583" y="154"/>
                    <a:pt x="587" y="150"/>
                    <a:pt x="591" y="146"/>
                  </a:cubicBezTo>
                  <a:cubicBezTo>
                    <a:pt x="595" y="130"/>
                    <a:pt x="595" y="113"/>
                    <a:pt x="595" y="93"/>
                  </a:cubicBezTo>
                  <a:cubicBezTo>
                    <a:pt x="595" y="85"/>
                    <a:pt x="595" y="76"/>
                    <a:pt x="595" y="72"/>
                  </a:cubicBezTo>
                  <a:cubicBezTo>
                    <a:pt x="591" y="60"/>
                    <a:pt x="591" y="48"/>
                    <a:pt x="583" y="35"/>
                  </a:cubicBezTo>
                  <a:cubicBezTo>
                    <a:pt x="579" y="31"/>
                    <a:pt x="571" y="27"/>
                    <a:pt x="558" y="27"/>
                  </a:cubicBezTo>
                  <a:cubicBezTo>
                    <a:pt x="547" y="27"/>
                    <a:pt x="535" y="36"/>
                    <a:pt x="523" y="36"/>
                  </a:cubicBezTo>
                  <a:cubicBezTo>
                    <a:pt x="516" y="36"/>
                    <a:pt x="510" y="34"/>
                    <a:pt x="505" y="27"/>
                  </a:cubicBezTo>
                  <a:cubicBezTo>
                    <a:pt x="494" y="16"/>
                    <a:pt x="483" y="12"/>
                    <a:pt x="472" y="12"/>
                  </a:cubicBezTo>
                  <a:cubicBezTo>
                    <a:pt x="456" y="12"/>
                    <a:pt x="440" y="21"/>
                    <a:pt x="423" y="23"/>
                  </a:cubicBezTo>
                  <a:cubicBezTo>
                    <a:pt x="419" y="23"/>
                    <a:pt x="411" y="27"/>
                    <a:pt x="402" y="27"/>
                  </a:cubicBezTo>
                  <a:cubicBezTo>
                    <a:pt x="391" y="27"/>
                    <a:pt x="379" y="18"/>
                    <a:pt x="367" y="18"/>
                  </a:cubicBezTo>
                  <a:cubicBezTo>
                    <a:pt x="362" y="18"/>
                    <a:pt x="358" y="20"/>
                    <a:pt x="353" y="23"/>
                  </a:cubicBezTo>
                  <a:cubicBezTo>
                    <a:pt x="338" y="31"/>
                    <a:pt x="324" y="34"/>
                    <a:pt x="309" y="34"/>
                  </a:cubicBezTo>
                  <a:cubicBezTo>
                    <a:pt x="280" y="34"/>
                    <a:pt x="252" y="23"/>
                    <a:pt x="222" y="23"/>
                  </a:cubicBezTo>
                  <a:cubicBezTo>
                    <a:pt x="209" y="20"/>
                    <a:pt x="195" y="8"/>
                    <a:pt x="184" y="8"/>
                  </a:cubicBezTo>
                  <a:cubicBezTo>
                    <a:pt x="182" y="8"/>
                    <a:pt x="179" y="9"/>
                    <a:pt x="177" y="11"/>
                  </a:cubicBezTo>
                  <a:cubicBezTo>
                    <a:pt x="174" y="12"/>
                    <a:pt x="172" y="12"/>
                    <a:pt x="169" y="12"/>
                  </a:cubicBezTo>
                  <a:cubicBezTo>
                    <a:pt x="160" y="12"/>
                    <a:pt x="151" y="8"/>
                    <a:pt x="143" y="8"/>
                  </a:cubicBezTo>
                  <a:cubicBezTo>
                    <a:pt x="131" y="8"/>
                    <a:pt x="120" y="16"/>
                    <a:pt x="111" y="60"/>
                  </a:cubicBezTo>
                  <a:cubicBezTo>
                    <a:pt x="97" y="21"/>
                    <a:pt x="89" y="1"/>
                    <a:pt x="82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9"/>
            <p:cNvSpPr/>
            <p:nvPr/>
          </p:nvSpPr>
          <p:spPr>
            <a:xfrm>
              <a:off x="3046500" y="4516725"/>
              <a:ext cx="2400" cy="3175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47" y="0"/>
                  </a:moveTo>
                  <a:cubicBezTo>
                    <a:pt x="38" y="0"/>
                    <a:pt x="30" y="1"/>
                    <a:pt x="21" y="3"/>
                  </a:cubicBezTo>
                  <a:cubicBezTo>
                    <a:pt x="13" y="3"/>
                    <a:pt x="5" y="20"/>
                    <a:pt x="5" y="53"/>
                  </a:cubicBezTo>
                  <a:cubicBezTo>
                    <a:pt x="1" y="77"/>
                    <a:pt x="9" y="102"/>
                    <a:pt x="21" y="122"/>
                  </a:cubicBezTo>
                  <a:cubicBezTo>
                    <a:pt x="21" y="127"/>
                    <a:pt x="26" y="127"/>
                    <a:pt x="26" y="127"/>
                  </a:cubicBezTo>
                  <a:cubicBezTo>
                    <a:pt x="31" y="115"/>
                    <a:pt x="37" y="112"/>
                    <a:pt x="43" y="112"/>
                  </a:cubicBezTo>
                  <a:cubicBezTo>
                    <a:pt x="52" y="112"/>
                    <a:pt x="60" y="120"/>
                    <a:pt x="69" y="120"/>
                  </a:cubicBezTo>
                  <a:cubicBezTo>
                    <a:pt x="71" y="120"/>
                    <a:pt x="73" y="119"/>
                    <a:pt x="75" y="118"/>
                  </a:cubicBezTo>
                  <a:cubicBezTo>
                    <a:pt x="83" y="118"/>
                    <a:pt x="91" y="110"/>
                    <a:pt x="95" y="69"/>
                  </a:cubicBezTo>
                  <a:cubicBezTo>
                    <a:pt x="87" y="12"/>
                    <a:pt x="87" y="8"/>
                    <a:pt x="75" y="3"/>
                  </a:cubicBezTo>
                  <a:cubicBezTo>
                    <a:pt x="65" y="1"/>
                    <a:pt x="55" y="0"/>
                    <a:pt x="4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9"/>
            <p:cNvSpPr/>
            <p:nvPr/>
          </p:nvSpPr>
          <p:spPr>
            <a:xfrm>
              <a:off x="3043750" y="4516450"/>
              <a:ext cx="1050" cy="3350"/>
            </a:xfrm>
            <a:custGeom>
              <a:avLst/>
              <a:gdLst/>
              <a:ahLst/>
              <a:cxnLst/>
              <a:rect l="l" t="t" r="r" b="b"/>
              <a:pathLst>
                <a:path w="42" h="134" extrusionOk="0">
                  <a:moveTo>
                    <a:pt x="11" y="1"/>
                  </a:moveTo>
                  <a:cubicBezTo>
                    <a:pt x="7" y="1"/>
                    <a:pt x="4" y="25"/>
                    <a:pt x="0" y="68"/>
                  </a:cubicBezTo>
                  <a:cubicBezTo>
                    <a:pt x="0" y="88"/>
                    <a:pt x="4" y="109"/>
                    <a:pt x="13" y="129"/>
                  </a:cubicBezTo>
                  <a:cubicBezTo>
                    <a:pt x="14" y="132"/>
                    <a:pt x="16" y="134"/>
                    <a:pt x="18" y="134"/>
                  </a:cubicBezTo>
                  <a:cubicBezTo>
                    <a:pt x="22" y="134"/>
                    <a:pt x="28" y="129"/>
                    <a:pt x="33" y="121"/>
                  </a:cubicBezTo>
                  <a:cubicBezTo>
                    <a:pt x="41" y="92"/>
                    <a:pt x="41" y="64"/>
                    <a:pt x="37" y="35"/>
                  </a:cubicBezTo>
                  <a:cubicBezTo>
                    <a:pt x="33" y="23"/>
                    <a:pt x="25" y="10"/>
                    <a:pt x="13" y="2"/>
                  </a:cubicBezTo>
                  <a:cubicBezTo>
                    <a:pt x="12" y="1"/>
                    <a:pt x="11" y="1"/>
                    <a:pt x="1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9"/>
            <p:cNvSpPr/>
            <p:nvPr/>
          </p:nvSpPr>
          <p:spPr>
            <a:xfrm>
              <a:off x="3042100" y="4516875"/>
              <a:ext cx="1150" cy="3475"/>
            </a:xfrm>
            <a:custGeom>
              <a:avLst/>
              <a:gdLst/>
              <a:ahLst/>
              <a:cxnLst/>
              <a:rect l="l" t="t" r="r" b="b"/>
              <a:pathLst>
                <a:path w="46" h="139" extrusionOk="0">
                  <a:moveTo>
                    <a:pt x="22" y="0"/>
                  </a:moveTo>
                  <a:cubicBezTo>
                    <a:pt x="15" y="0"/>
                    <a:pt x="9" y="11"/>
                    <a:pt x="5" y="43"/>
                  </a:cubicBezTo>
                  <a:cubicBezTo>
                    <a:pt x="1" y="75"/>
                    <a:pt x="5" y="108"/>
                    <a:pt x="17" y="137"/>
                  </a:cubicBezTo>
                  <a:cubicBezTo>
                    <a:pt x="18" y="138"/>
                    <a:pt x="19" y="138"/>
                    <a:pt x="20" y="138"/>
                  </a:cubicBezTo>
                  <a:cubicBezTo>
                    <a:pt x="28" y="138"/>
                    <a:pt x="38" y="108"/>
                    <a:pt x="42" y="71"/>
                  </a:cubicBezTo>
                  <a:cubicBezTo>
                    <a:pt x="46" y="51"/>
                    <a:pt x="42" y="30"/>
                    <a:pt x="37" y="14"/>
                  </a:cubicBezTo>
                  <a:cubicBezTo>
                    <a:pt x="32" y="7"/>
                    <a:pt x="27" y="0"/>
                    <a:pt x="22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9"/>
            <p:cNvSpPr/>
            <p:nvPr/>
          </p:nvSpPr>
          <p:spPr>
            <a:xfrm>
              <a:off x="3041075" y="4516950"/>
              <a:ext cx="950" cy="3575"/>
            </a:xfrm>
            <a:custGeom>
              <a:avLst/>
              <a:gdLst/>
              <a:ahLst/>
              <a:cxnLst/>
              <a:rect l="l" t="t" r="r" b="b"/>
              <a:pathLst>
                <a:path w="38" h="143" extrusionOk="0">
                  <a:moveTo>
                    <a:pt x="16" y="0"/>
                  </a:moveTo>
                  <a:cubicBezTo>
                    <a:pt x="11" y="0"/>
                    <a:pt x="7" y="19"/>
                    <a:pt x="1" y="56"/>
                  </a:cubicBezTo>
                  <a:cubicBezTo>
                    <a:pt x="4" y="107"/>
                    <a:pt x="8" y="143"/>
                    <a:pt x="16" y="143"/>
                  </a:cubicBezTo>
                  <a:cubicBezTo>
                    <a:pt x="16" y="143"/>
                    <a:pt x="17" y="142"/>
                    <a:pt x="17" y="142"/>
                  </a:cubicBezTo>
                  <a:cubicBezTo>
                    <a:pt x="29" y="134"/>
                    <a:pt x="37" y="113"/>
                    <a:pt x="37" y="52"/>
                  </a:cubicBezTo>
                  <a:cubicBezTo>
                    <a:pt x="27" y="18"/>
                    <a:pt x="21" y="0"/>
                    <a:pt x="16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9"/>
            <p:cNvSpPr/>
            <p:nvPr/>
          </p:nvSpPr>
          <p:spPr>
            <a:xfrm>
              <a:off x="3045075" y="4516675"/>
              <a:ext cx="850" cy="2800"/>
            </a:xfrm>
            <a:custGeom>
              <a:avLst/>
              <a:gdLst/>
              <a:ahLst/>
              <a:cxnLst/>
              <a:rect l="l" t="t" r="r" b="b"/>
              <a:pathLst>
                <a:path w="34" h="112" extrusionOk="0">
                  <a:moveTo>
                    <a:pt x="16" y="1"/>
                  </a:moveTo>
                  <a:cubicBezTo>
                    <a:pt x="14" y="1"/>
                    <a:pt x="11" y="3"/>
                    <a:pt x="9" y="10"/>
                  </a:cubicBezTo>
                  <a:cubicBezTo>
                    <a:pt x="5" y="22"/>
                    <a:pt x="1" y="34"/>
                    <a:pt x="1" y="47"/>
                  </a:cubicBezTo>
                  <a:cubicBezTo>
                    <a:pt x="1" y="67"/>
                    <a:pt x="5" y="88"/>
                    <a:pt x="9" y="108"/>
                  </a:cubicBezTo>
                  <a:cubicBezTo>
                    <a:pt x="11" y="110"/>
                    <a:pt x="13" y="112"/>
                    <a:pt x="15" y="112"/>
                  </a:cubicBezTo>
                  <a:cubicBezTo>
                    <a:pt x="23" y="112"/>
                    <a:pt x="30" y="98"/>
                    <a:pt x="33" y="42"/>
                  </a:cubicBezTo>
                  <a:cubicBezTo>
                    <a:pt x="28" y="16"/>
                    <a:pt x="22" y="1"/>
                    <a:pt x="16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9"/>
            <p:cNvSpPr/>
            <p:nvPr/>
          </p:nvSpPr>
          <p:spPr>
            <a:xfrm>
              <a:off x="3025075" y="4516975"/>
              <a:ext cx="850" cy="2825"/>
            </a:xfrm>
            <a:custGeom>
              <a:avLst/>
              <a:gdLst/>
              <a:ahLst/>
              <a:cxnLst/>
              <a:rect l="l" t="t" r="r" b="b"/>
              <a:pathLst>
                <a:path w="34" h="113" extrusionOk="0">
                  <a:moveTo>
                    <a:pt x="14" y="0"/>
                  </a:moveTo>
                  <a:cubicBezTo>
                    <a:pt x="11" y="0"/>
                    <a:pt x="7" y="4"/>
                    <a:pt x="5" y="14"/>
                  </a:cubicBezTo>
                  <a:cubicBezTo>
                    <a:pt x="0" y="47"/>
                    <a:pt x="0" y="80"/>
                    <a:pt x="9" y="112"/>
                  </a:cubicBezTo>
                  <a:lnTo>
                    <a:pt x="29" y="96"/>
                  </a:lnTo>
                  <a:cubicBezTo>
                    <a:pt x="33" y="67"/>
                    <a:pt x="29" y="35"/>
                    <a:pt x="21" y="6"/>
                  </a:cubicBezTo>
                  <a:cubicBezTo>
                    <a:pt x="19" y="2"/>
                    <a:pt x="17" y="0"/>
                    <a:pt x="1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9"/>
            <p:cNvSpPr/>
            <p:nvPr/>
          </p:nvSpPr>
          <p:spPr>
            <a:xfrm>
              <a:off x="3032050" y="4608600"/>
              <a:ext cx="10700" cy="3775"/>
            </a:xfrm>
            <a:custGeom>
              <a:avLst/>
              <a:gdLst/>
              <a:ahLst/>
              <a:cxnLst/>
              <a:rect l="l" t="t" r="r" b="b"/>
              <a:pathLst>
                <a:path w="428" h="151" extrusionOk="0">
                  <a:moveTo>
                    <a:pt x="50" y="9"/>
                  </a:moveTo>
                  <a:cubicBezTo>
                    <a:pt x="33" y="13"/>
                    <a:pt x="17" y="1"/>
                    <a:pt x="0" y="38"/>
                  </a:cubicBezTo>
                  <a:lnTo>
                    <a:pt x="0" y="95"/>
                  </a:lnTo>
                  <a:cubicBezTo>
                    <a:pt x="13" y="136"/>
                    <a:pt x="25" y="140"/>
                    <a:pt x="41" y="140"/>
                  </a:cubicBezTo>
                  <a:cubicBezTo>
                    <a:pt x="119" y="140"/>
                    <a:pt x="193" y="149"/>
                    <a:pt x="271" y="149"/>
                  </a:cubicBezTo>
                  <a:cubicBezTo>
                    <a:pt x="276" y="150"/>
                    <a:pt x="281" y="150"/>
                    <a:pt x="286" y="150"/>
                  </a:cubicBezTo>
                  <a:cubicBezTo>
                    <a:pt x="301" y="150"/>
                    <a:pt x="316" y="145"/>
                    <a:pt x="329" y="132"/>
                  </a:cubicBezTo>
                  <a:cubicBezTo>
                    <a:pt x="339" y="125"/>
                    <a:pt x="347" y="119"/>
                    <a:pt x="356" y="119"/>
                  </a:cubicBezTo>
                  <a:cubicBezTo>
                    <a:pt x="361" y="119"/>
                    <a:pt x="367" y="122"/>
                    <a:pt x="374" y="128"/>
                  </a:cubicBezTo>
                  <a:cubicBezTo>
                    <a:pt x="378" y="133"/>
                    <a:pt x="383" y="135"/>
                    <a:pt x="387" y="135"/>
                  </a:cubicBezTo>
                  <a:cubicBezTo>
                    <a:pt x="399" y="135"/>
                    <a:pt x="412" y="118"/>
                    <a:pt x="427" y="79"/>
                  </a:cubicBezTo>
                  <a:cubicBezTo>
                    <a:pt x="411" y="37"/>
                    <a:pt x="397" y="20"/>
                    <a:pt x="384" y="20"/>
                  </a:cubicBezTo>
                  <a:cubicBezTo>
                    <a:pt x="376" y="20"/>
                    <a:pt x="369" y="25"/>
                    <a:pt x="362" y="34"/>
                  </a:cubicBezTo>
                  <a:cubicBezTo>
                    <a:pt x="358" y="37"/>
                    <a:pt x="354" y="47"/>
                    <a:pt x="351" y="47"/>
                  </a:cubicBezTo>
                  <a:cubicBezTo>
                    <a:pt x="350" y="47"/>
                    <a:pt x="350" y="47"/>
                    <a:pt x="349" y="46"/>
                  </a:cubicBezTo>
                  <a:cubicBezTo>
                    <a:pt x="334" y="26"/>
                    <a:pt x="320" y="20"/>
                    <a:pt x="306" y="20"/>
                  </a:cubicBezTo>
                  <a:cubicBezTo>
                    <a:pt x="292" y="20"/>
                    <a:pt x="277" y="26"/>
                    <a:pt x="262" y="26"/>
                  </a:cubicBezTo>
                  <a:cubicBezTo>
                    <a:pt x="259" y="26"/>
                    <a:pt x="257" y="26"/>
                    <a:pt x="255" y="26"/>
                  </a:cubicBezTo>
                  <a:cubicBezTo>
                    <a:pt x="210" y="17"/>
                    <a:pt x="165" y="21"/>
                    <a:pt x="119" y="17"/>
                  </a:cubicBezTo>
                  <a:cubicBezTo>
                    <a:pt x="95" y="13"/>
                    <a:pt x="74" y="9"/>
                    <a:pt x="50" y="9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9"/>
            <p:cNvSpPr/>
            <p:nvPr/>
          </p:nvSpPr>
          <p:spPr>
            <a:xfrm>
              <a:off x="3042825" y="4609575"/>
              <a:ext cx="950" cy="2025"/>
            </a:xfrm>
            <a:custGeom>
              <a:avLst/>
              <a:gdLst/>
              <a:ahLst/>
              <a:cxnLst/>
              <a:rect l="l" t="t" r="r" b="b"/>
              <a:pathLst>
                <a:path w="38" h="81" extrusionOk="0">
                  <a:moveTo>
                    <a:pt x="21" y="0"/>
                  </a:moveTo>
                  <a:cubicBezTo>
                    <a:pt x="15" y="0"/>
                    <a:pt x="9" y="11"/>
                    <a:pt x="0" y="23"/>
                  </a:cubicBezTo>
                  <a:cubicBezTo>
                    <a:pt x="7" y="62"/>
                    <a:pt x="12" y="81"/>
                    <a:pt x="18" y="81"/>
                  </a:cubicBezTo>
                  <a:cubicBezTo>
                    <a:pt x="23" y="81"/>
                    <a:pt x="29" y="65"/>
                    <a:pt x="37" y="36"/>
                  </a:cubicBezTo>
                  <a:cubicBezTo>
                    <a:pt x="31" y="10"/>
                    <a:pt x="26" y="0"/>
                    <a:pt x="2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9"/>
            <p:cNvSpPr/>
            <p:nvPr/>
          </p:nvSpPr>
          <p:spPr>
            <a:xfrm>
              <a:off x="3040550" y="4621775"/>
              <a:ext cx="10200" cy="3575"/>
            </a:xfrm>
            <a:custGeom>
              <a:avLst/>
              <a:gdLst/>
              <a:ahLst/>
              <a:cxnLst/>
              <a:rect l="l" t="t" r="r" b="b"/>
              <a:pathLst>
                <a:path w="408" h="143" extrusionOk="0">
                  <a:moveTo>
                    <a:pt x="338" y="1"/>
                  </a:moveTo>
                  <a:cubicBezTo>
                    <a:pt x="310" y="1"/>
                    <a:pt x="282" y="13"/>
                    <a:pt x="251" y="16"/>
                  </a:cubicBezTo>
                  <a:cubicBezTo>
                    <a:pt x="210" y="20"/>
                    <a:pt x="169" y="24"/>
                    <a:pt x="128" y="24"/>
                  </a:cubicBezTo>
                  <a:cubicBezTo>
                    <a:pt x="91" y="24"/>
                    <a:pt x="58" y="11"/>
                    <a:pt x="26" y="7"/>
                  </a:cubicBezTo>
                  <a:cubicBezTo>
                    <a:pt x="22" y="7"/>
                    <a:pt x="13" y="11"/>
                    <a:pt x="9" y="20"/>
                  </a:cubicBezTo>
                  <a:cubicBezTo>
                    <a:pt x="5" y="32"/>
                    <a:pt x="1" y="48"/>
                    <a:pt x="5" y="61"/>
                  </a:cubicBezTo>
                  <a:cubicBezTo>
                    <a:pt x="1" y="77"/>
                    <a:pt x="5" y="94"/>
                    <a:pt x="9" y="106"/>
                  </a:cubicBezTo>
                  <a:cubicBezTo>
                    <a:pt x="17" y="118"/>
                    <a:pt x="26" y="126"/>
                    <a:pt x="30" y="126"/>
                  </a:cubicBezTo>
                  <a:lnTo>
                    <a:pt x="83" y="126"/>
                  </a:lnTo>
                  <a:cubicBezTo>
                    <a:pt x="108" y="135"/>
                    <a:pt x="136" y="139"/>
                    <a:pt x="161" y="143"/>
                  </a:cubicBezTo>
                  <a:cubicBezTo>
                    <a:pt x="218" y="143"/>
                    <a:pt x="272" y="135"/>
                    <a:pt x="329" y="130"/>
                  </a:cubicBezTo>
                  <a:cubicBezTo>
                    <a:pt x="346" y="126"/>
                    <a:pt x="366" y="126"/>
                    <a:pt x="374" y="126"/>
                  </a:cubicBezTo>
                  <a:cubicBezTo>
                    <a:pt x="387" y="122"/>
                    <a:pt x="399" y="114"/>
                    <a:pt x="407" y="40"/>
                  </a:cubicBezTo>
                  <a:cubicBezTo>
                    <a:pt x="399" y="28"/>
                    <a:pt x="387" y="20"/>
                    <a:pt x="378" y="11"/>
                  </a:cubicBezTo>
                  <a:cubicBezTo>
                    <a:pt x="365" y="3"/>
                    <a:pt x="352" y="1"/>
                    <a:pt x="33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9"/>
            <p:cNvSpPr/>
            <p:nvPr/>
          </p:nvSpPr>
          <p:spPr>
            <a:xfrm>
              <a:off x="3050925" y="4621925"/>
              <a:ext cx="1775" cy="2925"/>
            </a:xfrm>
            <a:custGeom>
              <a:avLst/>
              <a:gdLst/>
              <a:ahLst/>
              <a:cxnLst/>
              <a:rect l="l" t="t" r="r" b="b"/>
              <a:pathLst>
                <a:path w="71" h="117" extrusionOk="0">
                  <a:moveTo>
                    <a:pt x="38" y="0"/>
                  </a:moveTo>
                  <a:cubicBezTo>
                    <a:pt x="28" y="0"/>
                    <a:pt x="18" y="8"/>
                    <a:pt x="9" y="14"/>
                  </a:cubicBezTo>
                  <a:cubicBezTo>
                    <a:pt x="5" y="30"/>
                    <a:pt x="0" y="46"/>
                    <a:pt x="5" y="59"/>
                  </a:cubicBezTo>
                  <a:cubicBezTo>
                    <a:pt x="0" y="75"/>
                    <a:pt x="5" y="92"/>
                    <a:pt x="9" y="108"/>
                  </a:cubicBezTo>
                  <a:cubicBezTo>
                    <a:pt x="17" y="111"/>
                    <a:pt x="25" y="117"/>
                    <a:pt x="32" y="117"/>
                  </a:cubicBezTo>
                  <a:cubicBezTo>
                    <a:pt x="45" y="117"/>
                    <a:pt x="58" y="103"/>
                    <a:pt x="70" y="42"/>
                  </a:cubicBezTo>
                  <a:cubicBezTo>
                    <a:pt x="59" y="10"/>
                    <a:pt x="48" y="0"/>
                    <a:pt x="3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9"/>
            <p:cNvSpPr/>
            <p:nvPr/>
          </p:nvSpPr>
          <p:spPr>
            <a:xfrm>
              <a:off x="3053500" y="4622150"/>
              <a:ext cx="1750" cy="3000"/>
            </a:xfrm>
            <a:custGeom>
              <a:avLst/>
              <a:gdLst/>
              <a:ahLst/>
              <a:cxnLst/>
              <a:rect l="l" t="t" r="r" b="b"/>
              <a:pathLst>
                <a:path w="70" h="120" extrusionOk="0">
                  <a:moveTo>
                    <a:pt x="21" y="1"/>
                  </a:moveTo>
                  <a:cubicBezTo>
                    <a:pt x="12" y="1"/>
                    <a:pt x="8" y="21"/>
                    <a:pt x="0" y="33"/>
                  </a:cubicBezTo>
                  <a:cubicBezTo>
                    <a:pt x="8" y="111"/>
                    <a:pt x="8" y="111"/>
                    <a:pt x="12" y="111"/>
                  </a:cubicBezTo>
                  <a:cubicBezTo>
                    <a:pt x="29" y="115"/>
                    <a:pt x="41" y="120"/>
                    <a:pt x="57" y="120"/>
                  </a:cubicBezTo>
                  <a:cubicBezTo>
                    <a:pt x="62" y="120"/>
                    <a:pt x="66" y="103"/>
                    <a:pt x="70" y="87"/>
                  </a:cubicBezTo>
                  <a:cubicBezTo>
                    <a:pt x="66" y="66"/>
                    <a:pt x="62" y="46"/>
                    <a:pt x="57" y="25"/>
                  </a:cubicBezTo>
                  <a:cubicBezTo>
                    <a:pt x="49" y="13"/>
                    <a:pt x="33" y="5"/>
                    <a:pt x="2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9"/>
            <p:cNvSpPr/>
            <p:nvPr/>
          </p:nvSpPr>
          <p:spPr>
            <a:xfrm>
              <a:off x="3056150" y="4622425"/>
              <a:ext cx="850" cy="2100"/>
            </a:xfrm>
            <a:custGeom>
              <a:avLst/>
              <a:gdLst/>
              <a:ahLst/>
              <a:cxnLst/>
              <a:rect l="l" t="t" r="r" b="b"/>
              <a:pathLst>
                <a:path w="34" h="84" extrusionOk="0">
                  <a:moveTo>
                    <a:pt x="16" y="1"/>
                  </a:moveTo>
                  <a:cubicBezTo>
                    <a:pt x="11" y="1"/>
                    <a:pt x="7" y="16"/>
                    <a:pt x="1" y="47"/>
                  </a:cubicBezTo>
                  <a:cubicBezTo>
                    <a:pt x="7" y="72"/>
                    <a:pt x="12" y="84"/>
                    <a:pt x="17" y="84"/>
                  </a:cubicBezTo>
                  <a:cubicBezTo>
                    <a:pt x="22" y="84"/>
                    <a:pt x="27" y="72"/>
                    <a:pt x="34" y="47"/>
                  </a:cubicBezTo>
                  <a:cubicBezTo>
                    <a:pt x="25" y="16"/>
                    <a:pt x="20" y="1"/>
                    <a:pt x="16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9"/>
            <p:cNvSpPr/>
            <p:nvPr/>
          </p:nvSpPr>
          <p:spPr>
            <a:xfrm>
              <a:off x="3042100" y="4503175"/>
              <a:ext cx="1050" cy="2875"/>
            </a:xfrm>
            <a:custGeom>
              <a:avLst/>
              <a:gdLst/>
              <a:ahLst/>
              <a:cxnLst/>
              <a:rect l="l" t="t" r="r" b="b"/>
              <a:pathLst>
                <a:path w="42" h="115" extrusionOk="0">
                  <a:moveTo>
                    <a:pt x="18" y="1"/>
                  </a:moveTo>
                  <a:cubicBezTo>
                    <a:pt x="12" y="1"/>
                    <a:pt x="6" y="11"/>
                    <a:pt x="1" y="41"/>
                  </a:cubicBezTo>
                  <a:cubicBezTo>
                    <a:pt x="5" y="94"/>
                    <a:pt x="13" y="115"/>
                    <a:pt x="17" y="115"/>
                  </a:cubicBezTo>
                  <a:cubicBezTo>
                    <a:pt x="25" y="115"/>
                    <a:pt x="29" y="111"/>
                    <a:pt x="37" y="98"/>
                  </a:cubicBezTo>
                  <a:cubicBezTo>
                    <a:pt x="42" y="74"/>
                    <a:pt x="42" y="53"/>
                    <a:pt x="37" y="28"/>
                  </a:cubicBezTo>
                  <a:cubicBezTo>
                    <a:pt x="31" y="13"/>
                    <a:pt x="25" y="1"/>
                    <a:pt x="1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9"/>
            <p:cNvSpPr/>
            <p:nvPr/>
          </p:nvSpPr>
          <p:spPr>
            <a:xfrm>
              <a:off x="3035025" y="4503325"/>
              <a:ext cx="850" cy="2775"/>
            </a:xfrm>
            <a:custGeom>
              <a:avLst/>
              <a:gdLst/>
              <a:ahLst/>
              <a:cxnLst/>
              <a:rect l="l" t="t" r="r" b="b"/>
              <a:pathLst>
                <a:path w="34" h="111" extrusionOk="0">
                  <a:moveTo>
                    <a:pt x="21" y="0"/>
                  </a:moveTo>
                  <a:cubicBezTo>
                    <a:pt x="13" y="0"/>
                    <a:pt x="7" y="9"/>
                    <a:pt x="0" y="47"/>
                  </a:cubicBezTo>
                  <a:cubicBezTo>
                    <a:pt x="9" y="89"/>
                    <a:pt x="15" y="110"/>
                    <a:pt x="21" y="110"/>
                  </a:cubicBezTo>
                  <a:cubicBezTo>
                    <a:pt x="24" y="110"/>
                    <a:pt x="27" y="105"/>
                    <a:pt x="29" y="96"/>
                  </a:cubicBezTo>
                  <a:cubicBezTo>
                    <a:pt x="33" y="76"/>
                    <a:pt x="33" y="59"/>
                    <a:pt x="33" y="39"/>
                  </a:cubicBezTo>
                  <a:cubicBezTo>
                    <a:pt x="33" y="27"/>
                    <a:pt x="33" y="14"/>
                    <a:pt x="29" y="2"/>
                  </a:cubicBezTo>
                  <a:cubicBezTo>
                    <a:pt x="26" y="1"/>
                    <a:pt x="24" y="0"/>
                    <a:pt x="2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9"/>
            <p:cNvSpPr/>
            <p:nvPr/>
          </p:nvSpPr>
          <p:spPr>
            <a:xfrm>
              <a:off x="3036450" y="4503300"/>
              <a:ext cx="5275" cy="3625"/>
            </a:xfrm>
            <a:custGeom>
              <a:avLst/>
              <a:gdLst/>
              <a:ahLst/>
              <a:cxnLst/>
              <a:rect l="l" t="t" r="r" b="b"/>
              <a:pathLst>
                <a:path w="211" h="145" extrusionOk="0">
                  <a:moveTo>
                    <a:pt x="190" y="1"/>
                  </a:moveTo>
                  <a:cubicBezTo>
                    <a:pt x="188" y="1"/>
                    <a:pt x="187" y="2"/>
                    <a:pt x="186" y="3"/>
                  </a:cubicBezTo>
                  <a:lnTo>
                    <a:pt x="103" y="7"/>
                  </a:lnTo>
                  <a:lnTo>
                    <a:pt x="17" y="7"/>
                  </a:lnTo>
                  <a:cubicBezTo>
                    <a:pt x="13" y="7"/>
                    <a:pt x="13" y="7"/>
                    <a:pt x="9" y="11"/>
                  </a:cubicBezTo>
                  <a:cubicBezTo>
                    <a:pt x="1" y="40"/>
                    <a:pt x="1" y="69"/>
                    <a:pt x="5" y="97"/>
                  </a:cubicBezTo>
                  <a:cubicBezTo>
                    <a:pt x="8" y="131"/>
                    <a:pt x="14" y="140"/>
                    <a:pt x="21" y="140"/>
                  </a:cubicBezTo>
                  <a:cubicBezTo>
                    <a:pt x="22" y="140"/>
                    <a:pt x="24" y="139"/>
                    <a:pt x="25" y="138"/>
                  </a:cubicBezTo>
                  <a:cubicBezTo>
                    <a:pt x="29" y="131"/>
                    <a:pt x="35" y="116"/>
                    <a:pt x="40" y="116"/>
                  </a:cubicBezTo>
                  <a:cubicBezTo>
                    <a:pt x="40" y="116"/>
                    <a:pt x="41" y="117"/>
                    <a:pt x="42" y="118"/>
                  </a:cubicBezTo>
                  <a:cubicBezTo>
                    <a:pt x="52" y="138"/>
                    <a:pt x="61" y="142"/>
                    <a:pt x="71" y="142"/>
                  </a:cubicBezTo>
                  <a:cubicBezTo>
                    <a:pt x="78" y="142"/>
                    <a:pt x="84" y="141"/>
                    <a:pt x="92" y="141"/>
                  </a:cubicBezTo>
                  <a:cubicBezTo>
                    <a:pt x="95" y="141"/>
                    <a:pt x="99" y="141"/>
                    <a:pt x="103" y="142"/>
                  </a:cubicBezTo>
                  <a:cubicBezTo>
                    <a:pt x="105" y="143"/>
                    <a:pt x="107" y="143"/>
                    <a:pt x="109" y="143"/>
                  </a:cubicBezTo>
                  <a:cubicBezTo>
                    <a:pt x="124" y="143"/>
                    <a:pt x="139" y="132"/>
                    <a:pt x="155" y="132"/>
                  </a:cubicBezTo>
                  <a:cubicBezTo>
                    <a:pt x="162" y="132"/>
                    <a:pt x="170" y="135"/>
                    <a:pt x="177" y="142"/>
                  </a:cubicBezTo>
                  <a:cubicBezTo>
                    <a:pt x="179" y="144"/>
                    <a:pt x="181" y="144"/>
                    <a:pt x="183" y="144"/>
                  </a:cubicBezTo>
                  <a:cubicBezTo>
                    <a:pt x="193" y="144"/>
                    <a:pt x="203" y="121"/>
                    <a:pt x="210" y="40"/>
                  </a:cubicBezTo>
                  <a:cubicBezTo>
                    <a:pt x="203" y="16"/>
                    <a:pt x="197" y="1"/>
                    <a:pt x="190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9"/>
            <p:cNvSpPr/>
            <p:nvPr/>
          </p:nvSpPr>
          <p:spPr>
            <a:xfrm>
              <a:off x="3044875" y="4503675"/>
              <a:ext cx="1150" cy="3000"/>
            </a:xfrm>
            <a:custGeom>
              <a:avLst/>
              <a:gdLst/>
              <a:ahLst/>
              <a:cxnLst/>
              <a:rect l="l" t="t" r="r" b="b"/>
              <a:pathLst>
                <a:path w="46" h="120" extrusionOk="0">
                  <a:moveTo>
                    <a:pt x="19" y="0"/>
                  </a:moveTo>
                  <a:cubicBezTo>
                    <a:pt x="12" y="0"/>
                    <a:pt x="7" y="20"/>
                    <a:pt x="0" y="58"/>
                  </a:cubicBezTo>
                  <a:cubicBezTo>
                    <a:pt x="4" y="119"/>
                    <a:pt x="17" y="115"/>
                    <a:pt x="25" y="119"/>
                  </a:cubicBezTo>
                  <a:cubicBezTo>
                    <a:pt x="26" y="120"/>
                    <a:pt x="28" y="120"/>
                    <a:pt x="29" y="120"/>
                  </a:cubicBezTo>
                  <a:cubicBezTo>
                    <a:pt x="38" y="120"/>
                    <a:pt x="42" y="105"/>
                    <a:pt x="45" y="54"/>
                  </a:cubicBezTo>
                  <a:cubicBezTo>
                    <a:pt x="33" y="18"/>
                    <a:pt x="25" y="0"/>
                    <a:pt x="19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9"/>
            <p:cNvSpPr/>
            <p:nvPr/>
          </p:nvSpPr>
          <p:spPr>
            <a:xfrm>
              <a:off x="3030000" y="4503750"/>
              <a:ext cx="850" cy="3050"/>
            </a:xfrm>
            <a:custGeom>
              <a:avLst/>
              <a:gdLst/>
              <a:ahLst/>
              <a:cxnLst/>
              <a:rect l="l" t="t" r="r" b="b"/>
              <a:pathLst>
                <a:path w="34" h="122" extrusionOk="0">
                  <a:moveTo>
                    <a:pt x="26" y="1"/>
                  </a:moveTo>
                  <a:cubicBezTo>
                    <a:pt x="26" y="1"/>
                    <a:pt x="25" y="1"/>
                    <a:pt x="25" y="1"/>
                  </a:cubicBezTo>
                  <a:cubicBezTo>
                    <a:pt x="17" y="5"/>
                    <a:pt x="9" y="14"/>
                    <a:pt x="0" y="26"/>
                  </a:cubicBezTo>
                  <a:cubicBezTo>
                    <a:pt x="6" y="93"/>
                    <a:pt x="10" y="122"/>
                    <a:pt x="17" y="122"/>
                  </a:cubicBezTo>
                  <a:cubicBezTo>
                    <a:pt x="19" y="122"/>
                    <a:pt x="22" y="118"/>
                    <a:pt x="25" y="112"/>
                  </a:cubicBezTo>
                  <a:cubicBezTo>
                    <a:pt x="29" y="92"/>
                    <a:pt x="33" y="71"/>
                    <a:pt x="33" y="51"/>
                  </a:cubicBezTo>
                  <a:cubicBezTo>
                    <a:pt x="33" y="21"/>
                    <a:pt x="30" y="1"/>
                    <a:pt x="26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9"/>
            <p:cNvSpPr/>
            <p:nvPr/>
          </p:nvSpPr>
          <p:spPr>
            <a:xfrm>
              <a:off x="3043525" y="4503525"/>
              <a:ext cx="850" cy="3050"/>
            </a:xfrm>
            <a:custGeom>
              <a:avLst/>
              <a:gdLst/>
              <a:ahLst/>
              <a:cxnLst/>
              <a:rect l="l" t="t" r="r" b="b"/>
              <a:pathLst>
                <a:path w="34" h="122" extrusionOk="0">
                  <a:moveTo>
                    <a:pt x="16" y="0"/>
                  </a:moveTo>
                  <a:cubicBezTo>
                    <a:pt x="10" y="0"/>
                    <a:pt x="6" y="11"/>
                    <a:pt x="1" y="39"/>
                  </a:cubicBezTo>
                  <a:cubicBezTo>
                    <a:pt x="9" y="117"/>
                    <a:pt x="5" y="121"/>
                    <a:pt x="13" y="121"/>
                  </a:cubicBezTo>
                  <a:cubicBezTo>
                    <a:pt x="17" y="117"/>
                    <a:pt x="26" y="109"/>
                    <a:pt x="30" y="92"/>
                  </a:cubicBezTo>
                  <a:cubicBezTo>
                    <a:pt x="34" y="68"/>
                    <a:pt x="34" y="39"/>
                    <a:pt x="30" y="14"/>
                  </a:cubicBezTo>
                  <a:cubicBezTo>
                    <a:pt x="24" y="6"/>
                    <a:pt x="20" y="0"/>
                    <a:pt x="16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9"/>
            <p:cNvSpPr/>
            <p:nvPr/>
          </p:nvSpPr>
          <p:spPr>
            <a:xfrm>
              <a:off x="3033475" y="4503650"/>
              <a:ext cx="850" cy="3025"/>
            </a:xfrm>
            <a:custGeom>
              <a:avLst/>
              <a:gdLst/>
              <a:ahLst/>
              <a:cxnLst/>
              <a:rect l="l" t="t" r="r" b="b"/>
              <a:pathLst>
                <a:path w="34" h="121" extrusionOk="0">
                  <a:moveTo>
                    <a:pt x="17" y="0"/>
                  </a:moveTo>
                  <a:cubicBezTo>
                    <a:pt x="15" y="0"/>
                    <a:pt x="14" y="2"/>
                    <a:pt x="13" y="5"/>
                  </a:cubicBezTo>
                  <a:cubicBezTo>
                    <a:pt x="9" y="22"/>
                    <a:pt x="5" y="38"/>
                    <a:pt x="5" y="55"/>
                  </a:cubicBezTo>
                  <a:cubicBezTo>
                    <a:pt x="1" y="75"/>
                    <a:pt x="5" y="100"/>
                    <a:pt x="13" y="120"/>
                  </a:cubicBezTo>
                  <a:cubicBezTo>
                    <a:pt x="14" y="121"/>
                    <a:pt x="15" y="121"/>
                    <a:pt x="16" y="121"/>
                  </a:cubicBezTo>
                  <a:cubicBezTo>
                    <a:pt x="26" y="121"/>
                    <a:pt x="30" y="96"/>
                    <a:pt x="34" y="42"/>
                  </a:cubicBezTo>
                  <a:cubicBezTo>
                    <a:pt x="25" y="13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3031225" y="4503675"/>
              <a:ext cx="750" cy="3150"/>
            </a:xfrm>
            <a:custGeom>
              <a:avLst/>
              <a:gdLst/>
              <a:ahLst/>
              <a:cxnLst/>
              <a:rect l="l" t="t" r="r" b="b"/>
              <a:pathLst>
                <a:path w="30" h="126" extrusionOk="0">
                  <a:moveTo>
                    <a:pt x="13" y="0"/>
                  </a:moveTo>
                  <a:cubicBezTo>
                    <a:pt x="9" y="0"/>
                    <a:pt x="5" y="17"/>
                    <a:pt x="5" y="33"/>
                  </a:cubicBezTo>
                  <a:cubicBezTo>
                    <a:pt x="1" y="54"/>
                    <a:pt x="5" y="78"/>
                    <a:pt x="5" y="99"/>
                  </a:cubicBezTo>
                  <a:cubicBezTo>
                    <a:pt x="8" y="119"/>
                    <a:pt x="12" y="126"/>
                    <a:pt x="16" y="126"/>
                  </a:cubicBezTo>
                  <a:cubicBezTo>
                    <a:pt x="20" y="126"/>
                    <a:pt x="25" y="114"/>
                    <a:pt x="29" y="103"/>
                  </a:cubicBezTo>
                  <a:cubicBezTo>
                    <a:pt x="25" y="25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3046725" y="4504300"/>
              <a:ext cx="850" cy="2375"/>
            </a:xfrm>
            <a:custGeom>
              <a:avLst/>
              <a:gdLst/>
              <a:ahLst/>
              <a:cxnLst/>
              <a:rect l="l" t="t" r="r" b="b"/>
              <a:pathLst>
                <a:path w="34" h="95" extrusionOk="0">
                  <a:moveTo>
                    <a:pt x="17" y="1"/>
                  </a:moveTo>
                  <a:cubicBezTo>
                    <a:pt x="14" y="1"/>
                    <a:pt x="11" y="3"/>
                    <a:pt x="8" y="4"/>
                  </a:cubicBezTo>
                  <a:cubicBezTo>
                    <a:pt x="4" y="16"/>
                    <a:pt x="0" y="29"/>
                    <a:pt x="4" y="41"/>
                  </a:cubicBezTo>
                  <a:cubicBezTo>
                    <a:pt x="0" y="57"/>
                    <a:pt x="4" y="70"/>
                    <a:pt x="8" y="86"/>
                  </a:cubicBezTo>
                  <a:cubicBezTo>
                    <a:pt x="11" y="91"/>
                    <a:pt x="14" y="94"/>
                    <a:pt x="17" y="94"/>
                  </a:cubicBezTo>
                  <a:cubicBezTo>
                    <a:pt x="24" y="94"/>
                    <a:pt x="30" y="80"/>
                    <a:pt x="33" y="41"/>
                  </a:cubicBezTo>
                  <a:cubicBezTo>
                    <a:pt x="28" y="8"/>
                    <a:pt x="22" y="1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3032675" y="4503875"/>
              <a:ext cx="525" cy="2700"/>
            </a:xfrm>
            <a:custGeom>
              <a:avLst/>
              <a:gdLst/>
              <a:ahLst/>
              <a:cxnLst/>
              <a:rect l="l" t="t" r="r" b="b"/>
              <a:pathLst>
                <a:path w="21" h="108" extrusionOk="0">
                  <a:moveTo>
                    <a:pt x="8" y="0"/>
                  </a:moveTo>
                  <a:cubicBezTo>
                    <a:pt x="0" y="0"/>
                    <a:pt x="0" y="25"/>
                    <a:pt x="0" y="46"/>
                  </a:cubicBezTo>
                  <a:cubicBezTo>
                    <a:pt x="0" y="87"/>
                    <a:pt x="0" y="107"/>
                    <a:pt x="8" y="107"/>
                  </a:cubicBezTo>
                  <a:cubicBezTo>
                    <a:pt x="12" y="107"/>
                    <a:pt x="21" y="78"/>
                    <a:pt x="21" y="50"/>
                  </a:cubicBezTo>
                  <a:cubicBezTo>
                    <a:pt x="21" y="25"/>
                    <a:pt x="12" y="0"/>
                    <a:pt x="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3045475" y="4543150"/>
              <a:ext cx="3825" cy="3450"/>
            </a:xfrm>
            <a:custGeom>
              <a:avLst/>
              <a:gdLst/>
              <a:ahLst/>
              <a:cxnLst/>
              <a:rect l="l" t="t" r="r" b="b"/>
              <a:pathLst>
                <a:path w="153" h="138" extrusionOk="0">
                  <a:moveTo>
                    <a:pt x="106" y="0"/>
                  </a:moveTo>
                  <a:cubicBezTo>
                    <a:pt x="104" y="0"/>
                    <a:pt x="102" y="1"/>
                    <a:pt x="99" y="1"/>
                  </a:cubicBezTo>
                  <a:cubicBezTo>
                    <a:pt x="83" y="5"/>
                    <a:pt x="67" y="9"/>
                    <a:pt x="50" y="9"/>
                  </a:cubicBezTo>
                  <a:cubicBezTo>
                    <a:pt x="38" y="9"/>
                    <a:pt x="26" y="13"/>
                    <a:pt x="17" y="22"/>
                  </a:cubicBezTo>
                  <a:cubicBezTo>
                    <a:pt x="9" y="26"/>
                    <a:pt x="1" y="50"/>
                    <a:pt x="5" y="116"/>
                  </a:cubicBezTo>
                  <a:cubicBezTo>
                    <a:pt x="13" y="120"/>
                    <a:pt x="21" y="132"/>
                    <a:pt x="30" y="132"/>
                  </a:cubicBezTo>
                  <a:cubicBezTo>
                    <a:pt x="49" y="132"/>
                    <a:pt x="68" y="116"/>
                    <a:pt x="87" y="116"/>
                  </a:cubicBezTo>
                  <a:cubicBezTo>
                    <a:pt x="97" y="116"/>
                    <a:pt x="106" y="120"/>
                    <a:pt x="116" y="132"/>
                  </a:cubicBezTo>
                  <a:cubicBezTo>
                    <a:pt x="118" y="136"/>
                    <a:pt x="121" y="138"/>
                    <a:pt x="124" y="138"/>
                  </a:cubicBezTo>
                  <a:cubicBezTo>
                    <a:pt x="133" y="138"/>
                    <a:pt x="143" y="113"/>
                    <a:pt x="153" y="58"/>
                  </a:cubicBezTo>
                  <a:cubicBezTo>
                    <a:pt x="138" y="15"/>
                    <a:pt x="124" y="0"/>
                    <a:pt x="106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3050100" y="4544000"/>
              <a:ext cx="1875" cy="2800"/>
            </a:xfrm>
            <a:custGeom>
              <a:avLst/>
              <a:gdLst/>
              <a:ahLst/>
              <a:cxnLst/>
              <a:rect l="l" t="t" r="r" b="b"/>
              <a:pathLst>
                <a:path w="75" h="112" extrusionOk="0">
                  <a:moveTo>
                    <a:pt x="23" y="1"/>
                  </a:moveTo>
                  <a:cubicBezTo>
                    <a:pt x="16" y="1"/>
                    <a:pt x="9" y="8"/>
                    <a:pt x="1" y="33"/>
                  </a:cubicBezTo>
                  <a:cubicBezTo>
                    <a:pt x="1" y="53"/>
                    <a:pt x="5" y="74"/>
                    <a:pt x="9" y="90"/>
                  </a:cubicBezTo>
                  <a:cubicBezTo>
                    <a:pt x="19" y="102"/>
                    <a:pt x="29" y="111"/>
                    <a:pt x="39" y="111"/>
                  </a:cubicBezTo>
                  <a:cubicBezTo>
                    <a:pt x="50" y="111"/>
                    <a:pt x="62" y="101"/>
                    <a:pt x="74" y="74"/>
                  </a:cubicBezTo>
                  <a:cubicBezTo>
                    <a:pt x="66" y="12"/>
                    <a:pt x="58" y="16"/>
                    <a:pt x="42" y="12"/>
                  </a:cubicBezTo>
                  <a:cubicBezTo>
                    <a:pt x="35" y="8"/>
                    <a:pt x="29" y="1"/>
                    <a:pt x="2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3052875" y="4543850"/>
              <a:ext cx="1550" cy="2925"/>
            </a:xfrm>
            <a:custGeom>
              <a:avLst/>
              <a:gdLst/>
              <a:ahLst/>
              <a:cxnLst/>
              <a:rect l="l" t="t" r="r" b="b"/>
              <a:pathLst>
                <a:path w="62" h="117" extrusionOk="0">
                  <a:moveTo>
                    <a:pt x="31" y="1"/>
                  </a:moveTo>
                  <a:cubicBezTo>
                    <a:pt x="26" y="1"/>
                    <a:pt x="22" y="2"/>
                    <a:pt x="19" y="2"/>
                  </a:cubicBezTo>
                  <a:cubicBezTo>
                    <a:pt x="18" y="2"/>
                    <a:pt x="18" y="2"/>
                    <a:pt x="17" y="2"/>
                  </a:cubicBezTo>
                  <a:cubicBezTo>
                    <a:pt x="16" y="1"/>
                    <a:pt x="15" y="1"/>
                    <a:pt x="14" y="1"/>
                  </a:cubicBezTo>
                  <a:cubicBezTo>
                    <a:pt x="8" y="1"/>
                    <a:pt x="4" y="16"/>
                    <a:pt x="0" y="63"/>
                  </a:cubicBezTo>
                  <a:cubicBezTo>
                    <a:pt x="13" y="117"/>
                    <a:pt x="33" y="117"/>
                    <a:pt x="41" y="117"/>
                  </a:cubicBezTo>
                  <a:cubicBezTo>
                    <a:pt x="50" y="117"/>
                    <a:pt x="58" y="108"/>
                    <a:pt x="62" y="55"/>
                  </a:cubicBezTo>
                  <a:cubicBezTo>
                    <a:pt x="54" y="8"/>
                    <a:pt x="41" y="1"/>
                    <a:pt x="3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3035525" y="4543450"/>
              <a:ext cx="1175" cy="3650"/>
            </a:xfrm>
            <a:custGeom>
              <a:avLst/>
              <a:gdLst/>
              <a:ahLst/>
              <a:cxnLst/>
              <a:rect l="l" t="t" r="r" b="b"/>
              <a:pathLst>
                <a:path w="47" h="146" extrusionOk="0">
                  <a:moveTo>
                    <a:pt x="18" y="1"/>
                  </a:moveTo>
                  <a:cubicBezTo>
                    <a:pt x="16" y="1"/>
                    <a:pt x="14" y="1"/>
                    <a:pt x="13" y="1"/>
                  </a:cubicBezTo>
                  <a:cubicBezTo>
                    <a:pt x="9" y="5"/>
                    <a:pt x="1" y="14"/>
                    <a:pt x="1" y="51"/>
                  </a:cubicBezTo>
                  <a:cubicBezTo>
                    <a:pt x="5" y="71"/>
                    <a:pt x="5" y="96"/>
                    <a:pt x="9" y="120"/>
                  </a:cubicBezTo>
                  <a:cubicBezTo>
                    <a:pt x="15" y="137"/>
                    <a:pt x="20" y="145"/>
                    <a:pt x="24" y="145"/>
                  </a:cubicBezTo>
                  <a:cubicBezTo>
                    <a:pt x="33" y="145"/>
                    <a:pt x="41" y="113"/>
                    <a:pt x="46" y="51"/>
                  </a:cubicBezTo>
                  <a:cubicBezTo>
                    <a:pt x="40" y="6"/>
                    <a:pt x="26" y="1"/>
                    <a:pt x="1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3037375" y="4543575"/>
              <a:ext cx="950" cy="2825"/>
            </a:xfrm>
            <a:custGeom>
              <a:avLst/>
              <a:gdLst/>
              <a:ahLst/>
              <a:cxnLst/>
              <a:rect l="l" t="t" r="r" b="b"/>
              <a:pathLst>
                <a:path w="38" h="113" extrusionOk="0">
                  <a:moveTo>
                    <a:pt x="21" y="0"/>
                  </a:moveTo>
                  <a:cubicBezTo>
                    <a:pt x="17" y="0"/>
                    <a:pt x="17" y="0"/>
                    <a:pt x="13" y="5"/>
                  </a:cubicBezTo>
                  <a:cubicBezTo>
                    <a:pt x="5" y="21"/>
                    <a:pt x="1" y="41"/>
                    <a:pt x="5" y="58"/>
                  </a:cubicBezTo>
                  <a:cubicBezTo>
                    <a:pt x="5" y="78"/>
                    <a:pt x="9" y="95"/>
                    <a:pt x="13" y="111"/>
                  </a:cubicBezTo>
                  <a:cubicBezTo>
                    <a:pt x="14" y="112"/>
                    <a:pt x="15" y="112"/>
                    <a:pt x="16" y="112"/>
                  </a:cubicBezTo>
                  <a:cubicBezTo>
                    <a:pt x="22" y="112"/>
                    <a:pt x="27" y="101"/>
                    <a:pt x="34" y="91"/>
                  </a:cubicBezTo>
                  <a:cubicBezTo>
                    <a:pt x="38" y="66"/>
                    <a:pt x="38" y="37"/>
                    <a:pt x="34" y="13"/>
                  </a:cubicBezTo>
                  <a:cubicBezTo>
                    <a:pt x="30" y="9"/>
                    <a:pt x="25" y="5"/>
                    <a:pt x="2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3044350" y="4543850"/>
              <a:ext cx="850" cy="2525"/>
            </a:xfrm>
            <a:custGeom>
              <a:avLst/>
              <a:gdLst/>
              <a:ahLst/>
              <a:cxnLst/>
              <a:rect l="l" t="t" r="r" b="b"/>
              <a:pathLst>
                <a:path w="34" h="101" extrusionOk="0">
                  <a:moveTo>
                    <a:pt x="17" y="1"/>
                  </a:moveTo>
                  <a:cubicBezTo>
                    <a:pt x="13" y="1"/>
                    <a:pt x="9" y="12"/>
                    <a:pt x="1" y="35"/>
                  </a:cubicBezTo>
                  <a:cubicBezTo>
                    <a:pt x="4" y="97"/>
                    <a:pt x="11" y="100"/>
                    <a:pt x="19" y="100"/>
                  </a:cubicBezTo>
                  <a:cubicBezTo>
                    <a:pt x="20" y="100"/>
                    <a:pt x="20" y="100"/>
                    <a:pt x="21" y="100"/>
                  </a:cubicBezTo>
                  <a:cubicBezTo>
                    <a:pt x="30" y="96"/>
                    <a:pt x="34" y="72"/>
                    <a:pt x="34" y="35"/>
                  </a:cubicBezTo>
                  <a:cubicBezTo>
                    <a:pt x="25" y="12"/>
                    <a:pt x="21" y="1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3040975" y="4543675"/>
              <a:ext cx="650" cy="2600"/>
            </a:xfrm>
            <a:custGeom>
              <a:avLst/>
              <a:gdLst/>
              <a:ahLst/>
              <a:cxnLst/>
              <a:rect l="l" t="t" r="r" b="b"/>
              <a:pathLst>
                <a:path w="26" h="104" extrusionOk="0">
                  <a:moveTo>
                    <a:pt x="17" y="1"/>
                  </a:moveTo>
                  <a:cubicBezTo>
                    <a:pt x="13" y="1"/>
                    <a:pt x="5" y="13"/>
                    <a:pt x="0" y="21"/>
                  </a:cubicBezTo>
                  <a:cubicBezTo>
                    <a:pt x="4" y="81"/>
                    <a:pt x="8" y="104"/>
                    <a:pt x="15" y="104"/>
                  </a:cubicBezTo>
                  <a:cubicBezTo>
                    <a:pt x="16" y="104"/>
                    <a:pt x="16" y="103"/>
                    <a:pt x="17" y="103"/>
                  </a:cubicBezTo>
                  <a:cubicBezTo>
                    <a:pt x="21" y="95"/>
                    <a:pt x="25" y="79"/>
                    <a:pt x="25" y="46"/>
                  </a:cubicBezTo>
                  <a:cubicBezTo>
                    <a:pt x="25" y="29"/>
                    <a:pt x="21" y="13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3042625" y="4543750"/>
              <a:ext cx="525" cy="2425"/>
            </a:xfrm>
            <a:custGeom>
              <a:avLst/>
              <a:gdLst/>
              <a:ahLst/>
              <a:cxnLst/>
              <a:rect l="l" t="t" r="r" b="b"/>
              <a:pathLst>
                <a:path w="21" h="97" extrusionOk="0">
                  <a:moveTo>
                    <a:pt x="10" y="1"/>
                  </a:moveTo>
                  <a:cubicBezTo>
                    <a:pt x="9" y="1"/>
                    <a:pt x="9" y="1"/>
                    <a:pt x="8" y="2"/>
                  </a:cubicBezTo>
                  <a:cubicBezTo>
                    <a:pt x="0" y="10"/>
                    <a:pt x="0" y="22"/>
                    <a:pt x="0" y="34"/>
                  </a:cubicBezTo>
                  <a:cubicBezTo>
                    <a:pt x="0" y="51"/>
                    <a:pt x="0" y="71"/>
                    <a:pt x="4" y="92"/>
                  </a:cubicBezTo>
                  <a:cubicBezTo>
                    <a:pt x="6" y="95"/>
                    <a:pt x="9" y="97"/>
                    <a:pt x="11" y="97"/>
                  </a:cubicBezTo>
                  <a:cubicBezTo>
                    <a:pt x="16" y="97"/>
                    <a:pt x="21" y="83"/>
                    <a:pt x="21" y="47"/>
                  </a:cubicBezTo>
                  <a:cubicBezTo>
                    <a:pt x="17" y="12"/>
                    <a:pt x="14" y="1"/>
                    <a:pt x="10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3039225" y="4543975"/>
              <a:ext cx="650" cy="2700"/>
            </a:xfrm>
            <a:custGeom>
              <a:avLst/>
              <a:gdLst/>
              <a:ahLst/>
              <a:cxnLst/>
              <a:rect l="l" t="t" r="r" b="b"/>
              <a:pathLst>
                <a:path w="26" h="108" extrusionOk="0">
                  <a:moveTo>
                    <a:pt x="13" y="1"/>
                  </a:moveTo>
                  <a:cubicBezTo>
                    <a:pt x="1" y="1"/>
                    <a:pt x="1" y="34"/>
                    <a:pt x="9" y="108"/>
                  </a:cubicBezTo>
                  <a:cubicBezTo>
                    <a:pt x="13" y="103"/>
                    <a:pt x="13" y="99"/>
                    <a:pt x="17" y="95"/>
                  </a:cubicBezTo>
                  <a:cubicBezTo>
                    <a:pt x="21" y="91"/>
                    <a:pt x="21" y="83"/>
                    <a:pt x="21" y="75"/>
                  </a:cubicBezTo>
                  <a:cubicBezTo>
                    <a:pt x="25" y="58"/>
                    <a:pt x="25" y="42"/>
                    <a:pt x="21" y="25"/>
                  </a:cubicBezTo>
                  <a:cubicBezTo>
                    <a:pt x="21" y="13"/>
                    <a:pt x="17" y="1"/>
                    <a:pt x="1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3046400" y="4530775"/>
              <a:ext cx="1275" cy="2775"/>
            </a:xfrm>
            <a:custGeom>
              <a:avLst/>
              <a:gdLst/>
              <a:ahLst/>
              <a:cxnLst/>
              <a:rect l="l" t="t" r="r" b="b"/>
              <a:pathLst>
                <a:path w="51" h="111" extrusionOk="0">
                  <a:moveTo>
                    <a:pt x="24" y="1"/>
                  </a:moveTo>
                  <a:cubicBezTo>
                    <a:pt x="18" y="1"/>
                    <a:pt x="12" y="8"/>
                    <a:pt x="5" y="20"/>
                  </a:cubicBezTo>
                  <a:cubicBezTo>
                    <a:pt x="1" y="45"/>
                    <a:pt x="5" y="73"/>
                    <a:pt x="9" y="98"/>
                  </a:cubicBezTo>
                  <a:cubicBezTo>
                    <a:pt x="14" y="106"/>
                    <a:pt x="19" y="111"/>
                    <a:pt x="24" y="111"/>
                  </a:cubicBezTo>
                  <a:cubicBezTo>
                    <a:pt x="34" y="111"/>
                    <a:pt x="42" y="92"/>
                    <a:pt x="50" y="45"/>
                  </a:cubicBezTo>
                  <a:cubicBezTo>
                    <a:pt x="41" y="14"/>
                    <a:pt x="33" y="1"/>
                    <a:pt x="24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3044575" y="4530875"/>
              <a:ext cx="825" cy="2450"/>
            </a:xfrm>
            <a:custGeom>
              <a:avLst/>
              <a:gdLst/>
              <a:ahLst/>
              <a:cxnLst/>
              <a:rect l="l" t="t" r="r" b="b"/>
              <a:pathLst>
                <a:path w="33" h="98" extrusionOk="0">
                  <a:moveTo>
                    <a:pt x="17" y="1"/>
                  </a:moveTo>
                  <a:cubicBezTo>
                    <a:pt x="13" y="1"/>
                    <a:pt x="9" y="15"/>
                    <a:pt x="0" y="45"/>
                  </a:cubicBezTo>
                  <a:cubicBezTo>
                    <a:pt x="3" y="89"/>
                    <a:pt x="9" y="98"/>
                    <a:pt x="16" y="98"/>
                  </a:cubicBezTo>
                  <a:cubicBezTo>
                    <a:pt x="19" y="98"/>
                    <a:pt x="22" y="95"/>
                    <a:pt x="25" y="94"/>
                  </a:cubicBezTo>
                  <a:cubicBezTo>
                    <a:pt x="29" y="94"/>
                    <a:pt x="33" y="78"/>
                    <a:pt x="33" y="37"/>
                  </a:cubicBezTo>
                  <a:cubicBezTo>
                    <a:pt x="25" y="13"/>
                    <a:pt x="21" y="1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3036975" y="4531000"/>
              <a:ext cx="625" cy="2525"/>
            </a:xfrm>
            <a:custGeom>
              <a:avLst/>
              <a:gdLst/>
              <a:ahLst/>
              <a:cxnLst/>
              <a:rect l="l" t="t" r="r" b="b"/>
              <a:pathLst>
                <a:path w="25" h="101" extrusionOk="0">
                  <a:moveTo>
                    <a:pt x="9" y="1"/>
                  </a:moveTo>
                  <a:cubicBezTo>
                    <a:pt x="3" y="1"/>
                    <a:pt x="0" y="23"/>
                    <a:pt x="0" y="93"/>
                  </a:cubicBezTo>
                  <a:cubicBezTo>
                    <a:pt x="5" y="98"/>
                    <a:pt x="9" y="100"/>
                    <a:pt x="12" y="100"/>
                  </a:cubicBezTo>
                  <a:cubicBezTo>
                    <a:pt x="19" y="100"/>
                    <a:pt x="21" y="86"/>
                    <a:pt x="21" y="60"/>
                  </a:cubicBezTo>
                  <a:cubicBezTo>
                    <a:pt x="25" y="40"/>
                    <a:pt x="21" y="23"/>
                    <a:pt x="13" y="3"/>
                  </a:cubicBezTo>
                  <a:cubicBezTo>
                    <a:pt x="11" y="2"/>
                    <a:pt x="10" y="1"/>
                    <a:pt x="9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3034500" y="4582750"/>
              <a:ext cx="1275" cy="2725"/>
            </a:xfrm>
            <a:custGeom>
              <a:avLst/>
              <a:gdLst/>
              <a:ahLst/>
              <a:cxnLst/>
              <a:rect l="l" t="t" r="r" b="b"/>
              <a:pathLst>
                <a:path w="51" h="109" extrusionOk="0">
                  <a:moveTo>
                    <a:pt x="23" y="0"/>
                  </a:moveTo>
                  <a:cubicBezTo>
                    <a:pt x="16" y="0"/>
                    <a:pt x="8" y="11"/>
                    <a:pt x="1" y="34"/>
                  </a:cubicBezTo>
                  <a:cubicBezTo>
                    <a:pt x="5" y="84"/>
                    <a:pt x="11" y="108"/>
                    <a:pt x="19" y="108"/>
                  </a:cubicBezTo>
                  <a:cubicBezTo>
                    <a:pt x="27" y="108"/>
                    <a:pt x="37" y="89"/>
                    <a:pt x="50" y="50"/>
                  </a:cubicBezTo>
                  <a:cubicBezTo>
                    <a:pt x="41" y="16"/>
                    <a:pt x="32" y="0"/>
                    <a:pt x="23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3038925" y="4583125"/>
              <a:ext cx="950" cy="2500"/>
            </a:xfrm>
            <a:custGeom>
              <a:avLst/>
              <a:gdLst/>
              <a:ahLst/>
              <a:cxnLst/>
              <a:rect l="l" t="t" r="r" b="b"/>
              <a:pathLst>
                <a:path w="38" h="100" extrusionOk="0">
                  <a:moveTo>
                    <a:pt x="18" y="0"/>
                  </a:moveTo>
                  <a:cubicBezTo>
                    <a:pt x="12" y="0"/>
                    <a:pt x="7" y="16"/>
                    <a:pt x="0" y="47"/>
                  </a:cubicBezTo>
                  <a:cubicBezTo>
                    <a:pt x="7" y="86"/>
                    <a:pt x="13" y="99"/>
                    <a:pt x="20" y="99"/>
                  </a:cubicBezTo>
                  <a:cubicBezTo>
                    <a:pt x="21" y="99"/>
                    <a:pt x="23" y="98"/>
                    <a:pt x="25" y="97"/>
                  </a:cubicBezTo>
                  <a:cubicBezTo>
                    <a:pt x="29" y="93"/>
                    <a:pt x="37" y="80"/>
                    <a:pt x="37" y="39"/>
                  </a:cubicBezTo>
                  <a:cubicBezTo>
                    <a:pt x="29" y="14"/>
                    <a:pt x="23" y="0"/>
                    <a:pt x="1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3051850" y="4582800"/>
              <a:ext cx="750" cy="2350"/>
            </a:xfrm>
            <a:custGeom>
              <a:avLst/>
              <a:gdLst/>
              <a:ahLst/>
              <a:cxnLst/>
              <a:rect l="l" t="t" r="r" b="b"/>
              <a:pathLst>
                <a:path w="30" h="94" extrusionOk="0">
                  <a:moveTo>
                    <a:pt x="13" y="1"/>
                  </a:moveTo>
                  <a:cubicBezTo>
                    <a:pt x="11" y="1"/>
                    <a:pt x="10" y="1"/>
                    <a:pt x="9" y="3"/>
                  </a:cubicBezTo>
                  <a:cubicBezTo>
                    <a:pt x="4" y="15"/>
                    <a:pt x="0" y="40"/>
                    <a:pt x="4" y="93"/>
                  </a:cubicBezTo>
                  <a:lnTo>
                    <a:pt x="29" y="93"/>
                  </a:lnTo>
                  <a:cubicBezTo>
                    <a:pt x="22" y="20"/>
                    <a:pt x="18" y="1"/>
                    <a:pt x="1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9"/>
            <p:cNvSpPr/>
            <p:nvPr/>
          </p:nvSpPr>
          <p:spPr>
            <a:xfrm>
              <a:off x="3050100" y="4583100"/>
              <a:ext cx="650" cy="2350"/>
            </a:xfrm>
            <a:custGeom>
              <a:avLst/>
              <a:gdLst/>
              <a:ahLst/>
              <a:cxnLst/>
              <a:rect l="l" t="t" r="r" b="b"/>
              <a:pathLst>
                <a:path w="26" h="94" extrusionOk="0">
                  <a:moveTo>
                    <a:pt x="12" y="0"/>
                  </a:moveTo>
                  <a:cubicBezTo>
                    <a:pt x="11" y="0"/>
                    <a:pt x="10" y="1"/>
                    <a:pt x="9" y="3"/>
                  </a:cubicBezTo>
                  <a:cubicBezTo>
                    <a:pt x="5" y="20"/>
                    <a:pt x="1" y="32"/>
                    <a:pt x="5" y="48"/>
                  </a:cubicBezTo>
                  <a:cubicBezTo>
                    <a:pt x="1" y="61"/>
                    <a:pt x="5" y="73"/>
                    <a:pt x="9" y="85"/>
                  </a:cubicBezTo>
                  <a:cubicBezTo>
                    <a:pt x="11" y="91"/>
                    <a:pt x="14" y="94"/>
                    <a:pt x="16" y="94"/>
                  </a:cubicBezTo>
                  <a:cubicBezTo>
                    <a:pt x="20" y="94"/>
                    <a:pt x="22" y="79"/>
                    <a:pt x="25" y="40"/>
                  </a:cubicBezTo>
                  <a:cubicBezTo>
                    <a:pt x="22" y="12"/>
                    <a:pt x="16" y="0"/>
                    <a:pt x="12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9"/>
            <p:cNvSpPr/>
            <p:nvPr/>
          </p:nvSpPr>
          <p:spPr>
            <a:xfrm>
              <a:off x="3048450" y="4582850"/>
              <a:ext cx="650" cy="2350"/>
            </a:xfrm>
            <a:custGeom>
              <a:avLst/>
              <a:gdLst/>
              <a:ahLst/>
              <a:cxnLst/>
              <a:rect l="l" t="t" r="r" b="b"/>
              <a:pathLst>
                <a:path w="26" h="94" extrusionOk="0">
                  <a:moveTo>
                    <a:pt x="13" y="1"/>
                  </a:moveTo>
                  <a:cubicBezTo>
                    <a:pt x="5" y="1"/>
                    <a:pt x="1" y="26"/>
                    <a:pt x="1" y="79"/>
                  </a:cubicBezTo>
                  <a:cubicBezTo>
                    <a:pt x="7" y="89"/>
                    <a:pt x="11" y="94"/>
                    <a:pt x="14" y="94"/>
                  </a:cubicBezTo>
                  <a:cubicBezTo>
                    <a:pt x="18" y="94"/>
                    <a:pt x="21" y="88"/>
                    <a:pt x="26" y="75"/>
                  </a:cubicBezTo>
                  <a:cubicBezTo>
                    <a:pt x="26" y="26"/>
                    <a:pt x="21" y="1"/>
                    <a:pt x="1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3049700" y="4569325"/>
              <a:ext cx="3300" cy="3525"/>
            </a:xfrm>
            <a:custGeom>
              <a:avLst/>
              <a:gdLst/>
              <a:ahLst/>
              <a:cxnLst/>
              <a:rect l="l" t="t" r="r" b="b"/>
              <a:pathLst>
                <a:path w="132" h="141" extrusionOk="0">
                  <a:moveTo>
                    <a:pt x="67" y="1"/>
                  </a:moveTo>
                  <a:cubicBezTo>
                    <a:pt x="47" y="1"/>
                    <a:pt x="27" y="11"/>
                    <a:pt x="8" y="13"/>
                  </a:cubicBezTo>
                  <a:cubicBezTo>
                    <a:pt x="4" y="13"/>
                    <a:pt x="0" y="37"/>
                    <a:pt x="0" y="91"/>
                  </a:cubicBezTo>
                  <a:cubicBezTo>
                    <a:pt x="6" y="125"/>
                    <a:pt x="17" y="140"/>
                    <a:pt x="28" y="140"/>
                  </a:cubicBezTo>
                  <a:cubicBezTo>
                    <a:pt x="31" y="140"/>
                    <a:pt x="34" y="139"/>
                    <a:pt x="37" y="136"/>
                  </a:cubicBezTo>
                  <a:cubicBezTo>
                    <a:pt x="45" y="132"/>
                    <a:pt x="56" y="130"/>
                    <a:pt x="66" y="130"/>
                  </a:cubicBezTo>
                  <a:cubicBezTo>
                    <a:pt x="77" y="130"/>
                    <a:pt x="88" y="132"/>
                    <a:pt x="99" y="136"/>
                  </a:cubicBezTo>
                  <a:cubicBezTo>
                    <a:pt x="100" y="136"/>
                    <a:pt x="102" y="137"/>
                    <a:pt x="103" y="137"/>
                  </a:cubicBezTo>
                  <a:cubicBezTo>
                    <a:pt x="111" y="137"/>
                    <a:pt x="121" y="126"/>
                    <a:pt x="131" y="74"/>
                  </a:cubicBezTo>
                  <a:cubicBezTo>
                    <a:pt x="127" y="62"/>
                    <a:pt x="123" y="50"/>
                    <a:pt x="119" y="41"/>
                  </a:cubicBezTo>
                  <a:cubicBezTo>
                    <a:pt x="103" y="10"/>
                    <a:pt x="85" y="1"/>
                    <a:pt x="6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9"/>
            <p:cNvSpPr/>
            <p:nvPr/>
          </p:nvSpPr>
          <p:spPr>
            <a:xfrm>
              <a:off x="3038725" y="4569500"/>
              <a:ext cx="2475" cy="3550"/>
            </a:xfrm>
            <a:custGeom>
              <a:avLst/>
              <a:gdLst/>
              <a:ahLst/>
              <a:cxnLst/>
              <a:rect l="l" t="t" r="r" b="b"/>
              <a:pathLst>
                <a:path w="99" h="142" extrusionOk="0">
                  <a:moveTo>
                    <a:pt x="75" y="1"/>
                  </a:moveTo>
                  <a:cubicBezTo>
                    <a:pt x="61" y="1"/>
                    <a:pt x="46" y="6"/>
                    <a:pt x="30" y="6"/>
                  </a:cubicBezTo>
                  <a:cubicBezTo>
                    <a:pt x="23" y="6"/>
                    <a:pt x="15" y="5"/>
                    <a:pt x="8" y="2"/>
                  </a:cubicBezTo>
                  <a:cubicBezTo>
                    <a:pt x="8" y="1"/>
                    <a:pt x="7" y="1"/>
                    <a:pt x="7" y="1"/>
                  </a:cubicBezTo>
                  <a:cubicBezTo>
                    <a:pt x="0" y="1"/>
                    <a:pt x="0" y="24"/>
                    <a:pt x="0" y="92"/>
                  </a:cubicBezTo>
                  <a:cubicBezTo>
                    <a:pt x="7" y="120"/>
                    <a:pt x="16" y="136"/>
                    <a:pt x="24" y="136"/>
                  </a:cubicBezTo>
                  <a:cubicBezTo>
                    <a:pt x="30" y="136"/>
                    <a:pt x="36" y="127"/>
                    <a:pt x="41" y="108"/>
                  </a:cubicBezTo>
                  <a:cubicBezTo>
                    <a:pt x="42" y="107"/>
                    <a:pt x="43" y="106"/>
                    <a:pt x="44" y="106"/>
                  </a:cubicBezTo>
                  <a:cubicBezTo>
                    <a:pt x="47" y="106"/>
                    <a:pt x="50" y="117"/>
                    <a:pt x="53" y="121"/>
                  </a:cubicBezTo>
                  <a:cubicBezTo>
                    <a:pt x="60" y="134"/>
                    <a:pt x="66" y="141"/>
                    <a:pt x="71" y="141"/>
                  </a:cubicBezTo>
                  <a:cubicBezTo>
                    <a:pt x="82" y="141"/>
                    <a:pt x="90" y="111"/>
                    <a:pt x="99" y="43"/>
                  </a:cubicBezTo>
                  <a:cubicBezTo>
                    <a:pt x="90" y="30"/>
                    <a:pt x="86" y="6"/>
                    <a:pt x="82" y="2"/>
                  </a:cubicBezTo>
                  <a:cubicBezTo>
                    <a:pt x="80" y="1"/>
                    <a:pt x="77" y="1"/>
                    <a:pt x="75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9"/>
            <p:cNvSpPr/>
            <p:nvPr/>
          </p:nvSpPr>
          <p:spPr>
            <a:xfrm>
              <a:off x="3043325" y="4569125"/>
              <a:ext cx="1675" cy="3575"/>
            </a:xfrm>
            <a:custGeom>
              <a:avLst/>
              <a:gdLst/>
              <a:ahLst/>
              <a:cxnLst/>
              <a:rect l="l" t="t" r="r" b="b"/>
              <a:pathLst>
                <a:path w="67" h="143" extrusionOk="0">
                  <a:moveTo>
                    <a:pt x="14" y="4"/>
                  </a:moveTo>
                  <a:cubicBezTo>
                    <a:pt x="8" y="4"/>
                    <a:pt x="4" y="17"/>
                    <a:pt x="1" y="53"/>
                  </a:cubicBezTo>
                  <a:cubicBezTo>
                    <a:pt x="5" y="111"/>
                    <a:pt x="5" y="136"/>
                    <a:pt x="21" y="140"/>
                  </a:cubicBezTo>
                  <a:cubicBezTo>
                    <a:pt x="27" y="140"/>
                    <a:pt x="33" y="143"/>
                    <a:pt x="39" y="143"/>
                  </a:cubicBezTo>
                  <a:cubicBezTo>
                    <a:pt x="49" y="143"/>
                    <a:pt x="59" y="133"/>
                    <a:pt x="66" y="78"/>
                  </a:cubicBezTo>
                  <a:cubicBezTo>
                    <a:pt x="50" y="0"/>
                    <a:pt x="30" y="21"/>
                    <a:pt x="17" y="4"/>
                  </a:cubicBezTo>
                  <a:cubicBezTo>
                    <a:pt x="16" y="4"/>
                    <a:pt x="15" y="4"/>
                    <a:pt x="14" y="4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9"/>
            <p:cNvSpPr/>
            <p:nvPr/>
          </p:nvSpPr>
          <p:spPr>
            <a:xfrm>
              <a:off x="3045600" y="4569475"/>
              <a:ext cx="1450" cy="3075"/>
            </a:xfrm>
            <a:custGeom>
              <a:avLst/>
              <a:gdLst/>
              <a:ahLst/>
              <a:cxnLst/>
              <a:rect l="l" t="t" r="r" b="b"/>
              <a:pathLst>
                <a:path w="58" h="123" extrusionOk="0">
                  <a:moveTo>
                    <a:pt x="22" y="1"/>
                  </a:moveTo>
                  <a:cubicBezTo>
                    <a:pt x="18" y="1"/>
                    <a:pt x="13" y="2"/>
                    <a:pt x="8" y="3"/>
                  </a:cubicBezTo>
                  <a:cubicBezTo>
                    <a:pt x="4" y="15"/>
                    <a:pt x="4" y="27"/>
                    <a:pt x="4" y="39"/>
                  </a:cubicBezTo>
                  <a:cubicBezTo>
                    <a:pt x="0" y="60"/>
                    <a:pt x="4" y="76"/>
                    <a:pt x="8" y="93"/>
                  </a:cubicBezTo>
                  <a:cubicBezTo>
                    <a:pt x="13" y="113"/>
                    <a:pt x="20" y="123"/>
                    <a:pt x="26" y="123"/>
                  </a:cubicBezTo>
                  <a:cubicBezTo>
                    <a:pt x="37" y="123"/>
                    <a:pt x="48" y="101"/>
                    <a:pt x="57" y="60"/>
                  </a:cubicBezTo>
                  <a:cubicBezTo>
                    <a:pt x="45" y="10"/>
                    <a:pt x="35" y="1"/>
                    <a:pt x="22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9"/>
            <p:cNvSpPr/>
            <p:nvPr/>
          </p:nvSpPr>
          <p:spPr>
            <a:xfrm>
              <a:off x="3047750" y="4569625"/>
              <a:ext cx="1250" cy="3300"/>
            </a:xfrm>
            <a:custGeom>
              <a:avLst/>
              <a:gdLst/>
              <a:ahLst/>
              <a:cxnLst/>
              <a:rect l="l" t="t" r="r" b="b"/>
              <a:pathLst>
                <a:path w="50" h="132" extrusionOk="0">
                  <a:moveTo>
                    <a:pt x="29" y="1"/>
                  </a:moveTo>
                  <a:cubicBezTo>
                    <a:pt x="21" y="1"/>
                    <a:pt x="8" y="9"/>
                    <a:pt x="4" y="21"/>
                  </a:cubicBezTo>
                  <a:cubicBezTo>
                    <a:pt x="0" y="38"/>
                    <a:pt x="0" y="58"/>
                    <a:pt x="4" y="79"/>
                  </a:cubicBezTo>
                  <a:cubicBezTo>
                    <a:pt x="10" y="112"/>
                    <a:pt x="16" y="132"/>
                    <a:pt x="22" y="132"/>
                  </a:cubicBezTo>
                  <a:cubicBezTo>
                    <a:pt x="25" y="132"/>
                    <a:pt x="27" y="129"/>
                    <a:pt x="29" y="124"/>
                  </a:cubicBezTo>
                  <a:lnTo>
                    <a:pt x="49" y="79"/>
                  </a:lnTo>
                  <a:cubicBezTo>
                    <a:pt x="45" y="17"/>
                    <a:pt x="41" y="1"/>
                    <a:pt x="29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9"/>
            <p:cNvSpPr/>
            <p:nvPr/>
          </p:nvSpPr>
          <p:spPr>
            <a:xfrm>
              <a:off x="3041475" y="4569450"/>
              <a:ext cx="1175" cy="3275"/>
            </a:xfrm>
            <a:custGeom>
              <a:avLst/>
              <a:gdLst/>
              <a:ahLst/>
              <a:cxnLst/>
              <a:rect l="l" t="t" r="r" b="b"/>
              <a:pathLst>
                <a:path w="47" h="131" extrusionOk="0">
                  <a:moveTo>
                    <a:pt x="22" y="1"/>
                  </a:moveTo>
                  <a:cubicBezTo>
                    <a:pt x="18" y="1"/>
                    <a:pt x="16" y="2"/>
                    <a:pt x="13" y="4"/>
                  </a:cubicBezTo>
                  <a:cubicBezTo>
                    <a:pt x="9" y="4"/>
                    <a:pt x="5" y="12"/>
                    <a:pt x="5" y="49"/>
                  </a:cubicBezTo>
                  <a:cubicBezTo>
                    <a:pt x="1" y="73"/>
                    <a:pt x="5" y="98"/>
                    <a:pt x="13" y="123"/>
                  </a:cubicBezTo>
                  <a:cubicBezTo>
                    <a:pt x="17" y="128"/>
                    <a:pt x="20" y="131"/>
                    <a:pt x="23" y="131"/>
                  </a:cubicBezTo>
                  <a:cubicBezTo>
                    <a:pt x="32" y="131"/>
                    <a:pt x="40" y="109"/>
                    <a:pt x="46" y="61"/>
                  </a:cubicBezTo>
                  <a:cubicBezTo>
                    <a:pt x="40" y="11"/>
                    <a:pt x="30" y="1"/>
                    <a:pt x="22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9"/>
            <p:cNvSpPr/>
            <p:nvPr/>
          </p:nvSpPr>
          <p:spPr>
            <a:xfrm>
              <a:off x="3035525" y="4569425"/>
              <a:ext cx="850" cy="3050"/>
            </a:xfrm>
            <a:custGeom>
              <a:avLst/>
              <a:gdLst/>
              <a:ahLst/>
              <a:cxnLst/>
              <a:rect l="l" t="t" r="r" b="b"/>
              <a:pathLst>
                <a:path w="34" h="122" extrusionOk="0">
                  <a:moveTo>
                    <a:pt x="17" y="0"/>
                  </a:moveTo>
                  <a:cubicBezTo>
                    <a:pt x="12" y="0"/>
                    <a:pt x="6" y="13"/>
                    <a:pt x="1" y="46"/>
                  </a:cubicBezTo>
                  <a:cubicBezTo>
                    <a:pt x="7" y="97"/>
                    <a:pt x="13" y="121"/>
                    <a:pt x="19" y="121"/>
                  </a:cubicBezTo>
                  <a:cubicBezTo>
                    <a:pt x="21" y="121"/>
                    <a:pt x="23" y="118"/>
                    <a:pt x="26" y="111"/>
                  </a:cubicBezTo>
                  <a:cubicBezTo>
                    <a:pt x="30" y="95"/>
                    <a:pt x="34" y="78"/>
                    <a:pt x="34" y="58"/>
                  </a:cubicBezTo>
                  <a:cubicBezTo>
                    <a:pt x="34" y="41"/>
                    <a:pt x="30" y="25"/>
                    <a:pt x="26" y="9"/>
                  </a:cubicBezTo>
                  <a:cubicBezTo>
                    <a:pt x="23" y="3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9"/>
            <p:cNvSpPr/>
            <p:nvPr/>
          </p:nvSpPr>
          <p:spPr>
            <a:xfrm>
              <a:off x="3034625" y="4569525"/>
              <a:ext cx="625" cy="2800"/>
            </a:xfrm>
            <a:custGeom>
              <a:avLst/>
              <a:gdLst/>
              <a:ahLst/>
              <a:cxnLst/>
              <a:rect l="l" t="t" r="r" b="b"/>
              <a:pathLst>
                <a:path w="25" h="112" extrusionOk="0">
                  <a:moveTo>
                    <a:pt x="16" y="1"/>
                  </a:moveTo>
                  <a:cubicBezTo>
                    <a:pt x="4" y="1"/>
                    <a:pt x="0" y="21"/>
                    <a:pt x="0" y="50"/>
                  </a:cubicBezTo>
                  <a:cubicBezTo>
                    <a:pt x="0" y="79"/>
                    <a:pt x="4" y="111"/>
                    <a:pt x="8" y="111"/>
                  </a:cubicBezTo>
                  <a:cubicBezTo>
                    <a:pt x="21" y="91"/>
                    <a:pt x="25" y="66"/>
                    <a:pt x="25" y="42"/>
                  </a:cubicBezTo>
                  <a:cubicBezTo>
                    <a:pt x="21" y="25"/>
                    <a:pt x="16" y="13"/>
                    <a:pt x="16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3037075" y="4569800"/>
              <a:ext cx="650" cy="1950"/>
            </a:xfrm>
            <a:custGeom>
              <a:avLst/>
              <a:gdLst/>
              <a:ahLst/>
              <a:cxnLst/>
              <a:rect l="l" t="t" r="r" b="b"/>
              <a:pathLst>
                <a:path w="26" h="78" extrusionOk="0">
                  <a:moveTo>
                    <a:pt x="13" y="1"/>
                  </a:moveTo>
                  <a:cubicBezTo>
                    <a:pt x="10" y="1"/>
                    <a:pt x="7" y="12"/>
                    <a:pt x="0" y="35"/>
                  </a:cubicBezTo>
                  <a:cubicBezTo>
                    <a:pt x="9" y="63"/>
                    <a:pt x="13" y="78"/>
                    <a:pt x="16" y="78"/>
                  </a:cubicBezTo>
                  <a:cubicBezTo>
                    <a:pt x="19" y="78"/>
                    <a:pt x="21" y="63"/>
                    <a:pt x="25" y="35"/>
                  </a:cubicBezTo>
                  <a:cubicBezTo>
                    <a:pt x="19" y="12"/>
                    <a:pt x="16" y="1"/>
                    <a:pt x="1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3022925" y="4490425"/>
              <a:ext cx="19000" cy="4750"/>
            </a:xfrm>
            <a:custGeom>
              <a:avLst/>
              <a:gdLst/>
              <a:ahLst/>
              <a:cxnLst/>
              <a:rect l="l" t="t" r="r" b="b"/>
              <a:pathLst>
                <a:path w="760" h="190" extrusionOk="0">
                  <a:moveTo>
                    <a:pt x="554" y="1"/>
                  </a:moveTo>
                  <a:cubicBezTo>
                    <a:pt x="517" y="5"/>
                    <a:pt x="480" y="17"/>
                    <a:pt x="443" y="21"/>
                  </a:cubicBezTo>
                  <a:cubicBezTo>
                    <a:pt x="390" y="30"/>
                    <a:pt x="333" y="42"/>
                    <a:pt x="283" y="46"/>
                  </a:cubicBezTo>
                  <a:cubicBezTo>
                    <a:pt x="271" y="48"/>
                    <a:pt x="259" y="49"/>
                    <a:pt x="246" y="49"/>
                  </a:cubicBezTo>
                  <a:cubicBezTo>
                    <a:pt x="234" y="49"/>
                    <a:pt x="222" y="48"/>
                    <a:pt x="209" y="46"/>
                  </a:cubicBezTo>
                  <a:cubicBezTo>
                    <a:pt x="201" y="46"/>
                    <a:pt x="189" y="34"/>
                    <a:pt x="181" y="34"/>
                  </a:cubicBezTo>
                  <a:cubicBezTo>
                    <a:pt x="156" y="30"/>
                    <a:pt x="132" y="26"/>
                    <a:pt x="111" y="13"/>
                  </a:cubicBezTo>
                  <a:cubicBezTo>
                    <a:pt x="103" y="7"/>
                    <a:pt x="95" y="5"/>
                    <a:pt x="87" y="5"/>
                  </a:cubicBezTo>
                  <a:cubicBezTo>
                    <a:pt x="73" y="5"/>
                    <a:pt x="58" y="13"/>
                    <a:pt x="45" y="26"/>
                  </a:cubicBezTo>
                  <a:cubicBezTo>
                    <a:pt x="40" y="31"/>
                    <a:pt x="34" y="37"/>
                    <a:pt x="28" y="37"/>
                  </a:cubicBezTo>
                  <a:cubicBezTo>
                    <a:pt x="26" y="37"/>
                    <a:pt x="23" y="36"/>
                    <a:pt x="21" y="34"/>
                  </a:cubicBezTo>
                  <a:cubicBezTo>
                    <a:pt x="19" y="32"/>
                    <a:pt x="18" y="31"/>
                    <a:pt x="16" y="31"/>
                  </a:cubicBezTo>
                  <a:cubicBezTo>
                    <a:pt x="9" y="31"/>
                    <a:pt x="1" y="53"/>
                    <a:pt x="4" y="87"/>
                  </a:cubicBezTo>
                  <a:cubicBezTo>
                    <a:pt x="8" y="124"/>
                    <a:pt x="17" y="136"/>
                    <a:pt x="21" y="136"/>
                  </a:cubicBezTo>
                  <a:cubicBezTo>
                    <a:pt x="23" y="136"/>
                    <a:pt x="26" y="133"/>
                    <a:pt x="28" y="133"/>
                  </a:cubicBezTo>
                  <a:cubicBezTo>
                    <a:pt x="28" y="133"/>
                    <a:pt x="29" y="134"/>
                    <a:pt x="29" y="136"/>
                  </a:cubicBezTo>
                  <a:cubicBezTo>
                    <a:pt x="35" y="161"/>
                    <a:pt x="41" y="167"/>
                    <a:pt x="47" y="167"/>
                  </a:cubicBezTo>
                  <a:cubicBezTo>
                    <a:pt x="53" y="167"/>
                    <a:pt x="58" y="160"/>
                    <a:pt x="63" y="160"/>
                  </a:cubicBezTo>
                  <a:cubicBezTo>
                    <a:pt x="66" y="160"/>
                    <a:pt x="68" y="161"/>
                    <a:pt x="70" y="165"/>
                  </a:cubicBezTo>
                  <a:cubicBezTo>
                    <a:pt x="80" y="148"/>
                    <a:pt x="90" y="142"/>
                    <a:pt x="99" y="142"/>
                  </a:cubicBezTo>
                  <a:cubicBezTo>
                    <a:pt x="112" y="142"/>
                    <a:pt x="125" y="154"/>
                    <a:pt x="140" y="161"/>
                  </a:cubicBezTo>
                  <a:cubicBezTo>
                    <a:pt x="160" y="173"/>
                    <a:pt x="181" y="186"/>
                    <a:pt x="205" y="190"/>
                  </a:cubicBezTo>
                  <a:cubicBezTo>
                    <a:pt x="246" y="190"/>
                    <a:pt x="283" y="186"/>
                    <a:pt x="320" y="173"/>
                  </a:cubicBezTo>
                  <a:cubicBezTo>
                    <a:pt x="361" y="169"/>
                    <a:pt x="402" y="161"/>
                    <a:pt x="443" y="153"/>
                  </a:cubicBezTo>
                  <a:cubicBezTo>
                    <a:pt x="455" y="152"/>
                    <a:pt x="468" y="151"/>
                    <a:pt x="480" y="151"/>
                  </a:cubicBezTo>
                  <a:cubicBezTo>
                    <a:pt x="513" y="151"/>
                    <a:pt x="546" y="155"/>
                    <a:pt x="579" y="161"/>
                  </a:cubicBezTo>
                  <a:cubicBezTo>
                    <a:pt x="583" y="161"/>
                    <a:pt x="591" y="149"/>
                    <a:pt x="595" y="149"/>
                  </a:cubicBezTo>
                  <a:cubicBezTo>
                    <a:pt x="624" y="157"/>
                    <a:pt x="649" y="165"/>
                    <a:pt x="677" y="169"/>
                  </a:cubicBezTo>
                  <a:cubicBezTo>
                    <a:pt x="698" y="165"/>
                    <a:pt x="722" y="157"/>
                    <a:pt x="743" y="145"/>
                  </a:cubicBezTo>
                  <a:cubicBezTo>
                    <a:pt x="751" y="140"/>
                    <a:pt x="759" y="108"/>
                    <a:pt x="759" y="46"/>
                  </a:cubicBezTo>
                  <a:cubicBezTo>
                    <a:pt x="751" y="42"/>
                    <a:pt x="747" y="26"/>
                    <a:pt x="743" y="21"/>
                  </a:cubicBezTo>
                  <a:cubicBezTo>
                    <a:pt x="735" y="21"/>
                    <a:pt x="722" y="26"/>
                    <a:pt x="718" y="30"/>
                  </a:cubicBezTo>
                  <a:cubicBezTo>
                    <a:pt x="704" y="41"/>
                    <a:pt x="690" y="45"/>
                    <a:pt x="676" y="45"/>
                  </a:cubicBezTo>
                  <a:cubicBezTo>
                    <a:pt x="649" y="45"/>
                    <a:pt x="622" y="30"/>
                    <a:pt x="595" y="21"/>
                  </a:cubicBezTo>
                  <a:cubicBezTo>
                    <a:pt x="583" y="17"/>
                    <a:pt x="571" y="1"/>
                    <a:pt x="554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3042200" y="4490500"/>
              <a:ext cx="10275" cy="4000"/>
            </a:xfrm>
            <a:custGeom>
              <a:avLst/>
              <a:gdLst/>
              <a:ahLst/>
              <a:cxnLst/>
              <a:rect l="l" t="t" r="r" b="b"/>
              <a:pathLst>
                <a:path w="411" h="160" extrusionOk="0">
                  <a:moveTo>
                    <a:pt x="181" y="0"/>
                  </a:moveTo>
                  <a:cubicBezTo>
                    <a:pt x="157" y="0"/>
                    <a:pt x="132" y="18"/>
                    <a:pt x="107" y="18"/>
                  </a:cubicBezTo>
                  <a:cubicBezTo>
                    <a:pt x="92" y="18"/>
                    <a:pt x="75" y="28"/>
                    <a:pt x="57" y="28"/>
                  </a:cubicBezTo>
                  <a:cubicBezTo>
                    <a:pt x="46" y="28"/>
                    <a:pt x="36" y="25"/>
                    <a:pt x="25" y="14"/>
                  </a:cubicBezTo>
                  <a:cubicBezTo>
                    <a:pt x="24" y="13"/>
                    <a:pt x="23" y="13"/>
                    <a:pt x="21" y="13"/>
                  </a:cubicBezTo>
                  <a:cubicBezTo>
                    <a:pt x="18" y="13"/>
                    <a:pt x="16" y="14"/>
                    <a:pt x="13" y="14"/>
                  </a:cubicBezTo>
                  <a:cubicBezTo>
                    <a:pt x="5" y="14"/>
                    <a:pt x="1" y="31"/>
                    <a:pt x="1" y="68"/>
                  </a:cubicBezTo>
                  <a:cubicBezTo>
                    <a:pt x="10" y="121"/>
                    <a:pt x="14" y="146"/>
                    <a:pt x="21" y="146"/>
                  </a:cubicBezTo>
                  <a:cubicBezTo>
                    <a:pt x="28" y="146"/>
                    <a:pt x="37" y="128"/>
                    <a:pt x="54" y="96"/>
                  </a:cubicBezTo>
                  <a:cubicBezTo>
                    <a:pt x="58" y="113"/>
                    <a:pt x="62" y="129"/>
                    <a:pt x="66" y="150"/>
                  </a:cubicBezTo>
                  <a:cubicBezTo>
                    <a:pt x="69" y="156"/>
                    <a:pt x="75" y="160"/>
                    <a:pt x="79" y="160"/>
                  </a:cubicBezTo>
                  <a:cubicBezTo>
                    <a:pt x="80" y="160"/>
                    <a:pt x="82" y="159"/>
                    <a:pt x="83" y="158"/>
                  </a:cubicBezTo>
                  <a:cubicBezTo>
                    <a:pt x="93" y="138"/>
                    <a:pt x="103" y="132"/>
                    <a:pt x="113" y="132"/>
                  </a:cubicBezTo>
                  <a:cubicBezTo>
                    <a:pt x="119" y="132"/>
                    <a:pt x="126" y="134"/>
                    <a:pt x="132" y="137"/>
                  </a:cubicBezTo>
                  <a:cubicBezTo>
                    <a:pt x="134" y="139"/>
                    <a:pt x="137" y="139"/>
                    <a:pt x="139" y="139"/>
                  </a:cubicBezTo>
                  <a:cubicBezTo>
                    <a:pt x="144" y="139"/>
                    <a:pt x="148" y="136"/>
                    <a:pt x="148" y="133"/>
                  </a:cubicBezTo>
                  <a:cubicBezTo>
                    <a:pt x="157" y="121"/>
                    <a:pt x="165" y="116"/>
                    <a:pt x="173" y="116"/>
                  </a:cubicBezTo>
                  <a:cubicBezTo>
                    <a:pt x="181" y="116"/>
                    <a:pt x="189" y="121"/>
                    <a:pt x="198" y="129"/>
                  </a:cubicBezTo>
                  <a:cubicBezTo>
                    <a:pt x="202" y="133"/>
                    <a:pt x="206" y="142"/>
                    <a:pt x="210" y="142"/>
                  </a:cubicBezTo>
                  <a:cubicBezTo>
                    <a:pt x="224" y="139"/>
                    <a:pt x="240" y="132"/>
                    <a:pt x="256" y="132"/>
                  </a:cubicBezTo>
                  <a:cubicBezTo>
                    <a:pt x="267" y="132"/>
                    <a:pt x="278" y="136"/>
                    <a:pt x="288" y="146"/>
                  </a:cubicBezTo>
                  <a:cubicBezTo>
                    <a:pt x="289" y="148"/>
                    <a:pt x="291" y="149"/>
                    <a:pt x="292" y="149"/>
                  </a:cubicBezTo>
                  <a:cubicBezTo>
                    <a:pt x="295" y="149"/>
                    <a:pt x="297" y="146"/>
                    <a:pt x="300" y="146"/>
                  </a:cubicBezTo>
                  <a:lnTo>
                    <a:pt x="329" y="142"/>
                  </a:lnTo>
                  <a:lnTo>
                    <a:pt x="354" y="137"/>
                  </a:lnTo>
                  <a:cubicBezTo>
                    <a:pt x="359" y="137"/>
                    <a:pt x="363" y="132"/>
                    <a:pt x="368" y="132"/>
                  </a:cubicBezTo>
                  <a:cubicBezTo>
                    <a:pt x="371" y="132"/>
                    <a:pt x="374" y="133"/>
                    <a:pt x="378" y="137"/>
                  </a:cubicBezTo>
                  <a:cubicBezTo>
                    <a:pt x="380" y="139"/>
                    <a:pt x="383" y="140"/>
                    <a:pt x="385" y="140"/>
                  </a:cubicBezTo>
                  <a:cubicBezTo>
                    <a:pt x="394" y="140"/>
                    <a:pt x="401" y="124"/>
                    <a:pt x="411" y="80"/>
                  </a:cubicBezTo>
                  <a:cubicBezTo>
                    <a:pt x="399" y="47"/>
                    <a:pt x="399" y="31"/>
                    <a:pt x="382" y="31"/>
                  </a:cubicBezTo>
                  <a:cubicBezTo>
                    <a:pt x="374" y="31"/>
                    <a:pt x="364" y="25"/>
                    <a:pt x="355" y="25"/>
                  </a:cubicBezTo>
                  <a:cubicBezTo>
                    <a:pt x="350" y="25"/>
                    <a:pt x="345" y="27"/>
                    <a:pt x="341" y="31"/>
                  </a:cubicBezTo>
                  <a:cubicBezTo>
                    <a:pt x="334" y="36"/>
                    <a:pt x="327" y="38"/>
                    <a:pt x="320" y="38"/>
                  </a:cubicBezTo>
                  <a:cubicBezTo>
                    <a:pt x="294" y="38"/>
                    <a:pt x="268" y="10"/>
                    <a:pt x="241" y="10"/>
                  </a:cubicBezTo>
                  <a:cubicBezTo>
                    <a:pt x="234" y="10"/>
                    <a:pt x="226" y="12"/>
                    <a:pt x="218" y="18"/>
                  </a:cubicBezTo>
                  <a:cubicBezTo>
                    <a:pt x="206" y="5"/>
                    <a:pt x="193" y="0"/>
                    <a:pt x="18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3054400" y="4491050"/>
              <a:ext cx="7825" cy="3225"/>
            </a:xfrm>
            <a:custGeom>
              <a:avLst/>
              <a:gdLst/>
              <a:ahLst/>
              <a:cxnLst/>
              <a:rect l="l" t="t" r="r" b="b"/>
              <a:pathLst>
                <a:path w="313" h="129" extrusionOk="0">
                  <a:moveTo>
                    <a:pt x="26" y="1"/>
                  </a:moveTo>
                  <a:cubicBezTo>
                    <a:pt x="5" y="1"/>
                    <a:pt x="1" y="13"/>
                    <a:pt x="1" y="50"/>
                  </a:cubicBezTo>
                  <a:cubicBezTo>
                    <a:pt x="3" y="88"/>
                    <a:pt x="8" y="97"/>
                    <a:pt x="13" y="97"/>
                  </a:cubicBezTo>
                  <a:cubicBezTo>
                    <a:pt x="17" y="97"/>
                    <a:pt x="22" y="91"/>
                    <a:pt x="26" y="91"/>
                  </a:cubicBezTo>
                  <a:lnTo>
                    <a:pt x="62" y="107"/>
                  </a:lnTo>
                  <a:cubicBezTo>
                    <a:pt x="71" y="107"/>
                    <a:pt x="75" y="115"/>
                    <a:pt x="83" y="115"/>
                  </a:cubicBezTo>
                  <a:cubicBezTo>
                    <a:pt x="97" y="115"/>
                    <a:pt x="112" y="110"/>
                    <a:pt x="127" y="110"/>
                  </a:cubicBezTo>
                  <a:cubicBezTo>
                    <a:pt x="135" y="110"/>
                    <a:pt x="142" y="111"/>
                    <a:pt x="149" y="115"/>
                  </a:cubicBezTo>
                  <a:cubicBezTo>
                    <a:pt x="151" y="116"/>
                    <a:pt x="154" y="117"/>
                    <a:pt x="156" y="117"/>
                  </a:cubicBezTo>
                  <a:cubicBezTo>
                    <a:pt x="169" y="117"/>
                    <a:pt x="181" y="107"/>
                    <a:pt x="194" y="107"/>
                  </a:cubicBezTo>
                  <a:cubicBezTo>
                    <a:pt x="202" y="107"/>
                    <a:pt x="210" y="111"/>
                    <a:pt x="218" y="124"/>
                  </a:cubicBezTo>
                  <a:cubicBezTo>
                    <a:pt x="220" y="127"/>
                    <a:pt x="221" y="129"/>
                    <a:pt x="222" y="129"/>
                  </a:cubicBezTo>
                  <a:cubicBezTo>
                    <a:pt x="225" y="129"/>
                    <a:pt x="229" y="121"/>
                    <a:pt x="235" y="115"/>
                  </a:cubicBezTo>
                  <a:cubicBezTo>
                    <a:pt x="237" y="106"/>
                    <a:pt x="240" y="103"/>
                    <a:pt x="243" y="103"/>
                  </a:cubicBezTo>
                  <a:cubicBezTo>
                    <a:pt x="247" y="103"/>
                    <a:pt x="251" y="107"/>
                    <a:pt x="255" y="111"/>
                  </a:cubicBezTo>
                  <a:cubicBezTo>
                    <a:pt x="263" y="119"/>
                    <a:pt x="271" y="126"/>
                    <a:pt x="279" y="126"/>
                  </a:cubicBezTo>
                  <a:cubicBezTo>
                    <a:pt x="291" y="126"/>
                    <a:pt x="303" y="109"/>
                    <a:pt x="313" y="54"/>
                  </a:cubicBezTo>
                  <a:cubicBezTo>
                    <a:pt x="305" y="25"/>
                    <a:pt x="296" y="25"/>
                    <a:pt x="288" y="21"/>
                  </a:cubicBezTo>
                  <a:cubicBezTo>
                    <a:pt x="272" y="21"/>
                    <a:pt x="255" y="23"/>
                    <a:pt x="239" y="23"/>
                  </a:cubicBezTo>
                  <a:cubicBezTo>
                    <a:pt x="231" y="23"/>
                    <a:pt x="223" y="22"/>
                    <a:pt x="214" y="21"/>
                  </a:cubicBezTo>
                  <a:cubicBezTo>
                    <a:pt x="198" y="21"/>
                    <a:pt x="181" y="5"/>
                    <a:pt x="169" y="5"/>
                  </a:cubicBezTo>
                  <a:cubicBezTo>
                    <a:pt x="140" y="1"/>
                    <a:pt x="112" y="1"/>
                    <a:pt x="8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3063750" y="4491600"/>
              <a:ext cx="3100" cy="2525"/>
            </a:xfrm>
            <a:custGeom>
              <a:avLst/>
              <a:gdLst/>
              <a:ahLst/>
              <a:cxnLst/>
              <a:rect l="l" t="t" r="r" b="b"/>
              <a:pathLst>
                <a:path w="124" h="101" extrusionOk="0">
                  <a:moveTo>
                    <a:pt x="54" y="0"/>
                  </a:moveTo>
                  <a:cubicBezTo>
                    <a:pt x="36" y="0"/>
                    <a:pt x="19" y="1"/>
                    <a:pt x="0" y="3"/>
                  </a:cubicBezTo>
                  <a:cubicBezTo>
                    <a:pt x="4" y="61"/>
                    <a:pt x="4" y="94"/>
                    <a:pt x="14" y="94"/>
                  </a:cubicBezTo>
                  <a:cubicBezTo>
                    <a:pt x="16" y="94"/>
                    <a:pt x="18" y="92"/>
                    <a:pt x="21" y="89"/>
                  </a:cubicBezTo>
                  <a:cubicBezTo>
                    <a:pt x="24" y="85"/>
                    <a:pt x="28" y="83"/>
                    <a:pt x="32" y="83"/>
                  </a:cubicBezTo>
                  <a:cubicBezTo>
                    <a:pt x="42" y="83"/>
                    <a:pt x="53" y="95"/>
                    <a:pt x="62" y="98"/>
                  </a:cubicBezTo>
                  <a:cubicBezTo>
                    <a:pt x="68" y="100"/>
                    <a:pt x="75" y="101"/>
                    <a:pt x="82" y="101"/>
                  </a:cubicBezTo>
                  <a:cubicBezTo>
                    <a:pt x="90" y="101"/>
                    <a:pt x="97" y="100"/>
                    <a:pt x="103" y="98"/>
                  </a:cubicBezTo>
                  <a:cubicBezTo>
                    <a:pt x="111" y="93"/>
                    <a:pt x="119" y="81"/>
                    <a:pt x="123" y="28"/>
                  </a:cubicBezTo>
                  <a:cubicBezTo>
                    <a:pt x="115" y="20"/>
                    <a:pt x="111" y="3"/>
                    <a:pt x="107" y="3"/>
                  </a:cubicBezTo>
                  <a:cubicBezTo>
                    <a:pt x="89" y="1"/>
                    <a:pt x="71" y="0"/>
                    <a:pt x="5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9"/>
            <p:cNvSpPr/>
            <p:nvPr/>
          </p:nvSpPr>
          <p:spPr>
            <a:xfrm>
              <a:off x="3062825" y="4491650"/>
              <a:ext cx="525" cy="2200"/>
            </a:xfrm>
            <a:custGeom>
              <a:avLst/>
              <a:gdLst/>
              <a:ahLst/>
              <a:cxnLst/>
              <a:rect l="l" t="t" r="r" b="b"/>
              <a:pathLst>
                <a:path w="21" h="88" extrusionOk="0">
                  <a:moveTo>
                    <a:pt x="7" y="0"/>
                  </a:moveTo>
                  <a:cubicBezTo>
                    <a:pt x="3" y="0"/>
                    <a:pt x="0" y="11"/>
                    <a:pt x="0" y="46"/>
                  </a:cubicBezTo>
                  <a:cubicBezTo>
                    <a:pt x="0" y="59"/>
                    <a:pt x="0" y="75"/>
                    <a:pt x="5" y="87"/>
                  </a:cubicBezTo>
                  <a:cubicBezTo>
                    <a:pt x="5" y="88"/>
                    <a:pt x="5" y="88"/>
                    <a:pt x="6" y="88"/>
                  </a:cubicBezTo>
                  <a:cubicBezTo>
                    <a:pt x="14" y="88"/>
                    <a:pt x="21" y="57"/>
                    <a:pt x="17" y="34"/>
                  </a:cubicBezTo>
                  <a:cubicBezTo>
                    <a:pt x="17" y="22"/>
                    <a:pt x="13" y="9"/>
                    <a:pt x="9" y="1"/>
                  </a:cubicBezTo>
                  <a:cubicBezTo>
                    <a:pt x="8" y="1"/>
                    <a:pt x="7" y="0"/>
                    <a:pt x="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9"/>
            <p:cNvSpPr/>
            <p:nvPr/>
          </p:nvSpPr>
          <p:spPr>
            <a:xfrm>
              <a:off x="3052975" y="4491350"/>
              <a:ext cx="650" cy="1875"/>
            </a:xfrm>
            <a:custGeom>
              <a:avLst/>
              <a:gdLst/>
              <a:ahLst/>
              <a:cxnLst/>
              <a:rect l="l" t="t" r="r" b="b"/>
              <a:pathLst>
                <a:path w="26" h="75" extrusionOk="0">
                  <a:moveTo>
                    <a:pt x="5" y="1"/>
                  </a:moveTo>
                  <a:cubicBezTo>
                    <a:pt x="0" y="1"/>
                    <a:pt x="0" y="9"/>
                    <a:pt x="0" y="13"/>
                  </a:cubicBezTo>
                  <a:cubicBezTo>
                    <a:pt x="0" y="30"/>
                    <a:pt x="0" y="46"/>
                    <a:pt x="0" y="67"/>
                  </a:cubicBezTo>
                  <a:cubicBezTo>
                    <a:pt x="4" y="71"/>
                    <a:pt x="7" y="74"/>
                    <a:pt x="10" y="74"/>
                  </a:cubicBezTo>
                  <a:cubicBezTo>
                    <a:pt x="15" y="74"/>
                    <a:pt x="20" y="66"/>
                    <a:pt x="25" y="46"/>
                  </a:cubicBezTo>
                  <a:cubicBezTo>
                    <a:pt x="25" y="34"/>
                    <a:pt x="21" y="21"/>
                    <a:pt x="21" y="13"/>
                  </a:cubicBezTo>
                  <a:cubicBezTo>
                    <a:pt x="17" y="5"/>
                    <a:pt x="13" y="5"/>
                    <a:pt x="5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9"/>
            <p:cNvSpPr/>
            <p:nvPr/>
          </p:nvSpPr>
          <p:spPr>
            <a:xfrm>
              <a:off x="3018300" y="4593725"/>
              <a:ext cx="16025" cy="7125"/>
            </a:xfrm>
            <a:custGeom>
              <a:avLst/>
              <a:gdLst/>
              <a:ahLst/>
              <a:cxnLst/>
              <a:rect l="l" t="t" r="r" b="b"/>
              <a:pathLst>
                <a:path w="641" h="285" extrusionOk="0">
                  <a:moveTo>
                    <a:pt x="9" y="1"/>
                  </a:moveTo>
                  <a:cubicBezTo>
                    <a:pt x="9" y="1"/>
                    <a:pt x="5" y="1"/>
                    <a:pt x="1" y="5"/>
                  </a:cubicBezTo>
                  <a:lnTo>
                    <a:pt x="1" y="284"/>
                  </a:lnTo>
                  <a:cubicBezTo>
                    <a:pt x="17" y="284"/>
                    <a:pt x="38" y="272"/>
                    <a:pt x="42" y="268"/>
                  </a:cubicBezTo>
                  <a:cubicBezTo>
                    <a:pt x="48" y="267"/>
                    <a:pt x="55" y="266"/>
                    <a:pt x="61" y="266"/>
                  </a:cubicBezTo>
                  <a:cubicBezTo>
                    <a:pt x="78" y="266"/>
                    <a:pt x="93" y="270"/>
                    <a:pt x="111" y="276"/>
                  </a:cubicBezTo>
                  <a:cubicBezTo>
                    <a:pt x="119" y="276"/>
                    <a:pt x="128" y="285"/>
                    <a:pt x="137" y="285"/>
                  </a:cubicBezTo>
                  <a:cubicBezTo>
                    <a:pt x="143" y="285"/>
                    <a:pt x="150" y="281"/>
                    <a:pt x="157" y="268"/>
                  </a:cubicBezTo>
                  <a:cubicBezTo>
                    <a:pt x="161" y="251"/>
                    <a:pt x="173" y="243"/>
                    <a:pt x="189" y="243"/>
                  </a:cubicBezTo>
                  <a:cubicBezTo>
                    <a:pt x="218" y="235"/>
                    <a:pt x="251" y="227"/>
                    <a:pt x="280" y="223"/>
                  </a:cubicBezTo>
                  <a:cubicBezTo>
                    <a:pt x="285" y="223"/>
                    <a:pt x="290" y="223"/>
                    <a:pt x="296" y="223"/>
                  </a:cubicBezTo>
                  <a:cubicBezTo>
                    <a:pt x="304" y="223"/>
                    <a:pt x="313" y="222"/>
                    <a:pt x="321" y="214"/>
                  </a:cubicBezTo>
                  <a:cubicBezTo>
                    <a:pt x="328" y="208"/>
                    <a:pt x="336" y="205"/>
                    <a:pt x="343" y="205"/>
                  </a:cubicBezTo>
                  <a:cubicBezTo>
                    <a:pt x="363" y="205"/>
                    <a:pt x="383" y="222"/>
                    <a:pt x="404" y="222"/>
                  </a:cubicBezTo>
                  <a:cubicBezTo>
                    <a:pt x="414" y="222"/>
                    <a:pt x="425" y="218"/>
                    <a:pt x="436" y="206"/>
                  </a:cubicBezTo>
                  <a:cubicBezTo>
                    <a:pt x="436" y="206"/>
                    <a:pt x="436" y="205"/>
                    <a:pt x="437" y="205"/>
                  </a:cubicBezTo>
                  <a:cubicBezTo>
                    <a:pt x="441" y="205"/>
                    <a:pt x="445" y="218"/>
                    <a:pt x="452" y="218"/>
                  </a:cubicBezTo>
                  <a:cubicBezTo>
                    <a:pt x="454" y="221"/>
                    <a:pt x="458" y="223"/>
                    <a:pt x="462" y="223"/>
                  </a:cubicBezTo>
                  <a:cubicBezTo>
                    <a:pt x="466" y="223"/>
                    <a:pt x="469" y="222"/>
                    <a:pt x="472" y="218"/>
                  </a:cubicBezTo>
                  <a:cubicBezTo>
                    <a:pt x="482" y="209"/>
                    <a:pt x="490" y="204"/>
                    <a:pt x="498" y="204"/>
                  </a:cubicBezTo>
                  <a:cubicBezTo>
                    <a:pt x="504" y="204"/>
                    <a:pt x="510" y="207"/>
                    <a:pt x="518" y="214"/>
                  </a:cubicBezTo>
                  <a:cubicBezTo>
                    <a:pt x="523" y="220"/>
                    <a:pt x="528" y="222"/>
                    <a:pt x="534" y="222"/>
                  </a:cubicBezTo>
                  <a:cubicBezTo>
                    <a:pt x="547" y="222"/>
                    <a:pt x="560" y="210"/>
                    <a:pt x="571" y="181"/>
                  </a:cubicBezTo>
                  <a:cubicBezTo>
                    <a:pt x="571" y="179"/>
                    <a:pt x="573" y="172"/>
                    <a:pt x="575" y="172"/>
                  </a:cubicBezTo>
                  <a:cubicBezTo>
                    <a:pt x="577" y="172"/>
                    <a:pt x="578" y="173"/>
                    <a:pt x="579" y="177"/>
                  </a:cubicBezTo>
                  <a:cubicBezTo>
                    <a:pt x="588" y="205"/>
                    <a:pt x="597" y="209"/>
                    <a:pt x="607" y="209"/>
                  </a:cubicBezTo>
                  <a:cubicBezTo>
                    <a:pt x="612" y="209"/>
                    <a:pt x="617" y="208"/>
                    <a:pt x="622" y="208"/>
                  </a:cubicBezTo>
                  <a:cubicBezTo>
                    <a:pt x="625" y="208"/>
                    <a:pt x="629" y="209"/>
                    <a:pt x="632" y="210"/>
                  </a:cubicBezTo>
                  <a:cubicBezTo>
                    <a:pt x="632" y="210"/>
                    <a:pt x="632" y="206"/>
                    <a:pt x="637" y="206"/>
                  </a:cubicBezTo>
                  <a:cubicBezTo>
                    <a:pt x="637" y="177"/>
                    <a:pt x="641" y="149"/>
                    <a:pt x="641" y="120"/>
                  </a:cubicBezTo>
                  <a:cubicBezTo>
                    <a:pt x="637" y="79"/>
                    <a:pt x="628" y="79"/>
                    <a:pt x="620" y="79"/>
                  </a:cubicBezTo>
                  <a:cubicBezTo>
                    <a:pt x="613" y="77"/>
                    <a:pt x="605" y="76"/>
                    <a:pt x="598" y="76"/>
                  </a:cubicBezTo>
                  <a:cubicBezTo>
                    <a:pt x="585" y="76"/>
                    <a:pt x="571" y="78"/>
                    <a:pt x="558" y="78"/>
                  </a:cubicBezTo>
                  <a:cubicBezTo>
                    <a:pt x="546" y="78"/>
                    <a:pt x="534" y="77"/>
                    <a:pt x="522" y="71"/>
                  </a:cubicBezTo>
                  <a:cubicBezTo>
                    <a:pt x="485" y="58"/>
                    <a:pt x="452" y="50"/>
                    <a:pt x="415" y="50"/>
                  </a:cubicBezTo>
                  <a:cubicBezTo>
                    <a:pt x="411" y="50"/>
                    <a:pt x="407" y="46"/>
                    <a:pt x="407" y="46"/>
                  </a:cubicBezTo>
                  <a:cubicBezTo>
                    <a:pt x="397" y="30"/>
                    <a:pt x="388" y="25"/>
                    <a:pt x="379" y="25"/>
                  </a:cubicBezTo>
                  <a:cubicBezTo>
                    <a:pt x="372" y="25"/>
                    <a:pt x="365" y="28"/>
                    <a:pt x="358" y="30"/>
                  </a:cubicBezTo>
                  <a:cubicBezTo>
                    <a:pt x="351" y="30"/>
                    <a:pt x="347" y="35"/>
                    <a:pt x="342" y="35"/>
                  </a:cubicBezTo>
                  <a:cubicBezTo>
                    <a:pt x="340" y="35"/>
                    <a:pt x="339" y="35"/>
                    <a:pt x="337" y="34"/>
                  </a:cubicBezTo>
                  <a:cubicBezTo>
                    <a:pt x="292" y="26"/>
                    <a:pt x="247" y="17"/>
                    <a:pt x="202" y="9"/>
                  </a:cubicBezTo>
                  <a:cubicBezTo>
                    <a:pt x="193" y="9"/>
                    <a:pt x="181" y="17"/>
                    <a:pt x="169" y="21"/>
                  </a:cubicBezTo>
                  <a:lnTo>
                    <a:pt x="120" y="21"/>
                  </a:lnTo>
                  <a:cubicBezTo>
                    <a:pt x="115" y="21"/>
                    <a:pt x="111" y="17"/>
                    <a:pt x="103" y="17"/>
                  </a:cubicBezTo>
                  <a:cubicBezTo>
                    <a:pt x="99" y="17"/>
                    <a:pt x="87" y="21"/>
                    <a:pt x="74" y="21"/>
                  </a:cubicBezTo>
                  <a:cubicBezTo>
                    <a:pt x="54" y="13"/>
                    <a:pt x="33" y="5"/>
                    <a:pt x="9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9"/>
            <p:cNvSpPr/>
            <p:nvPr/>
          </p:nvSpPr>
          <p:spPr>
            <a:xfrm>
              <a:off x="3018200" y="4580675"/>
              <a:ext cx="16125" cy="7125"/>
            </a:xfrm>
            <a:custGeom>
              <a:avLst/>
              <a:gdLst/>
              <a:ahLst/>
              <a:cxnLst/>
              <a:rect l="l" t="t" r="r" b="b"/>
              <a:pathLst>
                <a:path w="645" h="285" extrusionOk="0">
                  <a:moveTo>
                    <a:pt x="59" y="1"/>
                  </a:moveTo>
                  <a:cubicBezTo>
                    <a:pt x="40" y="1"/>
                    <a:pt x="19" y="28"/>
                    <a:pt x="0" y="43"/>
                  </a:cubicBezTo>
                  <a:lnTo>
                    <a:pt x="0" y="285"/>
                  </a:lnTo>
                  <a:lnTo>
                    <a:pt x="13" y="285"/>
                  </a:lnTo>
                  <a:cubicBezTo>
                    <a:pt x="25" y="269"/>
                    <a:pt x="50" y="269"/>
                    <a:pt x="70" y="269"/>
                  </a:cubicBezTo>
                  <a:cubicBezTo>
                    <a:pt x="91" y="269"/>
                    <a:pt x="111" y="264"/>
                    <a:pt x="136" y="260"/>
                  </a:cubicBezTo>
                  <a:cubicBezTo>
                    <a:pt x="151" y="251"/>
                    <a:pt x="169" y="246"/>
                    <a:pt x="187" y="246"/>
                  </a:cubicBezTo>
                  <a:cubicBezTo>
                    <a:pt x="193" y="246"/>
                    <a:pt x="199" y="247"/>
                    <a:pt x="206" y="248"/>
                  </a:cubicBezTo>
                  <a:cubicBezTo>
                    <a:pt x="224" y="253"/>
                    <a:pt x="241" y="260"/>
                    <a:pt x="258" y="260"/>
                  </a:cubicBezTo>
                  <a:cubicBezTo>
                    <a:pt x="268" y="260"/>
                    <a:pt x="277" y="258"/>
                    <a:pt x="288" y="252"/>
                  </a:cubicBezTo>
                  <a:cubicBezTo>
                    <a:pt x="297" y="249"/>
                    <a:pt x="304" y="241"/>
                    <a:pt x="312" y="241"/>
                  </a:cubicBezTo>
                  <a:cubicBezTo>
                    <a:pt x="315" y="241"/>
                    <a:pt x="318" y="242"/>
                    <a:pt x="321" y="244"/>
                  </a:cubicBezTo>
                  <a:cubicBezTo>
                    <a:pt x="326" y="247"/>
                    <a:pt x="331" y="248"/>
                    <a:pt x="337" y="248"/>
                  </a:cubicBezTo>
                  <a:cubicBezTo>
                    <a:pt x="360" y="248"/>
                    <a:pt x="385" y="227"/>
                    <a:pt x="410" y="227"/>
                  </a:cubicBezTo>
                  <a:cubicBezTo>
                    <a:pt x="411" y="227"/>
                    <a:pt x="413" y="227"/>
                    <a:pt x="415" y="228"/>
                  </a:cubicBezTo>
                  <a:cubicBezTo>
                    <a:pt x="431" y="228"/>
                    <a:pt x="447" y="210"/>
                    <a:pt x="465" y="210"/>
                  </a:cubicBezTo>
                  <a:cubicBezTo>
                    <a:pt x="470" y="210"/>
                    <a:pt x="475" y="212"/>
                    <a:pt x="481" y="215"/>
                  </a:cubicBezTo>
                  <a:cubicBezTo>
                    <a:pt x="489" y="222"/>
                    <a:pt x="497" y="224"/>
                    <a:pt x="503" y="224"/>
                  </a:cubicBezTo>
                  <a:cubicBezTo>
                    <a:pt x="509" y="224"/>
                    <a:pt x="515" y="223"/>
                    <a:pt x="520" y="223"/>
                  </a:cubicBezTo>
                  <a:cubicBezTo>
                    <a:pt x="522" y="223"/>
                    <a:pt x="524" y="223"/>
                    <a:pt x="526" y="223"/>
                  </a:cubicBezTo>
                  <a:cubicBezTo>
                    <a:pt x="532" y="226"/>
                    <a:pt x="538" y="227"/>
                    <a:pt x="544" y="227"/>
                  </a:cubicBezTo>
                  <a:cubicBezTo>
                    <a:pt x="560" y="227"/>
                    <a:pt x="574" y="218"/>
                    <a:pt x="583" y="203"/>
                  </a:cubicBezTo>
                  <a:cubicBezTo>
                    <a:pt x="587" y="197"/>
                    <a:pt x="592" y="192"/>
                    <a:pt x="598" y="192"/>
                  </a:cubicBezTo>
                  <a:cubicBezTo>
                    <a:pt x="603" y="192"/>
                    <a:pt x="608" y="197"/>
                    <a:pt x="612" y="211"/>
                  </a:cubicBezTo>
                  <a:cubicBezTo>
                    <a:pt x="616" y="228"/>
                    <a:pt x="628" y="223"/>
                    <a:pt x="636" y="232"/>
                  </a:cubicBezTo>
                  <a:cubicBezTo>
                    <a:pt x="641" y="195"/>
                    <a:pt x="641" y="166"/>
                    <a:pt x="645" y="137"/>
                  </a:cubicBezTo>
                  <a:cubicBezTo>
                    <a:pt x="638" y="94"/>
                    <a:pt x="631" y="77"/>
                    <a:pt x="625" y="77"/>
                  </a:cubicBezTo>
                  <a:cubicBezTo>
                    <a:pt x="623" y="77"/>
                    <a:pt x="622" y="78"/>
                    <a:pt x="620" y="80"/>
                  </a:cubicBezTo>
                  <a:cubicBezTo>
                    <a:pt x="612" y="88"/>
                    <a:pt x="604" y="96"/>
                    <a:pt x="595" y="96"/>
                  </a:cubicBezTo>
                  <a:cubicBezTo>
                    <a:pt x="554" y="92"/>
                    <a:pt x="517" y="80"/>
                    <a:pt x="481" y="67"/>
                  </a:cubicBezTo>
                  <a:cubicBezTo>
                    <a:pt x="468" y="59"/>
                    <a:pt x="453" y="55"/>
                    <a:pt x="437" y="55"/>
                  </a:cubicBezTo>
                  <a:cubicBezTo>
                    <a:pt x="422" y="55"/>
                    <a:pt x="407" y="59"/>
                    <a:pt x="394" y="67"/>
                  </a:cubicBezTo>
                  <a:cubicBezTo>
                    <a:pt x="393" y="68"/>
                    <a:pt x="391" y="69"/>
                    <a:pt x="390" y="69"/>
                  </a:cubicBezTo>
                  <a:cubicBezTo>
                    <a:pt x="383" y="69"/>
                    <a:pt x="376" y="63"/>
                    <a:pt x="370" y="59"/>
                  </a:cubicBezTo>
                  <a:cubicBezTo>
                    <a:pt x="364" y="59"/>
                    <a:pt x="348" y="52"/>
                    <a:pt x="336" y="52"/>
                  </a:cubicBezTo>
                  <a:cubicBezTo>
                    <a:pt x="332" y="52"/>
                    <a:pt x="328" y="53"/>
                    <a:pt x="325" y="55"/>
                  </a:cubicBezTo>
                  <a:cubicBezTo>
                    <a:pt x="318" y="59"/>
                    <a:pt x="310" y="61"/>
                    <a:pt x="302" y="61"/>
                  </a:cubicBezTo>
                  <a:cubicBezTo>
                    <a:pt x="294" y="61"/>
                    <a:pt x="286" y="59"/>
                    <a:pt x="280" y="55"/>
                  </a:cubicBezTo>
                  <a:cubicBezTo>
                    <a:pt x="263" y="47"/>
                    <a:pt x="247" y="43"/>
                    <a:pt x="230" y="43"/>
                  </a:cubicBezTo>
                  <a:cubicBezTo>
                    <a:pt x="217" y="43"/>
                    <a:pt x="207" y="48"/>
                    <a:pt x="195" y="48"/>
                  </a:cubicBezTo>
                  <a:cubicBezTo>
                    <a:pt x="192" y="48"/>
                    <a:pt x="188" y="48"/>
                    <a:pt x="185" y="47"/>
                  </a:cubicBezTo>
                  <a:cubicBezTo>
                    <a:pt x="148" y="35"/>
                    <a:pt x="107" y="18"/>
                    <a:pt x="66" y="2"/>
                  </a:cubicBezTo>
                  <a:cubicBezTo>
                    <a:pt x="64" y="1"/>
                    <a:pt x="62" y="1"/>
                    <a:pt x="59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3018300" y="4606550"/>
              <a:ext cx="13475" cy="7450"/>
            </a:xfrm>
            <a:custGeom>
              <a:avLst/>
              <a:gdLst/>
              <a:ahLst/>
              <a:cxnLst/>
              <a:rect l="l" t="t" r="r" b="b"/>
              <a:pathLst>
                <a:path w="539" h="298" extrusionOk="0">
                  <a:moveTo>
                    <a:pt x="13" y="1"/>
                  </a:moveTo>
                  <a:cubicBezTo>
                    <a:pt x="5" y="5"/>
                    <a:pt x="1" y="5"/>
                    <a:pt x="1" y="9"/>
                  </a:cubicBezTo>
                  <a:lnTo>
                    <a:pt x="1" y="296"/>
                  </a:lnTo>
                  <a:cubicBezTo>
                    <a:pt x="5" y="297"/>
                    <a:pt x="9" y="297"/>
                    <a:pt x="13" y="297"/>
                  </a:cubicBezTo>
                  <a:cubicBezTo>
                    <a:pt x="33" y="297"/>
                    <a:pt x="53" y="289"/>
                    <a:pt x="66" y="272"/>
                  </a:cubicBezTo>
                  <a:cubicBezTo>
                    <a:pt x="74" y="263"/>
                    <a:pt x="83" y="268"/>
                    <a:pt x="91" y="263"/>
                  </a:cubicBezTo>
                  <a:cubicBezTo>
                    <a:pt x="120" y="263"/>
                    <a:pt x="148" y="255"/>
                    <a:pt x="177" y="251"/>
                  </a:cubicBezTo>
                  <a:cubicBezTo>
                    <a:pt x="206" y="239"/>
                    <a:pt x="239" y="227"/>
                    <a:pt x="267" y="222"/>
                  </a:cubicBezTo>
                  <a:cubicBezTo>
                    <a:pt x="288" y="222"/>
                    <a:pt x="308" y="227"/>
                    <a:pt x="328" y="227"/>
                  </a:cubicBezTo>
                  <a:cubicBezTo>
                    <a:pt x="348" y="227"/>
                    <a:pt x="368" y="222"/>
                    <a:pt x="386" y="206"/>
                  </a:cubicBezTo>
                  <a:cubicBezTo>
                    <a:pt x="388" y="204"/>
                    <a:pt x="390" y="203"/>
                    <a:pt x="393" y="203"/>
                  </a:cubicBezTo>
                  <a:cubicBezTo>
                    <a:pt x="396" y="203"/>
                    <a:pt x="400" y="205"/>
                    <a:pt x="403" y="210"/>
                  </a:cubicBezTo>
                  <a:cubicBezTo>
                    <a:pt x="409" y="222"/>
                    <a:pt x="415" y="227"/>
                    <a:pt x="422" y="227"/>
                  </a:cubicBezTo>
                  <a:cubicBezTo>
                    <a:pt x="430" y="227"/>
                    <a:pt x="437" y="221"/>
                    <a:pt x="444" y="210"/>
                  </a:cubicBezTo>
                  <a:cubicBezTo>
                    <a:pt x="449" y="203"/>
                    <a:pt x="456" y="200"/>
                    <a:pt x="463" y="200"/>
                  </a:cubicBezTo>
                  <a:cubicBezTo>
                    <a:pt x="471" y="200"/>
                    <a:pt x="480" y="204"/>
                    <a:pt x="489" y="206"/>
                  </a:cubicBezTo>
                  <a:cubicBezTo>
                    <a:pt x="505" y="206"/>
                    <a:pt x="518" y="198"/>
                    <a:pt x="530" y="185"/>
                  </a:cubicBezTo>
                  <a:cubicBezTo>
                    <a:pt x="534" y="169"/>
                    <a:pt x="538" y="153"/>
                    <a:pt x="538" y="136"/>
                  </a:cubicBezTo>
                  <a:lnTo>
                    <a:pt x="538" y="108"/>
                  </a:lnTo>
                  <a:cubicBezTo>
                    <a:pt x="530" y="95"/>
                    <a:pt x="522" y="83"/>
                    <a:pt x="513" y="75"/>
                  </a:cubicBezTo>
                  <a:cubicBezTo>
                    <a:pt x="509" y="73"/>
                    <a:pt x="505" y="73"/>
                    <a:pt x="501" y="73"/>
                  </a:cubicBezTo>
                  <a:cubicBezTo>
                    <a:pt x="497" y="73"/>
                    <a:pt x="493" y="73"/>
                    <a:pt x="489" y="71"/>
                  </a:cubicBezTo>
                  <a:cubicBezTo>
                    <a:pt x="444" y="67"/>
                    <a:pt x="403" y="54"/>
                    <a:pt x="358" y="42"/>
                  </a:cubicBezTo>
                  <a:cubicBezTo>
                    <a:pt x="329" y="29"/>
                    <a:pt x="299" y="24"/>
                    <a:pt x="268" y="24"/>
                  </a:cubicBezTo>
                  <a:cubicBezTo>
                    <a:pt x="258" y="24"/>
                    <a:pt x="248" y="24"/>
                    <a:pt x="239" y="25"/>
                  </a:cubicBezTo>
                  <a:cubicBezTo>
                    <a:pt x="232" y="27"/>
                    <a:pt x="224" y="28"/>
                    <a:pt x="217" y="28"/>
                  </a:cubicBezTo>
                  <a:cubicBezTo>
                    <a:pt x="207" y="28"/>
                    <a:pt x="197" y="26"/>
                    <a:pt x="189" y="21"/>
                  </a:cubicBezTo>
                  <a:cubicBezTo>
                    <a:pt x="179" y="13"/>
                    <a:pt x="166" y="9"/>
                    <a:pt x="155" y="9"/>
                  </a:cubicBezTo>
                  <a:cubicBezTo>
                    <a:pt x="148" y="9"/>
                    <a:pt x="142" y="10"/>
                    <a:pt x="136" y="13"/>
                  </a:cubicBezTo>
                  <a:cubicBezTo>
                    <a:pt x="130" y="15"/>
                    <a:pt x="124" y="16"/>
                    <a:pt x="118" y="16"/>
                  </a:cubicBezTo>
                  <a:cubicBezTo>
                    <a:pt x="111" y="16"/>
                    <a:pt x="105" y="15"/>
                    <a:pt x="99" y="13"/>
                  </a:cubicBezTo>
                  <a:cubicBezTo>
                    <a:pt x="96" y="13"/>
                    <a:pt x="92" y="4"/>
                    <a:pt x="86" y="4"/>
                  </a:cubicBezTo>
                  <a:cubicBezTo>
                    <a:pt x="85" y="4"/>
                    <a:pt x="84" y="4"/>
                    <a:pt x="83" y="5"/>
                  </a:cubicBezTo>
                  <a:cubicBezTo>
                    <a:pt x="75" y="17"/>
                    <a:pt x="67" y="21"/>
                    <a:pt x="59" y="21"/>
                  </a:cubicBezTo>
                  <a:cubicBezTo>
                    <a:pt x="44" y="21"/>
                    <a:pt x="28" y="9"/>
                    <a:pt x="1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9"/>
            <p:cNvSpPr/>
            <p:nvPr/>
          </p:nvSpPr>
          <p:spPr>
            <a:xfrm>
              <a:off x="3018300" y="4515700"/>
              <a:ext cx="6600" cy="6275"/>
            </a:xfrm>
            <a:custGeom>
              <a:avLst/>
              <a:gdLst/>
              <a:ahLst/>
              <a:cxnLst/>
              <a:rect l="l" t="t" r="r" b="b"/>
              <a:pathLst>
                <a:path w="264" h="251" extrusionOk="0">
                  <a:moveTo>
                    <a:pt x="80" y="0"/>
                  </a:moveTo>
                  <a:cubicBezTo>
                    <a:pt x="70" y="0"/>
                    <a:pt x="60" y="5"/>
                    <a:pt x="50" y="16"/>
                  </a:cubicBezTo>
                  <a:lnTo>
                    <a:pt x="42" y="16"/>
                  </a:lnTo>
                  <a:cubicBezTo>
                    <a:pt x="29" y="12"/>
                    <a:pt x="13" y="8"/>
                    <a:pt x="1" y="8"/>
                  </a:cubicBezTo>
                  <a:lnTo>
                    <a:pt x="1" y="241"/>
                  </a:lnTo>
                  <a:cubicBezTo>
                    <a:pt x="2" y="240"/>
                    <a:pt x="4" y="240"/>
                    <a:pt x="6" y="240"/>
                  </a:cubicBezTo>
                  <a:cubicBezTo>
                    <a:pt x="14" y="240"/>
                    <a:pt x="24" y="251"/>
                    <a:pt x="34" y="251"/>
                  </a:cubicBezTo>
                  <a:cubicBezTo>
                    <a:pt x="38" y="251"/>
                    <a:pt x="42" y="249"/>
                    <a:pt x="46" y="246"/>
                  </a:cubicBezTo>
                  <a:cubicBezTo>
                    <a:pt x="50" y="235"/>
                    <a:pt x="55" y="233"/>
                    <a:pt x="60" y="233"/>
                  </a:cubicBezTo>
                  <a:cubicBezTo>
                    <a:pt x="63" y="233"/>
                    <a:pt x="67" y="234"/>
                    <a:pt x="70" y="234"/>
                  </a:cubicBezTo>
                  <a:cubicBezTo>
                    <a:pt x="72" y="234"/>
                    <a:pt x="73" y="234"/>
                    <a:pt x="74" y="233"/>
                  </a:cubicBezTo>
                  <a:cubicBezTo>
                    <a:pt x="81" y="231"/>
                    <a:pt x="87" y="231"/>
                    <a:pt x="93" y="231"/>
                  </a:cubicBezTo>
                  <a:cubicBezTo>
                    <a:pt x="99" y="231"/>
                    <a:pt x="105" y="231"/>
                    <a:pt x="111" y="229"/>
                  </a:cubicBezTo>
                  <a:cubicBezTo>
                    <a:pt x="128" y="226"/>
                    <a:pt x="144" y="194"/>
                    <a:pt x="161" y="194"/>
                  </a:cubicBezTo>
                  <a:cubicBezTo>
                    <a:pt x="165" y="194"/>
                    <a:pt x="169" y="196"/>
                    <a:pt x="173" y="200"/>
                  </a:cubicBezTo>
                  <a:cubicBezTo>
                    <a:pt x="174" y="202"/>
                    <a:pt x="175" y="202"/>
                    <a:pt x="177" y="202"/>
                  </a:cubicBezTo>
                  <a:cubicBezTo>
                    <a:pt x="179" y="202"/>
                    <a:pt x="182" y="199"/>
                    <a:pt x="185" y="196"/>
                  </a:cubicBezTo>
                  <a:cubicBezTo>
                    <a:pt x="199" y="183"/>
                    <a:pt x="212" y="175"/>
                    <a:pt x="226" y="175"/>
                  </a:cubicBezTo>
                  <a:cubicBezTo>
                    <a:pt x="229" y="175"/>
                    <a:pt x="232" y="175"/>
                    <a:pt x="234" y="176"/>
                  </a:cubicBezTo>
                  <a:cubicBezTo>
                    <a:pt x="235" y="176"/>
                    <a:pt x="236" y="176"/>
                    <a:pt x="236" y="176"/>
                  </a:cubicBezTo>
                  <a:cubicBezTo>
                    <a:pt x="244" y="176"/>
                    <a:pt x="251" y="150"/>
                    <a:pt x="255" y="127"/>
                  </a:cubicBezTo>
                  <a:cubicBezTo>
                    <a:pt x="259" y="102"/>
                    <a:pt x="263" y="77"/>
                    <a:pt x="263" y="53"/>
                  </a:cubicBezTo>
                  <a:cubicBezTo>
                    <a:pt x="251" y="49"/>
                    <a:pt x="243" y="44"/>
                    <a:pt x="234" y="44"/>
                  </a:cubicBezTo>
                  <a:cubicBezTo>
                    <a:pt x="214" y="40"/>
                    <a:pt x="193" y="32"/>
                    <a:pt x="173" y="28"/>
                  </a:cubicBezTo>
                  <a:cubicBezTo>
                    <a:pt x="169" y="28"/>
                    <a:pt x="161" y="32"/>
                    <a:pt x="157" y="32"/>
                  </a:cubicBezTo>
                  <a:cubicBezTo>
                    <a:pt x="153" y="32"/>
                    <a:pt x="150" y="37"/>
                    <a:pt x="147" y="37"/>
                  </a:cubicBezTo>
                  <a:cubicBezTo>
                    <a:pt x="146" y="37"/>
                    <a:pt x="145" y="37"/>
                    <a:pt x="144" y="36"/>
                  </a:cubicBezTo>
                  <a:cubicBezTo>
                    <a:pt x="123" y="17"/>
                    <a:pt x="101" y="0"/>
                    <a:pt x="80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9"/>
            <p:cNvSpPr/>
            <p:nvPr/>
          </p:nvSpPr>
          <p:spPr>
            <a:xfrm>
              <a:off x="3018300" y="4567850"/>
              <a:ext cx="15525" cy="6725"/>
            </a:xfrm>
            <a:custGeom>
              <a:avLst/>
              <a:gdLst/>
              <a:ahLst/>
              <a:cxnLst/>
              <a:rect l="l" t="t" r="r" b="b"/>
              <a:pathLst>
                <a:path w="621" h="269" extrusionOk="0">
                  <a:moveTo>
                    <a:pt x="29" y="1"/>
                  </a:moveTo>
                  <a:cubicBezTo>
                    <a:pt x="19" y="1"/>
                    <a:pt x="9" y="3"/>
                    <a:pt x="1" y="6"/>
                  </a:cubicBezTo>
                  <a:lnTo>
                    <a:pt x="1" y="260"/>
                  </a:lnTo>
                  <a:cubicBezTo>
                    <a:pt x="9" y="260"/>
                    <a:pt x="17" y="256"/>
                    <a:pt x="25" y="248"/>
                  </a:cubicBezTo>
                  <a:cubicBezTo>
                    <a:pt x="33" y="230"/>
                    <a:pt x="41" y="224"/>
                    <a:pt x="48" y="224"/>
                  </a:cubicBezTo>
                  <a:cubicBezTo>
                    <a:pt x="65" y="224"/>
                    <a:pt x="81" y="257"/>
                    <a:pt x="102" y="257"/>
                  </a:cubicBezTo>
                  <a:cubicBezTo>
                    <a:pt x="104" y="257"/>
                    <a:pt x="106" y="257"/>
                    <a:pt x="107" y="256"/>
                  </a:cubicBezTo>
                  <a:cubicBezTo>
                    <a:pt x="109" y="256"/>
                    <a:pt x="111" y="256"/>
                    <a:pt x="113" y="256"/>
                  </a:cubicBezTo>
                  <a:cubicBezTo>
                    <a:pt x="134" y="256"/>
                    <a:pt x="152" y="268"/>
                    <a:pt x="171" y="268"/>
                  </a:cubicBezTo>
                  <a:cubicBezTo>
                    <a:pt x="180" y="268"/>
                    <a:pt x="189" y="265"/>
                    <a:pt x="198" y="256"/>
                  </a:cubicBezTo>
                  <a:cubicBezTo>
                    <a:pt x="214" y="244"/>
                    <a:pt x="234" y="236"/>
                    <a:pt x="255" y="228"/>
                  </a:cubicBezTo>
                  <a:cubicBezTo>
                    <a:pt x="256" y="227"/>
                    <a:pt x="257" y="227"/>
                    <a:pt x="258" y="227"/>
                  </a:cubicBezTo>
                  <a:cubicBezTo>
                    <a:pt x="271" y="227"/>
                    <a:pt x="284" y="241"/>
                    <a:pt x="297" y="241"/>
                  </a:cubicBezTo>
                  <a:cubicBezTo>
                    <a:pt x="304" y="241"/>
                    <a:pt x="310" y="238"/>
                    <a:pt x="317" y="228"/>
                  </a:cubicBezTo>
                  <a:cubicBezTo>
                    <a:pt x="317" y="228"/>
                    <a:pt x="321" y="236"/>
                    <a:pt x="321" y="240"/>
                  </a:cubicBezTo>
                  <a:cubicBezTo>
                    <a:pt x="332" y="258"/>
                    <a:pt x="345" y="264"/>
                    <a:pt x="357" y="264"/>
                  </a:cubicBezTo>
                  <a:cubicBezTo>
                    <a:pt x="367" y="264"/>
                    <a:pt x="377" y="260"/>
                    <a:pt x="386" y="256"/>
                  </a:cubicBezTo>
                  <a:cubicBezTo>
                    <a:pt x="399" y="248"/>
                    <a:pt x="411" y="236"/>
                    <a:pt x="423" y="232"/>
                  </a:cubicBezTo>
                  <a:cubicBezTo>
                    <a:pt x="436" y="223"/>
                    <a:pt x="440" y="232"/>
                    <a:pt x="448" y="219"/>
                  </a:cubicBezTo>
                  <a:cubicBezTo>
                    <a:pt x="453" y="212"/>
                    <a:pt x="462" y="200"/>
                    <a:pt x="472" y="200"/>
                  </a:cubicBezTo>
                  <a:cubicBezTo>
                    <a:pt x="478" y="200"/>
                    <a:pt x="484" y="205"/>
                    <a:pt x="489" y="219"/>
                  </a:cubicBezTo>
                  <a:cubicBezTo>
                    <a:pt x="503" y="205"/>
                    <a:pt x="519" y="199"/>
                    <a:pt x="535" y="199"/>
                  </a:cubicBezTo>
                  <a:cubicBezTo>
                    <a:pt x="543" y="199"/>
                    <a:pt x="551" y="200"/>
                    <a:pt x="559" y="203"/>
                  </a:cubicBezTo>
                  <a:cubicBezTo>
                    <a:pt x="560" y="203"/>
                    <a:pt x="561" y="204"/>
                    <a:pt x="563" y="204"/>
                  </a:cubicBezTo>
                  <a:cubicBezTo>
                    <a:pt x="573" y="204"/>
                    <a:pt x="581" y="191"/>
                    <a:pt x="591" y="191"/>
                  </a:cubicBezTo>
                  <a:cubicBezTo>
                    <a:pt x="600" y="191"/>
                    <a:pt x="612" y="174"/>
                    <a:pt x="620" y="109"/>
                  </a:cubicBezTo>
                  <a:cubicBezTo>
                    <a:pt x="612" y="35"/>
                    <a:pt x="600" y="35"/>
                    <a:pt x="587" y="35"/>
                  </a:cubicBezTo>
                  <a:cubicBezTo>
                    <a:pt x="563" y="35"/>
                    <a:pt x="534" y="35"/>
                    <a:pt x="505" y="55"/>
                  </a:cubicBezTo>
                  <a:cubicBezTo>
                    <a:pt x="499" y="61"/>
                    <a:pt x="491" y="65"/>
                    <a:pt x="484" y="65"/>
                  </a:cubicBezTo>
                  <a:cubicBezTo>
                    <a:pt x="481" y="65"/>
                    <a:pt x="479" y="65"/>
                    <a:pt x="477" y="63"/>
                  </a:cubicBezTo>
                  <a:cubicBezTo>
                    <a:pt x="472" y="64"/>
                    <a:pt x="467" y="64"/>
                    <a:pt x="463" y="64"/>
                  </a:cubicBezTo>
                  <a:cubicBezTo>
                    <a:pt x="432" y="64"/>
                    <a:pt x="402" y="51"/>
                    <a:pt x="372" y="51"/>
                  </a:cubicBezTo>
                  <a:cubicBezTo>
                    <a:pt x="353" y="51"/>
                    <a:pt x="335" y="56"/>
                    <a:pt x="317" y="72"/>
                  </a:cubicBezTo>
                  <a:cubicBezTo>
                    <a:pt x="315" y="73"/>
                    <a:pt x="314" y="73"/>
                    <a:pt x="312" y="73"/>
                  </a:cubicBezTo>
                  <a:cubicBezTo>
                    <a:pt x="309" y="73"/>
                    <a:pt x="306" y="72"/>
                    <a:pt x="300" y="72"/>
                  </a:cubicBezTo>
                  <a:cubicBezTo>
                    <a:pt x="276" y="59"/>
                    <a:pt x="251" y="68"/>
                    <a:pt x="226" y="55"/>
                  </a:cubicBezTo>
                  <a:cubicBezTo>
                    <a:pt x="202" y="43"/>
                    <a:pt x="173" y="35"/>
                    <a:pt x="148" y="27"/>
                  </a:cubicBezTo>
                  <a:cubicBezTo>
                    <a:pt x="140" y="24"/>
                    <a:pt x="131" y="23"/>
                    <a:pt x="123" y="23"/>
                  </a:cubicBezTo>
                  <a:cubicBezTo>
                    <a:pt x="118" y="23"/>
                    <a:pt x="114" y="23"/>
                    <a:pt x="109" y="23"/>
                  </a:cubicBezTo>
                  <a:cubicBezTo>
                    <a:pt x="96" y="23"/>
                    <a:pt x="83" y="22"/>
                    <a:pt x="70" y="14"/>
                  </a:cubicBezTo>
                  <a:cubicBezTo>
                    <a:pt x="58" y="5"/>
                    <a:pt x="43" y="1"/>
                    <a:pt x="29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9"/>
            <p:cNvSpPr/>
            <p:nvPr/>
          </p:nvSpPr>
          <p:spPr>
            <a:xfrm>
              <a:off x="3018300" y="4554625"/>
              <a:ext cx="18900" cy="7150"/>
            </a:xfrm>
            <a:custGeom>
              <a:avLst/>
              <a:gdLst/>
              <a:ahLst/>
              <a:cxnLst/>
              <a:rect l="l" t="t" r="r" b="b"/>
              <a:pathLst>
                <a:path w="756" h="286" extrusionOk="0">
                  <a:moveTo>
                    <a:pt x="33" y="0"/>
                  </a:moveTo>
                  <a:cubicBezTo>
                    <a:pt x="25" y="0"/>
                    <a:pt x="17" y="2"/>
                    <a:pt x="9" y="6"/>
                  </a:cubicBezTo>
                  <a:cubicBezTo>
                    <a:pt x="5" y="6"/>
                    <a:pt x="1" y="6"/>
                    <a:pt x="1" y="10"/>
                  </a:cubicBezTo>
                  <a:lnTo>
                    <a:pt x="1" y="277"/>
                  </a:lnTo>
                  <a:cubicBezTo>
                    <a:pt x="9" y="277"/>
                    <a:pt x="17" y="281"/>
                    <a:pt x="25" y="285"/>
                  </a:cubicBezTo>
                  <a:cubicBezTo>
                    <a:pt x="26" y="285"/>
                    <a:pt x="27" y="285"/>
                    <a:pt x="28" y="285"/>
                  </a:cubicBezTo>
                  <a:cubicBezTo>
                    <a:pt x="34" y="285"/>
                    <a:pt x="38" y="272"/>
                    <a:pt x="46" y="272"/>
                  </a:cubicBezTo>
                  <a:cubicBezTo>
                    <a:pt x="55" y="268"/>
                    <a:pt x="65" y="266"/>
                    <a:pt x="75" y="266"/>
                  </a:cubicBezTo>
                  <a:cubicBezTo>
                    <a:pt x="83" y="266"/>
                    <a:pt x="91" y="267"/>
                    <a:pt x="99" y="268"/>
                  </a:cubicBezTo>
                  <a:cubicBezTo>
                    <a:pt x="124" y="277"/>
                    <a:pt x="148" y="281"/>
                    <a:pt x="173" y="281"/>
                  </a:cubicBezTo>
                  <a:cubicBezTo>
                    <a:pt x="222" y="277"/>
                    <a:pt x="271" y="264"/>
                    <a:pt x="321" y="256"/>
                  </a:cubicBezTo>
                  <a:cubicBezTo>
                    <a:pt x="345" y="252"/>
                    <a:pt x="370" y="252"/>
                    <a:pt x="394" y="248"/>
                  </a:cubicBezTo>
                  <a:cubicBezTo>
                    <a:pt x="411" y="248"/>
                    <a:pt x="423" y="240"/>
                    <a:pt x="431" y="227"/>
                  </a:cubicBezTo>
                  <a:cubicBezTo>
                    <a:pt x="443" y="206"/>
                    <a:pt x="453" y="201"/>
                    <a:pt x="464" y="201"/>
                  </a:cubicBezTo>
                  <a:cubicBezTo>
                    <a:pt x="468" y="201"/>
                    <a:pt x="472" y="202"/>
                    <a:pt x="477" y="203"/>
                  </a:cubicBezTo>
                  <a:cubicBezTo>
                    <a:pt x="493" y="207"/>
                    <a:pt x="497" y="207"/>
                    <a:pt x="509" y="207"/>
                  </a:cubicBezTo>
                  <a:cubicBezTo>
                    <a:pt x="518" y="211"/>
                    <a:pt x="530" y="207"/>
                    <a:pt x="542" y="219"/>
                  </a:cubicBezTo>
                  <a:cubicBezTo>
                    <a:pt x="548" y="225"/>
                    <a:pt x="553" y="229"/>
                    <a:pt x="557" y="229"/>
                  </a:cubicBezTo>
                  <a:cubicBezTo>
                    <a:pt x="562" y="229"/>
                    <a:pt x="567" y="224"/>
                    <a:pt x="571" y="211"/>
                  </a:cubicBezTo>
                  <a:cubicBezTo>
                    <a:pt x="571" y="208"/>
                    <a:pt x="576" y="202"/>
                    <a:pt x="578" y="202"/>
                  </a:cubicBezTo>
                  <a:cubicBezTo>
                    <a:pt x="579" y="202"/>
                    <a:pt x="579" y="202"/>
                    <a:pt x="579" y="203"/>
                  </a:cubicBezTo>
                  <a:cubicBezTo>
                    <a:pt x="588" y="211"/>
                    <a:pt x="597" y="214"/>
                    <a:pt x="607" y="214"/>
                  </a:cubicBezTo>
                  <a:cubicBezTo>
                    <a:pt x="620" y="214"/>
                    <a:pt x="633" y="209"/>
                    <a:pt x="645" y="207"/>
                  </a:cubicBezTo>
                  <a:cubicBezTo>
                    <a:pt x="657" y="203"/>
                    <a:pt x="665" y="199"/>
                    <a:pt x="678" y="190"/>
                  </a:cubicBezTo>
                  <a:cubicBezTo>
                    <a:pt x="686" y="185"/>
                    <a:pt x="693" y="178"/>
                    <a:pt x="702" y="178"/>
                  </a:cubicBezTo>
                  <a:cubicBezTo>
                    <a:pt x="707" y="178"/>
                    <a:pt x="713" y="180"/>
                    <a:pt x="719" y="186"/>
                  </a:cubicBezTo>
                  <a:cubicBezTo>
                    <a:pt x="723" y="193"/>
                    <a:pt x="726" y="196"/>
                    <a:pt x="730" y="196"/>
                  </a:cubicBezTo>
                  <a:cubicBezTo>
                    <a:pt x="739" y="196"/>
                    <a:pt x="747" y="179"/>
                    <a:pt x="756" y="137"/>
                  </a:cubicBezTo>
                  <a:cubicBezTo>
                    <a:pt x="743" y="80"/>
                    <a:pt x="731" y="67"/>
                    <a:pt x="719" y="67"/>
                  </a:cubicBezTo>
                  <a:cubicBezTo>
                    <a:pt x="714" y="68"/>
                    <a:pt x="710" y="68"/>
                    <a:pt x="705" y="68"/>
                  </a:cubicBezTo>
                  <a:cubicBezTo>
                    <a:pt x="686" y="68"/>
                    <a:pt x="666" y="65"/>
                    <a:pt x="647" y="65"/>
                  </a:cubicBezTo>
                  <a:cubicBezTo>
                    <a:pt x="625" y="65"/>
                    <a:pt x="604" y="68"/>
                    <a:pt x="583" y="84"/>
                  </a:cubicBezTo>
                  <a:cubicBezTo>
                    <a:pt x="575" y="90"/>
                    <a:pt x="567" y="92"/>
                    <a:pt x="558" y="92"/>
                  </a:cubicBezTo>
                  <a:cubicBezTo>
                    <a:pt x="538" y="92"/>
                    <a:pt x="518" y="78"/>
                    <a:pt x="497" y="75"/>
                  </a:cubicBezTo>
                  <a:cubicBezTo>
                    <a:pt x="485" y="71"/>
                    <a:pt x="472" y="67"/>
                    <a:pt x="456" y="67"/>
                  </a:cubicBezTo>
                  <a:cubicBezTo>
                    <a:pt x="423" y="67"/>
                    <a:pt x="386" y="75"/>
                    <a:pt x="353" y="75"/>
                  </a:cubicBezTo>
                  <a:cubicBezTo>
                    <a:pt x="340" y="74"/>
                    <a:pt x="326" y="73"/>
                    <a:pt x="312" y="73"/>
                  </a:cubicBezTo>
                  <a:cubicBezTo>
                    <a:pt x="293" y="73"/>
                    <a:pt x="273" y="75"/>
                    <a:pt x="251" y="80"/>
                  </a:cubicBezTo>
                  <a:cubicBezTo>
                    <a:pt x="234" y="80"/>
                    <a:pt x="222" y="80"/>
                    <a:pt x="206" y="75"/>
                  </a:cubicBezTo>
                  <a:cubicBezTo>
                    <a:pt x="198" y="71"/>
                    <a:pt x="193" y="71"/>
                    <a:pt x="185" y="67"/>
                  </a:cubicBezTo>
                  <a:cubicBezTo>
                    <a:pt x="161" y="67"/>
                    <a:pt x="140" y="55"/>
                    <a:pt x="120" y="43"/>
                  </a:cubicBezTo>
                  <a:cubicBezTo>
                    <a:pt x="91" y="20"/>
                    <a:pt x="62" y="0"/>
                    <a:pt x="33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9"/>
            <p:cNvSpPr/>
            <p:nvPr/>
          </p:nvSpPr>
          <p:spPr>
            <a:xfrm>
              <a:off x="3018300" y="4541625"/>
              <a:ext cx="17050" cy="6800"/>
            </a:xfrm>
            <a:custGeom>
              <a:avLst/>
              <a:gdLst/>
              <a:ahLst/>
              <a:cxnLst/>
              <a:rect l="l" t="t" r="r" b="b"/>
              <a:pathLst>
                <a:path w="682" h="272" extrusionOk="0">
                  <a:moveTo>
                    <a:pt x="1" y="0"/>
                  </a:moveTo>
                  <a:lnTo>
                    <a:pt x="1" y="271"/>
                  </a:lnTo>
                  <a:cubicBezTo>
                    <a:pt x="17" y="271"/>
                    <a:pt x="33" y="263"/>
                    <a:pt x="42" y="247"/>
                  </a:cubicBezTo>
                  <a:cubicBezTo>
                    <a:pt x="54" y="222"/>
                    <a:pt x="62" y="214"/>
                    <a:pt x="74" y="214"/>
                  </a:cubicBezTo>
                  <a:cubicBezTo>
                    <a:pt x="87" y="218"/>
                    <a:pt x="111" y="234"/>
                    <a:pt x="128" y="238"/>
                  </a:cubicBezTo>
                  <a:cubicBezTo>
                    <a:pt x="144" y="247"/>
                    <a:pt x="173" y="255"/>
                    <a:pt x="193" y="263"/>
                  </a:cubicBezTo>
                  <a:cubicBezTo>
                    <a:pt x="198" y="265"/>
                    <a:pt x="203" y="267"/>
                    <a:pt x="208" y="267"/>
                  </a:cubicBezTo>
                  <a:cubicBezTo>
                    <a:pt x="216" y="267"/>
                    <a:pt x="224" y="261"/>
                    <a:pt x="234" y="238"/>
                  </a:cubicBezTo>
                  <a:cubicBezTo>
                    <a:pt x="234" y="231"/>
                    <a:pt x="238" y="228"/>
                    <a:pt x="241" y="228"/>
                  </a:cubicBezTo>
                  <a:cubicBezTo>
                    <a:pt x="243" y="228"/>
                    <a:pt x="245" y="229"/>
                    <a:pt x="247" y="230"/>
                  </a:cubicBezTo>
                  <a:cubicBezTo>
                    <a:pt x="250" y="235"/>
                    <a:pt x="254" y="238"/>
                    <a:pt x="259" y="238"/>
                  </a:cubicBezTo>
                  <a:cubicBezTo>
                    <a:pt x="265" y="238"/>
                    <a:pt x="272" y="233"/>
                    <a:pt x="280" y="226"/>
                  </a:cubicBezTo>
                  <a:cubicBezTo>
                    <a:pt x="284" y="220"/>
                    <a:pt x="288" y="219"/>
                    <a:pt x="292" y="219"/>
                  </a:cubicBezTo>
                  <a:cubicBezTo>
                    <a:pt x="294" y="219"/>
                    <a:pt x="296" y="219"/>
                    <a:pt x="298" y="219"/>
                  </a:cubicBezTo>
                  <a:cubicBezTo>
                    <a:pt x="300" y="219"/>
                    <a:pt x="302" y="219"/>
                    <a:pt x="304" y="218"/>
                  </a:cubicBezTo>
                  <a:cubicBezTo>
                    <a:pt x="325" y="218"/>
                    <a:pt x="353" y="218"/>
                    <a:pt x="374" y="214"/>
                  </a:cubicBezTo>
                  <a:cubicBezTo>
                    <a:pt x="394" y="210"/>
                    <a:pt x="415" y="206"/>
                    <a:pt x="436" y="206"/>
                  </a:cubicBezTo>
                  <a:cubicBezTo>
                    <a:pt x="438" y="206"/>
                    <a:pt x="441" y="207"/>
                    <a:pt x="444" y="207"/>
                  </a:cubicBezTo>
                  <a:cubicBezTo>
                    <a:pt x="456" y="207"/>
                    <a:pt x="466" y="197"/>
                    <a:pt x="477" y="156"/>
                  </a:cubicBezTo>
                  <a:cubicBezTo>
                    <a:pt x="482" y="192"/>
                    <a:pt x="490" y="204"/>
                    <a:pt x="498" y="204"/>
                  </a:cubicBezTo>
                  <a:cubicBezTo>
                    <a:pt x="501" y="204"/>
                    <a:pt x="505" y="201"/>
                    <a:pt x="509" y="197"/>
                  </a:cubicBezTo>
                  <a:cubicBezTo>
                    <a:pt x="518" y="189"/>
                    <a:pt x="521" y="182"/>
                    <a:pt x="523" y="182"/>
                  </a:cubicBezTo>
                  <a:cubicBezTo>
                    <a:pt x="524" y="182"/>
                    <a:pt x="525" y="183"/>
                    <a:pt x="526" y="185"/>
                  </a:cubicBezTo>
                  <a:cubicBezTo>
                    <a:pt x="531" y="203"/>
                    <a:pt x="538" y="209"/>
                    <a:pt x="544" y="209"/>
                  </a:cubicBezTo>
                  <a:cubicBezTo>
                    <a:pt x="552" y="209"/>
                    <a:pt x="560" y="200"/>
                    <a:pt x="567" y="193"/>
                  </a:cubicBezTo>
                  <a:cubicBezTo>
                    <a:pt x="572" y="188"/>
                    <a:pt x="576" y="187"/>
                    <a:pt x="579" y="187"/>
                  </a:cubicBezTo>
                  <a:cubicBezTo>
                    <a:pt x="584" y="187"/>
                    <a:pt x="588" y="191"/>
                    <a:pt x="591" y="191"/>
                  </a:cubicBezTo>
                  <a:cubicBezTo>
                    <a:pt x="593" y="191"/>
                    <a:pt x="594" y="191"/>
                    <a:pt x="596" y="189"/>
                  </a:cubicBezTo>
                  <a:cubicBezTo>
                    <a:pt x="602" y="183"/>
                    <a:pt x="610" y="180"/>
                    <a:pt x="619" y="180"/>
                  </a:cubicBezTo>
                  <a:cubicBezTo>
                    <a:pt x="627" y="180"/>
                    <a:pt x="637" y="183"/>
                    <a:pt x="645" y="189"/>
                  </a:cubicBezTo>
                  <a:cubicBezTo>
                    <a:pt x="647" y="191"/>
                    <a:pt x="650" y="192"/>
                    <a:pt x="654" y="192"/>
                  </a:cubicBezTo>
                  <a:cubicBezTo>
                    <a:pt x="657" y="192"/>
                    <a:pt x="661" y="191"/>
                    <a:pt x="665" y="189"/>
                  </a:cubicBezTo>
                  <a:cubicBezTo>
                    <a:pt x="669" y="189"/>
                    <a:pt x="674" y="185"/>
                    <a:pt x="678" y="173"/>
                  </a:cubicBezTo>
                  <a:cubicBezTo>
                    <a:pt x="682" y="156"/>
                    <a:pt x="682" y="140"/>
                    <a:pt x="682" y="124"/>
                  </a:cubicBezTo>
                  <a:cubicBezTo>
                    <a:pt x="682" y="107"/>
                    <a:pt x="682" y="91"/>
                    <a:pt x="678" y="78"/>
                  </a:cubicBezTo>
                  <a:cubicBezTo>
                    <a:pt x="669" y="62"/>
                    <a:pt x="661" y="54"/>
                    <a:pt x="653" y="54"/>
                  </a:cubicBezTo>
                  <a:cubicBezTo>
                    <a:pt x="604" y="54"/>
                    <a:pt x="559" y="54"/>
                    <a:pt x="513" y="58"/>
                  </a:cubicBezTo>
                  <a:cubicBezTo>
                    <a:pt x="511" y="57"/>
                    <a:pt x="509" y="57"/>
                    <a:pt x="507" y="57"/>
                  </a:cubicBezTo>
                  <a:cubicBezTo>
                    <a:pt x="493" y="57"/>
                    <a:pt x="481" y="68"/>
                    <a:pt x="481" y="83"/>
                  </a:cubicBezTo>
                  <a:cubicBezTo>
                    <a:pt x="478" y="88"/>
                    <a:pt x="476" y="91"/>
                    <a:pt x="474" y="91"/>
                  </a:cubicBezTo>
                  <a:cubicBezTo>
                    <a:pt x="466" y="91"/>
                    <a:pt x="460" y="52"/>
                    <a:pt x="451" y="52"/>
                  </a:cubicBezTo>
                  <a:cubicBezTo>
                    <a:pt x="450" y="52"/>
                    <a:pt x="449" y="52"/>
                    <a:pt x="448" y="54"/>
                  </a:cubicBezTo>
                  <a:lnTo>
                    <a:pt x="386" y="54"/>
                  </a:lnTo>
                  <a:lnTo>
                    <a:pt x="247" y="50"/>
                  </a:lnTo>
                  <a:cubicBezTo>
                    <a:pt x="237" y="48"/>
                    <a:pt x="225" y="47"/>
                    <a:pt x="213" y="47"/>
                  </a:cubicBezTo>
                  <a:cubicBezTo>
                    <a:pt x="202" y="47"/>
                    <a:pt x="189" y="48"/>
                    <a:pt x="177" y="50"/>
                  </a:cubicBezTo>
                  <a:cubicBezTo>
                    <a:pt x="174" y="50"/>
                    <a:pt x="171" y="51"/>
                    <a:pt x="168" y="51"/>
                  </a:cubicBezTo>
                  <a:cubicBezTo>
                    <a:pt x="154" y="51"/>
                    <a:pt x="138" y="43"/>
                    <a:pt x="128" y="33"/>
                  </a:cubicBezTo>
                  <a:cubicBezTo>
                    <a:pt x="120" y="21"/>
                    <a:pt x="107" y="13"/>
                    <a:pt x="91" y="9"/>
                  </a:cubicBezTo>
                  <a:cubicBezTo>
                    <a:pt x="80" y="3"/>
                    <a:pt x="70" y="1"/>
                    <a:pt x="59" y="1"/>
                  </a:cubicBezTo>
                  <a:cubicBezTo>
                    <a:pt x="47" y="1"/>
                    <a:pt x="35" y="3"/>
                    <a:pt x="22" y="3"/>
                  </a:cubicBezTo>
                  <a:cubicBezTo>
                    <a:pt x="15" y="3"/>
                    <a:pt x="8" y="2"/>
                    <a:pt x="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9"/>
            <p:cNvSpPr/>
            <p:nvPr/>
          </p:nvSpPr>
          <p:spPr>
            <a:xfrm>
              <a:off x="3018300" y="4489825"/>
              <a:ext cx="4550" cy="6175"/>
            </a:xfrm>
            <a:custGeom>
              <a:avLst/>
              <a:gdLst/>
              <a:ahLst/>
              <a:cxnLst/>
              <a:rect l="l" t="t" r="r" b="b"/>
              <a:pathLst>
                <a:path w="182" h="247" extrusionOk="0">
                  <a:moveTo>
                    <a:pt x="1" y="0"/>
                  </a:moveTo>
                  <a:lnTo>
                    <a:pt x="1" y="247"/>
                  </a:lnTo>
                  <a:cubicBezTo>
                    <a:pt x="5" y="247"/>
                    <a:pt x="9" y="242"/>
                    <a:pt x="13" y="238"/>
                  </a:cubicBezTo>
                  <a:cubicBezTo>
                    <a:pt x="15" y="229"/>
                    <a:pt x="19" y="226"/>
                    <a:pt x="23" y="226"/>
                  </a:cubicBezTo>
                  <a:cubicBezTo>
                    <a:pt x="32" y="226"/>
                    <a:pt x="42" y="239"/>
                    <a:pt x="48" y="239"/>
                  </a:cubicBezTo>
                  <a:cubicBezTo>
                    <a:pt x="49" y="239"/>
                    <a:pt x="49" y="239"/>
                    <a:pt x="50" y="238"/>
                  </a:cubicBezTo>
                  <a:cubicBezTo>
                    <a:pt x="69" y="231"/>
                    <a:pt x="85" y="201"/>
                    <a:pt x="104" y="201"/>
                  </a:cubicBezTo>
                  <a:cubicBezTo>
                    <a:pt x="105" y="201"/>
                    <a:pt x="106" y="201"/>
                    <a:pt x="107" y="201"/>
                  </a:cubicBezTo>
                  <a:cubicBezTo>
                    <a:pt x="110" y="202"/>
                    <a:pt x="112" y="203"/>
                    <a:pt x="115" y="203"/>
                  </a:cubicBezTo>
                  <a:cubicBezTo>
                    <a:pt x="127" y="203"/>
                    <a:pt x="136" y="192"/>
                    <a:pt x="148" y="192"/>
                  </a:cubicBezTo>
                  <a:cubicBezTo>
                    <a:pt x="152" y="192"/>
                    <a:pt x="156" y="194"/>
                    <a:pt x="161" y="197"/>
                  </a:cubicBezTo>
                  <a:cubicBezTo>
                    <a:pt x="161" y="198"/>
                    <a:pt x="162" y="198"/>
                    <a:pt x="163" y="198"/>
                  </a:cubicBezTo>
                  <a:cubicBezTo>
                    <a:pt x="170" y="198"/>
                    <a:pt x="177" y="156"/>
                    <a:pt x="177" y="111"/>
                  </a:cubicBezTo>
                  <a:cubicBezTo>
                    <a:pt x="181" y="86"/>
                    <a:pt x="177" y="58"/>
                    <a:pt x="161" y="37"/>
                  </a:cubicBezTo>
                  <a:lnTo>
                    <a:pt x="157" y="37"/>
                  </a:lnTo>
                  <a:lnTo>
                    <a:pt x="103" y="13"/>
                  </a:lnTo>
                  <a:cubicBezTo>
                    <a:pt x="99" y="13"/>
                    <a:pt x="95" y="4"/>
                    <a:pt x="91" y="4"/>
                  </a:cubicBezTo>
                  <a:lnTo>
                    <a:pt x="13" y="4"/>
                  </a:lnTo>
                  <a:cubicBezTo>
                    <a:pt x="13" y="0"/>
                    <a:pt x="5" y="0"/>
                    <a:pt x="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9"/>
            <p:cNvSpPr/>
            <p:nvPr/>
          </p:nvSpPr>
          <p:spPr>
            <a:xfrm>
              <a:off x="3018300" y="4619650"/>
              <a:ext cx="21875" cy="7750"/>
            </a:xfrm>
            <a:custGeom>
              <a:avLst/>
              <a:gdLst/>
              <a:ahLst/>
              <a:cxnLst/>
              <a:rect l="l" t="t" r="r" b="b"/>
              <a:pathLst>
                <a:path w="875" h="310" extrusionOk="0">
                  <a:moveTo>
                    <a:pt x="9" y="0"/>
                  </a:moveTo>
                  <a:cubicBezTo>
                    <a:pt x="6" y="0"/>
                    <a:pt x="3" y="2"/>
                    <a:pt x="1" y="6"/>
                  </a:cubicBezTo>
                  <a:lnTo>
                    <a:pt x="1" y="302"/>
                  </a:lnTo>
                  <a:cubicBezTo>
                    <a:pt x="5" y="306"/>
                    <a:pt x="9" y="306"/>
                    <a:pt x="13" y="310"/>
                  </a:cubicBezTo>
                  <a:cubicBezTo>
                    <a:pt x="42" y="263"/>
                    <a:pt x="71" y="248"/>
                    <a:pt x="97" y="248"/>
                  </a:cubicBezTo>
                  <a:cubicBezTo>
                    <a:pt x="101" y="248"/>
                    <a:pt x="104" y="248"/>
                    <a:pt x="107" y="248"/>
                  </a:cubicBezTo>
                  <a:lnTo>
                    <a:pt x="144" y="248"/>
                  </a:lnTo>
                  <a:cubicBezTo>
                    <a:pt x="147" y="248"/>
                    <a:pt x="151" y="245"/>
                    <a:pt x="155" y="245"/>
                  </a:cubicBezTo>
                  <a:cubicBezTo>
                    <a:pt x="157" y="245"/>
                    <a:pt x="159" y="246"/>
                    <a:pt x="161" y="248"/>
                  </a:cubicBezTo>
                  <a:cubicBezTo>
                    <a:pt x="166" y="256"/>
                    <a:pt x="172" y="259"/>
                    <a:pt x="178" y="259"/>
                  </a:cubicBezTo>
                  <a:cubicBezTo>
                    <a:pt x="184" y="259"/>
                    <a:pt x="191" y="255"/>
                    <a:pt x="198" y="248"/>
                  </a:cubicBezTo>
                  <a:cubicBezTo>
                    <a:pt x="210" y="232"/>
                    <a:pt x="226" y="240"/>
                    <a:pt x="239" y="236"/>
                  </a:cubicBezTo>
                  <a:cubicBezTo>
                    <a:pt x="267" y="228"/>
                    <a:pt x="296" y="228"/>
                    <a:pt x="321" y="228"/>
                  </a:cubicBezTo>
                  <a:cubicBezTo>
                    <a:pt x="333" y="228"/>
                    <a:pt x="341" y="211"/>
                    <a:pt x="349" y="203"/>
                  </a:cubicBezTo>
                  <a:cubicBezTo>
                    <a:pt x="358" y="195"/>
                    <a:pt x="362" y="191"/>
                    <a:pt x="370" y="187"/>
                  </a:cubicBezTo>
                  <a:cubicBezTo>
                    <a:pt x="380" y="185"/>
                    <a:pt x="391" y="184"/>
                    <a:pt x="402" y="184"/>
                  </a:cubicBezTo>
                  <a:cubicBezTo>
                    <a:pt x="434" y="184"/>
                    <a:pt x="466" y="192"/>
                    <a:pt x="493" y="207"/>
                  </a:cubicBezTo>
                  <a:cubicBezTo>
                    <a:pt x="522" y="215"/>
                    <a:pt x="555" y="224"/>
                    <a:pt x="587" y="224"/>
                  </a:cubicBezTo>
                  <a:cubicBezTo>
                    <a:pt x="628" y="224"/>
                    <a:pt x="665" y="220"/>
                    <a:pt x="706" y="215"/>
                  </a:cubicBezTo>
                  <a:cubicBezTo>
                    <a:pt x="733" y="213"/>
                    <a:pt x="759" y="199"/>
                    <a:pt x="787" y="199"/>
                  </a:cubicBezTo>
                  <a:cubicBezTo>
                    <a:pt x="798" y="199"/>
                    <a:pt x="809" y="201"/>
                    <a:pt x="821" y="207"/>
                  </a:cubicBezTo>
                  <a:lnTo>
                    <a:pt x="846" y="207"/>
                  </a:lnTo>
                  <a:cubicBezTo>
                    <a:pt x="854" y="207"/>
                    <a:pt x="866" y="183"/>
                    <a:pt x="875" y="133"/>
                  </a:cubicBezTo>
                  <a:cubicBezTo>
                    <a:pt x="866" y="97"/>
                    <a:pt x="858" y="91"/>
                    <a:pt x="851" y="91"/>
                  </a:cubicBezTo>
                  <a:cubicBezTo>
                    <a:pt x="847" y="91"/>
                    <a:pt x="844" y="92"/>
                    <a:pt x="842" y="92"/>
                  </a:cubicBezTo>
                  <a:lnTo>
                    <a:pt x="731" y="92"/>
                  </a:lnTo>
                  <a:cubicBezTo>
                    <a:pt x="715" y="92"/>
                    <a:pt x="702" y="80"/>
                    <a:pt x="690" y="80"/>
                  </a:cubicBezTo>
                  <a:cubicBezTo>
                    <a:pt x="674" y="80"/>
                    <a:pt x="649" y="92"/>
                    <a:pt x="632" y="92"/>
                  </a:cubicBezTo>
                  <a:cubicBezTo>
                    <a:pt x="604" y="92"/>
                    <a:pt x="579" y="92"/>
                    <a:pt x="555" y="84"/>
                  </a:cubicBezTo>
                  <a:cubicBezTo>
                    <a:pt x="530" y="80"/>
                    <a:pt x="501" y="60"/>
                    <a:pt x="481" y="51"/>
                  </a:cubicBezTo>
                  <a:cubicBezTo>
                    <a:pt x="477" y="51"/>
                    <a:pt x="474" y="50"/>
                    <a:pt x="471" y="50"/>
                  </a:cubicBezTo>
                  <a:cubicBezTo>
                    <a:pt x="462" y="50"/>
                    <a:pt x="453" y="53"/>
                    <a:pt x="445" y="53"/>
                  </a:cubicBezTo>
                  <a:cubicBezTo>
                    <a:pt x="439" y="53"/>
                    <a:pt x="433" y="52"/>
                    <a:pt x="427" y="47"/>
                  </a:cubicBezTo>
                  <a:cubicBezTo>
                    <a:pt x="419" y="43"/>
                    <a:pt x="411" y="42"/>
                    <a:pt x="403" y="42"/>
                  </a:cubicBezTo>
                  <a:cubicBezTo>
                    <a:pt x="378" y="42"/>
                    <a:pt x="354" y="56"/>
                    <a:pt x="329" y="60"/>
                  </a:cubicBezTo>
                  <a:cubicBezTo>
                    <a:pt x="297" y="62"/>
                    <a:pt x="267" y="79"/>
                    <a:pt x="236" y="79"/>
                  </a:cubicBezTo>
                  <a:cubicBezTo>
                    <a:pt x="219" y="79"/>
                    <a:pt x="202" y="74"/>
                    <a:pt x="185" y="60"/>
                  </a:cubicBezTo>
                  <a:cubicBezTo>
                    <a:pt x="177" y="51"/>
                    <a:pt x="169" y="47"/>
                    <a:pt x="157" y="43"/>
                  </a:cubicBezTo>
                  <a:cubicBezTo>
                    <a:pt x="136" y="40"/>
                    <a:pt x="114" y="37"/>
                    <a:pt x="91" y="37"/>
                  </a:cubicBezTo>
                  <a:cubicBezTo>
                    <a:pt x="81" y="37"/>
                    <a:pt x="72" y="38"/>
                    <a:pt x="62" y="39"/>
                  </a:cubicBezTo>
                  <a:cubicBezTo>
                    <a:pt x="46" y="39"/>
                    <a:pt x="33" y="14"/>
                    <a:pt x="17" y="6"/>
                  </a:cubicBezTo>
                  <a:cubicBezTo>
                    <a:pt x="15" y="2"/>
                    <a:pt x="12" y="0"/>
                    <a:pt x="9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9"/>
            <p:cNvSpPr/>
            <p:nvPr/>
          </p:nvSpPr>
          <p:spPr>
            <a:xfrm>
              <a:off x="3018200" y="4502450"/>
              <a:ext cx="11300" cy="6775"/>
            </a:xfrm>
            <a:custGeom>
              <a:avLst/>
              <a:gdLst/>
              <a:ahLst/>
              <a:cxnLst/>
              <a:rect l="l" t="t" r="r" b="b"/>
              <a:pathLst>
                <a:path w="452" h="271" extrusionOk="0">
                  <a:moveTo>
                    <a:pt x="33" y="0"/>
                  </a:moveTo>
                  <a:cubicBezTo>
                    <a:pt x="29" y="0"/>
                    <a:pt x="25" y="1"/>
                    <a:pt x="21" y="4"/>
                  </a:cubicBezTo>
                  <a:cubicBezTo>
                    <a:pt x="17" y="4"/>
                    <a:pt x="9" y="8"/>
                    <a:pt x="5" y="8"/>
                  </a:cubicBezTo>
                  <a:lnTo>
                    <a:pt x="0" y="8"/>
                  </a:lnTo>
                  <a:lnTo>
                    <a:pt x="0" y="271"/>
                  </a:lnTo>
                  <a:cubicBezTo>
                    <a:pt x="5" y="267"/>
                    <a:pt x="5" y="267"/>
                    <a:pt x="9" y="263"/>
                  </a:cubicBezTo>
                  <a:cubicBezTo>
                    <a:pt x="12" y="256"/>
                    <a:pt x="15" y="254"/>
                    <a:pt x="18" y="254"/>
                  </a:cubicBezTo>
                  <a:cubicBezTo>
                    <a:pt x="26" y="254"/>
                    <a:pt x="33" y="265"/>
                    <a:pt x="40" y="265"/>
                  </a:cubicBezTo>
                  <a:cubicBezTo>
                    <a:pt x="42" y="265"/>
                    <a:pt x="44" y="264"/>
                    <a:pt x="46" y="263"/>
                  </a:cubicBezTo>
                  <a:cubicBezTo>
                    <a:pt x="58" y="246"/>
                    <a:pt x="70" y="254"/>
                    <a:pt x="78" y="246"/>
                  </a:cubicBezTo>
                  <a:cubicBezTo>
                    <a:pt x="91" y="234"/>
                    <a:pt x="99" y="209"/>
                    <a:pt x="111" y="201"/>
                  </a:cubicBezTo>
                  <a:cubicBezTo>
                    <a:pt x="148" y="189"/>
                    <a:pt x="189" y="181"/>
                    <a:pt x="226" y="181"/>
                  </a:cubicBezTo>
                  <a:cubicBezTo>
                    <a:pt x="238" y="181"/>
                    <a:pt x="251" y="185"/>
                    <a:pt x="263" y="189"/>
                  </a:cubicBezTo>
                  <a:cubicBezTo>
                    <a:pt x="269" y="192"/>
                    <a:pt x="282" y="210"/>
                    <a:pt x="293" y="210"/>
                  </a:cubicBezTo>
                  <a:cubicBezTo>
                    <a:pt x="297" y="210"/>
                    <a:pt x="301" y="208"/>
                    <a:pt x="304" y="201"/>
                  </a:cubicBezTo>
                  <a:cubicBezTo>
                    <a:pt x="310" y="192"/>
                    <a:pt x="316" y="190"/>
                    <a:pt x="321" y="190"/>
                  </a:cubicBezTo>
                  <a:cubicBezTo>
                    <a:pt x="327" y="190"/>
                    <a:pt x="333" y="192"/>
                    <a:pt x="339" y="192"/>
                  </a:cubicBezTo>
                  <a:cubicBezTo>
                    <a:pt x="342" y="192"/>
                    <a:pt x="346" y="192"/>
                    <a:pt x="349" y="189"/>
                  </a:cubicBezTo>
                  <a:cubicBezTo>
                    <a:pt x="361" y="177"/>
                    <a:pt x="379" y="170"/>
                    <a:pt x="396" y="170"/>
                  </a:cubicBezTo>
                  <a:cubicBezTo>
                    <a:pt x="409" y="170"/>
                    <a:pt x="421" y="174"/>
                    <a:pt x="431" y="181"/>
                  </a:cubicBezTo>
                  <a:cubicBezTo>
                    <a:pt x="432" y="181"/>
                    <a:pt x="433" y="181"/>
                    <a:pt x="434" y="181"/>
                  </a:cubicBezTo>
                  <a:cubicBezTo>
                    <a:pt x="444" y="181"/>
                    <a:pt x="448" y="161"/>
                    <a:pt x="452" y="127"/>
                  </a:cubicBezTo>
                  <a:cubicBezTo>
                    <a:pt x="452" y="94"/>
                    <a:pt x="448" y="57"/>
                    <a:pt x="440" y="57"/>
                  </a:cubicBezTo>
                  <a:cubicBezTo>
                    <a:pt x="439" y="58"/>
                    <a:pt x="438" y="58"/>
                    <a:pt x="437" y="58"/>
                  </a:cubicBezTo>
                  <a:cubicBezTo>
                    <a:pt x="426" y="58"/>
                    <a:pt x="416" y="41"/>
                    <a:pt x="405" y="41"/>
                  </a:cubicBezTo>
                  <a:cubicBezTo>
                    <a:pt x="405" y="41"/>
                    <a:pt x="404" y="41"/>
                    <a:pt x="403" y="41"/>
                  </a:cubicBezTo>
                  <a:cubicBezTo>
                    <a:pt x="374" y="49"/>
                    <a:pt x="349" y="62"/>
                    <a:pt x="325" y="78"/>
                  </a:cubicBezTo>
                  <a:cubicBezTo>
                    <a:pt x="322" y="78"/>
                    <a:pt x="319" y="82"/>
                    <a:pt x="316" y="82"/>
                  </a:cubicBezTo>
                  <a:cubicBezTo>
                    <a:pt x="315" y="82"/>
                    <a:pt x="314" y="81"/>
                    <a:pt x="312" y="78"/>
                  </a:cubicBezTo>
                  <a:cubicBezTo>
                    <a:pt x="296" y="53"/>
                    <a:pt x="267" y="33"/>
                    <a:pt x="234" y="29"/>
                  </a:cubicBezTo>
                  <a:cubicBezTo>
                    <a:pt x="226" y="29"/>
                    <a:pt x="214" y="37"/>
                    <a:pt x="202" y="37"/>
                  </a:cubicBezTo>
                  <a:cubicBezTo>
                    <a:pt x="180" y="33"/>
                    <a:pt x="158" y="11"/>
                    <a:pt x="134" y="11"/>
                  </a:cubicBezTo>
                  <a:cubicBezTo>
                    <a:pt x="131" y="11"/>
                    <a:pt x="127" y="11"/>
                    <a:pt x="124" y="12"/>
                  </a:cubicBezTo>
                  <a:cubicBezTo>
                    <a:pt x="121" y="14"/>
                    <a:pt x="118" y="14"/>
                    <a:pt x="115" y="14"/>
                  </a:cubicBezTo>
                  <a:cubicBezTo>
                    <a:pt x="104" y="14"/>
                    <a:pt x="94" y="6"/>
                    <a:pt x="83" y="6"/>
                  </a:cubicBezTo>
                  <a:cubicBezTo>
                    <a:pt x="80" y="6"/>
                    <a:pt x="77" y="7"/>
                    <a:pt x="74" y="8"/>
                  </a:cubicBezTo>
                  <a:cubicBezTo>
                    <a:pt x="72" y="9"/>
                    <a:pt x="71" y="9"/>
                    <a:pt x="69" y="9"/>
                  </a:cubicBezTo>
                  <a:cubicBezTo>
                    <a:pt x="55" y="9"/>
                    <a:pt x="44" y="0"/>
                    <a:pt x="33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9"/>
            <p:cNvSpPr/>
            <p:nvPr/>
          </p:nvSpPr>
          <p:spPr>
            <a:xfrm>
              <a:off x="3018300" y="4529000"/>
              <a:ext cx="13875" cy="6225"/>
            </a:xfrm>
            <a:custGeom>
              <a:avLst/>
              <a:gdLst/>
              <a:ahLst/>
              <a:cxnLst/>
              <a:rect l="l" t="t" r="r" b="b"/>
              <a:pathLst>
                <a:path w="555" h="249" extrusionOk="0">
                  <a:moveTo>
                    <a:pt x="1" y="1"/>
                  </a:moveTo>
                  <a:lnTo>
                    <a:pt x="1" y="235"/>
                  </a:lnTo>
                  <a:lnTo>
                    <a:pt x="5" y="235"/>
                  </a:lnTo>
                  <a:cubicBezTo>
                    <a:pt x="11" y="233"/>
                    <a:pt x="18" y="232"/>
                    <a:pt x="24" y="232"/>
                  </a:cubicBezTo>
                  <a:cubicBezTo>
                    <a:pt x="38" y="232"/>
                    <a:pt x="53" y="236"/>
                    <a:pt x="67" y="236"/>
                  </a:cubicBezTo>
                  <a:cubicBezTo>
                    <a:pt x="71" y="236"/>
                    <a:pt x="75" y="235"/>
                    <a:pt x="79" y="235"/>
                  </a:cubicBezTo>
                  <a:cubicBezTo>
                    <a:pt x="103" y="231"/>
                    <a:pt x="128" y="231"/>
                    <a:pt x="148" y="226"/>
                  </a:cubicBezTo>
                  <a:cubicBezTo>
                    <a:pt x="151" y="226"/>
                    <a:pt x="154" y="220"/>
                    <a:pt x="158" y="220"/>
                  </a:cubicBezTo>
                  <a:cubicBezTo>
                    <a:pt x="159" y="220"/>
                    <a:pt x="160" y="220"/>
                    <a:pt x="161" y="222"/>
                  </a:cubicBezTo>
                  <a:cubicBezTo>
                    <a:pt x="165" y="230"/>
                    <a:pt x="170" y="233"/>
                    <a:pt x="176" y="233"/>
                  </a:cubicBezTo>
                  <a:cubicBezTo>
                    <a:pt x="185" y="233"/>
                    <a:pt x="195" y="224"/>
                    <a:pt x="205" y="224"/>
                  </a:cubicBezTo>
                  <a:cubicBezTo>
                    <a:pt x="212" y="224"/>
                    <a:pt x="219" y="229"/>
                    <a:pt x="226" y="247"/>
                  </a:cubicBezTo>
                  <a:cubicBezTo>
                    <a:pt x="226" y="248"/>
                    <a:pt x="227" y="249"/>
                    <a:pt x="227" y="249"/>
                  </a:cubicBezTo>
                  <a:cubicBezTo>
                    <a:pt x="229" y="249"/>
                    <a:pt x="232" y="247"/>
                    <a:pt x="234" y="247"/>
                  </a:cubicBezTo>
                  <a:cubicBezTo>
                    <a:pt x="246" y="221"/>
                    <a:pt x="258" y="209"/>
                    <a:pt x="270" y="209"/>
                  </a:cubicBezTo>
                  <a:cubicBezTo>
                    <a:pt x="274" y="209"/>
                    <a:pt x="279" y="211"/>
                    <a:pt x="284" y="214"/>
                  </a:cubicBezTo>
                  <a:cubicBezTo>
                    <a:pt x="287" y="216"/>
                    <a:pt x="290" y="216"/>
                    <a:pt x="293" y="216"/>
                  </a:cubicBezTo>
                  <a:cubicBezTo>
                    <a:pt x="307" y="216"/>
                    <a:pt x="321" y="205"/>
                    <a:pt x="337" y="202"/>
                  </a:cubicBezTo>
                  <a:cubicBezTo>
                    <a:pt x="340" y="202"/>
                    <a:pt x="343" y="202"/>
                    <a:pt x="346" y="202"/>
                  </a:cubicBezTo>
                  <a:cubicBezTo>
                    <a:pt x="359" y="202"/>
                    <a:pt x="369" y="199"/>
                    <a:pt x="382" y="173"/>
                  </a:cubicBezTo>
                  <a:cubicBezTo>
                    <a:pt x="382" y="170"/>
                    <a:pt x="383" y="169"/>
                    <a:pt x="385" y="169"/>
                  </a:cubicBezTo>
                  <a:cubicBezTo>
                    <a:pt x="388" y="169"/>
                    <a:pt x="392" y="172"/>
                    <a:pt x="394" y="177"/>
                  </a:cubicBezTo>
                  <a:cubicBezTo>
                    <a:pt x="405" y="199"/>
                    <a:pt x="416" y="206"/>
                    <a:pt x="428" y="206"/>
                  </a:cubicBezTo>
                  <a:cubicBezTo>
                    <a:pt x="446" y="206"/>
                    <a:pt x="464" y="188"/>
                    <a:pt x="485" y="185"/>
                  </a:cubicBezTo>
                  <a:cubicBezTo>
                    <a:pt x="492" y="155"/>
                    <a:pt x="501" y="142"/>
                    <a:pt x="512" y="142"/>
                  </a:cubicBezTo>
                  <a:cubicBezTo>
                    <a:pt x="519" y="142"/>
                    <a:pt x="526" y="147"/>
                    <a:pt x="534" y="157"/>
                  </a:cubicBezTo>
                  <a:cubicBezTo>
                    <a:pt x="536" y="158"/>
                    <a:pt x="537" y="159"/>
                    <a:pt x="539" y="159"/>
                  </a:cubicBezTo>
                  <a:cubicBezTo>
                    <a:pt x="548" y="159"/>
                    <a:pt x="555" y="127"/>
                    <a:pt x="555" y="95"/>
                  </a:cubicBezTo>
                  <a:cubicBezTo>
                    <a:pt x="550" y="54"/>
                    <a:pt x="546" y="42"/>
                    <a:pt x="534" y="38"/>
                  </a:cubicBezTo>
                  <a:cubicBezTo>
                    <a:pt x="534" y="38"/>
                    <a:pt x="530" y="38"/>
                    <a:pt x="526" y="46"/>
                  </a:cubicBezTo>
                  <a:cubicBezTo>
                    <a:pt x="520" y="58"/>
                    <a:pt x="513" y="64"/>
                    <a:pt x="507" y="64"/>
                  </a:cubicBezTo>
                  <a:cubicBezTo>
                    <a:pt x="501" y="64"/>
                    <a:pt x="495" y="58"/>
                    <a:pt x="489" y="46"/>
                  </a:cubicBezTo>
                  <a:cubicBezTo>
                    <a:pt x="487" y="42"/>
                    <a:pt x="484" y="41"/>
                    <a:pt x="481" y="41"/>
                  </a:cubicBezTo>
                  <a:cubicBezTo>
                    <a:pt x="478" y="41"/>
                    <a:pt x="475" y="42"/>
                    <a:pt x="472" y="42"/>
                  </a:cubicBezTo>
                  <a:cubicBezTo>
                    <a:pt x="466" y="41"/>
                    <a:pt x="460" y="40"/>
                    <a:pt x="454" y="40"/>
                  </a:cubicBezTo>
                  <a:cubicBezTo>
                    <a:pt x="436" y="40"/>
                    <a:pt x="417" y="45"/>
                    <a:pt x="399" y="54"/>
                  </a:cubicBezTo>
                  <a:cubicBezTo>
                    <a:pt x="394" y="56"/>
                    <a:pt x="389" y="57"/>
                    <a:pt x="384" y="57"/>
                  </a:cubicBezTo>
                  <a:cubicBezTo>
                    <a:pt x="370" y="57"/>
                    <a:pt x="357" y="49"/>
                    <a:pt x="341" y="46"/>
                  </a:cubicBezTo>
                  <a:cubicBezTo>
                    <a:pt x="329" y="42"/>
                    <a:pt x="316" y="40"/>
                    <a:pt x="302" y="40"/>
                  </a:cubicBezTo>
                  <a:cubicBezTo>
                    <a:pt x="289" y="40"/>
                    <a:pt x="276" y="42"/>
                    <a:pt x="263" y="46"/>
                  </a:cubicBezTo>
                  <a:cubicBezTo>
                    <a:pt x="253" y="48"/>
                    <a:pt x="243" y="54"/>
                    <a:pt x="234" y="54"/>
                  </a:cubicBezTo>
                  <a:cubicBezTo>
                    <a:pt x="228" y="54"/>
                    <a:pt x="223" y="52"/>
                    <a:pt x="218" y="46"/>
                  </a:cubicBezTo>
                  <a:cubicBezTo>
                    <a:pt x="214" y="42"/>
                    <a:pt x="210" y="38"/>
                    <a:pt x="206" y="38"/>
                  </a:cubicBezTo>
                  <a:cubicBezTo>
                    <a:pt x="201" y="39"/>
                    <a:pt x="196" y="40"/>
                    <a:pt x="191" y="40"/>
                  </a:cubicBezTo>
                  <a:cubicBezTo>
                    <a:pt x="164" y="40"/>
                    <a:pt x="139" y="22"/>
                    <a:pt x="111" y="5"/>
                  </a:cubicBezTo>
                  <a:cubicBezTo>
                    <a:pt x="103" y="1"/>
                    <a:pt x="91" y="1"/>
                    <a:pt x="79" y="1"/>
                  </a:cubicBezTo>
                  <a:cubicBezTo>
                    <a:pt x="69" y="1"/>
                    <a:pt x="60" y="15"/>
                    <a:pt x="51" y="15"/>
                  </a:cubicBezTo>
                  <a:cubicBezTo>
                    <a:pt x="48" y="15"/>
                    <a:pt x="45" y="13"/>
                    <a:pt x="42" y="9"/>
                  </a:cubicBezTo>
                  <a:cubicBezTo>
                    <a:pt x="37" y="3"/>
                    <a:pt x="32" y="1"/>
                    <a:pt x="27" y="1"/>
                  </a:cubicBezTo>
                  <a:cubicBezTo>
                    <a:pt x="21" y="1"/>
                    <a:pt x="15" y="3"/>
                    <a:pt x="9" y="3"/>
                  </a:cubicBezTo>
                  <a:cubicBezTo>
                    <a:pt x="6" y="3"/>
                    <a:pt x="3" y="3"/>
                    <a:pt x="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657487" y="1929639"/>
            <a:ext cx="578935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TUJUAN SEJARAH HUKUM</a:t>
            </a:r>
          </a:p>
          <a:p>
            <a:pPr algn="ctr"/>
            <a:endParaRPr lang="en-US" dirty="0"/>
          </a:p>
          <a:p>
            <a:pPr algn="ctr"/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mengetahui</a:t>
            </a:r>
            <a:r>
              <a:rPr lang="en-US" sz="1600" dirty="0"/>
              <a:t> </a:t>
            </a:r>
            <a:r>
              <a:rPr lang="en-US" sz="1600" dirty="0" err="1"/>
              <a:t>bagaimana</a:t>
            </a:r>
            <a:r>
              <a:rPr lang="en-US" sz="1600" dirty="0"/>
              <a:t> proses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terbentuknya</a:t>
            </a:r>
            <a:r>
              <a:rPr lang="en-US" sz="1600" dirty="0"/>
              <a:t> </a:t>
            </a:r>
            <a:r>
              <a:rPr lang="en-US" sz="1600" dirty="0" err="1"/>
              <a:t>hukum</a:t>
            </a:r>
            <a:r>
              <a:rPr lang="en-US" sz="1600" dirty="0"/>
              <a:t> yang </a:t>
            </a:r>
            <a:r>
              <a:rPr lang="en-US" sz="1600" dirty="0" err="1"/>
              <a:t>sekarang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berlaku</a:t>
            </a:r>
            <a:r>
              <a:rPr lang="en-US" sz="1600" dirty="0"/>
              <a:t> </a:t>
            </a:r>
            <a:r>
              <a:rPr lang="en-US" sz="1600" dirty="0" err="1"/>
              <a:t>berlaku</a:t>
            </a:r>
            <a:r>
              <a:rPr lang="en-US" sz="1600" dirty="0"/>
              <a:t> di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/>
              <a:t>masyarakat</a:t>
            </a:r>
            <a:r>
              <a:rPr lang="en-US" sz="1600" dirty="0"/>
              <a:t>, </a:t>
            </a:r>
            <a:r>
              <a:rPr lang="en-US" sz="1600" dirty="0" err="1"/>
              <a:t>sehingga</a:t>
            </a:r>
            <a:r>
              <a:rPr lang="en-US" sz="1600" dirty="0"/>
              <a:t>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mengetahui</a:t>
            </a:r>
            <a:r>
              <a:rPr lang="en-US" sz="1600" dirty="0"/>
              <a:t> </a:t>
            </a:r>
            <a:r>
              <a:rPr lang="en-US" sz="1600" dirty="0" err="1"/>
              <a:t>arah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tujuan</a:t>
            </a:r>
            <a:r>
              <a:rPr lang="en-US" sz="1600" dirty="0"/>
              <a:t> </a:t>
            </a:r>
            <a:r>
              <a:rPr lang="en-US" sz="1600" dirty="0" err="1"/>
              <a:t>mengapa</a:t>
            </a:r>
            <a:r>
              <a:rPr lang="en-US" sz="1600" dirty="0"/>
              <a:t> </a:t>
            </a:r>
            <a:r>
              <a:rPr lang="en-US" sz="1600" dirty="0" err="1"/>
              <a:t>hukum</a:t>
            </a:r>
            <a:r>
              <a:rPr lang="en-US" sz="1600" dirty="0"/>
              <a:t> </a:t>
            </a:r>
            <a:r>
              <a:rPr lang="en-US" sz="1600" dirty="0" err="1"/>
              <a:t>itu</a:t>
            </a:r>
            <a:r>
              <a:rPr lang="en-US" sz="1600" dirty="0"/>
              <a:t> </a:t>
            </a:r>
            <a:r>
              <a:rPr lang="en-US" sz="1600" dirty="0" err="1"/>
              <a:t>dibuat</a:t>
            </a:r>
            <a:r>
              <a:rPr lang="en-US" sz="1600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7"/>
          <p:cNvSpPr txBox="1">
            <a:spLocks noGrp="1"/>
          </p:cNvSpPr>
          <p:nvPr>
            <p:ph type="body" idx="1"/>
          </p:nvPr>
        </p:nvSpPr>
        <p:spPr>
          <a:xfrm>
            <a:off x="717883" y="1111589"/>
            <a:ext cx="7731000" cy="33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00000"/>
              </a:lnSpc>
              <a:buSzPts val="1100"/>
              <a:buNone/>
            </a:pP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Sejarah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hukum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mempelajari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proses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terjadi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dan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pelaksanaan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sejarah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dimasa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lalu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serta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perkembangannya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dan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keterkaitannya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dengan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apa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yang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terjadi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pada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masa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kini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,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baik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seperti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yang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terdapat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dalam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literatur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,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naskah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,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bahkan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tuturan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lisan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,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terutama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penekanannya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atas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karakteristik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keunikan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fakta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dan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norma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tersebut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sehingga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dapat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menemukan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gejala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,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dalil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,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dan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perkembangan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hukum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dimasa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lalu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yang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dapat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memberikan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wawasan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yang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luas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bagi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orang yang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mempelajarinya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,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dalam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mengartikan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dan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memahami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hukum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yang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berlaku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saat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2000" dirty="0" err="1">
                <a:latin typeface="Livvic"/>
                <a:ea typeface="Livvic"/>
                <a:cs typeface="Livvic"/>
                <a:sym typeface="Livvic"/>
              </a:rPr>
              <a:t>ini</a:t>
            </a:r>
            <a:r>
              <a:rPr lang="en-US" sz="2000" dirty="0">
                <a:latin typeface="Livvic"/>
                <a:ea typeface="Livvic"/>
                <a:cs typeface="Livvic"/>
                <a:sym typeface="Livvic"/>
              </a:rPr>
              <a:t>. </a:t>
            </a:r>
          </a:p>
          <a:p>
            <a:pPr marL="0" lvl="0" indent="0" algn="just">
              <a:lnSpc>
                <a:spcPct val="100000"/>
              </a:lnSpc>
              <a:buSzPts val="1100"/>
              <a:buNone/>
            </a:pPr>
            <a:endParaRPr lang="en-US" sz="1400" dirty="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  <a:p>
            <a:pPr marL="0" lvl="0" indent="0" algn="just">
              <a:lnSpc>
                <a:spcPct val="100000"/>
              </a:lnSpc>
              <a:buSzPts val="1100"/>
              <a:buNone/>
            </a:pPr>
            <a:endParaRPr sz="1400" dirty="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29" name="Google Shape;129;p27"/>
          <p:cNvSpPr txBox="1">
            <a:spLocks noGrp="1"/>
          </p:cNvSpPr>
          <p:nvPr>
            <p:ph type="ctrTitle"/>
          </p:nvPr>
        </p:nvSpPr>
        <p:spPr>
          <a:xfrm>
            <a:off x="1935550" y="359450"/>
            <a:ext cx="5273100" cy="9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SEJARAH HUKUM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40"/>
          <p:cNvSpPr txBox="1">
            <a:spLocks noGrp="1"/>
          </p:cNvSpPr>
          <p:nvPr>
            <p:ph type="title"/>
          </p:nvPr>
        </p:nvSpPr>
        <p:spPr>
          <a:xfrm>
            <a:off x="2623811" y="0"/>
            <a:ext cx="3665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SEJARAH HUKUM</a:t>
            </a:r>
            <a:endParaRPr sz="2800" dirty="0">
              <a:solidFill>
                <a:schemeClr val="dk1"/>
              </a:solidFill>
            </a:endParaRPr>
          </a:p>
        </p:txBody>
      </p:sp>
      <p:graphicFrame>
        <p:nvGraphicFramePr>
          <p:cNvPr id="685" name="Google Shape;685;p40"/>
          <p:cNvGraphicFramePr/>
          <p:nvPr>
            <p:extLst>
              <p:ext uri="{D42A27DB-BD31-4B8C-83A1-F6EECF244321}">
                <p14:modId xmlns:p14="http://schemas.microsoft.com/office/powerpoint/2010/main" val="75236414"/>
              </p:ext>
            </p:extLst>
          </p:nvPr>
        </p:nvGraphicFramePr>
        <p:xfrm>
          <a:off x="768878" y="881948"/>
          <a:ext cx="7475302" cy="5135760"/>
        </p:xfrm>
        <a:graphic>
          <a:graphicData uri="http://schemas.openxmlformats.org/drawingml/2006/table">
            <a:tbl>
              <a:tblPr>
                <a:noFill/>
                <a:tableStyleId>{2F336C16-53E5-410F-8FB5-DD2BA93F7E01}</a:tableStyleId>
              </a:tblPr>
              <a:tblGrid>
                <a:gridCol w="74753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72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solidFill>
                            <a:schemeClr val="dk1"/>
                          </a:solidFill>
                        </a:rPr>
                        <a:t>A.</a:t>
                      </a:r>
                      <a:r>
                        <a:rPr lang="en-US" sz="1600" b="1" baseline="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chemeClr val="dk1"/>
                          </a:solidFill>
                        </a:rPr>
                        <a:t>Hukum</a:t>
                      </a:r>
                      <a:r>
                        <a:rPr lang="en-US" sz="1600" b="1" baseline="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chemeClr val="dk1"/>
                          </a:solidFill>
                        </a:rPr>
                        <a:t>Internasional</a:t>
                      </a:r>
                      <a:r>
                        <a:rPr lang="en-US" sz="1600" b="1" baseline="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chemeClr val="dk1"/>
                          </a:solidFill>
                        </a:rPr>
                        <a:t>Klasik</a:t>
                      </a:r>
                      <a:r>
                        <a:rPr lang="en-US" sz="1600" b="1" baseline="0" dirty="0">
                          <a:solidFill>
                            <a:schemeClr val="dk1"/>
                          </a:solidFill>
                        </a:rPr>
                        <a:t> </a:t>
                      </a:r>
                      <a:endParaRPr lang="en-US" sz="1600" b="1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aseline="0" dirty="0">
                          <a:solidFill>
                            <a:schemeClr val="dk1"/>
                          </a:solidFill>
                        </a:rPr>
                        <a:t>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dirty="0">
                          <a:solidFill>
                            <a:schemeClr val="dk1"/>
                          </a:solidFill>
                        </a:rPr>
                        <a:t>1. India </a:t>
                      </a:r>
                      <a:r>
                        <a:rPr lang="en-US" sz="1500" b="1" dirty="0" err="1">
                          <a:solidFill>
                            <a:schemeClr val="dk1"/>
                          </a:solidFill>
                        </a:rPr>
                        <a:t>Kuno</a:t>
                      </a:r>
                      <a:endParaRPr lang="en-US" sz="1500" b="1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Dalam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kebudayaaan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India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kuno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terdapat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kaidah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dan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lembaga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hukum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yang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mengatur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hubungan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antara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kasta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suku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bangsa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dan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raja-raja. Gautama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Sutera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dan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undang-undang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Manu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memuat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tentang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hukum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kerajaan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.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Namun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tulisan-tulisan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pada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waktu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itu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sudah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ada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,</a:t>
                      </a:r>
                      <a:r>
                        <a:rPr lang="en-US" sz="1500" baseline="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menunjukkan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ketentuan-ketentuan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yang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mengatur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hubungan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antara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raja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atau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kerajaan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seperti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ketentuan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yang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mengatur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kedudukan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utusan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raja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dan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hak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istimewa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utusan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raja,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perjanjian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dengan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kerajaan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lain,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serta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ketentuan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perang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dan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cara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berperang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.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5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b="1" dirty="0">
                          <a:solidFill>
                            <a:schemeClr val="dk1"/>
                          </a:solidFill>
                        </a:rPr>
                        <a:t>2. </a:t>
                      </a:r>
                      <a:r>
                        <a:rPr lang="en-US" sz="1500" b="1" dirty="0" err="1">
                          <a:solidFill>
                            <a:schemeClr val="dk1"/>
                          </a:solidFill>
                        </a:rPr>
                        <a:t>Cina</a:t>
                      </a:r>
                      <a:r>
                        <a:rPr lang="en-US" sz="1500" b="1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dk1"/>
                          </a:solidFill>
                        </a:rPr>
                        <a:t>Kuno</a:t>
                      </a:r>
                      <a:endParaRPr lang="en-US" sz="1500" b="1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Cina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memperkenalkan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nilai-nilai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etika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dalam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proses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pembelajaran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untuk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kelompok-kelompok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berkuasa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.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Pembentukan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sistim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kekuasaan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negara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yang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bersifat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regional tributary state.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Pembentukan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perserikatan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negara-negara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Tiongkok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yang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dicanangkan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dk1"/>
                          </a:solidFill>
                        </a:rPr>
                        <a:t>oleh</a:t>
                      </a:r>
                      <a:r>
                        <a:rPr lang="en-US" sz="1500" dirty="0">
                          <a:solidFill>
                            <a:schemeClr val="dk1"/>
                          </a:solidFill>
                        </a:rPr>
                        <a:t> Kong Hu Cu.</a:t>
                      </a:r>
                      <a:endParaRPr sz="15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326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chemeClr val="dk1"/>
                        </a:solidFill>
                        <a:latin typeface="Redressed"/>
                        <a:ea typeface="Redressed"/>
                        <a:cs typeface="Redressed"/>
                        <a:sym typeface="Redresse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32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chemeClr val="dk1"/>
                        </a:solidFill>
                        <a:latin typeface="Redressed"/>
                        <a:ea typeface="Redressed"/>
                        <a:cs typeface="Redressed"/>
                        <a:sym typeface="Redresse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326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chemeClr val="dk1"/>
                        </a:solidFill>
                        <a:latin typeface="Redressed"/>
                        <a:ea typeface="Redressed"/>
                        <a:cs typeface="Redressed"/>
                        <a:sym typeface="Redresse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686" name="Google Shape;686;p40"/>
          <p:cNvGrpSpPr/>
          <p:nvPr/>
        </p:nvGrpSpPr>
        <p:grpSpPr>
          <a:xfrm>
            <a:off x="567559" y="809297"/>
            <a:ext cx="7830207" cy="4237716"/>
            <a:chOff x="3013175" y="4489825"/>
            <a:chExt cx="1829000" cy="982850"/>
          </a:xfrm>
        </p:grpSpPr>
        <p:sp>
          <p:nvSpPr>
            <p:cNvPr id="687" name="Google Shape;687;p40"/>
            <p:cNvSpPr/>
            <p:nvPr/>
          </p:nvSpPr>
          <p:spPr>
            <a:xfrm>
              <a:off x="3053600" y="4530125"/>
              <a:ext cx="1748175" cy="902150"/>
            </a:xfrm>
            <a:custGeom>
              <a:avLst/>
              <a:gdLst/>
              <a:ahLst/>
              <a:cxnLst/>
              <a:rect l="l" t="t" r="r" b="b"/>
              <a:pathLst>
                <a:path w="69927" h="36086" extrusionOk="0">
                  <a:moveTo>
                    <a:pt x="222" y="206"/>
                  </a:moveTo>
                  <a:lnTo>
                    <a:pt x="56543" y="255"/>
                  </a:lnTo>
                  <a:lnTo>
                    <a:pt x="69665" y="268"/>
                  </a:lnTo>
                  <a:cubicBezTo>
                    <a:pt x="69661" y="5585"/>
                    <a:pt x="69657" y="10907"/>
                    <a:pt x="69653" y="16229"/>
                  </a:cubicBezTo>
                  <a:cubicBezTo>
                    <a:pt x="69649" y="22249"/>
                    <a:pt x="69632" y="28145"/>
                    <a:pt x="69706" y="33553"/>
                  </a:cubicBezTo>
                  <a:cubicBezTo>
                    <a:pt x="69724" y="34904"/>
                    <a:pt x="69753" y="35641"/>
                    <a:pt x="69784" y="35863"/>
                  </a:cubicBezTo>
                  <a:lnTo>
                    <a:pt x="69784" y="35863"/>
                  </a:lnTo>
                  <a:cubicBezTo>
                    <a:pt x="69729" y="35857"/>
                    <a:pt x="69545" y="35851"/>
                    <a:pt x="69300" y="35851"/>
                  </a:cubicBezTo>
                  <a:lnTo>
                    <a:pt x="34714" y="35880"/>
                  </a:lnTo>
                  <a:lnTo>
                    <a:pt x="201" y="35880"/>
                  </a:lnTo>
                  <a:cubicBezTo>
                    <a:pt x="209" y="24058"/>
                    <a:pt x="213" y="12216"/>
                    <a:pt x="222" y="346"/>
                  </a:cubicBezTo>
                  <a:lnTo>
                    <a:pt x="222" y="206"/>
                  </a:lnTo>
                  <a:close/>
                  <a:moveTo>
                    <a:pt x="17" y="1"/>
                  </a:moveTo>
                  <a:lnTo>
                    <a:pt x="17" y="8737"/>
                  </a:lnTo>
                  <a:cubicBezTo>
                    <a:pt x="12" y="17579"/>
                    <a:pt x="4" y="26775"/>
                    <a:pt x="0" y="36081"/>
                  </a:cubicBezTo>
                  <a:lnTo>
                    <a:pt x="18030" y="36085"/>
                  </a:lnTo>
                  <a:lnTo>
                    <a:pt x="35809" y="36065"/>
                  </a:lnTo>
                  <a:cubicBezTo>
                    <a:pt x="47540" y="36036"/>
                    <a:pt x="58960" y="35983"/>
                    <a:pt x="69550" y="35876"/>
                  </a:cubicBezTo>
                  <a:cubicBezTo>
                    <a:pt x="69680" y="35875"/>
                    <a:pt x="69755" y="35872"/>
                    <a:pt x="69785" y="35869"/>
                  </a:cubicBezTo>
                  <a:lnTo>
                    <a:pt x="69785" y="35869"/>
                  </a:lnTo>
                  <a:cubicBezTo>
                    <a:pt x="69792" y="35913"/>
                    <a:pt x="69798" y="35935"/>
                    <a:pt x="69805" y="35935"/>
                  </a:cubicBezTo>
                  <a:cubicBezTo>
                    <a:pt x="69865" y="35935"/>
                    <a:pt x="69926" y="34067"/>
                    <a:pt x="69924" y="31046"/>
                  </a:cubicBezTo>
                  <a:cubicBezTo>
                    <a:pt x="69924" y="20706"/>
                    <a:pt x="69924" y="10362"/>
                    <a:pt x="69920" y="13"/>
                  </a:cubicBezTo>
                  <a:lnTo>
                    <a:pt x="17" y="1"/>
                  </a:lnTo>
                  <a:close/>
                </a:path>
              </a:pathLst>
            </a:custGeom>
            <a:solidFill>
              <a:srgbClr val="5D3D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40"/>
            <p:cNvSpPr/>
            <p:nvPr/>
          </p:nvSpPr>
          <p:spPr>
            <a:xfrm>
              <a:off x="3013175" y="4491050"/>
              <a:ext cx="1829000" cy="981625"/>
            </a:xfrm>
            <a:custGeom>
              <a:avLst/>
              <a:gdLst/>
              <a:ahLst/>
              <a:cxnLst/>
              <a:rect l="l" t="t" r="r" b="b"/>
              <a:pathLst>
                <a:path w="73160" h="39265" extrusionOk="0">
                  <a:moveTo>
                    <a:pt x="222" y="202"/>
                  </a:moveTo>
                  <a:lnTo>
                    <a:pt x="59978" y="255"/>
                  </a:lnTo>
                  <a:lnTo>
                    <a:pt x="72903" y="263"/>
                  </a:lnTo>
                  <a:lnTo>
                    <a:pt x="72891" y="18211"/>
                  </a:lnTo>
                  <a:cubicBezTo>
                    <a:pt x="72887" y="24596"/>
                    <a:pt x="72866" y="30853"/>
                    <a:pt x="72940" y="36585"/>
                  </a:cubicBezTo>
                  <a:cubicBezTo>
                    <a:pt x="72957" y="38029"/>
                    <a:pt x="72986" y="38812"/>
                    <a:pt x="73017" y="39040"/>
                  </a:cubicBezTo>
                  <a:lnTo>
                    <a:pt x="73017" y="39040"/>
                  </a:lnTo>
                  <a:cubicBezTo>
                    <a:pt x="72960" y="39035"/>
                    <a:pt x="72763" y="39031"/>
                    <a:pt x="72501" y="39031"/>
                  </a:cubicBezTo>
                  <a:lnTo>
                    <a:pt x="36314" y="39056"/>
                  </a:lnTo>
                  <a:lnTo>
                    <a:pt x="206" y="39056"/>
                  </a:lnTo>
                  <a:cubicBezTo>
                    <a:pt x="210" y="26184"/>
                    <a:pt x="218" y="13283"/>
                    <a:pt x="222" y="358"/>
                  </a:cubicBezTo>
                  <a:lnTo>
                    <a:pt x="222" y="202"/>
                  </a:lnTo>
                  <a:close/>
                  <a:moveTo>
                    <a:pt x="17" y="1"/>
                  </a:moveTo>
                  <a:lnTo>
                    <a:pt x="17" y="9258"/>
                  </a:lnTo>
                  <a:cubicBezTo>
                    <a:pt x="13" y="18954"/>
                    <a:pt x="9" y="29048"/>
                    <a:pt x="0" y="39261"/>
                  </a:cubicBezTo>
                  <a:lnTo>
                    <a:pt x="18871" y="39265"/>
                  </a:lnTo>
                  <a:lnTo>
                    <a:pt x="37471" y="39240"/>
                  </a:lnTo>
                  <a:cubicBezTo>
                    <a:pt x="49744" y="39216"/>
                    <a:pt x="61681" y="39158"/>
                    <a:pt x="72768" y="39051"/>
                  </a:cubicBezTo>
                  <a:cubicBezTo>
                    <a:pt x="72906" y="39050"/>
                    <a:pt x="72986" y="39048"/>
                    <a:pt x="73017" y="39046"/>
                  </a:cubicBezTo>
                  <a:lnTo>
                    <a:pt x="73017" y="39046"/>
                  </a:lnTo>
                  <a:cubicBezTo>
                    <a:pt x="73024" y="39090"/>
                    <a:pt x="73030" y="39112"/>
                    <a:pt x="73036" y="39112"/>
                  </a:cubicBezTo>
                  <a:cubicBezTo>
                    <a:pt x="73097" y="39112"/>
                    <a:pt x="73160" y="37131"/>
                    <a:pt x="73157" y="33926"/>
                  </a:cubicBezTo>
                  <a:cubicBezTo>
                    <a:pt x="73157" y="22626"/>
                    <a:pt x="73157" y="11321"/>
                    <a:pt x="73153" y="9"/>
                  </a:cubicBezTo>
                  <a:lnTo>
                    <a:pt x="17" y="1"/>
                  </a:lnTo>
                  <a:close/>
                </a:path>
              </a:pathLst>
            </a:custGeom>
            <a:solidFill>
              <a:srgbClr val="5D3D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40"/>
            <p:cNvSpPr/>
            <p:nvPr/>
          </p:nvSpPr>
          <p:spPr>
            <a:xfrm>
              <a:off x="4800975" y="5395600"/>
              <a:ext cx="4725" cy="3775"/>
            </a:xfrm>
            <a:custGeom>
              <a:avLst/>
              <a:gdLst/>
              <a:ahLst/>
              <a:cxnLst/>
              <a:rect l="l" t="t" r="r" b="b"/>
              <a:pathLst>
                <a:path w="189" h="151" extrusionOk="0">
                  <a:moveTo>
                    <a:pt x="42" y="1"/>
                  </a:moveTo>
                  <a:cubicBezTo>
                    <a:pt x="32" y="1"/>
                    <a:pt x="23" y="7"/>
                    <a:pt x="12" y="26"/>
                  </a:cubicBezTo>
                  <a:cubicBezTo>
                    <a:pt x="8" y="42"/>
                    <a:pt x="4" y="55"/>
                    <a:pt x="0" y="71"/>
                  </a:cubicBezTo>
                  <a:cubicBezTo>
                    <a:pt x="9" y="121"/>
                    <a:pt x="18" y="150"/>
                    <a:pt x="28" y="150"/>
                  </a:cubicBezTo>
                  <a:cubicBezTo>
                    <a:pt x="32" y="150"/>
                    <a:pt x="37" y="146"/>
                    <a:pt x="41" y="137"/>
                  </a:cubicBezTo>
                  <a:cubicBezTo>
                    <a:pt x="50" y="120"/>
                    <a:pt x="57" y="110"/>
                    <a:pt x="64" y="110"/>
                  </a:cubicBezTo>
                  <a:cubicBezTo>
                    <a:pt x="71" y="110"/>
                    <a:pt x="78" y="119"/>
                    <a:pt x="86" y="137"/>
                  </a:cubicBezTo>
                  <a:cubicBezTo>
                    <a:pt x="90" y="146"/>
                    <a:pt x="95" y="151"/>
                    <a:pt x="100" y="151"/>
                  </a:cubicBezTo>
                  <a:cubicBezTo>
                    <a:pt x="105" y="151"/>
                    <a:pt x="111" y="145"/>
                    <a:pt x="115" y="137"/>
                  </a:cubicBezTo>
                  <a:cubicBezTo>
                    <a:pt x="122" y="127"/>
                    <a:pt x="130" y="119"/>
                    <a:pt x="139" y="119"/>
                  </a:cubicBezTo>
                  <a:cubicBezTo>
                    <a:pt x="146" y="119"/>
                    <a:pt x="153" y="124"/>
                    <a:pt x="160" y="137"/>
                  </a:cubicBezTo>
                  <a:cubicBezTo>
                    <a:pt x="163" y="143"/>
                    <a:pt x="166" y="146"/>
                    <a:pt x="169" y="146"/>
                  </a:cubicBezTo>
                  <a:cubicBezTo>
                    <a:pt x="174" y="146"/>
                    <a:pt x="179" y="136"/>
                    <a:pt x="185" y="112"/>
                  </a:cubicBezTo>
                  <a:cubicBezTo>
                    <a:pt x="189" y="87"/>
                    <a:pt x="189" y="59"/>
                    <a:pt x="185" y="34"/>
                  </a:cubicBezTo>
                  <a:cubicBezTo>
                    <a:pt x="181" y="30"/>
                    <a:pt x="177" y="26"/>
                    <a:pt x="177" y="26"/>
                  </a:cubicBezTo>
                  <a:cubicBezTo>
                    <a:pt x="175" y="26"/>
                    <a:pt x="174" y="26"/>
                    <a:pt x="172" y="26"/>
                  </a:cubicBezTo>
                  <a:cubicBezTo>
                    <a:pt x="146" y="26"/>
                    <a:pt x="122" y="2"/>
                    <a:pt x="99" y="2"/>
                  </a:cubicBezTo>
                  <a:cubicBezTo>
                    <a:pt x="91" y="2"/>
                    <a:pt x="82" y="5"/>
                    <a:pt x="74" y="14"/>
                  </a:cubicBezTo>
                  <a:cubicBezTo>
                    <a:pt x="72" y="14"/>
                    <a:pt x="71" y="15"/>
                    <a:pt x="70" y="15"/>
                  </a:cubicBezTo>
                  <a:cubicBezTo>
                    <a:pt x="64" y="15"/>
                    <a:pt x="61" y="9"/>
                    <a:pt x="58" y="5"/>
                  </a:cubicBezTo>
                  <a:cubicBezTo>
                    <a:pt x="52" y="2"/>
                    <a:pt x="47" y="1"/>
                    <a:pt x="42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40"/>
            <p:cNvSpPr/>
            <p:nvPr/>
          </p:nvSpPr>
          <p:spPr>
            <a:xfrm>
              <a:off x="4810300" y="5395425"/>
              <a:ext cx="3100" cy="3825"/>
            </a:xfrm>
            <a:custGeom>
              <a:avLst/>
              <a:gdLst/>
              <a:ahLst/>
              <a:cxnLst/>
              <a:rect l="l" t="t" r="r" b="b"/>
              <a:pathLst>
                <a:path w="124" h="153" extrusionOk="0">
                  <a:moveTo>
                    <a:pt x="87" y="0"/>
                  </a:moveTo>
                  <a:lnTo>
                    <a:pt x="17" y="12"/>
                  </a:lnTo>
                  <a:lnTo>
                    <a:pt x="13" y="12"/>
                  </a:lnTo>
                  <a:cubicBezTo>
                    <a:pt x="5" y="16"/>
                    <a:pt x="0" y="33"/>
                    <a:pt x="0" y="70"/>
                  </a:cubicBezTo>
                  <a:cubicBezTo>
                    <a:pt x="0" y="107"/>
                    <a:pt x="5" y="144"/>
                    <a:pt x="13" y="144"/>
                  </a:cubicBezTo>
                  <a:cubicBezTo>
                    <a:pt x="19" y="147"/>
                    <a:pt x="31" y="153"/>
                    <a:pt x="42" y="153"/>
                  </a:cubicBezTo>
                  <a:cubicBezTo>
                    <a:pt x="45" y="153"/>
                    <a:pt x="47" y="153"/>
                    <a:pt x="50" y="152"/>
                  </a:cubicBezTo>
                  <a:cubicBezTo>
                    <a:pt x="59" y="146"/>
                    <a:pt x="70" y="121"/>
                    <a:pt x="81" y="121"/>
                  </a:cubicBezTo>
                  <a:cubicBezTo>
                    <a:pt x="84" y="121"/>
                    <a:pt x="88" y="124"/>
                    <a:pt x="91" y="131"/>
                  </a:cubicBezTo>
                  <a:cubicBezTo>
                    <a:pt x="92" y="133"/>
                    <a:pt x="92" y="134"/>
                    <a:pt x="93" y="134"/>
                  </a:cubicBezTo>
                  <a:cubicBezTo>
                    <a:pt x="98" y="134"/>
                    <a:pt x="104" y="121"/>
                    <a:pt x="107" y="111"/>
                  </a:cubicBezTo>
                  <a:cubicBezTo>
                    <a:pt x="119" y="90"/>
                    <a:pt x="124" y="70"/>
                    <a:pt x="119" y="45"/>
                  </a:cubicBezTo>
                  <a:cubicBezTo>
                    <a:pt x="119" y="8"/>
                    <a:pt x="111" y="0"/>
                    <a:pt x="107" y="0"/>
                  </a:cubicBezTo>
                  <a:cubicBezTo>
                    <a:pt x="99" y="0"/>
                    <a:pt x="91" y="0"/>
                    <a:pt x="87" y="4"/>
                  </a:cubicBezTo>
                  <a:lnTo>
                    <a:pt x="87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40"/>
            <p:cNvSpPr/>
            <p:nvPr/>
          </p:nvSpPr>
          <p:spPr>
            <a:xfrm>
              <a:off x="4813475" y="5395625"/>
              <a:ext cx="1575" cy="2675"/>
            </a:xfrm>
            <a:custGeom>
              <a:avLst/>
              <a:gdLst/>
              <a:ahLst/>
              <a:cxnLst/>
              <a:rect l="l" t="t" r="r" b="b"/>
              <a:pathLst>
                <a:path w="63" h="107" extrusionOk="0">
                  <a:moveTo>
                    <a:pt x="26" y="0"/>
                  </a:moveTo>
                  <a:cubicBezTo>
                    <a:pt x="15" y="0"/>
                    <a:pt x="8" y="3"/>
                    <a:pt x="1" y="70"/>
                  </a:cubicBezTo>
                  <a:cubicBezTo>
                    <a:pt x="13" y="95"/>
                    <a:pt x="25" y="107"/>
                    <a:pt x="36" y="107"/>
                  </a:cubicBezTo>
                  <a:cubicBezTo>
                    <a:pt x="43" y="107"/>
                    <a:pt x="50" y="102"/>
                    <a:pt x="58" y="95"/>
                  </a:cubicBezTo>
                  <a:cubicBezTo>
                    <a:pt x="58" y="82"/>
                    <a:pt x="62" y="70"/>
                    <a:pt x="62" y="58"/>
                  </a:cubicBezTo>
                  <a:cubicBezTo>
                    <a:pt x="62" y="45"/>
                    <a:pt x="58" y="33"/>
                    <a:pt x="58" y="21"/>
                  </a:cubicBezTo>
                  <a:cubicBezTo>
                    <a:pt x="46" y="8"/>
                    <a:pt x="38" y="0"/>
                    <a:pt x="29" y="0"/>
                  </a:cubicBezTo>
                  <a:cubicBezTo>
                    <a:pt x="28" y="0"/>
                    <a:pt x="27" y="0"/>
                    <a:pt x="26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40"/>
            <p:cNvSpPr/>
            <p:nvPr/>
          </p:nvSpPr>
          <p:spPr>
            <a:xfrm>
              <a:off x="4815225" y="5395350"/>
              <a:ext cx="1250" cy="3250"/>
            </a:xfrm>
            <a:custGeom>
              <a:avLst/>
              <a:gdLst/>
              <a:ahLst/>
              <a:cxnLst/>
              <a:rect l="l" t="t" r="r" b="b"/>
              <a:pathLst>
                <a:path w="50" h="130" extrusionOk="0">
                  <a:moveTo>
                    <a:pt x="30" y="1"/>
                  </a:moveTo>
                  <a:cubicBezTo>
                    <a:pt x="19" y="1"/>
                    <a:pt x="10" y="20"/>
                    <a:pt x="0" y="69"/>
                  </a:cubicBezTo>
                  <a:cubicBezTo>
                    <a:pt x="11" y="107"/>
                    <a:pt x="19" y="130"/>
                    <a:pt x="29" y="130"/>
                  </a:cubicBezTo>
                  <a:cubicBezTo>
                    <a:pt x="34" y="130"/>
                    <a:pt x="39" y="122"/>
                    <a:pt x="46" y="106"/>
                  </a:cubicBezTo>
                  <a:cubicBezTo>
                    <a:pt x="50" y="89"/>
                    <a:pt x="50" y="69"/>
                    <a:pt x="50" y="52"/>
                  </a:cubicBezTo>
                  <a:cubicBezTo>
                    <a:pt x="50" y="36"/>
                    <a:pt x="46" y="19"/>
                    <a:pt x="41" y="7"/>
                  </a:cubicBezTo>
                  <a:cubicBezTo>
                    <a:pt x="37" y="3"/>
                    <a:pt x="33" y="1"/>
                    <a:pt x="30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40"/>
            <p:cNvSpPr/>
            <p:nvPr/>
          </p:nvSpPr>
          <p:spPr>
            <a:xfrm>
              <a:off x="4807625" y="5395850"/>
              <a:ext cx="950" cy="3400"/>
            </a:xfrm>
            <a:custGeom>
              <a:avLst/>
              <a:gdLst/>
              <a:ahLst/>
              <a:cxnLst/>
              <a:rect l="l" t="t" r="r" b="b"/>
              <a:pathLst>
                <a:path w="38" h="136" extrusionOk="0">
                  <a:moveTo>
                    <a:pt x="18" y="0"/>
                  </a:moveTo>
                  <a:cubicBezTo>
                    <a:pt x="13" y="0"/>
                    <a:pt x="9" y="18"/>
                    <a:pt x="1" y="53"/>
                  </a:cubicBezTo>
                  <a:cubicBezTo>
                    <a:pt x="1" y="102"/>
                    <a:pt x="9" y="131"/>
                    <a:pt x="17" y="135"/>
                  </a:cubicBezTo>
                  <a:cubicBezTo>
                    <a:pt x="18" y="135"/>
                    <a:pt x="18" y="135"/>
                    <a:pt x="19" y="135"/>
                  </a:cubicBezTo>
                  <a:cubicBezTo>
                    <a:pt x="27" y="135"/>
                    <a:pt x="34" y="110"/>
                    <a:pt x="38" y="53"/>
                  </a:cubicBezTo>
                  <a:cubicBezTo>
                    <a:pt x="27" y="18"/>
                    <a:pt x="22" y="0"/>
                    <a:pt x="1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40"/>
            <p:cNvSpPr/>
            <p:nvPr/>
          </p:nvSpPr>
          <p:spPr>
            <a:xfrm>
              <a:off x="4808975" y="5395925"/>
              <a:ext cx="1050" cy="3425"/>
            </a:xfrm>
            <a:custGeom>
              <a:avLst/>
              <a:gdLst/>
              <a:ahLst/>
              <a:cxnLst/>
              <a:rect l="l" t="t" r="r" b="b"/>
              <a:pathLst>
                <a:path w="42" h="137" extrusionOk="0">
                  <a:moveTo>
                    <a:pt x="21" y="1"/>
                  </a:moveTo>
                  <a:cubicBezTo>
                    <a:pt x="8" y="1"/>
                    <a:pt x="4" y="25"/>
                    <a:pt x="4" y="58"/>
                  </a:cubicBezTo>
                  <a:cubicBezTo>
                    <a:pt x="0" y="83"/>
                    <a:pt x="4" y="111"/>
                    <a:pt x="21" y="136"/>
                  </a:cubicBezTo>
                  <a:cubicBezTo>
                    <a:pt x="21" y="136"/>
                    <a:pt x="22" y="136"/>
                    <a:pt x="22" y="136"/>
                  </a:cubicBezTo>
                  <a:cubicBezTo>
                    <a:pt x="30" y="136"/>
                    <a:pt x="37" y="109"/>
                    <a:pt x="37" y="70"/>
                  </a:cubicBezTo>
                  <a:cubicBezTo>
                    <a:pt x="41" y="58"/>
                    <a:pt x="37" y="42"/>
                    <a:pt x="37" y="29"/>
                  </a:cubicBezTo>
                  <a:cubicBezTo>
                    <a:pt x="33" y="21"/>
                    <a:pt x="29" y="9"/>
                    <a:pt x="25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40"/>
            <p:cNvSpPr/>
            <p:nvPr/>
          </p:nvSpPr>
          <p:spPr>
            <a:xfrm>
              <a:off x="4806400" y="5395725"/>
              <a:ext cx="950" cy="3075"/>
            </a:xfrm>
            <a:custGeom>
              <a:avLst/>
              <a:gdLst/>
              <a:ahLst/>
              <a:cxnLst/>
              <a:rect l="l" t="t" r="r" b="b"/>
              <a:pathLst>
                <a:path w="38" h="123" extrusionOk="0">
                  <a:moveTo>
                    <a:pt x="17" y="0"/>
                  </a:moveTo>
                  <a:cubicBezTo>
                    <a:pt x="13" y="9"/>
                    <a:pt x="9" y="21"/>
                    <a:pt x="5" y="33"/>
                  </a:cubicBezTo>
                  <a:cubicBezTo>
                    <a:pt x="1" y="50"/>
                    <a:pt x="1" y="66"/>
                    <a:pt x="5" y="82"/>
                  </a:cubicBezTo>
                  <a:cubicBezTo>
                    <a:pt x="7" y="108"/>
                    <a:pt x="15" y="123"/>
                    <a:pt x="22" y="123"/>
                  </a:cubicBezTo>
                  <a:cubicBezTo>
                    <a:pt x="26" y="123"/>
                    <a:pt x="30" y="118"/>
                    <a:pt x="33" y="107"/>
                  </a:cubicBezTo>
                  <a:cubicBezTo>
                    <a:pt x="33" y="82"/>
                    <a:pt x="37" y="62"/>
                    <a:pt x="37" y="41"/>
                  </a:cubicBezTo>
                  <a:cubicBezTo>
                    <a:pt x="37" y="29"/>
                    <a:pt x="33" y="21"/>
                    <a:pt x="29" y="9"/>
                  </a:cubicBezTo>
                  <a:cubicBezTo>
                    <a:pt x="25" y="4"/>
                    <a:pt x="21" y="4"/>
                    <a:pt x="1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40"/>
            <p:cNvSpPr/>
            <p:nvPr/>
          </p:nvSpPr>
          <p:spPr>
            <a:xfrm>
              <a:off x="4806925" y="5434200"/>
              <a:ext cx="9350" cy="4400"/>
            </a:xfrm>
            <a:custGeom>
              <a:avLst/>
              <a:gdLst/>
              <a:ahLst/>
              <a:cxnLst/>
              <a:rect l="l" t="t" r="r" b="b"/>
              <a:pathLst>
                <a:path w="374" h="176" extrusionOk="0">
                  <a:moveTo>
                    <a:pt x="357" y="0"/>
                  </a:moveTo>
                  <a:cubicBezTo>
                    <a:pt x="328" y="0"/>
                    <a:pt x="295" y="0"/>
                    <a:pt x="271" y="4"/>
                  </a:cubicBezTo>
                  <a:cubicBezTo>
                    <a:pt x="213" y="16"/>
                    <a:pt x="160" y="29"/>
                    <a:pt x="111" y="45"/>
                  </a:cubicBezTo>
                  <a:cubicBezTo>
                    <a:pt x="99" y="49"/>
                    <a:pt x="85" y="51"/>
                    <a:pt x="72" y="51"/>
                  </a:cubicBezTo>
                  <a:cubicBezTo>
                    <a:pt x="60" y="51"/>
                    <a:pt x="47" y="49"/>
                    <a:pt x="37" y="45"/>
                  </a:cubicBezTo>
                  <a:cubicBezTo>
                    <a:pt x="21" y="45"/>
                    <a:pt x="8" y="45"/>
                    <a:pt x="0" y="90"/>
                  </a:cubicBezTo>
                  <a:cubicBezTo>
                    <a:pt x="4" y="156"/>
                    <a:pt x="12" y="156"/>
                    <a:pt x="21" y="164"/>
                  </a:cubicBezTo>
                  <a:cubicBezTo>
                    <a:pt x="26" y="170"/>
                    <a:pt x="32" y="176"/>
                    <a:pt x="38" y="176"/>
                  </a:cubicBezTo>
                  <a:cubicBezTo>
                    <a:pt x="40" y="176"/>
                    <a:pt x="43" y="175"/>
                    <a:pt x="45" y="172"/>
                  </a:cubicBezTo>
                  <a:cubicBezTo>
                    <a:pt x="55" y="162"/>
                    <a:pt x="65" y="159"/>
                    <a:pt x="74" y="159"/>
                  </a:cubicBezTo>
                  <a:cubicBezTo>
                    <a:pt x="83" y="159"/>
                    <a:pt x="92" y="162"/>
                    <a:pt x="103" y="164"/>
                  </a:cubicBezTo>
                  <a:cubicBezTo>
                    <a:pt x="107" y="166"/>
                    <a:pt x="111" y="167"/>
                    <a:pt x="115" y="167"/>
                  </a:cubicBezTo>
                  <a:cubicBezTo>
                    <a:pt x="127" y="167"/>
                    <a:pt x="140" y="160"/>
                    <a:pt x="152" y="160"/>
                  </a:cubicBezTo>
                  <a:lnTo>
                    <a:pt x="263" y="144"/>
                  </a:lnTo>
                  <a:cubicBezTo>
                    <a:pt x="271" y="140"/>
                    <a:pt x="275" y="140"/>
                    <a:pt x="283" y="135"/>
                  </a:cubicBezTo>
                  <a:cubicBezTo>
                    <a:pt x="292" y="131"/>
                    <a:pt x="301" y="123"/>
                    <a:pt x="310" y="123"/>
                  </a:cubicBezTo>
                  <a:cubicBezTo>
                    <a:pt x="317" y="123"/>
                    <a:pt x="325" y="129"/>
                    <a:pt x="332" y="148"/>
                  </a:cubicBezTo>
                  <a:cubicBezTo>
                    <a:pt x="338" y="159"/>
                    <a:pt x="343" y="164"/>
                    <a:pt x="347" y="164"/>
                  </a:cubicBezTo>
                  <a:cubicBezTo>
                    <a:pt x="357" y="164"/>
                    <a:pt x="363" y="130"/>
                    <a:pt x="369" y="82"/>
                  </a:cubicBezTo>
                  <a:cubicBezTo>
                    <a:pt x="373" y="57"/>
                    <a:pt x="369" y="33"/>
                    <a:pt x="361" y="4"/>
                  </a:cubicBezTo>
                  <a:cubicBezTo>
                    <a:pt x="361" y="4"/>
                    <a:pt x="357" y="0"/>
                    <a:pt x="35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40"/>
            <p:cNvSpPr/>
            <p:nvPr/>
          </p:nvSpPr>
          <p:spPr>
            <a:xfrm>
              <a:off x="4816250" y="5433975"/>
              <a:ext cx="1250" cy="3425"/>
            </a:xfrm>
            <a:custGeom>
              <a:avLst/>
              <a:gdLst/>
              <a:ahLst/>
              <a:cxnLst/>
              <a:rect l="l" t="t" r="r" b="b"/>
              <a:pathLst>
                <a:path w="50" h="137" extrusionOk="0">
                  <a:moveTo>
                    <a:pt x="25" y="0"/>
                  </a:moveTo>
                  <a:cubicBezTo>
                    <a:pt x="17" y="0"/>
                    <a:pt x="9" y="14"/>
                    <a:pt x="0" y="50"/>
                  </a:cubicBezTo>
                  <a:cubicBezTo>
                    <a:pt x="6" y="119"/>
                    <a:pt x="15" y="136"/>
                    <a:pt x="24" y="136"/>
                  </a:cubicBezTo>
                  <a:cubicBezTo>
                    <a:pt x="29" y="136"/>
                    <a:pt x="33" y="132"/>
                    <a:pt x="37" y="128"/>
                  </a:cubicBezTo>
                  <a:cubicBezTo>
                    <a:pt x="50" y="116"/>
                    <a:pt x="50" y="91"/>
                    <a:pt x="50" y="34"/>
                  </a:cubicBezTo>
                  <a:cubicBezTo>
                    <a:pt x="41" y="15"/>
                    <a:pt x="33" y="0"/>
                    <a:pt x="25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40"/>
            <p:cNvSpPr/>
            <p:nvPr/>
          </p:nvSpPr>
          <p:spPr>
            <a:xfrm>
              <a:off x="4818000" y="5434525"/>
              <a:ext cx="1250" cy="3325"/>
            </a:xfrm>
            <a:custGeom>
              <a:avLst/>
              <a:gdLst/>
              <a:ahLst/>
              <a:cxnLst/>
              <a:rect l="l" t="t" r="r" b="b"/>
              <a:pathLst>
                <a:path w="50" h="133" extrusionOk="0">
                  <a:moveTo>
                    <a:pt x="27" y="0"/>
                  </a:moveTo>
                  <a:cubicBezTo>
                    <a:pt x="21" y="0"/>
                    <a:pt x="15" y="8"/>
                    <a:pt x="8" y="12"/>
                  </a:cubicBezTo>
                  <a:cubicBezTo>
                    <a:pt x="4" y="36"/>
                    <a:pt x="0" y="57"/>
                    <a:pt x="8" y="81"/>
                  </a:cubicBezTo>
                  <a:cubicBezTo>
                    <a:pt x="12" y="110"/>
                    <a:pt x="19" y="132"/>
                    <a:pt x="26" y="132"/>
                  </a:cubicBezTo>
                  <a:cubicBezTo>
                    <a:pt x="27" y="132"/>
                    <a:pt x="28" y="132"/>
                    <a:pt x="29" y="131"/>
                  </a:cubicBezTo>
                  <a:cubicBezTo>
                    <a:pt x="41" y="122"/>
                    <a:pt x="45" y="86"/>
                    <a:pt x="49" y="32"/>
                  </a:cubicBezTo>
                  <a:cubicBezTo>
                    <a:pt x="41" y="8"/>
                    <a:pt x="34" y="0"/>
                    <a:pt x="2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40"/>
            <p:cNvSpPr/>
            <p:nvPr/>
          </p:nvSpPr>
          <p:spPr>
            <a:xfrm>
              <a:off x="4802400" y="5435400"/>
              <a:ext cx="750" cy="2600"/>
            </a:xfrm>
            <a:custGeom>
              <a:avLst/>
              <a:gdLst/>
              <a:ahLst/>
              <a:cxnLst/>
              <a:rect l="l" t="t" r="r" b="b"/>
              <a:pathLst>
                <a:path w="30" h="104" extrusionOk="0">
                  <a:moveTo>
                    <a:pt x="19" y="0"/>
                  </a:moveTo>
                  <a:cubicBezTo>
                    <a:pt x="18" y="0"/>
                    <a:pt x="17" y="1"/>
                    <a:pt x="17" y="1"/>
                  </a:cubicBezTo>
                  <a:cubicBezTo>
                    <a:pt x="13" y="1"/>
                    <a:pt x="5" y="1"/>
                    <a:pt x="1" y="30"/>
                  </a:cubicBezTo>
                  <a:cubicBezTo>
                    <a:pt x="1" y="51"/>
                    <a:pt x="5" y="75"/>
                    <a:pt x="5" y="104"/>
                  </a:cubicBezTo>
                  <a:cubicBezTo>
                    <a:pt x="13" y="96"/>
                    <a:pt x="21" y="96"/>
                    <a:pt x="25" y="87"/>
                  </a:cubicBezTo>
                  <a:cubicBezTo>
                    <a:pt x="29" y="75"/>
                    <a:pt x="29" y="63"/>
                    <a:pt x="29" y="51"/>
                  </a:cubicBezTo>
                  <a:cubicBezTo>
                    <a:pt x="29" y="34"/>
                    <a:pt x="29" y="22"/>
                    <a:pt x="25" y="5"/>
                  </a:cubicBezTo>
                  <a:cubicBezTo>
                    <a:pt x="23" y="1"/>
                    <a:pt x="21" y="0"/>
                    <a:pt x="19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40"/>
            <p:cNvSpPr/>
            <p:nvPr/>
          </p:nvSpPr>
          <p:spPr>
            <a:xfrm>
              <a:off x="4812975" y="5355775"/>
              <a:ext cx="15000" cy="5650"/>
            </a:xfrm>
            <a:custGeom>
              <a:avLst/>
              <a:gdLst/>
              <a:ahLst/>
              <a:cxnLst/>
              <a:rect l="l" t="t" r="r" b="b"/>
              <a:pathLst>
                <a:path w="600" h="226" extrusionOk="0">
                  <a:moveTo>
                    <a:pt x="514" y="0"/>
                  </a:moveTo>
                  <a:cubicBezTo>
                    <a:pt x="507" y="0"/>
                    <a:pt x="499" y="21"/>
                    <a:pt x="488" y="64"/>
                  </a:cubicBezTo>
                  <a:cubicBezTo>
                    <a:pt x="477" y="17"/>
                    <a:pt x="465" y="8"/>
                    <a:pt x="452" y="8"/>
                  </a:cubicBezTo>
                  <a:cubicBezTo>
                    <a:pt x="444" y="8"/>
                    <a:pt x="435" y="12"/>
                    <a:pt x="426" y="12"/>
                  </a:cubicBezTo>
                  <a:cubicBezTo>
                    <a:pt x="424" y="12"/>
                    <a:pt x="421" y="11"/>
                    <a:pt x="419" y="10"/>
                  </a:cubicBezTo>
                  <a:cubicBezTo>
                    <a:pt x="417" y="10"/>
                    <a:pt x="416" y="10"/>
                    <a:pt x="414" y="10"/>
                  </a:cubicBezTo>
                  <a:cubicBezTo>
                    <a:pt x="403" y="10"/>
                    <a:pt x="388" y="23"/>
                    <a:pt x="374" y="23"/>
                  </a:cubicBezTo>
                  <a:cubicBezTo>
                    <a:pt x="347" y="25"/>
                    <a:pt x="320" y="35"/>
                    <a:pt x="291" y="35"/>
                  </a:cubicBezTo>
                  <a:cubicBezTo>
                    <a:pt x="275" y="35"/>
                    <a:pt x="259" y="32"/>
                    <a:pt x="242" y="23"/>
                  </a:cubicBezTo>
                  <a:cubicBezTo>
                    <a:pt x="238" y="21"/>
                    <a:pt x="234" y="20"/>
                    <a:pt x="230" y="20"/>
                  </a:cubicBezTo>
                  <a:cubicBezTo>
                    <a:pt x="218" y="20"/>
                    <a:pt x="205" y="28"/>
                    <a:pt x="193" y="31"/>
                  </a:cubicBezTo>
                  <a:cubicBezTo>
                    <a:pt x="185" y="27"/>
                    <a:pt x="177" y="27"/>
                    <a:pt x="172" y="23"/>
                  </a:cubicBezTo>
                  <a:cubicBezTo>
                    <a:pt x="155" y="20"/>
                    <a:pt x="139" y="12"/>
                    <a:pt x="124" y="12"/>
                  </a:cubicBezTo>
                  <a:cubicBezTo>
                    <a:pt x="114" y="12"/>
                    <a:pt x="104" y="15"/>
                    <a:pt x="95" y="27"/>
                  </a:cubicBezTo>
                  <a:cubicBezTo>
                    <a:pt x="88" y="34"/>
                    <a:pt x="81" y="36"/>
                    <a:pt x="74" y="36"/>
                  </a:cubicBezTo>
                  <a:cubicBezTo>
                    <a:pt x="61" y="36"/>
                    <a:pt x="48" y="27"/>
                    <a:pt x="37" y="27"/>
                  </a:cubicBezTo>
                  <a:cubicBezTo>
                    <a:pt x="29" y="27"/>
                    <a:pt x="17" y="31"/>
                    <a:pt x="12" y="39"/>
                  </a:cubicBezTo>
                  <a:cubicBezTo>
                    <a:pt x="8" y="47"/>
                    <a:pt x="4" y="60"/>
                    <a:pt x="4" y="72"/>
                  </a:cubicBezTo>
                  <a:cubicBezTo>
                    <a:pt x="0" y="80"/>
                    <a:pt x="0" y="84"/>
                    <a:pt x="4" y="92"/>
                  </a:cubicBezTo>
                  <a:cubicBezTo>
                    <a:pt x="4" y="113"/>
                    <a:pt x="4" y="129"/>
                    <a:pt x="4" y="146"/>
                  </a:cubicBezTo>
                  <a:cubicBezTo>
                    <a:pt x="8" y="150"/>
                    <a:pt x="12" y="154"/>
                    <a:pt x="12" y="154"/>
                  </a:cubicBezTo>
                  <a:lnTo>
                    <a:pt x="95" y="142"/>
                  </a:lnTo>
                  <a:cubicBezTo>
                    <a:pt x="95" y="142"/>
                    <a:pt x="99" y="146"/>
                    <a:pt x="103" y="146"/>
                  </a:cubicBezTo>
                  <a:cubicBezTo>
                    <a:pt x="106" y="149"/>
                    <a:pt x="114" y="157"/>
                    <a:pt x="119" y="157"/>
                  </a:cubicBezTo>
                  <a:cubicBezTo>
                    <a:pt x="121" y="157"/>
                    <a:pt x="122" y="156"/>
                    <a:pt x="123" y="154"/>
                  </a:cubicBezTo>
                  <a:cubicBezTo>
                    <a:pt x="130" y="140"/>
                    <a:pt x="145" y="132"/>
                    <a:pt x="160" y="132"/>
                  </a:cubicBezTo>
                  <a:cubicBezTo>
                    <a:pt x="163" y="132"/>
                    <a:pt x="166" y="133"/>
                    <a:pt x="168" y="133"/>
                  </a:cubicBezTo>
                  <a:cubicBezTo>
                    <a:pt x="197" y="142"/>
                    <a:pt x="226" y="158"/>
                    <a:pt x="250" y="170"/>
                  </a:cubicBezTo>
                  <a:cubicBezTo>
                    <a:pt x="283" y="183"/>
                    <a:pt x="308" y="203"/>
                    <a:pt x="337" y="224"/>
                  </a:cubicBezTo>
                  <a:cubicBezTo>
                    <a:pt x="338" y="225"/>
                    <a:pt x="339" y="225"/>
                    <a:pt x="340" y="225"/>
                  </a:cubicBezTo>
                  <a:cubicBezTo>
                    <a:pt x="347" y="225"/>
                    <a:pt x="353" y="211"/>
                    <a:pt x="363" y="211"/>
                  </a:cubicBezTo>
                  <a:cubicBezTo>
                    <a:pt x="363" y="211"/>
                    <a:pt x="364" y="211"/>
                    <a:pt x="365" y="211"/>
                  </a:cubicBezTo>
                  <a:cubicBezTo>
                    <a:pt x="366" y="212"/>
                    <a:pt x="367" y="212"/>
                    <a:pt x="367" y="212"/>
                  </a:cubicBezTo>
                  <a:cubicBezTo>
                    <a:pt x="377" y="212"/>
                    <a:pt x="387" y="193"/>
                    <a:pt x="397" y="193"/>
                  </a:cubicBezTo>
                  <a:cubicBezTo>
                    <a:pt x="403" y="193"/>
                    <a:pt x="409" y="199"/>
                    <a:pt x="415" y="220"/>
                  </a:cubicBezTo>
                  <a:lnTo>
                    <a:pt x="488" y="125"/>
                  </a:lnTo>
                  <a:cubicBezTo>
                    <a:pt x="497" y="158"/>
                    <a:pt x="509" y="162"/>
                    <a:pt x="521" y="166"/>
                  </a:cubicBezTo>
                  <a:cubicBezTo>
                    <a:pt x="531" y="166"/>
                    <a:pt x="549" y="151"/>
                    <a:pt x="566" y="151"/>
                  </a:cubicBezTo>
                  <a:cubicBezTo>
                    <a:pt x="570" y="151"/>
                    <a:pt x="575" y="152"/>
                    <a:pt x="579" y="154"/>
                  </a:cubicBezTo>
                  <a:cubicBezTo>
                    <a:pt x="579" y="154"/>
                    <a:pt x="580" y="154"/>
                    <a:pt x="580" y="154"/>
                  </a:cubicBezTo>
                  <a:cubicBezTo>
                    <a:pt x="588" y="154"/>
                    <a:pt x="595" y="126"/>
                    <a:pt x="599" y="72"/>
                  </a:cubicBezTo>
                  <a:cubicBezTo>
                    <a:pt x="599" y="31"/>
                    <a:pt x="593" y="14"/>
                    <a:pt x="585" y="14"/>
                  </a:cubicBezTo>
                  <a:cubicBezTo>
                    <a:pt x="584" y="14"/>
                    <a:pt x="584" y="14"/>
                    <a:pt x="583" y="14"/>
                  </a:cubicBezTo>
                  <a:cubicBezTo>
                    <a:pt x="575" y="17"/>
                    <a:pt x="566" y="19"/>
                    <a:pt x="558" y="19"/>
                  </a:cubicBezTo>
                  <a:cubicBezTo>
                    <a:pt x="543" y="19"/>
                    <a:pt x="528" y="13"/>
                    <a:pt x="517" y="2"/>
                  </a:cubicBezTo>
                  <a:cubicBezTo>
                    <a:pt x="516" y="1"/>
                    <a:pt x="515" y="0"/>
                    <a:pt x="51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40"/>
            <p:cNvSpPr/>
            <p:nvPr/>
          </p:nvSpPr>
          <p:spPr>
            <a:xfrm>
              <a:off x="4804975" y="5355825"/>
              <a:ext cx="2375" cy="3125"/>
            </a:xfrm>
            <a:custGeom>
              <a:avLst/>
              <a:gdLst/>
              <a:ahLst/>
              <a:cxnLst/>
              <a:rect l="l" t="t" r="r" b="b"/>
              <a:pathLst>
                <a:path w="95" h="125" extrusionOk="0">
                  <a:moveTo>
                    <a:pt x="25" y="0"/>
                  </a:moveTo>
                  <a:cubicBezTo>
                    <a:pt x="12" y="8"/>
                    <a:pt x="12" y="8"/>
                    <a:pt x="0" y="66"/>
                  </a:cubicBezTo>
                  <a:cubicBezTo>
                    <a:pt x="4" y="111"/>
                    <a:pt x="12" y="119"/>
                    <a:pt x="21" y="119"/>
                  </a:cubicBezTo>
                  <a:cubicBezTo>
                    <a:pt x="22" y="119"/>
                    <a:pt x="23" y="120"/>
                    <a:pt x="24" y="120"/>
                  </a:cubicBezTo>
                  <a:cubicBezTo>
                    <a:pt x="34" y="120"/>
                    <a:pt x="45" y="108"/>
                    <a:pt x="56" y="108"/>
                  </a:cubicBezTo>
                  <a:cubicBezTo>
                    <a:pt x="62" y="108"/>
                    <a:pt x="68" y="112"/>
                    <a:pt x="74" y="123"/>
                  </a:cubicBezTo>
                  <a:cubicBezTo>
                    <a:pt x="74" y="124"/>
                    <a:pt x="74" y="125"/>
                    <a:pt x="74" y="125"/>
                  </a:cubicBezTo>
                  <a:cubicBezTo>
                    <a:pt x="74" y="125"/>
                    <a:pt x="75" y="122"/>
                    <a:pt x="78" y="119"/>
                  </a:cubicBezTo>
                  <a:cubicBezTo>
                    <a:pt x="86" y="99"/>
                    <a:pt x="94" y="74"/>
                    <a:pt x="90" y="53"/>
                  </a:cubicBezTo>
                  <a:cubicBezTo>
                    <a:pt x="90" y="21"/>
                    <a:pt x="86" y="0"/>
                    <a:pt x="7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40"/>
            <p:cNvSpPr/>
            <p:nvPr/>
          </p:nvSpPr>
          <p:spPr>
            <a:xfrm>
              <a:off x="4809075" y="5355500"/>
              <a:ext cx="1150" cy="3400"/>
            </a:xfrm>
            <a:custGeom>
              <a:avLst/>
              <a:gdLst/>
              <a:ahLst/>
              <a:cxnLst/>
              <a:rect l="l" t="t" r="r" b="b"/>
              <a:pathLst>
                <a:path w="46" h="136" extrusionOk="0">
                  <a:moveTo>
                    <a:pt x="34" y="0"/>
                  </a:moveTo>
                  <a:cubicBezTo>
                    <a:pt x="34" y="0"/>
                    <a:pt x="33" y="0"/>
                    <a:pt x="33" y="1"/>
                  </a:cubicBezTo>
                  <a:cubicBezTo>
                    <a:pt x="21" y="9"/>
                    <a:pt x="13" y="21"/>
                    <a:pt x="8" y="34"/>
                  </a:cubicBezTo>
                  <a:cubicBezTo>
                    <a:pt x="0" y="62"/>
                    <a:pt x="4" y="95"/>
                    <a:pt x="13" y="124"/>
                  </a:cubicBezTo>
                  <a:cubicBezTo>
                    <a:pt x="18" y="130"/>
                    <a:pt x="22" y="136"/>
                    <a:pt x="27" y="136"/>
                  </a:cubicBezTo>
                  <a:cubicBezTo>
                    <a:pt x="29" y="136"/>
                    <a:pt x="31" y="135"/>
                    <a:pt x="33" y="132"/>
                  </a:cubicBezTo>
                  <a:cubicBezTo>
                    <a:pt x="41" y="112"/>
                    <a:pt x="45" y="87"/>
                    <a:pt x="45" y="66"/>
                  </a:cubicBezTo>
                  <a:cubicBezTo>
                    <a:pt x="42" y="21"/>
                    <a:pt x="38" y="0"/>
                    <a:pt x="3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40"/>
            <p:cNvSpPr/>
            <p:nvPr/>
          </p:nvSpPr>
          <p:spPr>
            <a:xfrm>
              <a:off x="4810700" y="5355925"/>
              <a:ext cx="1050" cy="3550"/>
            </a:xfrm>
            <a:custGeom>
              <a:avLst/>
              <a:gdLst/>
              <a:ahLst/>
              <a:cxnLst/>
              <a:rect l="l" t="t" r="r" b="b"/>
              <a:pathLst>
                <a:path w="42" h="142" extrusionOk="0">
                  <a:moveTo>
                    <a:pt x="20" y="0"/>
                  </a:moveTo>
                  <a:cubicBezTo>
                    <a:pt x="15" y="0"/>
                    <a:pt x="10" y="6"/>
                    <a:pt x="5" y="13"/>
                  </a:cubicBezTo>
                  <a:cubicBezTo>
                    <a:pt x="1" y="33"/>
                    <a:pt x="1" y="54"/>
                    <a:pt x="1" y="74"/>
                  </a:cubicBezTo>
                  <a:cubicBezTo>
                    <a:pt x="5" y="111"/>
                    <a:pt x="15" y="141"/>
                    <a:pt x="23" y="141"/>
                  </a:cubicBezTo>
                  <a:cubicBezTo>
                    <a:pt x="24" y="141"/>
                    <a:pt x="25" y="141"/>
                    <a:pt x="25" y="140"/>
                  </a:cubicBezTo>
                  <a:cubicBezTo>
                    <a:pt x="38" y="107"/>
                    <a:pt x="42" y="74"/>
                    <a:pt x="42" y="45"/>
                  </a:cubicBezTo>
                  <a:cubicBezTo>
                    <a:pt x="35" y="12"/>
                    <a:pt x="27" y="0"/>
                    <a:pt x="20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40"/>
            <p:cNvSpPr/>
            <p:nvPr/>
          </p:nvSpPr>
          <p:spPr>
            <a:xfrm>
              <a:off x="4811950" y="5356050"/>
              <a:ext cx="825" cy="3500"/>
            </a:xfrm>
            <a:custGeom>
              <a:avLst/>
              <a:gdLst/>
              <a:ahLst/>
              <a:cxnLst/>
              <a:rect l="l" t="t" r="r" b="b"/>
              <a:pathLst>
                <a:path w="33" h="140" extrusionOk="0">
                  <a:moveTo>
                    <a:pt x="18" y="1"/>
                  </a:moveTo>
                  <a:cubicBezTo>
                    <a:pt x="13" y="1"/>
                    <a:pt x="8" y="18"/>
                    <a:pt x="0" y="53"/>
                  </a:cubicBezTo>
                  <a:cubicBezTo>
                    <a:pt x="0" y="114"/>
                    <a:pt x="8" y="135"/>
                    <a:pt x="17" y="139"/>
                  </a:cubicBezTo>
                  <a:cubicBezTo>
                    <a:pt x="17" y="140"/>
                    <a:pt x="18" y="140"/>
                    <a:pt x="19" y="140"/>
                  </a:cubicBezTo>
                  <a:cubicBezTo>
                    <a:pt x="26" y="140"/>
                    <a:pt x="33" y="102"/>
                    <a:pt x="33" y="57"/>
                  </a:cubicBezTo>
                  <a:cubicBezTo>
                    <a:pt x="27" y="19"/>
                    <a:pt x="23" y="1"/>
                    <a:pt x="1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40"/>
            <p:cNvSpPr/>
            <p:nvPr/>
          </p:nvSpPr>
          <p:spPr>
            <a:xfrm>
              <a:off x="4807950" y="5355750"/>
              <a:ext cx="825" cy="2775"/>
            </a:xfrm>
            <a:custGeom>
              <a:avLst/>
              <a:gdLst/>
              <a:ahLst/>
              <a:cxnLst/>
              <a:rect l="l" t="t" r="r" b="b"/>
              <a:pathLst>
                <a:path w="33" h="111" extrusionOk="0">
                  <a:moveTo>
                    <a:pt x="18" y="0"/>
                  </a:moveTo>
                  <a:cubicBezTo>
                    <a:pt x="12" y="0"/>
                    <a:pt x="6" y="15"/>
                    <a:pt x="0" y="44"/>
                  </a:cubicBezTo>
                  <a:cubicBezTo>
                    <a:pt x="6" y="97"/>
                    <a:pt x="12" y="110"/>
                    <a:pt x="18" y="110"/>
                  </a:cubicBezTo>
                  <a:cubicBezTo>
                    <a:pt x="20" y="110"/>
                    <a:pt x="22" y="108"/>
                    <a:pt x="25" y="106"/>
                  </a:cubicBezTo>
                  <a:cubicBezTo>
                    <a:pt x="33" y="85"/>
                    <a:pt x="33" y="65"/>
                    <a:pt x="33" y="44"/>
                  </a:cubicBezTo>
                  <a:cubicBezTo>
                    <a:pt x="33" y="32"/>
                    <a:pt x="29" y="20"/>
                    <a:pt x="25" y="7"/>
                  </a:cubicBezTo>
                  <a:cubicBezTo>
                    <a:pt x="22" y="3"/>
                    <a:pt x="20" y="0"/>
                    <a:pt x="1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40"/>
            <p:cNvSpPr/>
            <p:nvPr/>
          </p:nvSpPr>
          <p:spPr>
            <a:xfrm>
              <a:off x="4827950" y="5356025"/>
              <a:ext cx="850" cy="2800"/>
            </a:xfrm>
            <a:custGeom>
              <a:avLst/>
              <a:gdLst/>
              <a:ahLst/>
              <a:cxnLst/>
              <a:rect l="l" t="t" r="r" b="b"/>
              <a:pathLst>
                <a:path w="34" h="112" extrusionOk="0">
                  <a:moveTo>
                    <a:pt x="18" y="0"/>
                  </a:moveTo>
                  <a:cubicBezTo>
                    <a:pt x="16" y="0"/>
                    <a:pt x="14" y="2"/>
                    <a:pt x="13" y="4"/>
                  </a:cubicBezTo>
                  <a:cubicBezTo>
                    <a:pt x="4" y="33"/>
                    <a:pt x="0" y="66"/>
                    <a:pt x="8" y="95"/>
                  </a:cubicBezTo>
                  <a:lnTo>
                    <a:pt x="25" y="111"/>
                  </a:lnTo>
                  <a:cubicBezTo>
                    <a:pt x="33" y="78"/>
                    <a:pt x="33" y="45"/>
                    <a:pt x="29" y="17"/>
                  </a:cubicBezTo>
                  <a:cubicBezTo>
                    <a:pt x="26" y="6"/>
                    <a:pt x="22" y="0"/>
                    <a:pt x="1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40"/>
            <p:cNvSpPr/>
            <p:nvPr/>
          </p:nvSpPr>
          <p:spPr>
            <a:xfrm>
              <a:off x="4811225" y="5447725"/>
              <a:ext cx="10600" cy="3650"/>
            </a:xfrm>
            <a:custGeom>
              <a:avLst/>
              <a:gdLst/>
              <a:ahLst/>
              <a:cxnLst/>
              <a:rect l="l" t="t" r="r" b="b"/>
              <a:pathLst>
                <a:path w="424" h="146" extrusionOk="0">
                  <a:moveTo>
                    <a:pt x="374" y="5"/>
                  </a:moveTo>
                  <a:cubicBezTo>
                    <a:pt x="349" y="9"/>
                    <a:pt x="329" y="9"/>
                    <a:pt x="308" y="13"/>
                  </a:cubicBezTo>
                  <a:cubicBezTo>
                    <a:pt x="259" y="13"/>
                    <a:pt x="214" y="17"/>
                    <a:pt x="169" y="21"/>
                  </a:cubicBezTo>
                  <a:cubicBezTo>
                    <a:pt x="166" y="22"/>
                    <a:pt x="163" y="22"/>
                    <a:pt x="161" y="22"/>
                  </a:cubicBezTo>
                  <a:cubicBezTo>
                    <a:pt x="146" y="22"/>
                    <a:pt x="133" y="18"/>
                    <a:pt x="120" y="18"/>
                  </a:cubicBezTo>
                  <a:cubicBezTo>
                    <a:pt x="106" y="18"/>
                    <a:pt x="92" y="22"/>
                    <a:pt x="78" y="42"/>
                  </a:cubicBezTo>
                  <a:cubicBezTo>
                    <a:pt x="78" y="42"/>
                    <a:pt x="77" y="43"/>
                    <a:pt x="76" y="43"/>
                  </a:cubicBezTo>
                  <a:cubicBezTo>
                    <a:pt x="72" y="43"/>
                    <a:pt x="65" y="33"/>
                    <a:pt x="62" y="29"/>
                  </a:cubicBezTo>
                  <a:cubicBezTo>
                    <a:pt x="55" y="22"/>
                    <a:pt x="48" y="18"/>
                    <a:pt x="40" y="18"/>
                  </a:cubicBezTo>
                  <a:cubicBezTo>
                    <a:pt x="27" y="18"/>
                    <a:pt x="14" y="33"/>
                    <a:pt x="0" y="79"/>
                  </a:cubicBezTo>
                  <a:cubicBezTo>
                    <a:pt x="12" y="114"/>
                    <a:pt x="24" y="131"/>
                    <a:pt x="36" y="131"/>
                  </a:cubicBezTo>
                  <a:cubicBezTo>
                    <a:pt x="41" y="131"/>
                    <a:pt x="45" y="128"/>
                    <a:pt x="50" y="124"/>
                  </a:cubicBezTo>
                  <a:cubicBezTo>
                    <a:pt x="56" y="119"/>
                    <a:pt x="62" y="117"/>
                    <a:pt x="68" y="117"/>
                  </a:cubicBezTo>
                  <a:cubicBezTo>
                    <a:pt x="76" y="117"/>
                    <a:pt x="85" y="122"/>
                    <a:pt x="95" y="132"/>
                  </a:cubicBezTo>
                  <a:cubicBezTo>
                    <a:pt x="107" y="141"/>
                    <a:pt x="122" y="146"/>
                    <a:pt x="137" y="146"/>
                  </a:cubicBezTo>
                  <a:cubicBezTo>
                    <a:pt x="142" y="146"/>
                    <a:pt x="147" y="145"/>
                    <a:pt x="152" y="144"/>
                  </a:cubicBezTo>
                  <a:cubicBezTo>
                    <a:pt x="230" y="144"/>
                    <a:pt x="304" y="140"/>
                    <a:pt x="382" y="136"/>
                  </a:cubicBezTo>
                  <a:cubicBezTo>
                    <a:pt x="398" y="136"/>
                    <a:pt x="411" y="132"/>
                    <a:pt x="423" y="91"/>
                  </a:cubicBezTo>
                  <a:lnTo>
                    <a:pt x="423" y="34"/>
                  </a:lnTo>
                  <a:cubicBezTo>
                    <a:pt x="407" y="1"/>
                    <a:pt x="390" y="9"/>
                    <a:pt x="374" y="5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40"/>
            <p:cNvSpPr/>
            <p:nvPr/>
          </p:nvSpPr>
          <p:spPr>
            <a:xfrm>
              <a:off x="4810100" y="5448625"/>
              <a:ext cx="950" cy="2000"/>
            </a:xfrm>
            <a:custGeom>
              <a:avLst/>
              <a:gdLst/>
              <a:ahLst/>
              <a:cxnLst/>
              <a:rect l="l" t="t" r="r" b="b"/>
              <a:pathLst>
                <a:path w="38" h="80" extrusionOk="0">
                  <a:moveTo>
                    <a:pt x="18" y="0"/>
                  </a:moveTo>
                  <a:cubicBezTo>
                    <a:pt x="12" y="0"/>
                    <a:pt x="6" y="9"/>
                    <a:pt x="0" y="34"/>
                  </a:cubicBezTo>
                  <a:cubicBezTo>
                    <a:pt x="8" y="64"/>
                    <a:pt x="14" y="79"/>
                    <a:pt x="19" y="79"/>
                  </a:cubicBezTo>
                  <a:cubicBezTo>
                    <a:pt x="25" y="79"/>
                    <a:pt x="31" y="61"/>
                    <a:pt x="37" y="22"/>
                  </a:cubicBezTo>
                  <a:cubicBezTo>
                    <a:pt x="31" y="11"/>
                    <a:pt x="24" y="0"/>
                    <a:pt x="1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40"/>
            <p:cNvSpPr/>
            <p:nvPr/>
          </p:nvSpPr>
          <p:spPr>
            <a:xfrm>
              <a:off x="4803225" y="5460875"/>
              <a:ext cx="10075" cy="3500"/>
            </a:xfrm>
            <a:custGeom>
              <a:avLst/>
              <a:gdLst/>
              <a:ahLst/>
              <a:cxnLst/>
              <a:rect l="l" t="t" r="r" b="b"/>
              <a:pathLst>
                <a:path w="403" h="140" extrusionOk="0">
                  <a:moveTo>
                    <a:pt x="64" y="0"/>
                  </a:moveTo>
                  <a:cubicBezTo>
                    <a:pt x="53" y="0"/>
                    <a:pt x="41" y="2"/>
                    <a:pt x="29" y="8"/>
                  </a:cubicBezTo>
                  <a:cubicBezTo>
                    <a:pt x="21" y="12"/>
                    <a:pt x="13" y="29"/>
                    <a:pt x="0" y="41"/>
                  </a:cubicBezTo>
                  <a:cubicBezTo>
                    <a:pt x="9" y="115"/>
                    <a:pt x="17" y="123"/>
                    <a:pt x="29" y="123"/>
                  </a:cubicBezTo>
                  <a:cubicBezTo>
                    <a:pt x="35" y="125"/>
                    <a:pt x="43" y="125"/>
                    <a:pt x="52" y="125"/>
                  </a:cubicBezTo>
                  <a:cubicBezTo>
                    <a:pt x="61" y="125"/>
                    <a:pt x="70" y="125"/>
                    <a:pt x="78" y="127"/>
                  </a:cubicBezTo>
                  <a:cubicBezTo>
                    <a:pt x="132" y="131"/>
                    <a:pt x="185" y="139"/>
                    <a:pt x="242" y="139"/>
                  </a:cubicBezTo>
                  <a:cubicBezTo>
                    <a:pt x="271" y="135"/>
                    <a:pt x="296" y="131"/>
                    <a:pt x="320" y="123"/>
                  </a:cubicBezTo>
                  <a:lnTo>
                    <a:pt x="374" y="123"/>
                  </a:lnTo>
                  <a:cubicBezTo>
                    <a:pt x="382" y="123"/>
                    <a:pt x="390" y="115"/>
                    <a:pt x="394" y="107"/>
                  </a:cubicBezTo>
                  <a:cubicBezTo>
                    <a:pt x="398" y="90"/>
                    <a:pt x="402" y="74"/>
                    <a:pt x="402" y="61"/>
                  </a:cubicBezTo>
                  <a:cubicBezTo>
                    <a:pt x="402" y="45"/>
                    <a:pt x="398" y="33"/>
                    <a:pt x="394" y="20"/>
                  </a:cubicBezTo>
                  <a:cubicBezTo>
                    <a:pt x="390" y="8"/>
                    <a:pt x="386" y="8"/>
                    <a:pt x="378" y="8"/>
                  </a:cubicBezTo>
                  <a:cubicBezTo>
                    <a:pt x="345" y="12"/>
                    <a:pt x="312" y="20"/>
                    <a:pt x="279" y="20"/>
                  </a:cubicBezTo>
                  <a:cubicBezTo>
                    <a:pt x="238" y="20"/>
                    <a:pt x="193" y="20"/>
                    <a:pt x="152" y="16"/>
                  </a:cubicBezTo>
                  <a:cubicBezTo>
                    <a:pt x="123" y="13"/>
                    <a:pt x="94" y="0"/>
                    <a:pt x="6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40"/>
            <p:cNvSpPr/>
            <p:nvPr/>
          </p:nvSpPr>
          <p:spPr>
            <a:xfrm>
              <a:off x="4801175" y="5461000"/>
              <a:ext cx="1775" cy="2950"/>
            </a:xfrm>
            <a:custGeom>
              <a:avLst/>
              <a:gdLst/>
              <a:ahLst/>
              <a:cxnLst/>
              <a:rect l="l" t="t" r="r" b="b"/>
              <a:pathLst>
                <a:path w="71" h="118" extrusionOk="0">
                  <a:moveTo>
                    <a:pt x="34" y="0"/>
                  </a:moveTo>
                  <a:cubicBezTo>
                    <a:pt x="22" y="0"/>
                    <a:pt x="11" y="11"/>
                    <a:pt x="0" y="44"/>
                  </a:cubicBezTo>
                  <a:cubicBezTo>
                    <a:pt x="13" y="104"/>
                    <a:pt x="26" y="118"/>
                    <a:pt x="39" y="118"/>
                  </a:cubicBezTo>
                  <a:cubicBezTo>
                    <a:pt x="47" y="118"/>
                    <a:pt x="54" y="113"/>
                    <a:pt x="62" y="110"/>
                  </a:cubicBezTo>
                  <a:cubicBezTo>
                    <a:pt x="66" y="93"/>
                    <a:pt x="70" y="77"/>
                    <a:pt x="70" y="61"/>
                  </a:cubicBezTo>
                  <a:cubicBezTo>
                    <a:pt x="70" y="44"/>
                    <a:pt x="66" y="32"/>
                    <a:pt x="62" y="15"/>
                  </a:cubicBezTo>
                  <a:cubicBezTo>
                    <a:pt x="52" y="8"/>
                    <a:pt x="43" y="0"/>
                    <a:pt x="3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40"/>
            <p:cNvSpPr/>
            <p:nvPr/>
          </p:nvSpPr>
          <p:spPr>
            <a:xfrm>
              <a:off x="4798700" y="5461275"/>
              <a:ext cx="1775" cy="3000"/>
            </a:xfrm>
            <a:custGeom>
              <a:avLst/>
              <a:gdLst/>
              <a:ahLst/>
              <a:cxnLst/>
              <a:rect l="l" t="t" r="r" b="b"/>
              <a:pathLst>
                <a:path w="71" h="120" extrusionOk="0">
                  <a:moveTo>
                    <a:pt x="50" y="0"/>
                  </a:moveTo>
                  <a:cubicBezTo>
                    <a:pt x="34" y="4"/>
                    <a:pt x="21" y="13"/>
                    <a:pt x="13" y="25"/>
                  </a:cubicBezTo>
                  <a:cubicBezTo>
                    <a:pt x="5" y="45"/>
                    <a:pt x="1" y="66"/>
                    <a:pt x="1" y="86"/>
                  </a:cubicBezTo>
                  <a:cubicBezTo>
                    <a:pt x="5" y="99"/>
                    <a:pt x="9" y="119"/>
                    <a:pt x="13" y="119"/>
                  </a:cubicBezTo>
                  <a:cubicBezTo>
                    <a:pt x="25" y="115"/>
                    <a:pt x="42" y="115"/>
                    <a:pt x="54" y="111"/>
                  </a:cubicBezTo>
                  <a:cubicBezTo>
                    <a:pt x="58" y="107"/>
                    <a:pt x="58" y="107"/>
                    <a:pt x="71" y="33"/>
                  </a:cubicBezTo>
                  <a:cubicBezTo>
                    <a:pt x="62" y="21"/>
                    <a:pt x="54" y="0"/>
                    <a:pt x="50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40"/>
            <p:cNvSpPr/>
            <p:nvPr/>
          </p:nvSpPr>
          <p:spPr>
            <a:xfrm>
              <a:off x="4796975" y="5461450"/>
              <a:ext cx="825" cy="2150"/>
            </a:xfrm>
            <a:custGeom>
              <a:avLst/>
              <a:gdLst/>
              <a:ahLst/>
              <a:cxnLst/>
              <a:rect l="l" t="t" r="r" b="b"/>
              <a:pathLst>
                <a:path w="33" h="86" extrusionOk="0">
                  <a:moveTo>
                    <a:pt x="16" y="0"/>
                  </a:moveTo>
                  <a:cubicBezTo>
                    <a:pt x="12" y="0"/>
                    <a:pt x="8" y="16"/>
                    <a:pt x="0" y="47"/>
                  </a:cubicBezTo>
                  <a:cubicBezTo>
                    <a:pt x="4" y="72"/>
                    <a:pt x="9" y="85"/>
                    <a:pt x="15" y="85"/>
                  </a:cubicBezTo>
                  <a:cubicBezTo>
                    <a:pt x="21" y="85"/>
                    <a:pt x="27" y="73"/>
                    <a:pt x="33" y="47"/>
                  </a:cubicBezTo>
                  <a:cubicBezTo>
                    <a:pt x="25" y="16"/>
                    <a:pt x="21" y="0"/>
                    <a:pt x="16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40"/>
            <p:cNvSpPr/>
            <p:nvPr/>
          </p:nvSpPr>
          <p:spPr>
            <a:xfrm>
              <a:off x="4810700" y="5342200"/>
              <a:ext cx="1050" cy="2875"/>
            </a:xfrm>
            <a:custGeom>
              <a:avLst/>
              <a:gdLst/>
              <a:ahLst/>
              <a:cxnLst/>
              <a:rect l="l" t="t" r="r" b="b"/>
              <a:pathLst>
                <a:path w="42" h="115" extrusionOk="0">
                  <a:moveTo>
                    <a:pt x="24" y="0"/>
                  </a:moveTo>
                  <a:cubicBezTo>
                    <a:pt x="18" y="0"/>
                    <a:pt x="11" y="13"/>
                    <a:pt x="5" y="28"/>
                  </a:cubicBezTo>
                  <a:cubicBezTo>
                    <a:pt x="1" y="53"/>
                    <a:pt x="1" y="77"/>
                    <a:pt x="5" y="98"/>
                  </a:cubicBezTo>
                  <a:cubicBezTo>
                    <a:pt x="13" y="110"/>
                    <a:pt x="21" y="114"/>
                    <a:pt x="25" y="114"/>
                  </a:cubicBezTo>
                  <a:cubicBezTo>
                    <a:pt x="34" y="114"/>
                    <a:pt x="42" y="94"/>
                    <a:pt x="42" y="40"/>
                  </a:cubicBezTo>
                  <a:cubicBezTo>
                    <a:pt x="36" y="11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40"/>
            <p:cNvSpPr/>
            <p:nvPr/>
          </p:nvSpPr>
          <p:spPr>
            <a:xfrm>
              <a:off x="4818000" y="5342375"/>
              <a:ext cx="850" cy="2725"/>
            </a:xfrm>
            <a:custGeom>
              <a:avLst/>
              <a:gdLst/>
              <a:ahLst/>
              <a:cxnLst/>
              <a:rect l="l" t="t" r="r" b="b"/>
              <a:pathLst>
                <a:path w="34" h="109" extrusionOk="0">
                  <a:moveTo>
                    <a:pt x="16" y="1"/>
                  </a:moveTo>
                  <a:cubicBezTo>
                    <a:pt x="13" y="1"/>
                    <a:pt x="11" y="2"/>
                    <a:pt x="8" y="5"/>
                  </a:cubicBezTo>
                  <a:cubicBezTo>
                    <a:pt x="0" y="13"/>
                    <a:pt x="0" y="25"/>
                    <a:pt x="0" y="38"/>
                  </a:cubicBezTo>
                  <a:cubicBezTo>
                    <a:pt x="0" y="58"/>
                    <a:pt x="0" y="79"/>
                    <a:pt x="4" y="95"/>
                  </a:cubicBezTo>
                  <a:cubicBezTo>
                    <a:pt x="8" y="104"/>
                    <a:pt x="11" y="109"/>
                    <a:pt x="14" y="109"/>
                  </a:cubicBezTo>
                  <a:cubicBezTo>
                    <a:pt x="20" y="109"/>
                    <a:pt x="25" y="88"/>
                    <a:pt x="33" y="46"/>
                  </a:cubicBezTo>
                  <a:cubicBezTo>
                    <a:pt x="27" y="11"/>
                    <a:pt x="21" y="1"/>
                    <a:pt x="16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0"/>
            <p:cNvSpPr/>
            <p:nvPr/>
          </p:nvSpPr>
          <p:spPr>
            <a:xfrm>
              <a:off x="4812150" y="5342275"/>
              <a:ext cx="5350" cy="3600"/>
            </a:xfrm>
            <a:custGeom>
              <a:avLst/>
              <a:gdLst/>
              <a:ahLst/>
              <a:cxnLst/>
              <a:rect l="l" t="t" r="r" b="b"/>
              <a:pathLst>
                <a:path w="214" h="144" extrusionOk="0">
                  <a:moveTo>
                    <a:pt x="25" y="1"/>
                  </a:moveTo>
                  <a:cubicBezTo>
                    <a:pt x="17" y="1"/>
                    <a:pt x="9" y="13"/>
                    <a:pt x="0" y="37"/>
                  </a:cubicBezTo>
                  <a:cubicBezTo>
                    <a:pt x="7" y="118"/>
                    <a:pt x="16" y="144"/>
                    <a:pt x="26" y="144"/>
                  </a:cubicBezTo>
                  <a:cubicBezTo>
                    <a:pt x="29" y="144"/>
                    <a:pt x="31" y="142"/>
                    <a:pt x="33" y="140"/>
                  </a:cubicBezTo>
                  <a:cubicBezTo>
                    <a:pt x="40" y="134"/>
                    <a:pt x="47" y="132"/>
                    <a:pt x="53" y="132"/>
                  </a:cubicBezTo>
                  <a:cubicBezTo>
                    <a:pt x="68" y="132"/>
                    <a:pt x="83" y="142"/>
                    <a:pt x="97" y="142"/>
                  </a:cubicBezTo>
                  <a:cubicBezTo>
                    <a:pt x="101" y="142"/>
                    <a:pt x="104" y="141"/>
                    <a:pt x="107" y="140"/>
                  </a:cubicBezTo>
                  <a:cubicBezTo>
                    <a:pt x="109" y="140"/>
                    <a:pt x="112" y="139"/>
                    <a:pt x="114" y="139"/>
                  </a:cubicBezTo>
                  <a:cubicBezTo>
                    <a:pt x="123" y="139"/>
                    <a:pt x="132" y="142"/>
                    <a:pt x="139" y="142"/>
                  </a:cubicBezTo>
                  <a:cubicBezTo>
                    <a:pt x="149" y="142"/>
                    <a:pt x="158" y="138"/>
                    <a:pt x="169" y="120"/>
                  </a:cubicBezTo>
                  <a:cubicBezTo>
                    <a:pt x="169" y="118"/>
                    <a:pt x="170" y="118"/>
                    <a:pt x="171" y="118"/>
                  </a:cubicBezTo>
                  <a:cubicBezTo>
                    <a:pt x="175" y="118"/>
                    <a:pt x="182" y="132"/>
                    <a:pt x="185" y="136"/>
                  </a:cubicBezTo>
                  <a:cubicBezTo>
                    <a:pt x="187" y="138"/>
                    <a:pt x="189" y="139"/>
                    <a:pt x="191" y="139"/>
                  </a:cubicBezTo>
                  <a:cubicBezTo>
                    <a:pt x="197" y="139"/>
                    <a:pt x="202" y="129"/>
                    <a:pt x="205" y="99"/>
                  </a:cubicBezTo>
                  <a:cubicBezTo>
                    <a:pt x="214" y="70"/>
                    <a:pt x="210" y="42"/>
                    <a:pt x="201" y="13"/>
                  </a:cubicBezTo>
                  <a:cubicBezTo>
                    <a:pt x="201" y="9"/>
                    <a:pt x="197" y="5"/>
                    <a:pt x="193" y="5"/>
                  </a:cubicBezTo>
                  <a:lnTo>
                    <a:pt x="107" y="5"/>
                  </a:lnTo>
                  <a:cubicBezTo>
                    <a:pt x="82" y="5"/>
                    <a:pt x="54" y="5"/>
                    <a:pt x="25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0"/>
            <p:cNvSpPr/>
            <p:nvPr/>
          </p:nvSpPr>
          <p:spPr>
            <a:xfrm>
              <a:off x="4807825" y="5342725"/>
              <a:ext cx="1175" cy="3075"/>
            </a:xfrm>
            <a:custGeom>
              <a:avLst/>
              <a:gdLst/>
              <a:ahLst/>
              <a:cxnLst/>
              <a:rect l="l" t="t" r="r" b="b"/>
              <a:pathLst>
                <a:path w="47" h="123" extrusionOk="0">
                  <a:moveTo>
                    <a:pt x="28" y="1"/>
                  </a:moveTo>
                  <a:cubicBezTo>
                    <a:pt x="22" y="1"/>
                    <a:pt x="13" y="19"/>
                    <a:pt x="1" y="56"/>
                  </a:cubicBezTo>
                  <a:cubicBezTo>
                    <a:pt x="5" y="110"/>
                    <a:pt x="13" y="122"/>
                    <a:pt x="22" y="122"/>
                  </a:cubicBezTo>
                  <a:cubicBezTo>
                    <a:pt x="30" y="118"/>
                    <a:pt x="42" y="122"/>
                    <a:pt x="46" y="56"/>
                  </a:cubicBezTo>
                  <a:cubicBezTo>
                    <a:pt x="40" y="19"/>
                    <a:pt x="35" y="1"/>
                    <a:pt x="2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0"/>
            <p:cNvSpPr/>
            <p:nvPr/>
          </p:nvSpPr>
          <p:spPr>
            <a:xfrm>
              <a:off x="4823025" y="5342800"/>
              <a:ext cx="850" cy="3075"/>
            </a:xfrm>
            <a:custGeom>
              <a:avLst/>
              <a:gdLst/>
              <a:ahLst/>
              <a:cxnLst/>
              <a:rect l="l" t="t" r="r" b="b"/>
              <a:pathLst>
                <a:path w="34" h="123" extrusionOk="0">
                  <a:moveTo>
                    <a:pt x="13" y="0"/>
                  </a:moveTo>
                  <a:cubicBezTo>
                    <a:pt x="4" y="0"/>
                    <a:pt x="0" y="21"/>
                    <a:pt x="0" y="53"/>
                  </a:cubicBezTo>
                  <a:cubicBezTo>
                    <a:pt x="0" y="74"/>
                    <a:pt x="4" y="94"/>
                    <a:pt x="8" y="115"/>
                  </a:cubicBezTo>
                  <a:cubicBezTo>
                    <a:pt x="11" y="120"/>
                    <a:pt x="14" y="122"/>
                    <a:pt x="16" y="122"/>
                  </a:cubicBezTo>
                  <a:cubicBezTo>
                    <a:pt x="23" y="122"/>
                    <a:pt x="27" y="94"/>
                    <a:pt x="33" y="25"/>
                  </a:cubicBezTo>
                  <a:cubicBezTo>
                    <a:pt x="25" y="16"/>
                    <a:pt x="17" y="4"/>
                    <a:pt x="13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40"/>
            <p:cNvSpPr/>
            <p:nvPr/>
          </p:nvSpPr>
          <p:spPr>
            <a:xfrm>
              <a:off x="4809475" y="5342575"/>
              <a:ext cx="950" cy="3000"/>
            </a:xfrm>
            <a:custGeom>
              <a:avLst/>
              <a:gdLst/>
              <a:ahLst/>
              <a:cxnLst/>
              <a:rect l="l" t="t" r="r" b="b"/>
              <a:pathLst>
                <a:path w="38" h="120" extrusionOk="0">
                  <a:moveTo>
                    <a:pt x="21" y="0"/>
                  </a:moveTo>
                  <a:cubicBezTo>
                    <a:pt x="17" y="0"/>
                    <a:pt x="12" y="6"/>
                    <a:pt x="9" y="13"/>
                  </a:cubicBezTo>
                  <a:cubicBezTo>
                    <a:pt x="1" y="42"/>
                    <a:pt x="1" y="66"/>
                    <a:pt x="9" y="95"/>
                  </a:cubicBezTo>
                  <a:cubicBezTo>
                    <a:pt x="13" y="112"/>
                    <a:pt x="17" y="120"/>
                    <a:pt x="25" y="120"/>
                  </a:cubicBezTo>
                  <a:cubicBezTo>
                    <a:pt x="29" y="120"/>
                    <a:pt x="29" y="116"/>
                    <a:pt x="38" y="38"/>
                  </a:cubicBezTo>
                  <a:cubicBezTo>
                    <a:pt x="33" y="10"/>
                    <a:pt x="27" y="0"/>
                    <a:pt x="2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40"/>
            <p:cNvSpPr/>
            <p:nvPr/>
          </p:nvSpPr>
          <p:spPr>
            <a:xfrm>
              <a:off x="4819625" y="5342725"/>
              <a:ext cx="850" cy="3000"/>
            </a:xfrm>
            <a:custGeom>
              <a:avLst/>
              <a:gdLst/>
              <a:ahLst/>
              <a:cxnLst/>
              <a:rect l="l" t="t" r="r" b="b"/>
              <a:pathLst>
                <a:path w="34" h="120" extrusionOk="0">
                  <a:moveTo>
                    <a:pt x="15" y="0"/>
                  </a:moveTo>
                  <a:cubicBezTo>
                    <a:pt x="10" y="0"/>
                    <a:pt x="7" y="14"/>
                    <a:pt x="1" y="40"/>
                  </a:cubicBezTo>
                  <a:cubicBezTo>
                    <a:pt x="5" y="91"/>
                    <a:pt x="8" y="119"/>
                    <a:pt x="18" y="119"/>
                  </a:cubicBezTo>
                  <a:cubicBezTo>
                    <a:pt x="19" y="119"/>
                    <a:pt x="20" y="119"/>
                    <a:pt x="21" y="118"/>
                  </a:cubicBezTo>
                  <a:cubicBezTo>
                    <a:pt x="30" y="97"/>
                    <a:pt x="34" y="73"/>
                    <a:pt x="30" y="52"/>
                  </a:cubicBezTo>
                  <a:cubicBezTo>
                    <a:pt x="30" y="36"/>
                    <a:pt x="25" y="19"/>
                    <a:pt x="21" y="7"/>
                  </a:cubicBezTo>
                  <a:cubicBezTo>
                    <a:pt x="19" y="2"/>
                    <a:pt x="17" y="0"/>
                    <a:pt x="15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40"/>
            <p:cNvSpPr/>
            <p:nvPr/>
          </p:nvSpPr>
          <p:spPr>
            <a:xfrm>
              <a:off x="4821900" y="5342675"/>
              <a:ext cx="725" cy="3225"/>
            </a:xfrm>
            <a:custGeom>
              <a:avLst/>
              <a:gdLst/>
              <a:ahLst/>
              <a:cxnLst/>
              <a:rect l="l" t="t" r="r" b="b"/>
              <a:pathLst>
                <a:path w="29" h="129" extrusionOk="0">
                  <a:moveTo>
                    <a:pt x="17" y="1"/>
                  </a:moveTo>
                  <a:cubicBezTo>
                    <a:pt x="8" y="1"/>
                    <a:pt x="4" y="26"/>
                    <a:pt x="0" y="108"/>
                  </a:cubicBezTo>
                  <a:cubicBezTo>
                    <a:pt x="7" y="118"/>
                    <a:pt x="11" y="128"/>
                    <a:pt x="15" y="128"/>
                  </a:cubicBezTo>
                  <a:cubicBezTo>
                    <a:pt x="18" y="128"/>
                    <a:pt x="21" y="121"/>
                    <a:pt x="25" y="99"/>
                  </a:cubicBezTo>
                  <a:cubicBezTo>
                    <a:pt x="29" y="79"/>
                    <a:pt x="29" y="58"/>
                    <a:pt x="29" y="38"/>
                  </a:cubicBezTo>
                  <a:cubicBezTo>
                    <a:pt x="29" y="26"/>
                    <a:pt x="25" y="13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40"/>
            <p:cNvSpPr/>
            <p:nvPr/>
          </p:nvSpPr>
          <p:spPr>
            <a:xfrm>
              <a:off x="4806300" y="5343325"/>
              <a:ext cx="850" cy="2425"/>
            </a:xfrm>
            <a:custGeom>
              <a:avLst/>
              <a:gdLst/>
              <a:ahLst/>
              <a:cxnLst/>
              <a:rect l="l" t="t" r="r" b="b"/>
              <a:pathLst>
                <a:path w="34" h="97" extrusionOk="0">
                  <a:moveTo>
                    <a:pt x="17" y="1"/>
                  </a:moveTo>
                  <a:cubicBezTo>
                    <a:pt x="12" y="1"/>
                    <a:pt x="6" y="8"/>
                    <a:pt x="0" y="45"/>
                  </a:cubicBezTo>
                  <a:cubicBezTo>
                    <a:pt x="6" y="81"/>
                    <a:pt x="11" y="96"/>
                    <a:pt x="17" y="96"/>
                  </a:cubicBezTo>
                  <a:cubicBezTo>
                    <a:pt x="20" y="96"/>
                    <a:pt x="22" y="92"/>
                    <a:pt x="25" y="86"/>
                  </a:cubicBezTo>
                  <a:cubicBezTo>
                    <a:pt x="29" y="73"/>
                    <a:pt x="33" y="57"/>
                    <a:pt x="33" y="41"/>
                  </a:cubicBezTo>
                  <a:cubicBezTo>
                    <a:pt x="33" y="28"/>
                    <a:pt x="29" y="16"/>
                    <a:pt x="25" y="4"/>
                  </a:cubicBezTo>
                  <a:cubicBezTo>
                    <a:pt x="22" y="2"/>
                    <a:pt x="20" y="1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40"/>
            <p:cNvSpPr/>
            <p:nvPr/>
          </p:nvSpPr>
          <p:spPr>
            <a:xfrm>
              <a:off x="4820750" y="5342975"/>
              <a:ext cx="550" cy="2625"/>
            </a:xfrm>
            <a:custGeom>
              <a:avLst/>
              <a:gdLst/>
              <a:ahLst/>
              <a:cxnLst/>
              <a:rect l="l" t="t" r="r" b="b"/>
              <a:pathLst>
                <a:path w="22" h="105" extrusionOk="0">
                  <a:moveTo>
                    <a:pt x="12" y="1"/>
                  </a:moveTo>
                  <a:cubicBezTo>
                    <a:pt x="5" y="1"/>
                    <a:pt x="1" y="24"/>
                    <a:pt x="1" y="50"/>
                  </a:cubicBezTo>
                  <a:cubicBezTo>
                    <a:pt x="1" y="79"/>
                    <a:pt x="5" y="104"/>
                    <a:pt x="13" y="104"/>
                  </a:cubicBezTo>
                  <a:cubicBezTo>
                    <a:pt x="14" y="104"/>
                    <a:pt x="14" y="104"/>
                    <a:pt x="14" y="104"/>
                  </a:cubicBezTo>
                  <a:cubicBezTo>
                    <a:pt x="18" y="104"/>
                    <a:pt x="22" y="84"/>
                    <a:pt x="22" y="46"/>
                  </a:cubicBezTo>
                  <a:cubicBezTo>
                    <a:pt x="22" y="22"/>
                    <a:pt x="17" y="1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40"/>
            <p:cNvSpPr/>
            <p:nvPr/>
          </p:nvSpPr>
          <p:spPr>
            <a:xfrm>
              <a:off x="4804650" y="5382225"/>
              <a:ext cx="3725" cy="3400"/>
            </a:xfrm>
            <a:custGeom>
              <a:avLst/>
              <a:gdLst/>
              <a:ahLst/>
              <a:cxnLst/>
              <a:rect l="l" t="t" r="r" b="b"/>
              <a:pathLst>
                <a:path w="149" h="136" extrusionOk="0">
                  <a:moveTo>
                    <a:pt x="41" y="0"/>
                  </a:moveTo>
                  <a:cubicBezTo>
                    <a:pt x="27" y="0"/>
                    <a:pt x="14" y="16"/>
                    <a:pt x="1" y="56"/>
                  </a:cubicBezTo>
                  <a:cubicBezTo>
                    <a:pt x="7" y="113"/>
                    <a:pt x="18" y="136"/>
                    <a:pt x="29" y="136"/>
                  </a:cubicBezTo>
                  <a:cubicBezTo>
                    <a:pt x="32" y="136"/>
                    <a:pt x="35" y="134"/>
                    <a:pt x="38" y="130"/>
                  </a:cubicBezTo>
                  <a:cubicBezTo>
                    <a:pt x="47" y="119"/>
                    <a:pt x="56" y="115"/>
                    <a:pt x="65" y="115"/>
                  </a:cubicBezTo>
                  <a:cubicBezTo>
                    <a:pt x="83" y="115"/>
                    <a:pt x="101" y="130"/>
                    <a:pt x="120" y="130"/>
                  </a:cubicBezTo>
                  <a:cubicBezTo>
                    <a:pt x="128" y="130"/>
                    <a:pt x="136" y="122"/>
                    <a:pt x="149" y="118"/>
                  </a:cubicBezTo>
                  <a:cubicBezTo>
                    <a:pt x="149" y="48"/>
                    <a:pt x="144" y="23"/>
                    <a:pt x="136" y="19"/>
                  </a:cubicBezTo>
                  <a:cubicBezTo>
                    <a:pt x="124" y="11"/>
                    <a:pt x="112" y="7"/>
                    <a:pt x="103" y="7"/>
                  </a:cubicBezTo>
                  <a:cubicBezTo>
                    <a:pt x="83" y="7"/>
                    <a:pt x="66" y="3"/>
                    <a:pt x="50" y="3"/>
                  </a:cubicBezTo>
                  <a:cubicBezTo>
                    <a:pt x="47" y="1"/>
                    <a:pt x="44" y="0"/>
                    <a:pt x="4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40"/>
            <p:cNvSpPr/>
            <p:nvPr/>
          </p:nvSpPr>
          <p:spPr>
            <a:xfrm>
              <a:off x="4802000" y="5383050"/>
              <a:ext cx="1850" cy="2825"/>
            </a:xfrm>
            <a:custGeom>
              <a:avLst/>
              <a:gdLst/>
              <a:ahLst/>
              <a:cxnLst/>
              <a:rect l="l" t="t" r="r" b="b"/>
              <a:pathLst>
                <a:path w="74" h="113" extrusionOk="0">
                  <a:moveTo>
                    <a:pt x="51" y="0"/>
                  </a:moveTo>
                  <a:cubicBezTo>
                    <a:pt x="45" y="0"/>
                    <a:pt x="39" y="7"/>
                    <a:pt x="33" y="11"/>
                  </a:cubicBezTo>
                  <a:cubicBezTo>
                    <a:pt x="17" y="19"/>
                    <a:pt x="8" y="11"/>
                    <a:pt x="0" y="76"/>
                  </a:cubicBezTo>
                  <a:cubicBezTo>
                    <a:pt x="13" y="102"/>
                    <a:pt x="25" y="112"/>
                    <a:pt x="36" y="112"/>
                  </a:cubicBezTo>
                  <a:cubicBezTo>
                    <a:pt x="46" y="112"/>
                    <a:pt x="56" y="105"/>
                    <a:pt x="66" y="93"/>
                  </a:cubicBezTo>
                  <a:cubicBezTo>
                    <a:pt x="70" y="72"/>
                    <a:pt x="74" y="52"/>
                    <a:pt x="74" y="35"/>
                  </a:cubicBezTo>
                  <a:cubicBezTo>
                    <a:pt x="65" y="8"/>
                    <a:pt x="58" y="0"/>
                    <a:pt x="5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40"/>
            <p:cNvSpPr/>
            <p:nvPr/>
          </p:nvSpPr>
          <p:spPr>
            <a:xfrm>
              <a:off x="4799525" y="5382475"/>
              <a:ext cx="1575" cy="3325"/>
            </a:xfrm>
            <a:custGeom>
              <a:avLst/>
              <a:gdLst/>
              <a:ahLst/>
              <a:cxnLst/>
              <a:rect l="l" t="t" r="r" b="b"/>
              <a:pathLst>
                <a:path w="63" h="133" extrusionOk="0">
                  <a:moveTo>
                    <a:pt x="44" y="17"/>
                  </a:moveTo>
                  <a:cubicBezTo>
                    <a:pt x="44" y="17"/>
                    <a:pt x="43" y="17"/>
                    <a:pt x="42" y="17"/>
                  </a:cubicBezTo>
                  <a:cubicBezTo>
                    <a:pt x="29" y="30"/>
                    <a:pt x="13" y="1"/>
                    <a:pt x="1" y="71"/>
                  </a:cubicBezTo>
                  <a:cubicBezTo>
                    <a:pt x="1" y="124"/>
                    <a:pt x="13" y="132"/>
                    <a:pt x="21" y="132"/>
                  </a:cubicBezTo>
                  <a:cubicBezTo>
                    <a:pt x="29" y="132"/>
                    <a:pt x="50" y="132"/>
                    <a:pt x="62" y="79"/>
                  </a:cubicBezTo>
                  <a:cubicBezTo>
                    <a:pt x="59" y="32"/>
                    <a:pt x="52" y="17"/>
                    <a:pt x="44" y="17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40"/>
            <p:cNvSpPr/>
            <p:nvPr/>
          </p:nvSpPr>
          <p:spPr>
            <a:xfrm>
              <a:off x="4817175" y="5382575"/>
              <a:ext cx="1150" cy="3525"/>
            </a:xfrm>
            <a:custGeom>
              <a:avLst/>
              <a:gdLst/>
              <a:ahLst/>
              <a:cxnLst/>
              <a:rect l="l" t="t" r="r" b="b"/>
              <a:pathLst>
                <a:path w="46" h="141" extrusionOk="0">
                  <a:moveTo>
                    <a:pt x="28" y="1"/>
                  </a:moveTo>
                  <a:cubicBezTo>
                    <a:pt x="20" y="1"/>
                    <a:pt x="7" y="5"/>
                    <a:pt x="0" y="46"/>
                  </a:cubicBezTo>
                  <a:cubicBezTo>
                    <a:pt x="6" y="109"/>
                    <a:pt x="15" y="141"/>
                    <a:pt x="24" y="141"/>
                  </a:cubicBezTo>
                  <a:cubicBezTo>
                    <a:pt x="29" y="141"/>
                    <a:pt x="33" y="133"/>
                    <a:pt x="37" y="116"/>
                  </a:cubicBezTo>
                  <a:cubicBezTo>
                    <a:pt x="41" y="95"/>
                    <a:pt x="46" y="71"/>
                    <a:pt x="46" y="46"/>
                  </a:cubicBezTo>
                  <a:cubicBezTo>
                    <a:pt x="46" y="9"/>
                    <a:pt x="37" y="1"/>
                    <a:pt x="33" y="1"/>
                  </a:cubicBezTo>
                  <a:cubicBezTo>
                    <a:pt x="32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40"/>
            <p:cNvSpPr/>
            <p:nvPr/>
          </p:nvSpPr>
          <p:spPr>
            <a:xfrm>
              <a:off x="4815525" y="5382600"/>
              <a:ext cx="950" cy="2850"/>
            </a:xfrm>
            <a:custGeom>
              <a:avLst/>
              <a:gdLst/>
              <a:ahLst/>
              <a:cxnLst/>
              <a:rect l="l" t="t" r="r" b="b"/>
              <a:pathLst>
                <a:path w="38" h="114" extrusionOk="0">
                  <a:moveTo>
                    <a:pt x="17" y="0"/>
                  </a:moveTo>
                  <a:cubicBezTo>
                    <a:pt x="13" y="4"/>
                    <a:pt x="9" y="8"/>
                    <a:pt x="9" y="17"/>
                  </a:cubicBezTo>
                  <a:cubicBezTo>
                    <a:pt x="1" y="41"/>
                    <a:pt x="1" y="66"/>
                    <a:pt x="9" y="94"/>
                  </a:cubicBezTo>
                  <a:cubicBezTo>
                    <a:pt x="12" y="104"/>
                    <a:pt x="18" y="114"/>
                    <a:pt x="22" y="114"/>
                  </a:cubicBezTo>
                  <a:cubicBezTo>
                    <a:pt x="23" y="114"/>
                    <a:pt x="24" y="113"/>
                    <a:pt x="25" y="111"/>
                  </a:cubicBezTo>
                  <a:cubicBezTo>
                    <a:pt x="29" y="94"/>
                    <a:pt x="34" y="78"/>
                    <a:pt x="34" y="62"/>
                  </a:cubicBezTo>
                  <a:cubicBezTo>
                    <a:pt x="38" y="41"/>
                    <a:pt x="34" y="21"/>
                    <a:pt x="25" y="4"/>
                  </a:cubicBezTo>
                  <a:cubicBezTo>
                    <a:pt x="21" y="0"/>
                    <a:pt x="21" y="0"/>
                    <a:pt x="1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40"/>
            <p:cNvSpPr/>
            <p:nvPr/>
          </p:nvSpPr>
          <p:spPr>
            <a:xfrm>
              <a:off x="4808750" y="5382900"/>
              <a:ext cx="750" cy="2475"/>
            </a:xfrm>
            <a:custGeom>
              <a:avLst/>
              <a:gdLst/>
              <a:ahLst/>
              <a:cxnLst/>
              <a:rect l="l" t="t" r="r" b="b"/>
              <a:pathLst>
                <a:path w="30" h="99" extrusionOk="0">
                  <a:moveTo>
                    <a:pt x="14" y="0"/>
                  </a:moveTo>
                  <a:cubicBezTo>
                    <a:pt x="10" y="0"/>
                    <a:pt x="7" y="13"/>
                    <a:pt x="1" y="37"/>
                  </a:cubicBezTo>
                  <a:cubicBezTo>
                    <a:pt x="1" y="70"/>
                    <a:pt x="1" y="95"/>
                    <a:pt x="9" y="99"/>
                  </a:cubicBezTo>
                  <a:cubicBezTo>
                    <a:pt x="10" y="99"/>
                    <a:pt x="11" y="99"/>
                    <a:pt x="12" y="99"/>
                  </a:cubicBezTo>
                  <a:cubicBezTo>
                    <a:pt x="19" y="99"/>
                    <a:pt x="26" y="96"/>
                    <a:pt x="30" y="37"/>
                  </a:cubicBezTo>
                  <a:cubicBezTo>
                    <a:pt x="21" y="13"/>
                    <a:pt x="17" y="0"/>
                    <a:pt x="1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40"/>
            <p:cNvSpPr/>
            <p:nvPr/>
          </p:nvSpPr>
          <p:spPr>
            <a:xfrm>
              <a:off x="4812250" y="5382700"/>
              <a:ext cx="650" cy="2600"/>
            </a:xfrm>
            <a:custGeom>
              <a:avLst/>
              <a:gdLst/>
              <a:ahLst/>
              <a:cxnLst/>
              <a:rect l="l" t="t" r="r" b="b"/>
              <a:pathLst>
                <a:path w="26" h="104" extrusionOk="0">
                  <a:moveTo>
                    <a:pt x="9" y="0"/>
                  </a:moveTo>
                  <a:cubicBezTo>
                    <a:pt x="5" y="17"/>
                    <a:pt x="0" y="33"/>
                    <a:pt x="0" y="45"/>
                  </a:cubicBezTo>
                  <a:cubicBezTo>
                    <a:pt x="0" y="78"/>
                    <a:pt x="5" y="99"/>
                    <a:pt x="9" y="103"/>
                  </a:cubicBezTo>
                  <a:cubicBezTo>
                    <a:pt x="9" y="103"/>
                    <a:pt x="10" y="103"/>
                    <a:pt x="11" y="103"/>
                  </a:cubicBezTo>
                  <a:cubicBezTo>
                    <a:pt x="18" y="103"/>
                    <a:pt x="25" y="84"/>
                    <a:pt x="25" y="25"/>
                  </a:cubicBezTo>
                  <a:cubicBezTo>
                    <a:pt x="21" y="17"/>
                    <a:pt x="17" y="0"/>
                    <a:pt x="9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40"/>
            <p:cNvSpPr/>
            <p:nvPr/>
          </p:nvSpPr>
          <p:spPr>
            <a:xfrm>
              <a:off x="4810700" y="5382775"/>
              <a:ext cx="550" cy="2375"/>
            </a:xfrm>
            <a:custGeom>
              <a:avLst/>
              <a:gdLst/>
              <a:ahLst/>
              <a:cxnLst/>
              <a:rect l="l" t="t" r="r" b="b"/>
              <a:pathLst>
                <a:path w="22" h="95" extrusionOk="0">
                  <a:moveTo>
                    <a:pt x="12" y="1"/>
                  </a:moveTo>
                  <a:cubicBezTo>
                    <a:pt x="8" y="1"/>
                    <a:pt x="4" y="14"/>
                    <a:pt x="1" y="46"/>
                  </a:cubicBezTo>
                  <a:cubicBezTo>
                    <a:pt x="1" y="79"/>
                    <a:pt x="5" y="94"/>
                    <a:pt x="11" y="94"/>
                  </a:cubicBezTo>
                  <a:cubicBezTo>
                    <a:pt x="13" y="94"/>
                    <a:pt x="15" y="92"/>
                    <a:pt x="17" y="87"/>
                  </a:cubicBezTo>
                  <a:cubicBezTo>
                    <a:pt x="21" y="71"/>
                    <a:pt x="21" y="51"/>
                    <a:pt x="21" y="34"/>
                  </a:cubicBezTo>
                  <a:cubicBezTo>
                    <a:pt x="21" y="22"/>
                    <a:pt x="21" y="10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40"/>
            <p:cNvSpPr/>
            <p:nvPr/>
          </p:nvSpPr>
          <p:spPr>
            <a:xfrm>
              <a:off x="4814100" y="5383000"/>
              <a:ext cx="525" cy="2800"/>
            </a:xfrm>
            <a:custGeom>
              <a:avLst/>
              <a:gdLst/>
              <a:ahLst/>
              <a:cxnLst/>
              <a:rect l="l" t="t" r="r" b="b"/>
              <a:pathLst>
                <a:path w="21" h="112" extrusionOk="0">
                  <a:moveTo>
                    <a:pt x="8" y="1"/>
                  </a:moveTo>
                  <a:cubicBezTo>
                    <a:pt x="4" y="1"/>
                    <a:pt x="0" y="13"/>
                    <a:pt x="0" y="25"/>
                  </a:cubicBezTo>
                  <a:cubicBezTo>
                    <a:pt x="0" y="46"/>
                    <a:pt x="0" y="62"/>
                    <a:pt x="0" y="78"/>
                  </a:cubicBezTo>
                  <a:cubicBezTo>
                    <a:pt x="0" y="87"/>
                    <a:pt x="4" y="95"/>
                    <a:pt x="8" y="99"/>
                  </a:cubicBezTo>
                  <a:cubicBezTo>
                    <a:pt x="8" y="103"/>
                    <a:pt x="13" y="107"/>
                    <a:pt x="13" y="111"/>
                  </a:cubicBezTo>
                  <a:cubicBezTo>
                    <a:pt x="21" y="33"/>
                    <a:pt x="21" y="1"/>
                    <a:pt x="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40"/>
            <p:cNvSpPr/>
            <p:nvPr/>
          </p:nvSpPr>
          <p:spPr>
            <a:xfrm>
              <a:off x="4806300" y="5369900"/>
              <a:ext cx="1150" cy="2700"/>
            </a:xfrm>
            <a:custGeom>
              <a:avLst/>
              <a:gdLst/>
              <a:ahLst/>
              <a:cxnLst/>
              <a:rect l="l" t="t" r="r" b="b"/>
              <a:pathLst>
                <a:path w="46" h="108" extrusionOk="0">
                  <a:moveTo>
                    <a:pt x="23" y="1"/>
                  </a:moveTo>
                  <a:cubicBezTo>
                    <a:pt x="15" y="1"/>
                    <a:pt x="8" y="14"/>
                    <a:pt x="0" y="44"/>
                  </a:cubicBezTo>
                  <a:cubicBezTo>
                    <a:pt x="6" y="90"/>
                    <a:pt x="15" y="107"/>
                    <a:pt x="23" y="107"/>
                  </a:cubicBezTo>
                  <a:cubicBezTo>
                    <a:pt x="28" y="107"/>
                    <a:pt x="33" y="102"/>
                    <a:pt x="37" y="94"/>
                  </a:cubicBezTo>
                  <a:cubicBezTo>
                    <a:pt x="46" y="69"/>
                    <a:pt x="46" y="44"/>
                    <a:pt x="41" y="20"/>
                  </a:cubicBezTo>
                  <a:cubicBezTo>
                    <a:pt x="35" y="8"/>
                    <a:pt x="28" y="1"/>
                    <a:pt x="2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40"/>
            <p:cNvSpPr/>
            <p:nvPr/>
          </p:nvSpPr>
          <p:spPr>
            <a:xfrm>
              <a:off x="4808450" y="5369900"/>
              <a:ext cx="850" cy="2450"/>
            </a:xfrm>
            <a:custGeom>
              <a:avLst/>
              <a:gdLst/>
              <a:ahLst/>
              <a:cxnLst/>
              <a:rect l="l" t="t" r="r" b="b"/>
              <a:pathLst>
                <a:path w="34" h="98" extrusionOk="0">
                  <a:moveTo>
                    <a:pt x="18" y="1"/>
                  </a:moveTo>
                  <a:cubicBezTo>
                    <a:pt x="13" y="1"/>
                    <a:pt x="8" y="13"/>
                    <a:pt x="1" y="36"/>
                  </a:cubicBezTo>
                  <a:cubicBezTo>
                    <a:pt x="1" y="77"/>
                    <a:pt x="5" y="94"/>
                    <a:pt x="13" y="94"/>
                  </a:cubicBezTo>
                  <a:cubicBezTo>
                    <a:pt x="14" y="95"/>
                    <a:pt x="17" y="97"/>
                    <a:pt x="19" y="97"/>
                  </a:cubicBezTo>
                  <a:cubicBezTo>
                    <a:pt x="25" y="97"/>
                    <a:pt x="31" y="89"/>
                    <a:pt x="33" y="49"/>
                  </a:cubicBezTo>
                  <a:cubicBezTo>
                    <a:pt x="27" y="16"/>
                    <a:pt x="23" y="1"/>
                    <a:pt x="1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0"/>
            <p:cNvSpPr/>
            <p:nvPr/>
          </p:nvSpPr>
          <p:spPr>
            <a:xfrm>
              <a:off x="4816250" y="5370100"/>
              <a:ext cx="650" cy="2450"/>
            </a:xfrm>
            <a:custGeom>
              <a:avLst/>
              <a:gdLst/>
              <a:ahLst/>
              <a:cxnLst/>
              <a:rect l="l" t="t" r="r" b="b"/>
              <a:pathLst>
                <a:path w="26" h="98" extrusionOk="0">
                  <a:moveTo>
                    <a:pt x="16" y="0"/>
                  </a:moveTo>
                  <a:cubicBezTo>
                    <a:pt x="15" y="0"/>
                    <a:pt x="14" y="1"/>
                    <a:pt x="13" y="4"/>
                  </a:cubicBezTo>
                  <a:cubicBezTo>
                    <a:pt x="5" y="20"/>
                    <a:pt x="0" y="41"/>
                    <a:pt x="5" y="61"/>
                  </a:cubicBezTo>
                  <a:cubicBezTo>
                    <a:pt x="5" y="86"/>
                    <a:pt x="6" y="98"/>
                    <a:pt x="13" y="98"/>
                  </a:cubicBezTo>
                  <a:cubicBezTo>
                    <a:pt x="16" y="98"/>
                    <a:pt x="20" y="95"/>
                    <a:pt x="25" y="90"/>
                  </a:cubicBezTo>
                  <a:cubicBezTo>
                    <a:pt x="22" y="26"/>
                    <a:pt x="21" y="0"/>
                    <a:pt x="16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0"/>
            <p:cNvSpPr/>
            <p:nvPr/>
          </p:nvSpPr>
          <p:spPr>
            <a:xfrm>
              <a:off x="4818100" y="5421825"/>
              <a:ext cx="1350" cy="2750"/>
            </a:xfrm>
            <a:custGeom>
              <a:avLst/>
              <a:gdLst/>
              <a:ahLst/>
              <a:cxnLst/>
              <a:rect l="l" t="t" r="r" b="b"/>
              <a:pathLst>
                <a:path w="54" h="110" extrusionOk="0">
                  <a:moveTo>
                    <a:pt x="28" y="1"/>
                  </a:moveTo>
                  <a:cubicBezTo>
                    <a:pt x="18" y="1"/>
                    <a:pt x="9" y="16"/>
                    <a:pt x="0" y="48"/>
                  </a:cubicBezTo>
                  <a:cubicBezTo>
                    <a:pt x="16" y="88"/>
                    <a:pt x="26" y="109"/>
                    <a:pt x="33" y="109"/>
                  </a:cubicBezTo>
                  <a:cubicBezTo>
                    <a:pt x="42" y="109"/>
                    <a:pt x="47" y="83"/>
                    <a:pt x="54" y="31"/>
                  </a:cubicBezTo>
                  <a:cubicBezTo>
                    <a:pt x="44" y="11"/>
                    <a:pt x="36" y="1"/>
                    <a:pt x="2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40"/>
            <p:cNvSpPr/>
            <p:nvPr/>
          </p:nvSpPr>
          <p:spPr>
            <a:xfrm>
              <a:off x="4814100" y="5422200"/>
              <a:ext cx="950" cy="2500"/>
            </a:xfrm>
            <a:custGeom>
              <a:avLst/>
              <a:gdLst/>
              <a:ahLst/>
              <a:cxnLst/>
              <a:rect l="l" t="t" r="r" b="b"/>
              <a:pathLst>
                <a:path w="38" h="100" extrusionOk="0">
                  <a:moveTo>
                    <a:pt x="18" y="1"/>
                  </a:moveTo>
                  <a:cubicBezTo>
                    <a:pt x="13" y="1"/>
                    <a:pt x="8" y="13"/>
                    <a:pt x="0" y="37"/>
                  </a:cubicBezTo>
                  <a:cubicBezTo>
                    <a:pt x="0" y="78"/>
                    <a:pt x="4" y="90"/>
                    <a:pt x="13" y="98"/>
                  </a:cubicBezTo>
                  <a:cubicBezTo>
                    <a:pt x="13" y="99"/>
                    <a:pt x="14" y="99"/>
                    <a:pt x="15" y="99"/>
                  </a:cubicBezTo>
                  <a:cubicBezTo>
                    <a:pt x="20" y="99"/>
                    <a:pt x="30" y="87"/>
                    <a:pt x="37" y="45"/>
                  </a:cubicBezTo>
                  <a:cubicBezTo>
                    <a:pt x="29" y="15"/>
                    <a:pt x="23" y="1"/>
                    <a:pt x="1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40"/>
            <p:cNvSpPr/>
            <p:nvPr/>
          </p:nvSpPr>
          <p:spPr>
            <a:xfrm>
              <a:off x="4801375" y="5421875"/>
              <a:ext cx="750" cy="2275"/>
            </a:xfrm>
            <a:custGeom>
              <a:avLst/>
              <a:gdLst/>
              <a:ahLst/>
              <a:cxnLst/>
              <a:rect l="l" t="t" r="r" b="b"/>
              <a:pathLst>
                <a:path w="30" h="91" extrusionOk="0">
                  <a:moveTo>
                    <a:pt x="12" y="0"/>
                  </a:moveTo>
                  <a:cubicBezTo>
                    <a:pt x="7" y="0"/>
                    <a:pt x="4" y="21"/>
                    <a:pt x="0" y="91"/>
                  </a:cubicBezTo>
                  <a:lnTo>
                    <a:pt x="25" y="91"/>
                  </a:lnTo>
                  <a:cubicBezTo>
                    <a:pt x="29" y="38"/>
                    <a:pt x="25" y="13"/>
                    <a:pt x="17" y="5"/>
                  </a:cubicBezTo>
                  <a:cubicBezTo>
                    <a:pt x="15" y="2"/>
                    <a:pt x="13" y="0"/>
                    <a:pt x="12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0"/>
            <p:cNvSpPr/>
            <p:nvPr/>
          </p:nvSpPr>
          <p:spPr>
            <a:xfrm>
              <a:off x="4803125" y="5422200"/>
              <a:ext cx="625" cy="2325"/>
            </a:xfrm>
            <a:custGeom>
              <a:avLst/>
              <a:gdLst/>
              <a:ahLst/>
              <a:cxnLst/>
              <a:rect l="l" t="t" r="r" b="b"/>
              <a:pathLst>
                <a:path w="25" h="93" extrusionOk="0">
                  <a:moveTo>
                    <a:pt x="14" y="1"/>
                  </a:moveTo>
                  <a:cubicBezTo>
                    <a:pt x="8" y="1"/>
                    <a:pt x="3" y="10"/>
                    <a:pt x="0" y="37"/>
                  </a:cubicBezTo>
                  <a:cubicBezTo>
                    <a:pt x="3" y="76"/>
                    <a:pt x="8" y="92"/>
                    <a:pt x="13" y="92"/>
                  </a:cubicBezTo>
                  <a:cubicBezTo>
                    <a:pt x="15" y="92"/>
                    <a:pt x="18" y="89"/>
                    <a:pt x="21" y="82"/>
                  </a:cubicBezTo>
                  <a:cubicBezTo>
                    <a:pt x="25" y="57"/>
                    <a:pt x="25" y="29"/>
                    <a:pt x="21" y="4"/>
                  </a:cubicBezTo>
                  <a:cubicBezTo>
                    <a:pt x="19" y="2"/>
                    <a:pt x="16" y="1"/>
                    <a:pt x="14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40"/>
            <p:cNvSpPr/>
            <p:nvPr/>
          </p:nvSpPr>
          <p:spPr>
            <a:xfrm>
              <a:off x="4804750" y="5421875"/>
              <a:ext cx="650" cy="2350"/>
            </a:xfrm>
            <a:custGeom>
              <a:avLst/>
              <a:gdLst/>
              <a:ahLst/>
              <a:cxnLst/>
              <a:rect l="l" t="t" r="r" b="b"/>
              <a:pathLst>
                <a:path w="26" h="94" extrusionOk="0">
                  <a:moveTo>
                    <a:pt x="13" y="1"/>
                  </a:moveTo>
                  <a:cubicBezTo>
                    <a:pt x="9" y="1"/>
                    <a:pt x="1" y="25"/>
                    <a:pt x="1" y="75"/>
                  </a:cubicBezTo>
                  <a:cubicBezTo>
                    <a:pt x="5" y="87"/>
                    <a:pt x="9" y="94"/>
                    <a:pt x="14" y="94"/>
                  </a:cubicBezTo>
                  <a:cubicBezTo>
                    <a:pt x="18" y="94"/>
                    <a:pt x="22" y="88"/>
                    <a:pt x="26" y="79"/>
                  </a:cubicBezTo>
                  <a:cubicBezTo>
                    <a:pt x="26" y="29"/>
                    <a:pt x="21" y="5"/>
                    <a:pt x="1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40"/>
            <p:cNvSpPr/>
            <p:nvPr/>
          </p:nvSpPr>
          <p:spPr>
            <a:xfrm>
              <a:off x="4800975" y="5408375"/>
              <a:ext cx="3300" cy="3575"/>
            </a:xfrm>
            <a:custGeom>
              <a:avLst/>
              <a:gdLst/>
              <a:ahLst/>
              <a:cxnLst/>
              <a:rect l="l" t="t" r="r" b="b"/>
              <a:pathLst>
                <a:path w="132" h="143" extrusionOk="0">
                  <a:moveTo>
                    <a:pt x="60" y="1"/>
                  </a:moveTo>
                  <a:cubicBezTo>
                    <a:pt x="43" y="1"/>
                    <a:pt x="26" y="9"/>
                    <a:pt x="8" y="40"/>
                  </a:cubicBezTo>
                  <a:cubicBezTo>
                    <a:pt x="4" y="52"/>
                    <a:pt x="0" y="61"/>
                    <a:pt x="0" y="73"/>
                  </a:cubicBezTo>
                  <a:cubicBezTo>
                    <a:pt x="7" y="128"/>
                    <a:pt x="17" y="140"/>
                    <a:pt x="27" y="140"/>
                  </a:cubicBezTo>
                  <a:cubicBezTo>
                    <a:pt x="29" y="140"/>
                    <a:pt x="31" y="139"/>
                    <a:pt x="33" y="139"/>
                  </a:cubicBezTo>
                  <a:cubicBezTo>
                    <a:pt x="45" y="134"/>
                    <a:pt x="55" y="129"/>
                    <a:pt x="66" y="129"/>
                  </a:cubicBezTo>
                  <a:cubicBezTo>
                    <a:pt x="74" y="129"/>
                    <a:pt x="82" y="132"/>
                    <a:pt x="90" y="139"/>
                  </a:cubicBezTo>
                  <a:cubicBezTo>
                    <a:pt x="95" y="141"/>
                    <a:pt x="99" y="143"/>
                    <a:pt x="102" y="143"/>
                  </a:cubicBezTo>
                  <a:cubicBezTo>
                    <a:pt x="115" y="143"/>
                    <a:pt x="122" y="125"/>
                    <a:pt x="131" y="93"/>
                  </a:cubicBezTo>
                  <a:cubicBezTo>
                    <a:pt x="131" y="36"/>
                    <a:pt x="127" y="15"/>
                    <a:pt x="119" y="11"/>
                  </a:cubicBezTo>
                  <a:cubicBezTo>
                    <a:pt x="100" y="11"/>
                    <a:pt x="80" y="1"/>
                    <a:pt x="60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40"/>
            <p:cNvSpPr/>
            <p:nvPr/>
          </p:nvSpPr>
          <p:spPr>
            <a:xfrm>
              <a:off x="4812750" y="5408625"/>
              <a:ext cx="2500" cy="3475"/>
            </a:xfrm>
            <a:custGeom>
              <a:avLst/>
              <a:gdLst/>
              <a:ahLst/>
              <a:cxnLst/>
              <a:rect l="l" t="t" r="r" b="b"/>
              <a:pathLst>
                <a:path w="100" h="139" extrusionOk="0">
                  <a:moveTo>
                    <a:pt x="24" y="0"/>
                  </a:moveTo>
                  <a:cubicBezTo>
                    <a:pt x="21" y="0"/>
                    <a:pt x="17" y="1"/>
                    <a:pt x="13" y="1"/>
                  </a:cubicBezTo>
                  <a:cubicBezTo>
                    <a:pt x="9" y="1"/>
                    <a:pt x="5" y="26"/>
                    <a:pt x="1" y="38"/>
                  </a:cubicBezTo>
                  <a:cubicBezTo>
                    <a:pt x="9" y="107"/>
                    <a:pt x="17" y="139"/>
                    <a:pt x="28" y="139"/>
                  </a:cubicBezTo>
                  <a:cubicBezTo>
                    <a:pt x="33" y="139"/>
                    <a:pt x="39" y="131"/>
                    <a:pt x="46" y="116"/>
                  </a:cubicBezTo>
                  <a:cubicBezTo>
                    <a:pt x="50" y="113"/>
                    <a:pt x="53" y="103"/>
                    <a:pt x="57" y="103"/>
                  </a:cubicBezTo>
                  <a:cubicBezTo>
                    <a:pt x="57" y="103"/>
                    <a:pt x="58" y="103"/>
                    <a:pt x="58" y="104"/>
                  </a:cubicBezTo>
                  <a:cubicBezTo>
                    <a:pt x="64" y="123"/>
                    <a:pt x="70" y="132"/>
                    <a:pt x="76" y="132"/>
                  </a:cubicBezTo>
                  <a:cubicBezTo>
                    <a:pt x="84" y="132"/>
                    <a:pt x="92" y="116"/>
                    <a:pt x="99" y="88"/>
                  </a:cubicBezTo>
                  <a:cubicBezTo>
                    <a:pt x="99" y="20"/>
                    <a:pt x="99" y="1"/>
                    <a:pt x="93" y="1"/>
                  </a:cubicBezTo>
                  <a:cubicBezTo>
                    <a:pt x="93" y="1"/>
                    <a:pt x="92" y="1"/>
                    <a:pt x="91" y="1"/>
                  </a:cubicBezTo>
                  <a:cubicBezTo>
                    <a:pt x="84" y="3"/>
                    <a:pt x="76" y="4"/>
                    <a:pt x="69" y="4"/>
                  </a:cubicBezTo>
                  <a:cubicBezTo>
                    <a:pt x="54" y="4"/>
                    <a:pt x="39" y="0"/>
                    <a:pt x="2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0"/>
            <p:cNvSpPr/>
            <p:nvPr/>
          </p:nvSpPr>
          <p:spPr>
            <a:xfrm>
              <a:off x="4808975" y="5408125"/>
              <a:ext cx="1650" cy="3650"/>
            </a:xfrm>
            <a:custGeom>
              <a:avLst/>
              <a:gdLst/>
              <a:ahLst/>
              <a:cxnLst/>
              <a:rect l="l" t="t" r="r" b="b"/>
              <a:pathLst>
                <a:path w="66" h="146" extrusionOk="0">
                  <a:moveTo>
                    <a:pt x="52" y="7"/>
                  </a:moveTo>
                  <a:cubicBezTo>
                    <a:pt x="51" y="7"/>
                    <a:pt x="50" y="7"/>
                    <a:pt x="49" y="9"/>
                  </a:cubicBezTo>
                  <a:cubicBezTo>
                    <a:pt x="33" y="21"/>
                    <a:pt x="17" y="1"/>
                    <a:pt x="0" y="79"/>
                  </a:cubicBezTo>
                  <a:cubicBezTo>
                    <a:pt x="8" y="134"/>
                    <a:pt x="18" y="145"/>
                    <a:pt x="28" y="145"/>
                  </a:cubicBezTo>
                  <a:cubicBezTo>
                    <a:pt x="33" y="145"/>
                    <a:pt x="39" y="142"/>
                    <a:pt x="45" y="140"/>
                  </a:cubicBezTo>
                  <a:cubicBezTo>
                    <a:pt x="62" y="140"/>
                    <a:pt x="62" y="112"/>
                    <a:pt x="66" y="54"/>
                  </a:cubicBezTo>
                  <a:cubicBezTo>
                    <a:pt x="62" y="21"/>
                    <a:pt x="56" y="7"/>
                    <a:pt x="52" y="7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0"/>
            <p:cNvSpPr/>
            <p:nvPr/>
          </p:nvSpPr>
          <p:spPr>
            <a:xfrm>
              <a:off x="4806800" y="5408500"/>
              <a:ext cx="1475" cy="3075"/>
            </a:xfrm>
            <a:custGeom>
              <a:avLst/>
              <a:gdLst/>
              <a:ahLst/>
              <a:cxnLst/>
              <a:rect l="l" t="t" r="r" b="b"/>
              <a:pathLst>
                <a:path w="59" h="123" extrusionOk="0">
                  <a:moveTo>
                    <a:pt x="38" y="0"/>
                  </a:moveTo>
                  <a:cubicBezTo>
                    <a:pt x="26" y="0"/>
                    <a:pt x="13" y="10"/>
                    <a:pt x="1" y="60"/>
                  </a:cubicBezTo>
                  <a:cubicBezTo>
                    <a:pt x="13" y="101"/>
                    <a:pt x="24" y="122"/>
                    <a:pt x="34" y="122"/>
                  </a:cubicBezTo>
                  <a:cubicBezTo>
                    <a:pt x="41" y="122"/>
                    <a:pt x="48" y="112"/>
                    <a:pt x="54" y="93"/>
                  </a:cubicBezTo>
                  <a:cubicBezTo>
                    <a:pt x="54" y="76"/>
                    <a:pt x="58" y="60"/>
                    <a:pt x="58" y="39"/>
                  </a:cubicBezTo>
                  <a:cubicBezTo>
                    <a:pt x="58" y="27"/>
                    <a:pt x="54" y="15"/>
                    <a:pt x="50" y="2"/>
                  </a:cubicBezTo>
                  <a:cubicBezTo>
                    <a:pt x="46" y="1"/>
                    <a:pt x="42" y="0"/>
                    <a:pt x="3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0"/>
            <p:cNvSpPr/>
            <p:nvPr/>
          </p:nvSpPr>
          <p:spPr>
            <a:xfrm>
              <a:off x="4804850" y="5408750"/>
              <a:ext cx="1275" cy="3250"/>
            </a:xfrm>
            <a:custGeom>
              <a:avLst/>
              <a:gdLst/>
              <a:ahLst/>
              <a:cxnLst/>
              <a:rect l="l" t="t" r="r" b="b"/>
              <a:pathLst>
                <a:path w="51" h="130" extrusionOk="0">
                  <a:moveTo>
                    <a:pt x="22" y="0"/>
                  </a:moveTo>
                  <a:cubicBezTo>
                    <a:pt x="13" y="0"/>
                    <a:pt x="5" y="13"/>
                    <a:pt x="1" y="78"/>
                  </a:cubicBezTo>
                  <a:cubicBezTo>
                    <a:pt x="9" y="91"/>
                    <a:pt x="13" y="107"/>
                    <a:pt x="22" y="119"/>
                  </a:cubicBezTo>
                  <a:cubicBezTo>
                    <a:pt x="25" y="126"/>
                    <a:pt x="28" y="129"/>
                    <a:pt x="31" y="129"/>
                  </a:cubicBezTo>
                  <a:cubicBezTo>
                    <a:pt x="38" y="129"/>
                    <a:pt x="43" y="108"/>
                    <a:pt x="46" y="78"/>
                  </a:cubicBezTo>
                  <a:cubicBezTo>
                    <a:pt x="50" y="58"/>
                    <a:pt x="50" y="37"/>
                    <a:pt x="46" y="17"/>
                  </a:cubicBezTo>
                  <a:cubicBezTo>
                    <a:pt x="42" y="5"/>
                    <a:pt x="34" y="0"/>
                    <a:pt x="22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0"/>
            <p:cNvSpPr/>
            <p:nvPr/>
          </p:nvSpPr>
          <p:spPr>
            <a:xfrm>
              <a:off x="4811225" y="5408475"/>
              <a:ext cx="1150" cy="3275"/>
            </a:xfrm>
            <a:custGeom>
              <a:avLst/>
              <a:gdLst/>
              <a:ahLst/>
              <a:cxnLst/>
              <a:rect l="l" t="t" r="r" b="b"/>
              <a:pathLst>
                <a:path w="46" h="131" extrusionOk="0">
                  <a:moveTo>
                    <a:pt x="25" y="1"/>
                  </a:moveTo>
                  <a:cubicBezTo>
                    <a:pt x="16" y="1"/>
                    <a:pt x="6" y="10"/>
                    <a:pt x="0" y="61"/>
                  </a:cubicBezTo>
                  <a:cubicBezTo>
                    <a:pt x="9" y="109"/>
                    <a:pt x="16" y="131"/>
                    <a:pt x="24" y="131"/>
                  </a:cubicBezTo>
                  <a:cubicBezTo>
                    <a:pt x="27" y="131"/>
                    <a:pt x="30" y="128"/>
                    <a:pt x="33" y="122"/>
                  </a:cubicBezTo>
                  <a:cubicBezTo>
                    <a:pt x="41" y="98"/>
                    <a:pt x="46" y="73"/>
                    <a:pt x="46" y="48"/>
                  </a:cubicBezTo>
                  <a:cubicBezTo>
                    <a:pt x="46" y="11"/>
                    <a:pt x="37" y="3"/>
                    <a:pt x="33" y="3"/>
                  </a:cubicBezTo>
                  <a:cubicBezTo>
                    <a:pt x="31" y="2"/>
                    <a:pt x="28" y="1"/>
                    <a:pt x="25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0"/>
            <p:cNvSpPr/>
            <p:nvPr/>
          </p:nvSpPr>
          <p:spPr>
            <a:xfrm>
              <a:off x="4817475" y="5408425"/>
              <a:ext cx="950" cy="3050"/>
            </a:xfrm>
            <a:custGeom>
              <a:avLst/>
              <a:gdLst/>
              <a:ahLst/>
              <a:cxnLst/>
              <a:rect l="l" t="t" r="r" b="b"/>
              <a:pathLst>
                <a:path w="38" h="122" extrusionOk="0">
                  <a:moveTo>
                    <a:pt x="18" y="1"/>
                  </a:moveTo>
                  <a:cubicBezTo>
                    <a:pt x="15" y="1"/>
                    <a:pt x="12" y="4"/>
                    <a:pt x="9" y="9"/>
                  </a:cubicBezTo>
                  <a:cubicBezTo>
                    <a:pt x="5" y="26"/>
                    <a:pt x="1" y="46"/>
                    <a:pt x="1" y="63"/>
                  </a:cubicBezTo>
                  <a:cubicBezTo>
                    <a:pt x="1" y="79"/>
                    <a:pt x="5" y="96"/>
                    <a:pt x="9" y="112"/>
                  </a:cubicBezTo>
                  <a:cubicBezTo>
                    <a:pt x="12" y="119"/>
                    <a:pt x="15" y="122"/>
                    <a:pt x="17" y="122"/>
                  </a:cubicBezTo>
                  <a:cubicBezTo>
                    <a:pt x="24" y="122"/>
                    <a:pt x="29" y="98"/>
                    <a:pt x="38" y="50"/>
                  </a:cubicBezTo>
                  <a:cubicBezTo>
                    <a:pt x="32" y="14"/>
                    <a:pt x="25" y="1"/>
                    <a:pt x="1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0"/>
            <p:cNvSpPr/>
            <p:nvPr/>
          </p:nvSpPr>
          <p:spPr>
            <a:xfrm>
              <a:off x="4818600" y="5408550"/>
              <a:ext cx="750" cy="2900"/>
            </a:xfrm>
            <a:custGeom>
              <a:avLst/>
              <a:gdLst/>
              <a:ahLst/>
              <a:cxnLst/>
              <a:rect l="l" t="t" r="r" b="b"/>
              <a:pathLst>
                <a:path w="30" h="116" extrusionOk="0">
                  <a:moveTo>
                    <a:pt x="13" y="0"/>
                  </a:moveTo>
                  <a:cubicBezTo>
                    <a:pt x="9" y="13"/>
                    <a:pt x="5" y="29"/>
                    <a:pt x="5" y="41"/>
                  </a:cubicBezTo>
                  <a:cubicBezTo>
                    <a:pt x="1" y="66"/>
                    <a:pt x="5" y="91"/>
                    <a:pt x="17" y="115"/>
                  </a:cubicBezTo>
                  <a:cubicBezTo>
                    <a:pt x="21" y="115"/>
                    <a:pt x="30" y="82"/>
                    <a:pt x="30" y="49"/>
                  </a:cubicBezTo>
                  <a:cubicBezTo>
                    <a:pt x="30" y="21"/>
                    <a:pt x="25" y="0"/>
                    <a:pt x="13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0"/>
            <p:cNvSpPr/>
            <p:nvPr/>
          </p:nvSpPr>
          <p:spPr>
            <a:xfrm>
              <a:off x="4816150" y="5408850"/>
              <a:ext cx="625" cy="1925"/>
            </a:xfrm>
            <a:custGeom>
              <a:avLst/>
              <a:gdLst/>
              <a:ahLst/>
              <a:cxnLst/>
              <a:rect l="l" t="t" r="r" b="b"/>
              <a:pathLst>
                <a:path w="25" h="77" extrusionOk="0">
                  <a:moveTo>
                    <a:pt x="12" y="0"/>
                  </a:moveTo>
                  <a:cubicBezTo>
                    <a:pt x="9" y="0"/>
                    <a:pt x="6" y="11"/>
                    <a:pt x="0" y="33"/>
                  </a:cubicBezTo>
                  <a:cubicBezTo>
                    <a:pt x="5" y="63"/>
                    <a:pt x="7" y="77"/>
                    <a:pt x="10" y="77"/>
                  </a:cubicBezTo>
                  <a:cubicBezTo>
                    <a:pt x="13" y="77"/>
                    <a:pt x="17" y="64"/>
                    <a:pt x="25" y="37"/>
                  </a:cubicBezTo>
                  <a:cubicBezTo>
                    <a:pt x="19" y="12"/>
                    <a:pt x="16" y="0"/>
                    <a:pt x="12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0"/>
            <p:cNvSpPr/>
            <p:nvPr/>
          </p:nvSpPr>
          <p:spPr>
            <a:xfrm>
              <a:off x="4811950" y="5329550"/>
              <a:ext cx="18975" cy="4650"/>
            </a:xfrm>
            <a:custGeom>
              <a:avLst/>
              <a:gdLst/>
              <a:ahLst/>
              <a:cxnLst/>
              <a:rect l="l" t="t" r="r" b="b"/>
              <a:pathLst>
                <a:path w="759" h="186" extrusionOk="0">
                  <a:moveTo>
                    <a:pt x="671" y="0"/>
                  </a:moveTo>
                  <a:cubicBezTo>
                    <a:pt x="662" y="0"/>
                    <a:pt x="653" y="3"/>
                    <a:pt x="644" y="9"/>
                  </a:cubicBezTo>
                  <a:cubicBezTo>
                    <a:pt x="624" y="21"/>
                    <a:pt x="603" y="29"/>
                    <a:pt x="579" y="29"/>
                  </a:cubicBezTo>
                  <a:cubicBezTo>
                    <a:pt x="566" y="34"/>
                    <a:pt x="558" y="42"/>
                    <a:pt x="550" y="46"/>
                  </a:cubicBezTo>
                  <a:lnTo>
                    <a:pt x="476" y="46"/>
                  </a:lnTo>
                  <a:cubicBezTo>
                    <a:pt x="423" y="38"/>
                    <a:pt x="369" y="29"/>
                    <a:pt x="316" y="21"/>
                  </a:cubicBezTo>
                  <a:cubicBezTo>
                    <a:pt x="275" y="13"/>
                    <a:pt x="238" y="1"/>
                    <a:pt x="201" y="1"/>
                  </a:cubicBezTo>
                  <a:cubicBezTo>
                    <a:pt x="189" y="1"/>
                    <a:pt x="177" y="13"/>
                    <a:pt x="160" y="17"/>
                  </a:cubicBezTo>
                  <a:cubicBezTo>
                    <a:pt x="136" y="28"/>
                    <a:pt x="109" y="44"/>
                    <a:pt x="82" y="44"/>
                  </a:cubicBezTo>
                  <a:cubicBezTo>
                    <a:pt x="69" y="44"/>
                    <a:pt x="55" y="40"/>
                    <a:pt x="41" y="29"/>
                  </a:cubicBezTo>
                  <a:cubicBezTo>
                    <a:pt x="38" y="23"/>
                    <a:pt x="31" y="20"/>
                    <a:pt x="24" y="20"/>
                  </a:cubicBezTo>
                  <a:cubicBezTo>
                    <a:pt x="21" y="20"/>
                    <a:pt x="19" y="20"/>
                    <a:pt x="17" y="21"/>
                  </a:cubicBezTo>
                  <a:cubicBezTo>
                    <a:pt x="12" y="21"/>
                    <a:pt x="8" y="34"/>
                    <a:pt x="0" y="46"/>
                  </a:cubicBezTo>
                  <a:cubicBezTo>
                    <a:pt x="0" y="107"/>
                    <a:pt x="8" y="140"/>
                    <a:pt x="17" y="144"/>
                  </a:cubicBezTo>
                  <a:cubicBezTo>
                    <a:pt x="37" y="153"/>
                    <a:pt x="58" y="161"/>
                    <a:pt x="82" y="165"/>
                  </a:cubicBezTo>
                  <a:cubicBezTo>
                    <a:pt x="111" y="161"/>
                    <a:pt x="136" y="157"/>
                    <a:pt x="160" y="144"/>
                  </a:cubicBezTo>
                  <a:cubicBezTo>
                    <a:pt x="168" y="144"/>
                    <a:pt x="177" y="157"/>
                    <a:pt x="181" y="157"/>
                  </a:cubicBezTo>
                  <a:cubicBezTo>
                    <a:pt x="226" y="148"/>
                    <a:pt x="271" y="148"/>
                    <a:pt x="316" y="148"/>
                  </a:cubicBezTo>
                  <a:cubicBezTo>
                    <a:pt x="357" y="161"/>
                    <a:pt x="398" y="165"/>
                    <a:pt x="435" y="173"/>
                  </a:cubicBezTo>
                  <a:cubicBezTo>
                    <a:pt x="476" y="181"/>
                    <a:pt x="513" y="185"/>
                    <a:pt x="554" y="185"/>
                  </a:cubicBezTo>
                  <a:cubicBezTo>
                    <a:pt x="579" y="181"/>
                    <a:pt x="599" y="173"/>
                    <a:pt x="620" y="157"/>
                  </a:cubicBezTo>
                  <a:cubicBezTo>
                    <a:pt x="634" y="152"/>
                    <a:pt x="647" y="140"/>
                    <a:pt x="659" y="140"/>
                  </a:cubicBezTo>
                  <a:cubicBezTo>
                    <a:pt x="668" y="140"/>
                    <a:pt x="677" y="146"/>
                    <a:pt x="685" y="165"/>
                  </a:cubicBezTo>
                  <a:cubicBezTo>
                    <a:pt x="689" y="160"/>
                    <a:pt x="692" y="158"/>
                    <a:pt x="695" y="158"/>
                  </a:cubicBezTo>
                  <a:cubicBezTo>
                    <a:pt x="701" y="158"/>
                    <a:pt x="707" y="166"/>
                    <a:pt x="712" y="166"/>
                  </a:cubicBezTo>
                  <a:cubicBezTo>
                    <a:pt x="717" y="166"/>
                    <a:pt x="722" y="160"/>
                    <a:pt x="726" y="136"/>
                  </a:cubicBezTo>
                  <a:cubicBezTo>
                    <a:pt x="726" y="133"/>
                    <a:pt x="727" y="132"/>
                    <a:pt x="729" y="132"/>
                  </a:cubicBezTo>
                  <a:cubicBezTo>
                    <a:pt x="731" y="132"/>
                    <a:pt x="736" y="136"/>
                    <a:pt x="739" y="136"/>
                  </a:cubicBezTo>
                  <a:cubicBezTo>
                    <a:pt x="739" y="137"/>
                    <a:pt x="740" y="137"/>
                    <a:pt x="740" y="137"/>
                  </a:cubicBezTo>
                  <a:cubicBezTo>
                    <a:pt x="744" y="137"/>
                    <a:pt x="751" y="120"/>
                    <a:pt x="755" y="83"/>
                  </a:cubicBezTo>
                  <a:cubicBezTo>
                    <a:pt x="759" y="49"/>
                    <a:pt x="751" y="26"/>
                    <a:pt x="743" y="26"/>
                  </a:cubicBezTo>
                  <a:cubicBezTo>
                    <a:pt x="742" y="26"/>
                    <a:pt x="740" y="27"/>
                    <a:pt x="739" y="29"/>
                  </a:cubicBezTo>
                  <a:cubicBezTo>
                    <a:pt x="736" y="33"/>
                    <a:pt x="734" y="35"/>
                    <a:pt x="731" y="35"/>
                  </a:cubicBezTo>
                  <a:cubicBezTo>
                    <a:pt x="726" y="35"/>
                    <a:pt x="720" y="27"/>
                    <a:pt x="714" y="21"/>
                  </a:cubicBezTo>
                  <a:cubicBezTo>
                    <a:pt x="701" y="8"/>
                    <a:pt x="686" y="0"/>
                    <a:pt x="67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0"/>
            <p:cNvSpPr/>
            <p:nvPr/>
          </p:nvSpPr>
          <p:spPr>
            <a:xfrm>
              <a:off x="4801375" y="5329500"/>
              <a:ext cx="10275" cy="4075"/>
            </a:xfrm>
            <a:custGeom>
              <a:avLst/>
              <a:gdLst/>
              <a:ahLst/>
              <a:cxnLst/>
              <a:rect l="l" t="t" r="r" b="b"/>
              <a:pathLst>
                <a:path w="411" h="163" extrusionOk="0">
                  <a:moveTo>
                    <a:pt x="230" y="1"/>
                  </a:moveTo>
                  <a:cubicBezTo>
                    <a:pt x="218" y="1"/>
                    <a:pt x="206" y="5"/>
                    <a:pt x="193" y="19"/>
                  </a:cubicBezTo>
                  <a:cubicBezTo>
                    <a:pt x="186" y="14"/>
                    <a:pt x="179" y="12"/>
                    <a:pt x="172" y="12"/>
                  </a:cubicBezTo>
                  <a:cubicBezTo>
                    <a:pt x="145" y="12"/>
                    <a:pt x="119" y="39"/>
                    <a:pt x="92" y="39"/>
                  </a:cubicBezTo>
                  <a:cubicBezTo>
                    <a:pt x="85" y="39"/>
                    <a:pt x="78" y="37"/>
                    <a:pt x="70" y="31"/>
                  </a:cubicBezTo>
                  <a:cubicBezTo>
                    <a:pt x="66" y="27"/>
                    <a:pt x="62" y="26"/>
                    <a:pt x="57" y="26"/>
                  </a:cubicBezTo>
                  <a:cubicBezTo>
                    <a:pt x="47" y="26"/>
                    <a:pt x="37" y="31"/>
                    <a:pt x="29" y="31"/>
                  </a:cubicBezTo>
                  <a:cubicBezTo>
                    <a:pt x="13" y="31"/>
                    <a:pt x="13" y="52"/>
                    <a:pt x="0" y="85"/>
                  </a:cubicBezTo>
                  <a:cubicBezTo>
                    <a:pt x="10" y="124"/>
                    <a:pt x="17" y="142"/>
                    <a:pt x="26" y="142"/>
                  </a:cubicBezTo>
                  <a:cubicBezTo>
                    <a:pt x="28" y="142"/>
                    <a:pt x="31" y="141"/>
                    <a:pt x="33" y="138"/>
                  </a:cubicBezTo>
                  <a:cubicBezTo>
                    <a:pt x="37" y="135"/>
                    <a:pt x="41" y="134"/>
                    <a:pt x="43" y="134"/>
                  </a:cubicBezTo>
                  <a:cubicBezTo>
                    <a:pt x="49" y="134"/>
                    <a:pt x="52" y="138"/>
                    <a:pt x="58" y="138"/>
                  </a:cubicBezTo>
                  <a:lnTo>
                    <a:pt x="83" y="142"/>
                  </a:lnTo>
                  <a:lnTo>
                    <a:pt x="115" y="150"/>
                  </a:lnTo>
                  <a:cubicBezTo>
                    <a:pt x="115" y="150"/>
                    <a:pt x="117" y="152"/>
                    <a:pt x="120" y="152"/>
                  </a:cubicBezTo>
                  <a:cubicBezTo>
                    <a:pt x="121" y="152"/>
                    <a:pt x="122" y="152"/>
                    <a:pt x="124" y="150"/>
                  </a:cubicBezTo>
                  <a:cubicBezTo>
                    <a:pt x="135" y="139"/>
                    <a:pt x="147" y="135"/>
                    <a:pt x="157" y="135"/>
                  </a:cubicBezTo>
                  <a:cubicBezTo>
                    <a:pt x="173" y="135"/>
                    <a:pt x="187" y="142"/>
                    <a:pt x="202" y="142"/>
                  </a:cubicBezTo>
                  <a:cubicBezTo>
                    <a:pt x="206" y="142"/>
                    <a:pt x="210" y="138"/>
                    <a:pt x="214" y="134"/>
                  </a:cubicBezTo>
                  <a:cubicBezTo>
                    <a:pt x="223" y="125"/>
                    <a:pt x="232" y="118"/>
                    <a:pt x="241" y="118"/>
                  </a:cubicBezTo>
                  <a:cubicBezTo>
                    <a:pt x="248" y="118"/>
                    <a:pt x="256" y="123"/>
                    <a:pt x="263" y="134"/>
                  </a:cubicBezTo>
                  <a:cubicBezTo>
                    <a:pt x="263" y="142"/>
                    <a:pt x="271" y="142"/>
                    <a:pt x="280" y="142"/>
                  </a:cubicBezTo>
                  <a:cubicBezTo>
                    <a:pt x="286" y="139"/>
                    <a:pt x="293" y="136"/>
                    <a:pt x="300" y="136"/>
                  </a:cubicBezTo>
                  <a:cubicBezTo>
                    <a:pt x="309" y="136"/>
                    <a:pt x="319" y="142"/>
                    <a:pt x="329" y="159"/>
                  </a:cubicBezTo>
                  <a:cubicBezTo>
                    <a:pt x="330" y="161"/>
                    <a:pt x="331" y="162"/>
                    <a:pt x="333" y="162"/>
                  </a:cubicBezTo>
                  <a:cubicBezTo>
                    <a:pt x="337" y="162"/>
                    <a:pt x="342" y="156"/>
                    <a:pt x="345" y="150"/>
                  </a:cubicBezTo>
                  <a:cubicBezTo>
                    <a:pt x="349" y="142"/>
                    <a:pt x="353" y="113"/>
                    <a:pt x="362" y="97"/>
                  </a:cubicBezTo>
                  <a:cubicBezTo>
                    <a:pt x="377" y="129"/>
                    <a:pt x="385" y="146"/>
                    <a:pt x="391" y="146"/>
                  </a:cubicBezTo>
                  <a:cubicBezTo>
                    <a:pt x="398" y="146"/>
                    <a:pt x="402" y="122"/>
                    <a:pt x="411" y="68"/>
                  </a:cubicBezTo>
                  <a:cubicBezTo>
                    <a:pt x="411" y="36"/>
                    <a:pt x="407" y="15"/>
                    <a:pt x="403" y="15"/>
                  </a:cubicBezTo>
                  <a:cubicBezTo>
                    <a:pt x="397" y="15"/>
                    <a:pt x="393" y="13"/>
                    <a:pt x="390" y="13"/>
                  </a:cubicBezTo>
                  <a:cubicBezTo>
                    <a:pt x="389" y="13"/>
                    <a:pt x="388" y="14"/>
                    <a:pt x="386" y="15"/>
                  </a:cubicBezTo>
                  <a:cubicBezTo>
                    <a:pt x="376" y="26"/>
                    <a:pt x="366" y="30"/>
                    <a:pt x="355" y="30"/>
                  </a:cubicBezTo>
                  <a:cubicBezTo>
                    <a:pt x="339" y="30"/>
                    <a:pt x="321" y="22"/>
                    <a:pt x="304" y="19"/>
                  </a:cubicBezTo>
                  <a:cubicBezTo>
                    <a:pt x="280" y="19"/>
                    <a:pt x="255" y="1"/>
                    <a:pt x="230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0"/>
            <p:cNvSpPr/>
            <p:nvPr/>
          </p:nvSpPr>
          <p:spPr>
            <a:xfrm>
              <a:off x="4791625" y="5330075"/>
              <a:ext cx="7825" cy="3275"/>
            </a:xfrm>
            <a:custGeom>
              <a:avLst/>
              <a:gdLst/>
              <a:ahLst/>
              <a:cxnLst/>
              <a:rect l="l" t="t" r="r" b="b"/>
              <a:pathLst>
                <a:path w="313" h="131" extrusionOk="0">
                  <a:moveTo>
                    <a:pt x="230" y="0"/>
                  </a:moveTo>
                  <a:cubicBezTo>
                    <a:pt x="202" y="0"/>
                    <a:pt x="173" y="0"/>
                    <a:pt x="148" y="4"/>
                  </a:cubicBezTo>
                  <a:cubicBezTo>
                    <a:pt x="132" y="4"/>
                    <a:pt x="116" y="21"/>
                    <a:pt x="103" y="25"/>
                  </a:cubicBezTo>
                  <a:cubicBezTo>
                    <a:pt x="95" y="26"/>
                    <a:pt x="86" y="27"/>
                    <a:pt x="78" y="27"/>
                  </a:cubicBezTo>
                  <a:cubicBezTo>
                    <a:pt x="60" y="27"/>
                    <a:pt x="42" y="25"/>
                    <a:pt x="25" y="25"/>
                  </a:cubicBezTo>
                  <a:cubicBezTo>
                    <a:pt x="17" y="25"/>
                    <a:pt x="9" y="25"/>
                    <a:pt x="1" y="54"/>
                  </a:cubicBezTo>
                  <a:cubicBezTo>
                    <a:pt x="13" y="109"/>
                    <a:pt x="24" y="126"/>
                    <a:pt x="36" y="126"/>
                  </a:cubicBezTo>
                  <a:cubicBezTo>
                    <a:pt x="43" y="126"/>
                    <a:pt x="50" y="119"/>
                    <a:pt x="58" y="111"/>
                  </a:cubicBezTo>
                  <a:cubicBezTo>
                    <a:pt x="62" y="107"/>
                    <a:pt x="66" y="104"/>
                    <a:pt x="70" y="104"/>
                  </a:cubicBezTo>
                  <a:cubicBezTo>
                    <a:pt x="75" y="104"/>
                    <a:pt x="79" y="107"/>
                    <a:pt x="83" y="115"/>
                  </a:cubicBezTo>
                  <a:cubicBezTo>
                    <a:pt x="86" y="124"/>
                    <a:pt x="89" y="131"/>
                    <a:pt x="93" y="131"/>
                  </a:cubicBezTo>
                  <a:cubicBezTo>
                    <a:pt x="95" y="131"/>
                    <a:pt x="97" y="130"/>
                    <a:pt x="99" y="127"/>
                  </a:cubicBezTo>
                  <a:cubicBezTo>
                    <a:pt x="106" y="113"/>
                    <a:pt x="114" y="109"/>
                    <a:pt x="121" y="109"/>
                  </a:cubicBezTo>
                  <a:cubicBezTo>
                    <a:pt x="132" y="109"/>
                    <a:pt x="143" y="118"/>
                    <a:pt x="155" y="118"/>
                  </a:cubicBezTo>
                  <a:cubicBezTo>
                    <a:pt x="158" y="118"/>
                    <a:pt x="161" y="117"/>
                    <a:pt x="165" y="115"/>
                  </a:cubicBezTo>
                  <a:cubicBezTo>
                    <a:pt x="172" y="111"/>
                    <a:pt x="179" y="110"/>
                    <a:pt x="186" y="110"/>
                  </a:cubicBezTo>
                  <a:cubicBezTo>
                    <a:pt x="201" y="110"/>
                    <a:pt x="217" y="115"/>
                    <a:pt x="230" y="115"/>
                  </a:cubicBezTo>
                  <a:cubicBezTo>
                    <a:pt x="239" y="115"/>
                    <a:pt x="243" y="111"/>
                    <a:pt x="251" y="107"/>
                  </a:cubicBezTo>
                  <a:lnTo>
                    <a:pt x="288" y="95"/>
                  </a:lnTo>
                  <a:cubicBezTo>
                    <a:pt x="288" y="94"/>
                    <a:pt x="289" y="94"/>
                    <a:pt x="290" y="94"/>
                  </a:cubicBezTo>
                  <a:cubicBezTo>
                    <a:pt x="293" y="94"/>
                    <a:pt x="296" y="97"/>
                    <a:pt x="300" y="97"/>
                  </a:cubicBezTo>
                  <a:cubicBezTo>
                    <a:pt x="305" y="97"/>
                    <a:pt x="310" y="89"/>
                    <a:pt x="313" y="49"/>
                  </a:cubicBezTo>
                  <a:cubicBezTo>
                    <a:pt x="313" y="13"/>
                    <a:pt x="308" y="0"/>
                    <a:pt x="28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40"/>
            <p:cNvSpPr/>
            <p:nvPr/>
          </p:nvSpPr>
          <p:spPr>
            <a:xfrm>
              <a:off x="4787125" y="5330625"/>
              <a:ext cx="3100" cy="2525"/>
            </a:xfrm>
            <a:custGeom>
              <a:avLst/>
              <a:gdLst/>
              <a:ahLst/>
              <a:cxnLst/>
              <a:rect l="l" t="t" r="r" b="b"/>
              <a:pathLst>
                <a:path w="124" h="101" extrusionOk="0">
                  <a:moveTo>
                    <a:pt x="68" y="1"/>
                  </a:moveTo>
                  <a:cubicBezTo>
                    <a:pt x="50" y="1"/>
                    <a:pt x="33" y="3"/>
                    <a:pt x="17" y="7"/>
                  </a:cubicBezTo>
                  <a:cubicBezTo>
                    <a:pt x="8" y="7"/>
                    <a:pt x="4" y="19"/>
                    <a:pt x="0" y="27"/>
                  </a:cubicBezTo>
                  <a:cubicBezTo>
                    <a:pt x="4" y="81"/>
                    <a:pt x="12" y="97"/>
                    <a:pt x="21" y="97"/>
                  </a:cubicBezTo>
                  <a:cubicBezTo>
                    <a:pt x="27" y="99"/>
                    <a:pt x="33" y="100"/>
                    <a:pt x="40" y="100"/>
                  </a:cubicBezTo>
                  <a:cubicBezTo>
                    <a:pt x="46" y="100"/>
                    <a:pt x="53" y="99"/>
                    <a:pt x="62" y="97"/>
                  </a:cubicBezTo>
                  <a:cubicBezTo>
                    <a:pt x="71" y="94"/>
                    <a:pt x="82" y="83"/>
                    <a:pt x="92" y="83"/>
                  </a:cubicBezTo>
                  <a:cubicBezTo>
                    <a:pt x="96" y="83"/>
                    <a:pt x="99" y="84"/>
                    <a:pt x="103" y="89"/>
                  </a:cubicBezTo>
                  <a:cubicBezTo>
                    <a:pt x="105" y="93"/>
                    <a:pt x="107" y="95"/>
                    <a:pt x="109" y="95"/>
                  </a:cubicBezTo>
                  <a:cubicBezTo>
                    <a:pt x="115" y="95"/>
                    <a:pt x="117" y="63"/>
                    <a:pt x="123" y="7"/>
                  </a:cubicBezTo>
                  <a:cubicBezTo>
                    <a:pt x="105" y="3"/>
                    <a:pt x="86" y="1"/>
                    <a:pt x="6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40"/>
            <p:cNvSpPr/>
            <p:nvPr/>
          </p:nvSpPr>
          <p:spPr>
            <a:xfrm>
              <a:off x="4790500" y="5330650"/>
              <a:ext cx="650" cy="2325"/>
            </a:xfrm>
            <a:custGeom>
              <a:avLst/>
              <a:gdLst/>
              <a:ahLst/>
              <a:cxnLst/>
              <a:rect l="l" t="t" r="r" b="b"/>
              <a:pathLst>
                <a:path w="26" h="93" extrusionOk="0">
                  <a:moveTo>
                    <a:pt x="16" y="1"/>
                  </a:moveTo>
                  <a:cubicBezTo>
                    <a:pt x="15" y="1"/>
                    <a:pt x="14" y="1"/>
                    <a:pt x="13" y="2"/>
                  </a:cubicBezTo>
                  <a:cubicBezTo>
                    <a:pt x="9" y="14"/>
                    <a:pt x="5" y="26"/>
                    <a:pt x="5" y="35"/>
                  </a:cubicBezTo>
                  <a:cubicBezTo>
                    <a:pt x="1" y="59"/>
                    <a:pt x="9" y="92"/>
                    <a:pt x="17" y="92"/>
                  </a:cubicBezTo>
                  <a:cubicBezTo>
                    <a:pt x="21" y="76"/>
                    <a:pt x="25" y="59"/>
                    <a:pt x="25" y="47"/>
                  </a:cubicBezTo>
                  <a:cubicBezTo>
                    <a:pt x="25" y="12"/>
                    <a:pt x="22" y="1"/>
                    <a:pt x="16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0"/>
            <p:cNvSpPr/>
            <p:nvPr/>
          </p:nvSpPr>
          <p:spPr>
            <a:xfrm>
              <a:off x="4800350" y="5330475"/>
              <a:ext cx="650" cy="1750"/>
            </a:xfrm>
            <a:custGeom>
              <a:avLst/>
              <a:gdLst/>
              <a:ahLst/>
              <a:cxnLst/>
              <a:rect l="l" t="t" r="r" b="b"/>
              <a:pathLst>
                <a:path w="26" h="70" extrusionOk="0">
                  <a:moveTo>
                    <a:pt x="17" y="1"/>
                  </a:moveTo>
                  <a:cubicBezTo>
                    <a:pt x="9" y="1"/>
                    <a:pt x="5" y="5"/>
                    <a:pt x="0" y="9"/>
                  </a:cubicBezTo>
                  <a:cubicBezTo>
                    <a:pt x="0" y="21"/>
                    <a:pt x="0" y="33"/>
                    <a:pt x="0" y="46"/>
                  </a:cubicBezTo>
                  <a:cubicBezTo>
                    <a:pt x="5" y="63"/>
                    <a:pt x="9" y="70"/>
                    <a:pt x="13" y="70"/>
                  </a:cubicBezTo>
                  <a:cubicBezTo>
                    <a:pt x="15" y="70"/>
                    <a:pt x="18" y="67"/>
                    <a:pt x="21" y="62"/>
                  </a:cubicBezTo>
                  <a:cubicBezTo>
                    <a:pt x="25" y="46"/>
                    <a:pt x="25" y="29"/>
                    <a:pt x="21" y="9"/>
                  </a:cubicBezTo>
                  <a:cubicBezTo>
                    <a:pt x="21" y="5"/>
                    <a:pt x="17" y="1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0"/>
            <p:cNvSpPr/>
            <p:nvPr/>
          </p:nvSpPr>
          <p:spPr>
            <a:xfrm>
              <a:off x="4819525" y="5432750"/>
              <a:ext cx="16125" cy="7200"/>
            </a:xfrm>
            <a:custGeom>
              <a:avLst/>
              <a:gdLst/>
              <a:ahLst/>
              <a:cxnLst/>
              <a:rect l="l" t="t" r="r" b="b"/>
              <a:pathLst>
                <a:path w="645" h="288" extrusionOk="0">
                  <a:moveTo>
                    <a:pt x="633" y="1"/>
                  </a:moveTo>
                  <a:cubicBezTo>
                    <a:pt x="608" y="5"/>
                    <a:pt x="588" y="13"/>
                    <a:pt x="567" y="21"/>
                  </a:cubicBezTo>
                  <a:cubicBezTo>
                    <a:pt x="565" y="22"/>
                    <a:pt x="563" y="22"/>
                    <a:pt x="561" y="22"/>
                  </a:cubicBezTo>
                  <a:cubicBezTo>
                    <a:pt x="553" y="22"/>
                    <a:pt x="542" y="17"/>
                    <a:pt x="538" y="17"/>
                  </a:cubicBezTo>
                  <a:cubicBezTo>
                    <a:pt x="534" y="17"/>
                    <a:pt x="530" y="21"/>
                    <a:pt x="522" y="21"/>
                  </a:cubicBezTo>
                  <a:lnTo>
                    <a:pt x="473" y="21"/>
                  </a:lnTo>
                  <a:cubicBezTo>
                    <a:pt x="460" y="21"/>
                    <a:pt x="448" y="9"/>
                    <a:pt x="440" y="9"/>
                  </a:cubicBezTo>
                  <a:cubicBezTo>
                    <a:pt x="395" y="17"/>
                    <a:pt x="350" y="29"/>
                    <a:pt x="304" y="38"/>
                  </a:cubicBezTo>
                  <a:cubicBezTo>
                    <a:pt x="300" y="38"/>
                    <a:pt x="292" y="33"/>
                    <a:pt x="288" y="33"/>
                  </a:cubicBezTo>
                  <a:cubicBezTo>
                    <a:pt x="280" y="30"/>
                    <a:pt x="272" y="26"/>
                    <a:pt x="263" y="26"/>
                  </a:cubicBezTo>
                  <a:cubicBezTo>
                    <a:pt x="253" y="26"/>
                    <a:pt x="243" y="31"/>
                    <a:pt x="235" y="46"/>
                  </a:cubicBezTo>
                  <a:cubicBezTo>
                    <a:pt x="235" y="50"/>
                    <a:pt x="231" y="50"/>
                    <a:pt x="226" y="50"/>
                  </a:cubicBezTo>
                  <a:cubicBezTo>
                    <a:pt x="194" y="54"/>
                    <a:pt x="157" y="58"/>
                    <a:pt x="124" y="74"/>
                  </a:cubicBezTo>
                  <a:cubicBezTo>
                    <a:pt x="112" y="80"/>
                    <a:pt x="101" y="82"/>
                    <a:pt x="89" y="82"/>
                  </a:cubicBezTo>
                  <a:cubicBezTo>
                    <a:pt x="72" y="82"/>
                    <a:pt x="55" y="78"/>
                    <a:pt x="37" y="78"/>
                  </a:cubicBezTo>
                  <a:cubicBezTo>
                    <a:pt x="33" y="78"/>
                    <a:pt x="29" y="78"/>
                    <a:pt x="25" y="79"/>
                  </a:cubicBezTo>
                  <a:cubicBezTo>
                    <a:pt x="17" y="79"/>
                    <a:pt x="9" y="79"/>
                    <a:pt x="1" y="120"/>
                  </a:cubicBezTo>
                  <a:cubicBezTo>
                    <a:pt x="1" y="148"/>
                    <a:pt x="5" y="177"/>
                    <a:pt x="9" y="206"/>
                  </a:cubicBezTo>
                  <a:cubicBezTo>
                    <a:pt x="9" y="206"/>
                    <a:pt x="13" y="210"/>
                    <a:pt x="13" y="210"/>
                  </a:cubicBezTo>
                  <a:cubicBezTo>
                    <a:pt x="16" y="208"/>
                    <a:pt x="19" y="208"/>
                    <a:pt x="22" y="208"/>
                  </a:cubicBezTo>
                  <a:cubicBezTo>
                    <a:pt x="26" y="208"/>
                    <a:pt x="30" y="209"/>
                    <a:pt x="35" y="209"/>
                  </a:cubicBezTo>
                  <a:cubicBezTo>
                    <a:pt x="44" y="209"/>
                    <a:pt x="53" y="205"/>
                    <a:pt x="62" y="177"/>
                  </a:cubicBezTo>
                  <a:cubicBezTo>
                    <a:pt x="64" y="175"/>
                    <a:pt x="65" y="174"/>
                    <a:pt x="66" y="174"/>
                  </a:cubicBezTo>
                  <a:cubicBezTo>
                    <a:pt x="69" y="174"/>
                    <a:pt x="72" y="179"/>
                    <a:pt x="75" y="185"/>
                  </a:cubicBezTo>
                  <a:cubicBezTo>
                    <a:pt x="86" y="210"/>
                    <a:pt x="97" y="222"/>
                    <a:pt x="108" y="222"/>
                  </a:cubicBezTo>
                  <a:cubicBezTo>
                    <a:pt x="113" y="222"/>
                    <a:pt x="119" y="219"/>
                    <a:pt x="124" y="214"/>
                  </a:cubicBezTo>
                  <a:cubicBezTo>
                    <a:pt x="131" y="207"/>
                    <a:pt x="138" y="204"/>
                    <a:pt x="144" y="204"/>
                  </a:cubicBezTo>
                  <a:cubicBezTo>
                    <a:pt x="153" y="204"/>
                    <a:pt x="162" y="210"/>
                    <a:pt x="169" y="222"/>
                  </a:cubicBezTo>
                  <a:cubicBezTo>
                    <a:pt x="172" y="224"/>
                    <a:pt x="174" y="224"/>
                    <a:pt x="177" y="224"/>
                  </a:cubicBezTo>
                  <a:cubicBezTo>
                    <a:pt x="182" y="224"/>
                    <a:pt x="187" y="222"/>
                    <a:pt x="190" y="222"/>
                  </a:cubicBezTo>
                  <a:cubicBezTo>
                    <a:pt x="196" y="219"/>
                    <a:pt x="200" y="208"/>
                    <a:pt x="206" y="208"/>
                  </a:cubicBezTo>
                  <a:cubicBezTo>
                    <a:pt x="207" y="208"/>
                    <a:pt x="208" y="208"/>
                    <a:pt x="210" y="210"/>
                  </a:cubicBezTo>
                  <a:cubicBezTo>
                    <a:pt x="219" y="220"/>
                    <a:pt x="229" y="224"/>
                    <a:pt x="238" y="224"/>
                  </a:cubicBezTo>
                  <a:cubicBezTo>
                    <a:pt x="258" y="224"/>
                    <a:pt x="277" y="209"/>
                    <a:pt x="297" y="209"/>
                  </a:cubicBezTo>
                  <a:cubicBezTo>
                    <a:pt x="305" y="209"/>
                    <a:pt x="313" y="211"/>
                    <a:pt x="321" y="218"/>
                  </a:cubicBezTo>
                  <a:cubicBezTo>
                    <a:pt x="325" y="221"/>
                    <a:pt x="330" y="222"/>
                    <a:pt x="336" y="222"/>
                  </a:cubicBezTo>
                  <a:cubicBezTo>
                    <a:pt x="341" y="222"/>
                    <a:pt x="347" y="221"/>
                    <a:pt x="353" y="221"/>
                  </a:cubicBezTo>
                  <a:cubicBezTo>
                    <a:pt x="356" y="221"/>
                    <a:pt x="359" y="221"/>
                    <a:pt x="362" y="222"/>
                  </a:cubicBezTo>
                  <a:cubicBezTo>
                    <a:pt x="395" y="226"/>
                    <a:pt x="423" y="234"/>
                    <a:pt x="456" y="243"/>
                  </a:cubicBezTo>
                  <a:cubicBezTo>
                    <a:pt x="469" y="247"/>
                    <a:pt x="481" y="255"/>
                    <a:pt x="485" y="267"/>
                  </a:cubicBezTo>
                  <a:cubicBezTo>
                    <a:pt x="492" y="281"/>
                    <a:pt x="499" y="286"/>
                    <a:pt x="506" y="286"/>
                  </a:cubicBezTo>
                  <a:cubicBezTo>
                    <a:pt x="515" y="286"/>
                    <a:pt x="525" y="278"/>
                    <a:pt x="534" y="276"/>
                  </a:cubicBezTo>
                  <a:cubicBezTo>
                    <a:pt x="546" y="271"/>
                    <a:pt x="560" y="269"/>
                    <a:pt x="573" y="269"/>
                  </a:cubicBezTo>
                  <a:cubicBezTo>
                    <a:pt x="582" y="269"/>
                    <a:pt x="591" y="270"/>
                    <a:pt x="600" y="271"/>
                  </a:cubicBezTo>
                  <a:cubicBezTo>
                    <a:pt x="608" y="271"/>
                    <a:pt x="624" y="288"/>
                    <a:pt x="645" y="288"/>
                  </a:cubicBezTo>
                  <a:lnTo>
                    <a:pt x="645" y="9"/>
                  </a:lnTo>
                  <a:cubicBezTo>
                    <a:pt x="641" y="5"/>
                    <a:pt x="637" y="1"/>
                    <a:pt x="63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0"/>
            <p:cNvSpPr/>
            <p:nvPr/>
          </p:nvSpPr>
          <p:spPr>
            <a:xfrm>
              <a:off x="4819525" y="5419700"/>
              <a:ext cx="16125" cy="7200"/>
            </a:xfrm>
            <a:custGeom>
              <a:avLst/>
              <a:gdLst/>
              <a:ahLst/>
              <a:cxnLst/>
              <a:rect l="l" t="t" r="r" b="b"/>
              <a:pathLst>
                <a:path w="645" h="288" extrusionOk="0">
                  <a:moveTo>
                    <a:pt x="587" y="0"/>
                  </a:moveTo>
                  <a:cubicBezTo>
                    <a:pt x="585" y="0"/>
                    <a:pt x="582" y="1"/>
                    <a:pt x="579" y="1"/>
                  </a:cubicBezTo>
                  <a:cubicBezTo>
                    <a:pt x="542" y="18"/>
                    <a:pt x="501" y="34"/>
                    <a:pt x="460" y="47"/>
                  </a:cubicBezTo>
                  <a:cubicBezTo>
                    <a:pt x="457" y="47"/>
                    <a:pt x="454" y="48"/>
                    <a:pt x="451" y="48"/>
                  </a:cubicBezTo>
                  <a:cubicBezTo>
                    <a:pt x="439" y="48"/>
                    <a:pt x="428" y="43"/>
                    <a:pt x="415" y="43"/>
                  </a:cubicBezTo>
                  <a:cubicBezTo>
                    <a:pt x="399" y="43"/>
                    <a:pt x="382" y="47"/>
                    <a:pt x="366" y="59"/>
                  </a:cubicBezTo>
                  <a:cubicBezTo>
                    <a:pt x="360" y="61"/>
                    <a:pt x="353" y="62"/>
                    <a:pt x="345" y="62"/>
                  </a:cubicBezTo>
                  <a:cubicBezTo>
                    <a:pt x="337" y="62"/>
                    <a:pt x="329" y="61"/>
                    <a:pt x="321" y="59"/>
                  </a:cubicBezTo>
                  <a:cubicBezTo>
                    <a:pt x="317" y="56"/>
                    <a:pt x="312" y="55"/>
                    <a:pt x="307" y="55"/>
                  </a:cubicBezTo>
                  <a:cubicBezTo>
                    <a:pt x="297" y="55"/>
                    <a:pt x="284" y="60"/>
                    <a:pt x="276" y="63"/>
                  </a:cubicBezTo>
                  <a:cubicBezTo>
                    <a:pt x="270" y="63"/>
                    <a:pt x="263" y="70"/>
                    <a:pt x="257" y="70"/>
                  </a:cubicBezTo>
                  <a:cubicBezTo>
                    <a:pt x="255" y="70"/>
                    <a:pt x="253" y="69"/>
                    <a:pt x="251" y="67"/>
                  </a:cubicBezTo>
                  <a:cubicBezTo>
                    <a:pt x="239" y="61"/>
                    <a:pt x="224" y="58"/>
                    <a:pt x="210" y="58"/>
                  </a:cubicBezTo>
                  <a:cubicBezTo>
                    <a:pt x="195" y="58"/>
                    <a:pt x="179" y="61"/>
                    <a:pt x="165" y="67"/>
                  </a:cubicBezTo>
                  <a:cubicBezTo>
                    <a:pt x="128" y="84"/>
                    <a:pt x="91" y="92"/>
                    <a:pt x="54" y="96"/>
                  </a:cubicBezTo>
                  <a:cubicBezTo>
                    <a:pt x="53" y="96"/>
                    <a:pt x="52" y="97"/>
                    <a:pt x="51" y="97"/>
                  </a:cubicBezTo>
                  <a:cubicBezTo>
                    <a:pt x="44" y="97"/>
                    <a:pt x="37" y="87"/>
                    <a:pt x="29" y="79"/>
                  </a:cubicBezTo>
                  <a:cubicBezTo>
                    <a:pt x="27" y="78"/>
                    <a:pt x="25" y="77"/>
                    <a:pt x="23" y="77"/>
                  </a:cubicBezTo>
                  <a:cubicBezTo>
                    <a:pt x="14" y="77"/>
                    <a:pt x="7" y="94"/>
                    <a:pt x="1" y="141"/>
                  </a:cubicBezTo>
                  <a:cubicBezTo>
                    <a:pt x="5" y="170"/>
                    <a:pt x="9" y="198"/>
                    <a:pt x="13" y="231"/>
                  </a:cubicBezTo>
                  <a:cubicBezTo>
                    <a:pt x="21" y="227"/>
                    <a:pt x="29" y="231"/>
                    <a:pt x="34" y="211"/>
                  </a:cubicBezTo>
                  <a:cubicBezTo>
                    <a:pt x="39" y="197"/>
                    <a:pt x="44" y="193"/>
                    <a:pt x="49" y="193"/>
                  </a:cubicBezTo>
                  <a:cubicBezTo>
                    <a:pt x="54" y="193"/>
                    <a:pt x="58" y="198"/>
                    <a:pt x="62" y="203"/>
                  </a:cubicBezTo>
                  <a:cubicBezTo>
                    <a:pt x="73" y="220"/>
                    <a:pt x="91" y="228"/>
                    <a:pt x="109" y="228"/>
                  </a:cubicBezTo>
                  <a:cubicBezTo>
                    <a:pt x="113" y="228"/>
                    <a:pt x="116" y="228"/>
                    <a:pt x="120" y="227"/>
                  </a:cubicBezTo>
                  <a:cubicBezTo>
                    <a:pt x="136" y="223"/>
                    <a:pt x="153" y="227"/>
                    <a:pt x="165" y="219"/>
                  </a:cubicBezTo>
                  <a:cubicBezTo>
                    <a:pt x="171" y="214"/>
                    <a:pt x="178" y="212"/>
                    <a:pt x="184" y="212"/>
                  </a:cubicBezTo>
                  <a:cubicBezTo>
                    <a:pt x="200" y="212"/>
                    <a:pt x="215" y="227"/>
                    <a:pt x="231" y="227"/>
                  </a:cubicBezTo>
                  <a:cubicBezTo>
                    <a:pt x="256" y="227"/>
                    <a:pt x="282" y="250"/>
                    <a:pt x="308" y="250"/>
                  </a:cubicBezTo>
                  <a:cubicBezTo>
                    <a:pt x="315" y="250"/>
                    <a:pt x="322" y="248"/>
                    <a:pt x="329" y="244"/>
                  </a:cubicBezTo>
                  <a:cubicBezTo>
                    <a:pt x="330" y="243"/>
                    <a:pt x="331" y="243"/>
                    <a:pt x="333" y="243"/>
                  </a:cubicBezTo>
                  <a:cubicBezTo>
                    <a:pt x="341" y="243"/>
                    <a:pt x="351" y="252"/>
                    <a:pt x="358" y="256"/>
                  </a:cubicBezTo>
                  <a:cubicBezTo>
                    <a:pt x="366" y="260"/>
                    <a:pt x="375" y="261"/>
                    <a:pt x="383" y="261"/>
                  </a:cubicBezTo>
                  <a:cubicBezTo>
                    <a:pt x="402" y="261"/>
                    <a:pt x="420" y="253"/>
                    <a:pt x="440" y="248"/>
                  </a:cubicBezTo>
                  <a:cubicBezTo>
                    <a:pt x="446" y="247"/>
                    <a:pt x="452" y="246"/>
                    <a:pt x="458" y="246"/>
                  </a:cubicBezTo>
                  <a:cubicBezTo>
                    <a:pt x="477" y="246"/>
                    <a:pt x="495" y="251"/>
                    <a:pt x="514" y="260"/>
                  </a:cubicBezTo>
                  <a:cubicBezTo>
                    <a:pt x="534" y="264"/>
                    <a:pt x="555" y="268"/>
                    <a:pt x="575" y="268"/>
                  </a:cubicBezTo>
                  <a:cubicBezTo>
                    <a:pt x="596" y="272"/>
                    <a:pt x="620" y="268"/>
                    <a:pt x="637" y="285"/>
                  </a:cubicBezTo>
                  <a:cubicBezTo>
                    <a:pt x="637" y="287"/>
                    <a:pt x="638" y="288"/>
                    <a:pt x="639" y="288"/>
                  </a:cubicBezTo>
                  <a:cubicBezTo>
                    <a:pt x="641" y="288"/>
                    <a:pt x="643" y="287"/>
                    <a:pt x="645" y="285"/>
                  </a:cubicBezTo>
                  <a:lnTo>
                    <a:pt x="645" y="43"/>
                  </a:lnTo>
                  <a:cubicBezTo>
                    <a:pt x="627" y="28"/>
                    <a:pt x="608" y="0"/>
                    <a:pt x="58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0"/>
            <p:cNvSpPr/>
            <p:nvPr/>
          </p:nvSpPr>
          <p:spPr>
            <a:xfrm>
              <a:off x="4822100" y="5445675"/>
              <a:ext cx="13450" cy="7525"/>
            </a:xfrm>
            <a:custGeom>
              <a:avLst/>
              <a:gdLst/>
              <a:ahLst/>
              <a:cxnLst/>
              <a:rect l="l" t="t" r="r" b="b"/>
              <a:pathLst>
                <a:path w="538" h="301" extrusionOk="0">
                  <a:moveTo>
                    <a:pt x="530" y="1"/>
                  </a:moveTo>
                  <a:cubicBezTo>
                    <a:pt x="514" y="8"/>
                    <a:pt x="499" y="21"/>
                    <a:pt x="483" y="21"/>
                  </a:cubicBezTo>
                  <a:cubicBezTo>
                    <a:pt x="474" y="21"/>
                    <a:pt x="465" y="17"/>
                    <a:pt x="456" y="5"/>
                  </a:cubicBezTo>
                  <a:cubicBezTo>
                    <a:pt x="455" y="4"/>
                    <a:pt x="455" y="4"/>
                    <a:pt x="454" y="4"/>
                  </a:cubicBezTo>
                  <a:cubicBezTo>
                    <a:pt x="449" y="4"/>
                    <a:pt x="443" y="13"/>
                    <a:pt x="439" y="13"/>
                  </a:cubicBezTo>
                  <a:cubicBezTo>
                    <a:pt x="433" y="15"/>
                    <a:pt x="427" y="16"/>
                    <a:pt x="421" y="16"/>
                  </a:cubicBezTo>
                  <a:cubicBezTo>
                    <a:pt x="415" y="16"/>
                    <a:pt x="409" y="15"/>
                    <a:pt x="402" y="13"/>
                  </a:cubicBezTo>
                  <a:cubicBezTo>
                    <a:pt x="397" y="10"/>
                    <a:pt x="390" y="9"/>
                    <a:pt x="384" y="9"/>
                  </a:cubicBezTo>
                  <a:cubicBezTo>
                    <a:pt x="373" y="9"/>
                    <a:pt x="361" y="13"/>
                    <a:pt x="353" y="21"/>
                  </a:cubicBezTo>
                  <a:cubicBezTo>
                    <a:pt x="344" y="26"/>
                    <a:pt x="333" y="28"/>
                    <a:pt x="322" y="28"/>
                  </a:cubicBezTo>
                  <a:cubicBezTo>
                    <a:pt x="314" y="28"/>
                    <a:pt x="307" y="27"/>
                    <a:pt x="300" y="25"/>
                  </a:cubicBezTo>
                  <a:cubicBezTo>
                    <a:pt x="290" y="24"/>
                    <a:pt x="281" y="24"/>
                    <a:pt x="271" y="24"/>
                  </a:cubicBezTo>
                  <a:cubicBezTo>
                    <a:pt x="240" y="24"/>
                    <a:pt x="209" y="29"/>
                    <a:pt x="181" y="42"/>
                  </a:cubicBezTo>
                  <a:cubicBezTo>
                    <a:pt x="140" y="54"/>
                    <a:pt x="95" y="66"/>
                    <a:pt x="50" y="70"/>
                  </a:cubicBezTo>
                  <a:cubicBezTo>
                    <a:pt x="45" y="72"/>
                    <a:pt x="41" y="72"/>
                    <a:pt x="38" y="72"/>
                  </a:cubicBezTo>
                  <a:cubicBezTo>
                    <a:pt x="34" y="72"/>
                    <a:pt x="31" y="72"/>
                    <a:pt x="29" y="74"/>
                  </a:cubicBezTo>
                  <a:cubicBezTo>
                    <a:pt x="17" y="83"/>
                    <a:pt x="9" y="95"/>
                    <a:pt x="0" y="107"/>
                  </a:cubicBezTo>
                  <a:lnTo>
                    <a:pt x="0" y="136"/>
                  </a:lnTo>
                  <a:cubicBezTo>
                    <a:pt x="0" y="152"/>
                    <a:pt x="4" y="169"/>
                    <a:pt x="9" y="185"/>
                  </a:cubicBezTo>
                  <a:cubicBezTo>
                    <a:pt x="21" y="198"/>
                    <a:pt x="37" y="202"/>
                    <a:pt x="50" y="206"/>
                  </a:cubicBezTo>
                  <a:cubicBezTo>
                    <a:pt x="58" y="204"/>
                    <a:pt x="66" y="202"/>
                    <a:pt x="74" y="202"/>
                  </a:cubicBezTo>
                  <a:cubicBezTo>
                    <a:pt x="81" y="202"/>
                    <a:pt x="89" y="204"/>
                    <a:pt x="95" y="210"/>
                  </a:cubicBezTo>
                  <a:cubicBezTo>
                    <a:pt x="103" y="219"/>
                    <a:pt x="111" y="224"/>
                    <a:pt x="118" y="224"/>
                  </a:cubicBezTo>
                  <a:cubicBezTo>
                    <a:pt x="124" y="224"/>
                    <a:pt x="130" y="220"/>
                    <a:pt x="136" y="210"/>
                  </a:cubicBezTo>
                  <a:cubicBezTo>
                    <a:pt x="141" y="205"/>
                    <a:pt x="144" y="203"/>
                    <a:pt x="147" y="203"/>
                  </a:cubicBezTo>
                  <a:cubicBezTo>
                    <a:pt x="149" y="203"/>
                    <a:pt x="150" y="204"/>
                    <a:pt x="152" y="206"/>
                  </a:cubicBezTo>
                  <a:cubicBezTo>
                    <a:pt x="170" y="220"/>
                    <a:pt x="188" y="224"/>
                    <a:pt x="205" y="224"/>
                  </a:cubicBezTo>
                  <a:cubicBezTo>
                    <a:pt x="227" y="224"/>
                    <a:pt x="248" y="218"/>
                    <a:pt x="271" y="218"/>
                  </a:cubicBezTo>
                  <a:cubicBezTo>
                    <a:pt x="304" y="226"/>
                    <a:pt x="333" y="234"/>
                    <a:pt x="361" y="247"/>
                  </a:cubicBezTo>
                  <a:cubicBezTo>
                    <a:pt x="390" y="255"/>
                    <a:pt x="419" y="259"/>
                    <a:pt x="448" y="263"/>
                  </a:cubicBezTo>
                  <a:cubicBezTo>
                    <a:pt x="451" y="263"/>
                    <a:pt x="454" y="263"/>
                    <a:pt x="457" y="263"/>
                  </a:cubicBezTo>
                  <a:cubicBezTo>
                    <a:pt x="462" y="263"/>
                    <a:pt x="467" y="264"/>
                    <a:pt x="472" y="271"/>
                  </a:cubicBezTo>
                  <a:cubicBezTo>
                    <a:pt x="487" y="283"/>
                    <a:pt x="512" y="301"/>
                    <a:pt x="532" y="301"/>
                  </a:cubicBezTo>
                  <a:cubicBezTo>
                    <a:pt x="534" y="301"/>
                    <a:pt x="536" y="301"/>
                    <a:pt x="538" y="300"/>
                  </a:cubicBezTo>
                  <a:lnTo>
                    <a:pt x="538" y="9"/>
                  </a:lnTo>
                  <a:cubicBezTo>
                    <a:pt x="538" y="5"/>
                    <a:pt x="534" y="5"/>
                    <a:pt x="530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0"/>
            <p:cNvSpPr/>
            <p:nvPr/>
          </p:nvSpPr>
          <p:spPr>
            <a:xfrm>
              <a:off x="4829075" y="5354725"/>
              <a:ext cx="6475" cy="6325"/>
            </a:xfrm>
            <a:custGeom>
              <a:avLst/>
              <a:gdLst/>
              <a:ahLst/>
              <a:cxnLst/>
              <a:rect l="l" t="t" r="r" b="b"/>
              <a:pathLst>
                <a:path w="259" h="253" extrusionOk="0">
                  <a:moveTo>
                    <a:pt x="183" y="1"/>
                  </a:moveTo>
                  <a:cubicBezTo>
                    <a:pt x="161" y="1"/>
                    <a:pt x="139" y="20"/>
                    <a:pt x="119" y="40"/>
                  </a:cubicBezTo>
                  <a:cubicBezTo>
                    <a:pt x="119" y="41"/>
                    <a:pt x="118" y="41"/>
                    <a:pt x="116" y="41"/>
                  </a:cubicBezTo>
                  <a:cubicBezTo>
                    <a:pt x="112" y="41"/>
                    <a:pt x="106" y="36"/>
                    <a:pt x="103" y="36"/>
                  </a:cubicBezTo>
                  <a:cubicBezTo>
                    <a:pt x="99" y="32"/>
                    <a:pt x="91" y="32"/>
                    <a:pt x="87" y="32"/>
                  </a:cubicBezTo>
                  <a:cubicBezTo>
                    <a:pt x="66" y="36"/>
                    <a:pt x="45" y="40"/>
                    <a:pt x="25" y="44"/>
                  </a:cubicBezTo>
                  <a:cubicBezTo>
                    <a:pt x="17" y="48"/>
                    <a:pt x="9" y="48"/>
                    <a:pt x="0" y="52"/>
                  </a:cubicBezTo>
                  <a:cubicBezTo>
                    <a:pt x="0" y="89"/>
                    <a:pt x="0" y="122"/>
                    <a:pt x="4" y="130"/>
                  </a:cubicBezTo>
                  <a:cubicBezTo>
                    <a:pt x="9" y="151"/>
                    <a:pt x="17" y="180"/>
                    <a:pt x="25" y="180"/>
                  </a:cubicBezTo>
                  <a:cubicBezTo>
                    <a:pt x="29" y="178"/>
                    <a:pt x="34" y="177"/>
                    <a:pt x="38" y="177"/>
                  </a:cubicBezTo>
                  <a:cubicBezTo>
                    <a:pt x="53" y="177"/>
                    <a:pt x="66" y="187"/>
                    <a:pt x="78" y="200"/>
                  </a:cubicBezTo>
                  <a:cubicBezTo>
                    <a:pt x="78" y="200"/>
                    <a:pt x="81" y="205"/>
                    <a:pt x="84" y="205"/>
                  </a:cubicBezTo>
                  <a:cubicBezTo>
                    <a:pt x="85" y="205"/>
                    <a:pt x="86" y="205"/>
                    <a:pt x="87" y="204"/>
                  </a:cubicBezTo>
                  <a:cubicBezTo>
                    <a:pt x="91" y="199"/>
                    <a:pt x="95" y="197"/>
                    <a:pt x="100" y="197"/>
                  </a:cubicBezTo>
                  <a:cubicBezTo>
                    <a:pt x="116" y="197"/>
                    <a:pt x="133" y="226"/>
                    <a:pt x="152" y="229"/>
                  </a:cubicBezTo>
                  <a:cubicBezTo>
                    <a:pt x="164" y="233"/>
                    <a:pt x="177" y="233"/>
                    <a:pt x="185" y="233"/>
                  </a:cubicBezTo>
                  <a:cubicBezTo>
                    <a:pt x="186" y="234"/>
                    <a:pt x="188" y="234"/>
                    <a:pt x="190" y="234"/>
                  </a:cubicBezTo>
                  <a:cubicBezTo>
                    <a:pt x="192" y="234"/>
                    <a:pt x="195" y="233"/>
                    <a:pt x="198" y="233"/>
                  </a:cubicBezTo>
                  <a:cubicBezTo>
                    <a:pt x="203" y="233"/>
                    <a:pt x="209" y="236"/>
                    <a:pt x="214" y="249"/>
                  </a:cubicBezTo>
                  <a:cubicBezTo>
                    <a:pt x="217" y="252"/>
                    <a:pt x="220" y="252"/>
                    <a:pt x="223" y="252"/>
                  </a:cubicBezTo>
                  <a:cubicBezTo>
                    <a:pt x="234" y="252"/>
                    <a:pt x="245" y="240"/>
                    <a:pt x="254" y="240"/>
                  </a:cubicBezTo>
                  <a:cubicBezTo>
                    <a:pt x="256" y="240"/>
                    <a:pt x="257" y="240"/>
                    <a:pt x="259" y="241"/>
                  </a:cubicBezTo>
                  <a:lnTo>
                    <a:pt x="259" y="7"/>
                  </a:lnTo>
                  <a:cubicBezTo>
                    <a:pt x="247" y="11"/>
                    <a:pt x="230" y="11"/>
                    <a:pt x="218" y="15"/>
                  </a:cubicBezTo>
                  <a:lnTo>
                    <a:pt x="214" y="15"/>
                  </a:lnTo>
                  <a:cubicBezTo>
                    <a:pt x="203" y="5"/>
                    <a:pt x="193" y="1"/>
                    <a:pt x="18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0"/>
            <p:cNvSpPr/>
            <p:nvPr/>
          </p:nvSpPr>
          <p:spPr>
            <a:xfrm>
              <a:off x="4820050" y="5406925"/>
              <a:ext cx="15600" cy="6700"/>
            </a:xfrm>
            <a:custGeom>
              <a:avLst/>
              <a:gdLst/>
              <a:ahLst/>
              <a:cxnLst/>
              <a:rect l="l" t="t" r="r" b="b"/>
              <a:pathLst>
                <a:path w="624" h="268" extrusionOk="0">
                  <a:moveTo>
                    <a:pt x="594" y="1"/>
                  </a:moveTo>
                  <a:cubicBezTo>
                    <a:pt x="578" y="1"/>
                    <a:pt x="563" y="6"/>
                    <a:pt x="550" y="16"/>
                  </a:cubicBezTo>
                  <a:cubicBezTo>
                    <a:pt x="538" y="24"/>
                    <a:pt x="525" y="25"/>
                    <a:pt x="513" y="25"/>
                  </a:cubicBezTo>
                  <a:cubicBezTo>
                    <a:pt x="509" y="25"/>
                    <a:pt x="505" y="25"/>
                    <a:pt x="501" y="25"/>
                  </a:cubicBezTo>
                  <a:cubicBezTo>
                    <a:pt x="493" y="25"/>
                    <a:pt x="484" y="26"/>
                    <a:pt x="476" y="28"/>
                  </a:cubicBezTo>
                  <a:cubicBezTo>
                    <a:pt x="448" y="37"/>
                    <a:pt x="423" y="45"/>
                    <a:pt x="398" y="57"/>
                  </a:cubicBezTo>
                  <a:cubicBezTo>
                    <a:pt x="374" y="69"/>
                    <a:pt x="349" y="61"/>
                    <a:pt x="320" y="73"/>
                  </a:cubicBezTo>
                  <a:lnTo>
                    <a:pt x="304" y="73"/>
                  </a:lnTo>
                  <a:cubicBezTo>
                    <a:pt x="287" y="57"/>
                    <a:pt x="269" y="51"/>
                    <a:pt x="251" y="51"/>
                  </a:cubicBezTo>
                  <a:cubicBezTo>
                    <a:pt x="220" y="51"/>
                    <a:pt x="189" y="66"/>
                    <a:pt x="160" y="66"/>
                  </a:cubicBezTo>
                  <a:cubicBezTo>
                    <a:pt x="156" y="66"/>
                    <a:pt x="152" y="66"/>
                    <a:pt x="148" y="65"/>
                  </a:cubicBezTo>
                  <a:cubicBezTo>
                    <a:pt x="145" y="66"/>
                    <a:pt x="141" y="67"/>
                    <a:pt x="138" y="67"/>
                  </a:cubicBezTo>
                  <a:cubicBezTo>
                    <a:pt x="129" y="67"/>
                    <a:pt x="121" y="63"/>
                    <a:pt x="115" y="57"/>
                  </a:cubicBezTo>
                  <a:cubicBezTo>
                    <a:pt x="95" y="43"/>
                    <a:pt x="72" y="35"/>
                    <a:pt x="48" y="35"/>
                  </a:cubicBezTo>
                  <a:cubicBezTo>
                    <a:pt x="43" y="35"/>
                    <a:pt x="38" y="36"/>
                    <a:pt x="33" y="37"/>
                  </a:cubicBezTo>
                  <a:cubicBezTo>
                    <a:pt x="25" y="37"/>
                    <a:pt x="8" y="37"/>
                    <a:pt x="0" y="110"/>
                  </a:cubicBezTo>
                  <a:cubicBezTo>
                    <a:pt x="8" y="176"/>
                    <a:pt x="21" y="192"/>
                    <a:pt x="33" y="192"/>
                  </a:cubicBezTo>
                  <a:cubicBezTo>
                    <a:pt x="40" y="192"/>
                    <a:pt x="51" y="205"/>
                    <a:pt x="59" y="205"/>
                  </a:cubicBezTo>
                  <a:cubicBezTo>
                    <a:pt x="60" y="205"/>
                    <a:pt x="61" y="205"/>
                    <a:pt x="62" y="205"/>
                  </a:cubicBezTo>
                  <a:cubicBezTo>
                    <a:pt x="70" y="202"/>
                    <a:pt x="78" y="201"/>
                    <a:pt x="86" y="201"/>
                  </a:cubicBezTo>
                  <a:cubicBezTo>
                    <a:pt x="103" y="201"/>
                    <a:pt x="120" y="207"/>
                    <a:pt x="132" y="221"/>
                  </a:cubicBezTo>
                  <a:cubicBezTo>
                    <a:pt x="138" y="207"/>
                    <a:pt x="144" y="202"/>
                    <a:pt x="150" y="202"/>
                  </a:cubicBezTo>
                  <a:cubicBezTo>
                    <a:pt x="160" y="202"/>
                    <a:pt x="168" y="214"/>
                    <a:pt x="173" y="221"/>
                  </a:cubicBezTo>
                  <a:cubicBezTo>
                    <a:pt x="181" y="229"/>
                    <a:pt x="193" y="225"/>
                    <a:pt x="201" y="229"/>
                  </a:cubicBezTo>
                  <a:cubicBezTo>
                    <a:pt x="210" y="242"/>
                    <a:pt x="226" y="250"/>
                    <a:pt x="238" y="258"/>
                  </a:cubicBezTo>
                  <a:cubicBezTo>
                    <a:pt x="247" y="262"/>
                    <a:pt x="257" y="265"/>
                    <a:pt x="266" y="265"/>
                  </a:cubicBezTo>
                  <a:cubicBezTo>
                    <a:pt x="277" y="265"/>
                    <a:pt x="288" y="260"/>
                    <a:pt x="300" y="242"/>
                  </a:cubicBezTo>
                  <a:cubicBezTo>
                    <a:pt x="304" y="238"/>
                    <a:pt x="308" y="229"/>
                    <a:pt x="308" y="229"/>
                  </a:cubicBezTo>
                  <a:cubicBezTo>
                    <a:pt x="314" y="240"/>
                    <a:pt x="321" y="243"/>
                    <a:pt x="327" y="243"/>
                  </a:cubicBezTo>
                  <a:cubicBezTo>
                    <a:pt x="340" y="243"/>
                    <a:pt x="353" y="229"/>
                    <a:pt x="366" y="229"/>
                  </a:cubicBezTo>
                  <a:cubicBezTo>
                    <a:pt x="367" y="229"/>
                    <a:pt x="368" y="229"/>
                    <a:pt x="370" y="229"/>
                  </a:cubicBezTo>
                  <a:cubicBezTo>
                    <a:pt x="390" y="233"/>
                    <a:pt x="406" y="246"/>
                    <a:pt x="423" y="258"/>
                  </a:cubicBezTo>
                  <a:cubicBezTo>
                    <a:pt x="432" y="265"/>
                    <a:pt x="441" y="267"/>
                    <a:pt x="450" y="267"/>
                  </a:cubicBezTo>
                  <a:cubicBezTo>
                    <a:pt x="469" y="267"/>
                    <a:pt x="487" y="257"/>
                    <a:pt x="506" y="257"/>
                  </a:cubicBezTo>
                  <a:cubicBezTo>
                    <a:pt x="510" y="257"/>
                    <a:pt x="513" y="257"/>
                    <a:pt x="517" y="258"/>
                  </a:cubicBezTo>
                  <a:cubicBezTo>
                    <a:pt x="518" y="258"/>
                    <a:pt x="519" y="258"/>
                    <a:pt x="520" y="258"/>
                  </a:cubicBezTo>
                  <a:cubicBezTo>
                    <a:pt x="539" y="258"/>
                    <a:pt x="557" y="222"/>
                    <a:pt x="576" y="222"/>
                  </a:cubicBezTo>
                  <a:cubicBezTo>
                    <a:pt x="583" y="222"/>
                    <a:pt x="591" y="228"/>
                    <a:pt x="599" y="246"/>
                  </a:cubicBezTo>
                  <a:cubicBezTo>
                    <a:pt x="603" y="254"/>
                    <a:pt x="612" y="262"/>
                    <a:pt x="624" y="262"/>
                  </a:cubicBezTo>
                  <a:lnTo>
                    <a:pt x="624" y="8"/>
                  </a:lnTo>
                  <a:cubicBezTo>
                    <a:pt x="614" y="3"/>
                    <a:pt x="604" y="1"/>
                    <a:pt x="594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0"/>
            <p:cNvSpPr/>
            <p:nvPr/>
          </p:nvSpPr>
          <p:spPr>
            <a:xfrm>
              <a:off x="4816650" y="5393650"/>
              <a:ext cx="18900" cy="7125"/>
            </a:xfrm>
            <a:custGeom>
              <a:avLst/>
              <a:gdLst/>
              <a:ahLst/>
              <a:cxnLst/>
              <a:rect l="l" t="t" r="r" b="b"/>
              <a:pathLst>
                <a:path w="756" h="285" extrusionOk="0">
                  <a:moveTo>
                    <a:pt x="725" y="0"/>
                  </a:moveTo>
                  <a:cubicBezTo>
                    <a:pt x="695" y="0"/>
                    <a:pt x="666" y="21"/>
                    <a:pt x="637" y="46"/>
                  </a:cubicBezTo>
                  <a:cubicBezTo>
                    <a:pt x="616" y="59"/>
                    <a:pt x="596" y="67"/>
                    <a:pt x="571" y="71"/>
                  </a:cubicBezTo>
                  <a:cubicBezTo>
                    <a:pt x="563" y="71"/>
                    <a:pt x="559" y="75"/>
                    <a:pt x="551" y="75"/>
                  </a:cubicBezTo>
                  <a:cubicBezTo>
                    <a:pt x="542" y="78"/>
                    <a:pt x="531" y="81"/>
                    <a:pt x="520" y="81"/>
                  </a:cubicBezTo>
                  <a:cubicBezTo>
                    <a:pt x="515" y="81"/>
                    <a:pt x="510" y="80"/>
                    <a:pt x="506" y="79"/>
                  </a:cubicBezTo>
                  <a:cubicBezTo>
                    <a:pt x="479" y="76"/>
                    <a:pt x="455" y="73"/>
                    <a:pt x="432" y="73"/>
                  </a:cubicBezTo>
                  <a:cubicBezTo>
                    <a:pt x="422" y="73"/>
                    <a:pt x="413" y="74"/>
                    <a:pt x="403" y="75"/>
                  </a:cubicBezTo>
                  <a:cubicBezTo>
                    <a:pt x="370" y="75"/>
                    <a:pt x="333" y="67"/>
                    <a:pt x="300" y="67"/>
                  </a:cubicBezTo>
                  <a:cubicBezTo>
                    <a:pt x="288" y="67"/>
                    <a:pt x="272" y="71"/>
                    <a:pt x="259" y="75"/>
                  </a:cubicBezTo>
                  <a:cubicBezTo>
                    <a:pt x="239" y="78"/>
                    <a:pt x="218" y="91"/>
                    <a:pt x="198" y="91"/>
                  </a:cubicBezTo>
                  <a:cubicBezTo>
                    <a:pt x="190" y="91"/>
                    <a:pt x="181" y="89"/>
                    <a:pt x="173" y="83"/>
                  </a:cubicBezTo>
                  <a:cubicBezTo>
                    <a:pt x="154" y="68"/>
                    <a:pt x="134" y="64"/>
                    <a:pt x="113" y="64"/>
                  </a:cubicBezTo>
                  <a:cubicBezTo>
                    <a:pt x="94" y="64"/>
                    <a:pt x="73" y="67"/>
                    <a:pt x="52" y="67"/>
                  </a:cubicBezTo>
                  <a:cubicBezTo>
                    <a:pt x="47" y="67"/>
                    <a:pt x="43" y="67"/>
                    <a:pt x="38" y="67"/>
                  </a:cubicBezTo>
                  <a:cubicBezTo>
                    <a:pt x="25" y="67"/>
                    <a:pt x="13" y="79"/>
                    <a:pt x="1" y="137"/>
                  </a:cubicBezTo>
                  <a:cubicBezTo>
                    <a:pt x="9" y="179"/>
                    <a:pt x="18" y="196"/>
                    <a:pt x="26" y="196"/>
                  </a:cubicBezTo>
                  <a:cubicBezTo>
                    <a:pt x="30" y="196"/>
                    <a:pt x="34" y="192"/>
                    <a:pt x="38" y="186"/>
                  </a:cubicBezTo>
                  <a:cubicBezTo>
                    <a:pt x="44" y="180"/>
                    <a:pt x="49" y="178"/>
                    <a:pt x="54" y="178"/>
                  </a:cubicBezTo>
                  <a:cubicBezTo>
                    <a:pt x="63" y="178"/>
                    <a:pt x="71" y="185"/>
                    <a:pt x="79" y="190"/>
                  </a:cubicBezTo>
                  <a:cubicBezTo>
                    <a:pt x="91" y="198"/>
                    <a:pt x="103" y="202"/>
                    <a:pt x="116" y="206"/>
                  </a:cubicBezTo>
                  <a:cubicBezTo>
                    <a:pt x="128" y="211"/>
                    <a:pt x="140" y="218"/>
                    <a:pt x="152" y="218"/>
                  </a:cubicBezTo>
                  <a:cubicBezTo>
                    <a:pt x="161" y="218"/>
                    <a:pt x="169" y="215"/>
                    <a:pt x="177" y="206"/>
                  </a:cubicBezTo>
                  <a:cubicBezTo>
                    <a:pt x="178" y="205"/>
                    <a:pt x="179" y="205"/>
                    <a:pt x="180" y="205"/>
                  </a:cubicBezTo>
                  <a:cubicBezTo>
                    <a:pt x="182" y="205"/>
                    <a:pt x="183" y="209"/>
                    <a:pt x="186" y="215"/>
                  </a:cubicBezTo>
                  <a:cubicBezTo>
                    <a:pt x="190" y="227"/>
                    <a:pt x="194" y="231"/>
                    <a:pt x="198" y="231"/>
                  </a:cubicBezTo>
                  <a:cubicBezTo>
                    <a:pt x="203" y="231"/>
                    <a:pt x="208" y="227"/>
                    <a:pt x="214" y="223"/>
                  </a:cubicBezTo>
                  <a:cubicBezTo>
                    <a:pt x="227" y="211"/>
                    <a:pt x="239" y="215"/>
                    <a:pt x="247" y="211"/>
                  </a:cubicBezTo>
                  <a:cubicBezTo>
                    <a:pt x="253" y="208"/>
                    <a:pt x="257" y="208"/>
                    <a:pt x="262" y="208"/>
                  </a:cubicBezTo>
                  <a:cubicBezTo>
                    <a:pt x="267" y="208"/>
                    <a:pt x="272" y="208"/>
                    <a:pt x="280" y="206"/>
                  </a:cubicBezTo>
                  <a:cubicBezTo>
                    <a:pt x="285" y="205"/>
                    <a:pt x="289" y="204"/>
                    <a:pt x="294" y="204"/>
                  </a:cubicBezTo>
                  <a:cubicBezTo>
                    <a:pt x="305" y="204"/>
                    <a:pt x="316" y="209"/>
                    <a:pt x="325" y="227"/>
                  </a:cubicBezTo>
                  <a:cubicBezTo>
                    <a:pt x="333" y="243"/>
                    <a:pt x="346" y="252"/>
                    <a:pt x="362" y="252"/>
                  </a:cubicBezTo>
                  <a:cubicBezTo>
                    <a:pt x="387" y="256"/>
                    <a:pt x="411" y="256"/>
                    <a:pt x="436" y="260"/>
                  </a:cubicBezTo>
                  <a:cubicBezTo>
                    <a:pt x="485" y="268"/>
                    <a:pt x="534" y="280"/>
                    <a:pt x="584" y="284"/>
                  </a:cubicBezTo>
                  <a:cubicBezTo>
                    <a:pt x="608" y="280"/>
                    <a:pt x="637" y="276"/>
                    <a:pt x="661" y="268"/>
                  </a:cubicBezTo>
                  <a:cubicBezTo>
                    <a:pt x="670" y="266"/>
                    <a:pt x="678" y="265"/>
                    <a:pt x="686" y="265"/>
                  </a:cubicBezTo>
                  <a:cubicBezTo>
                    <a:pt x="694" y="265"/>
                    <a:pt x="703" y="266"/>
                    <a:pt x="711" y="268"/>
                  </a:cubicBezTo>
                  <a:cubicBezTo>
                    <a:pt x="717" y="271"/>
                    <a:pt x="721" y="283"/>
                    <a:pt x="729" y="283"/>
                  </a:cubicBezTo>
                  <a:cubicBezTo>
                    <a:pt x="731" y="283"/>
                    <a:pt x="733" y="282"/>
                    <a:pt x="735" y="280"/>
                  </a:cubicBezTo>
                  <a:cubicBezTo>
                    <a:pt x="739" y="276"/>
                    <a:pt x="748" y="276"/>
                    <a:pt x="756" y="276"/>
                  </a:cubicBezTo>
                  <a:lnTo>
                    <a:pt x="756" y="9"/>
                  </a:lnTo>
                  <a:lnTo>
                    <a:pt x="752" y="5"/>
                  </a:lnTo>
                  <a:cubicBezTo>
                    <a:pt x="743" y="2"/>
                    <a:pt x="734" y="0"/>
                    <a:pt x="725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0"/>
            <p:cNvSpPr/>
            <p:nvPr/>
          </p:nvSpPr>
          <p:spPr>
            <a:xfrm>
              <a:off x="4818500" y="5380750"/>
              <a:ext cx="17050" cy="6800"/>
            </a:xfrm>
            <a:custGeom>
              <a:avLst/>
              <a:gdLst/>
              <a:ahLst/>
              <a:cxnLst/>
              <a:rect l="l" t="t" r="r" b="b"/>
              <a:pathLst>
                <a:path w="682" h="272" extrusionOk="0">
                  <a:moveTo>
                    <a:pt x="682" y="0"/>
                  </a:moveTo>
                  <a:cubicBezTo>
                    <a:pt x="675" y="2"/>
                    <a:pt x="669" y="3"/>
                    <a:pt x="662" y="3"/>
                  </a:cubicBezTo>
                  <a:cubicBezTo>
                    <a:pt x="650" y="3"/>
                    <a:pt x="637" y="1"/>
                    <a:pt x="625" y="1"/>
                  </a:cubicBezTo>
                  <a:cubicBezTo>
                    <a:pt x="613" y="1"/>
                    <a:pt x="602" y="2"/>
                    <a:pt x="592" y="8"/>
                  </a:cubicBezTo>
                  <a:cubicBezTo>
                    <a:pt x="575" y="13"/>
                    <a:pt x="563" y="21"/>
                    <a:pt x="555" y="33"/>
                  </a:cubicBezTo>
                  <a:cubicBezTo>
                    <a:pt x="545" y="43"/>
                    <a:pt x="532" y="51"/>
                    <a:pt x="516" y="51"/>
                  </a:cubicBezTo>
                  <a:cubicBezTo>
                    <a:pt x="513" y="51"/>
                    <a:pt x="509" y="50"/>
                    <a:pt x="505" y="49"/>
                  </a:cubicBezTo>
                  <a:cubicBezTo>
                    <a:pt x="491" y="47"/>
                    <a:pt x="474" y="44"/>
                    <a:pt x="457" y="44"/>
                  </a:cubicBezTo>
                  <a:cubicBezTo>
                    <a:pt x="450" y="44"/>
                    <a:pt x="443" y="44"/>
                    <a:pt x="436" y="45"/>
                  </a:cubicBezTo>
                  <a:cubicBezTo>
                    <a:pt x="386" y="49"/>
                    <a:pt x="341" y="49"/>
                    <a:pt x="296" y="49"/>
                  </a:cubicBezTo>
                  <a:lnTo>
                    <a:pt x="235" y="49"/>
                  </a:lnTo>
                  <a:cubicBezTo>
                    <a:pt x="234" y="49"/>
                    <a:pt x="233" y="48"/>
                    <a:pt x="233" y="48"/>
                  </a:cubicBezTo>
                  <a:cubicBezTo>
                    <a:pt x="226" y="48"/>
                    <a:pt x="220" y="89"/>
                    <a:pt x="212" y="89"/>
                  </a:cubicBezTo>
                  <a:cubicBezTo>
                    <a:pt x="210" y="89"/>
                    <a:pt x="208" y="87"/>
                    <a:pt x="206" y="82"/>
                  </a:cubicBezTo>
                  <a:cubicBezTo>
                    <a:pt x="202" y="68"/>
                    <a:pt x="189" y="57"/>
                    <a:pt x="175" y="57"/>
                  </a:cubicBezTo>
                  <a:cubicBezTo>
                    <a:pt x="173" y="57"/>
                    <a:pt x="171" y="57"/>
                    <a:pt x="169" y="58"/>
                  </a:cubicBezTo>
                  <a:cubicBezTo>
                    <a:pt x="124" y="54"/>
                    <a:pt x="79" y="54"/>
                    <a:pt x="29" y="54"/>
                  </a:cubicBezTo>
                  <a:cubicBezTo>
                    <a:pt x="21" y="54"/>
                    <a:pt x="13" y="62"/>
                    <a:pt x="5" y="78"/>
                  </a:cubicBezTo>
                  <a:cubicBezTo>
                    <a:pt x="5" y="91"/>
                    <a:pt x="1" y="107"/>
                    <a:pt x="1" y="123"/>
                  </a:cubicBezTo>
                  <a:cubicBezTo>
                    <a:pt x="1" y="140"/>
                    <a:pt x="1" y="156"/>
                    <a:pt x="5" y="173"/>
                  </a:cubicBezTo>
                  <a:cubicBezTo>
                    <a:pt x="9" y="185"/>
                    <a:pt x="13" y="189"/>
                    <a:pt x="17" y="189"/>
                  </a:cubicBezTo>
                  <a:cubicBezTo>
                    <a:pt x="21" y="191"/>
                    <a:pt x="25" y="192"/>
                    <a:pt x="29" y="192"/>
                  </a:cubicBezTo>
                  <a:cubicBezTo>
                    <a:pt x="33" y="192"/>
                    <a:pt x="36" y="191"/>
                    <a:pt x="38" y="189"/>
                  </a:cubicBezTo>
                  <a:cubicBezTo>
                    <a:pt x="46" y="183"/>
                    <a:pt x="56" y="180"/>
                    <a:pt x="65" y="180"/>
                  </a:cubicBezTo>
                  <a:cubicBezTo>
                    <a:pt x="75" y="180"/>
                    <a:pt x="83" y="183"/>
                    <a:pt x="87" y="189"/>
                  </a:cubicBezTo>
                  <a:cubicBezTo>
                    <a:pt x="88" y="190"/>
                    <a:pt x="90" y="191"/>
                    <a:pt x="91" y="191"/>
                  </a:cubicBezTo>
                  <a:cubicBezTo>
                    <a:pt x="96" y="191"/>
                    <a:pt x="100" y="187"/>
                    <a:pt x="105" y="187"/>
                  </a:cubicBezTo>
                  <a:cubicBezTo>
                    <a:pt x="108" y="187"/>
                    <a:pt x="112" y="188"/>
                    <a:pt x="116" y="193"/>
                  </a:cubicBezTo>
                  <a:cubicBezTo>
                    <a:pt x="125" y="200"/>
                    <a:pt x="133" y="209"/>
                    <a:pt x="140" y="209"/>
                  </a:cubicBezTo>
                  <a:cubicBezTo>
                    <a:pt x="146" y="209"/>
                    <a:pt x="151" y="203"/>
                    <a:pt x="157" y="185"/>
                  </a:cubicBezTo>
                  <a:cubicBezTo>
                    <a:pt x="158" y="183"/>
                    <a:pt x="159" y="182"/>
                    <a:pt x="159" y="182"/>
                  </a:cubicBezTo>
                  <a:cubicBezTo>
                    <a:pt x="162" y="182"/>
                    <a:pt x="164" y="188"/>
                    <a:pt x="173" y="197"/>
                  </a:cubicBezTo>
                  <a:cubicBezTo>
                    <a:pt x="177" y="201"/>
                    <a:pt x="181" y="204"/>
                    <a:pt x="185" y="204"/>
                  </a:cubicBezTo>
                  <a:cubicBezTo>
                    <a:pt x="193" y="204"/>
                    <a:pt x="200" y="192"/>
                    <a:pt x="206" y="156"/>
                  </a:cubicBezTo>
                  <a:cubicBezTo>
                    <a:pt x="218" y="201"/>
                    <a:pt x="231" y="205"/>
                    <a:pt x="247" y="205"/>
                  </a:cubicBezTo>
                  <a:cubicBezTo>
                    <a:pt x="267" y="205"/>
                    <a:pt x="288" y="210"/>
                    <a:pt x="308" y="214"/>
                  </a:cubicBezTo>
                  <a:cubicBezTo>
                    <a:pt x="333" y="218"/>
                    <a:pt x="358" y="218"/>
                    <a:pt x="378" y="218"/>
                  </a:cubicBezTo>
                  <a:cubicBezTo>
                    <a:pt x="383" y="218"/>
                    <a:pt x="387" y="217"/>
                    <a:pt x="390" y="217"/>
                  </a:cubicBezTo>
                  <a:cubicBezTo>
                    <a:pt x="395" y="217"/>
                    <a:pt x="400" y="219"/>
                    <a:pt x="407" y="226"/>
                  </a:cubicBezTo>
                  <a:cubicBezTo>
                    <a:pt x="412" y="233"/>
                    <a:pt x="418" y="237"/>
                    <a:pt x="424" y="237"/>
                  </a:cubicBezTo>
                  <a:cubicBezTo>
                    <a:pt x="428" y="237"/>
                    <a:pt x="432" y="235"/>
                    <a:pt x="436" y="230"/>
                  </a:cubicBezTo>
                  <a:cubicBezTo>
                    <a:pt x="437" y="228"/>
                    <a:pt x="440" y="227"/>
                    <a:pt x="442" y="227"/>
                  </a:cubicBezTo>
                  <a:cubicBezTo>
                    <a:pt x="445" y="227"/>
                    <a:pt x="448" y="229"/>
                    <a:pt x="448" y="234"/>
                  </a:cubicBezTo>
                  <a:cubicBezTo>
                    <a:pt x="458" y="258"/>
                    <a:pt x="466" y="265"/>
                    <a:pt x="474" y="265"/>
                  </a:cubicBezTo>
                  <a:cubicBezTo>
                    <a:pt x="479" y="265"/>
                    <a:pt x="484" y="262"/>
                    <a:pt x="489" y="259"/>
                  </a:cubicBezTo>
                  <a:cubicBezTo>
                    <a:pt x="514" y="255"/>
                    <a:pt x="538" y="246"/>
                    <a:pt x="555" y="238"/>
                  </a:cubicBezTo>
                  <a:cubicBezTo>
                    <a:pt x="575" y="234"/>
                    <a:pt x="596" y="218"/>
                    <a:pt x="608" y="214"/>
                  </a:cubicBezTo>
                  <a:cubicBezTo>
                    <a:pt x="620" y="214"/>
                    <a:pt x="633" y="222"/>
                    <a:pt x="645" y="246"/>
                  </a:cubicBezTo>
                  <a:cubicBezTo>
                    <a:pt x="649" y="263"/>
                    <a:pt x="665" y="271"/>
                    <a:pt x="682" y="271"/>
                  </a:cubicBezTo>
                  <a:lnTo>
                    <a:pt x="682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0"/>
            <p:cNvSpPr/>
            <p:nvPr/>
          </p:nvSpPr>
          <p:spPr>
            <a:xfrm>
              <a:off x="4831025" y="5328825"/>
              <a:ext cx="4625" cy="6200"/>
            </a:xfrm>
            <a:custGeom>
              <a:avLst/>
              <a:gdLst/>
              <a:ahLst/>
              <a:cxnLst/>
              <a:rect l="l" t="t" r="r" b="b"/>
              <a:pathLst>
                <a:path w="185" h="248" extrusionOk="0">
                  <a:moveTo>
                    <a:pt x="181" y="1"/>
                  </a:moveTo>
                  <a:cubicBezTo>
                    <a:pt x="177" y="1"/>
                    <a:pt x="169" y="5"/>
                    <a:pt x="169" y="5"/>
                  </a:cubicBezTo>
                  <a:lnTo>
                    <a:pt x="91" y="5"/>
                  </a:lnTo>
                  <a:cubicBezTo>
                    <a:pt x="86" y="5"/>
                    <a:pt x="82" y="17"/>
                    <a:pt x="78" y="17"/>
                  </a:cubicBezTo>
                  <a:lnTo>
                    <a:pt x="25" y="42"/>
                  </a:lnTo>
                  <a:lnTo>
                    <a:pt x="21" y="42"/>
                  </a:lnTo>
                  <a:cubicBezTo>
                    <a:pt x="4" y="63"/>
                    <a:pt x="0" y="87"/>
                    <a:pt x="4" y="112"/>
                  </a:cubicBezTo>
                  <a:cubicBezTo>
                    <a:pt x="4" y="157"/>
                    <a:pt x="11" y="199"/>
                    <a:pt x="22" y="199"/>
                  </a:cubicBezTo>
                  <a:cubicBezTo>
                    <a:pt x="23" y="199"/>
                    <a:pt x="24" y="199"/>
                    <a:pt x="25" y="198"/>
                  </a:cubicBezTo>
                  <a:cubicBezTo>
                    <a:pt x="29" y="194"/>
                    <a:pt x="32" y="193"/>
                    <a:pt x="36" y="193"/>
                  </a:cubicBezTo>
                  <a:cubicBezTo>
                    <a:pt x="46" y="193"/>
                    <a:pt x="56" y="207"/>
                    <a:pt x="70" y="207"/>
                  </a:cubicBezTo>
                  <a:cubicBezTo>
                    <a:pt x="71" y="207"/>
                    <a:pt x="73" y="206"/>
                    <a:pt x="74" y="206"/>
                  </a:cubicBezTo>
                  <a:cubicBezTo>
                    <a:pt x="76" y="205"/>
                    <a:pt x="79" y="205"/>
                    <a:pt x="81" y="205"/>
                  </a:cubicBezTo>
                  <a:cubicBezTo>
                    <a:pt x="98" y="205"/>
                    <a:pt x="113" y="232"/>
                    <a:pt x="132" y="243"/>
                  </a:cubicBezTo>
                  <a:cubicBezTo>
                    <a:pt x="132" y="243"/>
                    <a:pt x="133" y="243"/>
                    <a:pt x="134" y="243"/>
                  </a:cubicBezTo>
                  <a:cubicBezTo>
                    <a:pt x="142" y="243"/>
                    <a:pt x="151" y="229"/>
                    <a:pt x="159" y="229"/>
                  </a:cubicBezTo>
                  <a:cubicBezTo>
                    <a:pt x="163" y="229"/>
                    <a:pt x="166" y="233"/>
                    <a:pt x="169" y="243"/>
                  </a:cubicBezTo>
                  <a:cubicBezTo>
                    <a:pt x="173" y="247"/>
                    <a:pt x="177" y="247"/>
                    <a:pt x="185" y="247"/>
                  </a:cubicBezTo>
                  <a:lnTo>
                    <a:pt x="181" y="1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0"/>
            <p:cNvSpPr/>
            <p:nvPr/>
          </p:nvSpPr>
          <p:spPr>
            <a:xfrm>
              <a:off x="4813675" y="5458725"/>
              <a:ext cx="21875" cy="7700"/>
            </a:xfrm>
            <a:custGeom>
              <a:avLst/>
              <a:gdLst/>
              <a:ahLst/>
              <a:cxnLst/>
              <a:rect l="l" t="t" r="r" b="b"/>
              <a:pathLst>
                <a:path w="875" h="308" extrusionOk="0">
                  <a:moveTo>
                    <a:pt x="867" y="1"/>
                  </a:moveTo>
                  <a:cubicBezTo>
                    <a:pt x="864" y="1"/>
                    <a:pt x="861" y="2"/>
                    <a:pt x="858" y="4"/>
                  </a:cubicBezTo>
                  <a:cubicBezTo>
                    <a:pt x="842" y="16"/>
                    <a:pt x="830" y="37"/>
                    <a:pt x="813" y="37"/>
                  </a:cubicBezTo>
                  <a:cubicBezTo>
                    <a:pt x="805" y="36"/>
                    <a:pt x="796" y="35"/>
                    <a:pt x="787" y="35"/>
                  </a:cubicBezTo>
                  <a:cubicBezTo>
                    <a:pt x="763" y="35"/>
                    <a:pt x="740" y="39"/>
                    <a:pt x="719" y="45"/>
                  </a:cubicBezTo>
                  <a:cubicBezTo>
                    <a:pt x="707" y="45"/>
                    <a:pt x="698" y="49"/>
                    <a:pt x="690" y="57"/>
                  </a:cubicBezTo>
                  <a:cubicBezTo>
                    <a:pt x="672" y="72"/>
                    <a:pt x="654" y="77"/>
                    <a:pt x="636" y="77"/>
                  </a:cubicBezTo>
                  <a:cubicBezTo>
                    <a:pt x="605" y="77"/>
                    <a:pt x="575" y="62"/>
                    <a:pt x="547" y="57"/>
                  </a:cubicBezTo>
                  <a:cubicBezTo>
                    <a:pt x="522" y="54"/>
                    <a:pt x="497" y="39"/>
                    <a:pt x="472" y="39"/>
                  </a:cubicBezTo>
                  <a:cubicBezTo>
                    <a:pt x="464" y="39"/>
                    <a:pt x="456" y="41"/>
                    <a:pt x="448" y="45"/>
                  </a:cubicBezTo>
                  <a:cubicBezTo>
                    <a:pt x="443" y="48"/>
                    <a:pt x="439" y="50"/>
                    <a:pt x="434" y="50"/>
                  </a:cubicBezTo>
                  <a:cubicBezTo>
                    <a:pt x="427" y="50"/>
                    <a:pt x="419" y="47"/>
                    <a:pt x="409" y="47"/>
                  </a:cubicBezTo>
                  <a:cubicBezTo>
                    <a:pt x="405" y="47"/>
                    <a:pt x="400" y="47"/>
                    <a:pt x="395" y="49"/>
                  </a:cubicBezTo>
                  <a:cubicBezTo>
                    <a:pt x="374" y="57"/>
                    <a:pt x="346" y="78"/>
                    <a:pt x="321" y="86"/>
                  </a:cubicBezTo>
                  <a:cubicBezTo>
                    <a:pt x="304" y="89"/>
                    <a:pt x="284" y="92"/>
                    <a:pt x="265" y="92"/>
                  </a:cubicBezTo>
                  <a:cubicBezTo>
                    <a:pt x="258" y="92"/>
                    <a:pt x="250" y="91"/>
                    <a:pt x="243" y="90"/>
                  </a:cubicBezTo>
                  <a:cubicBezTo>
                    <a:pt x="227" y="90"/>
                    <a:pt x="202" y="78"/>
                    <a:pt x="186" y="78"/>
                  </a:cubicBezTo>
                  <a:cubicBezTo>
                    <a:pt x="173" y="78"/>
                    <a:pt x="161" y="90"/>
                    <a:pt x="144" y="90"/>
                  </a:cubicBezTo>
                  <a:lnTo>
                    <a:pt x="34" y="90"/>
                  </a:lnTo>
                  <a:cubicBezTo>
                    <a:pt x="31" y="90"/>
                    <a:pt x="28" y="89"/>
                    <a:pt x="25" y="89"/>
                  </a:cubicBezTo>
                  <a:cubicBezTo>
                    <a:pt x="18" y="89"/>
                    <a:pt x="9" y="95"/>
                    <a:pt x="1" y="131"/>
                  </a:cubicBezTo>
                  <a:cubicBezTo>
                    <a:pt x="9" y="184"/>
                    <a:pt x="21" y="205"/>
                    <a:pt x="30" y="205"/>
                  </a:cubicBezTo>
                  <a:cubicBezTo>
                    <a:pt x="35" y="205"/>
                    <a:pt x="41" y="207"/>
                    <a:pt x="46" y="207"/>
                  </a:cubicBezTo>
                  <a:cubicBezTo>
                    <a:pt x="49" y="207"/>
                    <a:pt x="51" y="206"/>
                    <a:pt x="54" y="205"/>
                  </a:cubicBezTo>
                  <a:cubicBezTo>
                    <a:pt x="64" y="201"/>
                    <a:pt x="74" y="199"/>
                    <a:pt x="84" y="199"/>
                  </a:cubicBezTo>
                  <a:cubicBezTo>
                    <a:pt x="113" y="199"/>
                    <a:pt x="141" y="214"/>
                    <a:pt x="169" y="217"/>
                  </a:cubicBezTo>
                  <a:cubicBezTo>
                    <a:pt x="206" y="221"/>
                    <a:pt x="247" y="225"/>
                    <a:pt x="288" y="225"/>
                  </a:cubicBezTo>
                  <a:cubicBezTo>
                    <a:pt x="317" y="225"/>
                    <a:pt x="350" y="217"/>
                    <a:pt x="382" y="205"/>
                  </a:cubicBezTo>
                  <a:cubicBezTo>
                    <a:pt x="410" y="193"/>
                    <a:pt x="439" y="185"/>
                    <a:pt x="470" y="185"/>
                  </a:cubicBezTo>
                  <a:cubicBezTo>
                    <a:pt x="482" y="185"/>
                    <a:pt x="493" y="186"/>
                    <a:pt x="506" y="188"/>
                  </a:cubicBezTo>
                  <a:cubicBezTo>
                    <a:pt x="510" y="193"/>
                    <a:pt x="518" y="197"/>
                    <a:pt x="526" y="205"/>
                  </a:cubicBezTo>
                  <a:cubicBezTo>
                    <a:pt x="534" y="213"/>
                    <a:pt x="543" y="230"/>
                    <a:pt x="555" y="230"/>
                  </a:cubicBezTo>
                  <a:cubicBezTo>
                    <a:pt x="579" y="230"/>
                    <a:pt x="608" y="230"/>
                    <a:pt x="637" y="238"/>
                  </a:cubicBezTo>
                  <a:cubicBezTo>
                    <a:pt x="649" y="242"/>
                    <a:pt x="666" y="234"/>
                    <a:pt x="678" y="250"/>
                  </a:cubicBezTo>
                  <a:cubicBezTo>
                    <a:pt x="684" y="257"/>
                    <a:pt x="691" y="261"/>
                    <a:pt x="698" y="261"/>
                  </a:cubicBezTo>
                  <a:cubicBezTo>
                    <a:pt x="703" y="261"/>
                    <a:pt x="709" y="258"/>
                    <a:pt x="715" y="250"/>
                  </a:cubicBezTo>
                  <a:cubicBezTo>
                    <a:pt x="717" y="245"/>
                    <a:pt x="718" y="243"/>
                    <a:pt x="720" y="243"/>
                  </a:cubicBezTo>
                  <a:cubicBezTo>
                    <a:pt x="723" y="243"/>
                    <a:pt x="727" y="246"/>
                    <a:pt x="731" y="246"/>
                  </a:cubicBezTo>
                  <a:lnTo>
                    <a:pt x="768" y="246"/>
                  </a:lnTo>
                  <a:cubicBezTo>
                    <a:pt x="771" y="245"/>
                    <a:pt x="775" y="245"/>
                    <a:pt x="778" y="245"/>
                  </a:cubicBezTo>
                  <a:cubicBezTo>
                    <a:pt x="804" y="245"/>
                    <a:pt x="834" y="260"/>
                    <a:pt x="863" y="307"/>
                  </a:cubicBezTo>
                  <a:cubicBezTo>
                    <a:pt x="867" y="307"/>
                    <a:pt x="871" y="303"/>
                    <a:pt x="875" y="299"/>
                  </a:cubicBezTo>
                  <a:lnTo>
                    <a:pt x="875" y="4"/>
                  </a:lnTo>
                  <a:cubicBezTo>
                    <a:pt x="873" y="2"/>
                    <a:pt x="870" y="1"/>
                    <a:pt x="86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0"/>
            <p:cNvSpPr/>
            <p:nvPr/>
          </p:nvSpPr>
          <p:spPr>
            <a:xfrm>
              <a:off x="4824350" y="5341500"/>
              <a:ext cx="11200" cy="6850"/>
            </a:xfrm>
            <a:custGeom>
              <a:avLst/>
              <a:gdLst/>
              <a:ahLst/>
              <a:cxnLst/>
              <a:rect l="l" t="t" r="r" b="b"/>
              <a:pathLst>
                <a:path w="448" h="274" extrusionOk="0">
                  <a:moveTo>
                    <a:pt x="421" y="0"/>
                  </a:moveTo>
                  <a:cubicBezTo>
                    <a:pt x="410" y="0"/>
                    <a:pt x="398" y="8"/>
                    <a:pt x="385" y="8"/>
                  </a:cubicBezTo>
                  <a:cubicBezTo>
                    <a:pt x="383" y="8"/>
                    <a:pt x="380" y="7"/>
                    <a:pt x="378" y="7"/>
                  </a:cubicBezTo>
                  <a:cubicBezTo>
                    <a:pt x="375" y="6"/>
                    <a:pt x="373" y="5"/>
                    <a:pt x="370" y="5"/>
                  </a:cubicBezTo>
                  <a:cubicBezTo>
                    <a:pt x="358" y="5"/>
                    <a:pt x="346" y="16"/>
                    <a:pt x="333" y="16"/>
                  </a:cubicBezTo>
                  <a:cubicBezTo>
                    <a:pt x="332" y="16"/>
                    <a:pt x="330" y="15"/>
                    <a:pt x="329" y="15"/>
                  </a:cubicBezTo>
                  <a:cubicBezTo>
                    <a:pt x="325" y="14"/>
                    <a:pt x="322" y="14"/>
                    <a:pt x="318" y="14"/>
                  </a:cubicBezTo>
                  <a:cubicBezTo>
                    <a:pt x="294" y="14"/>
                    <a:pt x="272" y="36"/>
                    <a:pt x="247" y="36"/>
                  </a:cubicBezTo>
                  <a:cubicBezTo>
                    <a:pt x="239" y="36"/>
                    <a:pt x="226" y="27"/>
                    <a:pt x="214" y="27"/>
                  </a:cubicBezTo>
                  <a:cubicBezTo>
                    <a:pt x="185" y="36"/>
                    <a:pt x="157" y="52"/>
                    <a:pt x="140" y="81"/>
                  </a:cubicBezTo>
                  <a:cubicBezTo>
                    <a:pt x="139" y="82"/>
                    <a:pt x="138" y="82"/>
                    <a:pt x="137" y="82"/>
                  </a:cubicBezTo>
                  <a:cubicBezTo>
                    <a:pt x="133" y="82"/>
                    <a:pt x="127" y="77"/>
                    <a:pt x="124" y="77"/>
                  </a:cubicBezTo>
                  <a:cubicBezTo>
                    <a:pt x="103" y="60"/>
                    <a:pt x="74" y="48"/>
                    <a:pt x="50" y="40"/>
                  </a:cubicBezTo>
                  <a:cubicBezTo>
                    <a:pt x="49" y="39"/>
                    <a:pt x="48" y="39"/>
                    <a:pt x="47" y="39"/>
                  </a:cubicBezTo>
                  <a:cubicBezTo>
                    <a:pt x="35" y="39"/>
                    <a:pt x="20" y="60"/>
                    <a:pt x="13" y="60"/>
                  </a:cubicBezTo>
                  <a:cubicBezTo>
                    <a:pt x="13" y="60"/>
                    <a:pt x="12" y="60"/>
                    <a:pt x="12" y="60"/>
                  </a:cubicBezTo>
                  <a:cubicBezTo>
                    <a:pt x="4" y="60"/>
                    <a:pt x="1" y="99"/>
                    <a:pt x="1" y="126"/>
                  </a:cubicBezTo>
                  <a:cubicBezTo>
                    <a:pt x="1" y="163"/>
                    <a:pt x="7" y="180"/>
                    <a:pt x="15" y="180"/>
                  </a:cubicBezTo>
                  <a:cubicBezTo>
                    <a:pt x="15" y="180"/>
                    <a:pt x="16" y="180"/>
                    <a:pt x="17" y="179"/>
                  </a:cubicBezTo>
                  <a:cubicBezTo>
                    <a:pt x="29" y="173"/>
                    <a:pt x="41" y="169"/>
                    <a:pt x="53" y="169"/>
                  </a:cubicBezTo>
                  <a:cubicBezTo>
                    <a:pt x="71" y="169"/>
                    <a:pt x="88" y="177"/>
                    <a:pt x="103" y="192"/>
                  </a:cubicBezTo>
                  <a:cubicBezTo>
                    <a:pt x="105" y="193"/>
                    <a:pt x="108" y="194"/>
                    <a:pt x="110" y="194"/>
                  </a:cubicBezTo>
                  <a:cubicBezTo>
                    <a:pt x="117" y="194"/>
                    <a:pt x="123" y="190"/>
                    <a:pt x="130" y="190"/>
                  </a:cubicBezTo>
                  <a:cubicBezTo>
                    <a:pt x="135" y="190"/>
                    <a:pt x="140" y="192"/>
                    <a:pt x="144" y="200"/>
                  </a:cubicBezTo>
                  <a:cubicBezTo>
                    <a:pt x="149" y="207"/>
                    <a:pt x="154" y="210"/>
                    <a:pt x="159" y="210"/>
                  </a:cubicBezTo>
                  <a:cubicBezTo>
                    <a:pt x="170" y="210"/>
                    <a:pt x="181" y="194"/>
                    <a:pt x="189" y="192"/>
                  </a:cubicBezTo>
                  <a:cubicBezTo>
                    <a:pt x="202" y="183"/>
                    <a:pt x="210" y="179"/>
                    <a:pt x="222" y="179"/>
                  </a:cubicBezTo>
                  <a:cubicBezTo>
                    <a:pt x="263" y="179"/>
                    <a:pt x="300" y="187"/>
                    <a:pt x="341" y="204"/>
                  </a:cubicBezTo>
                  <a:cubicBezTo>
                    <a:pt x="349" y="208"/>
                    <a:pt x="362" y="237"/>
                    <a:pt x="374" y="245"/>
                  </a:cubicBezTo>
                  <a:cubicBezTo>
                    <a:pt x="382" y="253"/>
                    <a:pt x="390" y="249"/>
                    <a:pt x="403" y="261"/>
                  </a:cubicBezTo>
                  <a:cubicBezTo>
                    <a:pt x="405" y="263"/>
                    <a:pt x="407" y="264"/>
                    <a:pt x="409" y="264"/>
                  </a:cubicBezTo>
                  <a:cubicBezTo>
                    <a:pt x="416" y="264"/>
                    <a:pt x="425" y="253"/>
                    <a:pt x="433" y="253"/>
                  </a:cubicBezTo>
                  <a:cubicBezTo>
                    <a:pt x="437" y="253"/>
                    <a:pt x="441" y="255"/>
                    <a:pt x="444" y="261"/>
                  </a:cubicBezTo>
                  <a:cubicBezTo>
                    <a:pt x="444" y="265"/>
                    <a:pt x="448" y="270"/>
                    <a:pt x="448" y="274"/>
                  </a:cubicBezTo>
                  <a:lnTo>
                    <a:pt x="448" y="7"/>
                  </a:lnTo>
                  <a:cubicBezTo>
                    <a:pt x="447" y="8"/>
                    <a:pt x="446" y="8"/>
                    <a:pt x="445" y="8"/>
                  </a:cubicBezTo>
                  <a:cubicBezTo>
                    <a:pt x="441" y="8"/>
                    <a:pt x="435" y="3"/>
                    <a:pt x="431" y="3"/>
                  </a:cubicBezTo>
                  <a:cubicBezTo>
                    <a:pt x="428" y="1"/>
                    <a:pt x="425" y="0"/>
                    <a:pt x="42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0"/>
            <p:cNvSpPr/>
            <p:nvPr/>
          </p:nvSpPr>
          <p:spPr>
            <a:xfrm>
              <a:off x="4821800" y="5368025"/>
              <a:ext cx="13750" cy="6275"/>
            </a:xfrm>
            <a:custGeom>
              <a:avLst/>
              <a:gdLst/>
              <a:ahLst/>
              <a:cxnLst/>
              <a:rect l="l" t="t" r="r" b="b"/>
              <a:pathLst>
                <a:path w="550" h="251" extrusionOk="0">
                  <a:moveTo>
                    <a:pt x="550" y="0"/>
                  </a:moveTo>
                  <a:cubicBezTo>
                    <a:pt x="547" y="2"/>
                    <a:pt x="544" y="3"/>
                    <a:pt x="541" y="3"/>
                  </a:cubicBezTo>
                  <a:cubicBezTo>
                    <a:pt x="536" y="3"/>
                    <a:pt x="531" y="1"/>
                    <a:pt x="526" y="1"/>
                  </a:cubicBezTo>
                  <a:cubicBezTo>
                    <a:pt x="520" y="1"/>
                    <a:pt x="515" y="3"/>
                    <a:pt x="509" y="9"/>
                  </a:cubicBezTo>
                  <a:cubicBezTo>
                    <a:pt x="505" y="13"/>
                    <a:pt x="502" y="15"/>
                    <a:pt x="498" y="15"/>
                  </a:cubicBezTo>
                  <a:cubicBezTo>
                    <a:pt x="489" y="15"/>
                    <a:pt x="481" y="5"/>
                    <a:pt x="472" y="5"/>
                  </a:cubicBezTo>
                  <a:cubicBezTo>
                    <a:pt x="467" y="3"/>
                    <a:pt x="462" y="2"/>
                    <a:pt x="457" y="2"/>
                  </a:cubicBezTo>
                  <a:cubicBezTo>
                    <a:pt x="450" y="2"/>
                    <a:pt x="444" y="4"/>
                    <a:pt x="439" y="9"/>
                  </a:cubicBezTo>
                  <a:cubicBezTo>
                    <a:pt x="413" y="25"/>
                    <a:pt x="390" y="41"/>
                    <a:pt x="365" y="41"/>
                  </a:cubicBezTo>
                  <a:cubicBezTo>
                    <a:pt x="358" y="41"/>
                    <a:pt x="352" y="40"/>
                    <a:pt x="345" y="37"/>
                  </a:cubicBezTo>
                  <a:cubicBezTo>
                    <a:pt x="341" y="37"/>
                    <a:pt x="336" y="41"/>
                    <a:pt x="336" y="46"/>
                  </a:cubicBezTo>
                  <a:cubicBezTo>
                    <a:pt x="330" y="52"/>
                    <a:pt x="324" y="54"/>
                    <a:pt x="318" y="54"/>
                  </a:cubicBezTo>
                  <a:cubicBezTo>
                    <a:pt x="308" y="54"/>
                    <a:pt x="299" y="48"/>
                    <a:pt x="291" y="46"/>
                  </a:cubicBezTo>
                  <a:cubicBezTo>
                    <a:pt x="280" y="42"/>
                    <a:pt x="269" y="41"/>
                    <a:pt x="259" y="41"/>
                  </a:cubicBezTo>
                  <a:cubicBezTo>
                    <a:pt x="241" y="41"/>
                    <a:pt x="225" y="45"/>
                    <a:pt x="209" y="50"/>
                  </a:cubicBezTo>
                  <a:cubicBezTo>
                    <a:pt x="198" y="50"/>
                    <a:pt x="186" y="60"/>
                    <a:pt x="171" y="60"/>
                  </a:cubicBezTo>
                  <a:cubicBezTo>
                    <a:pt x="165" y="60"/>
                    <a:pt x="159" y="58"/>
                    <a:pt x="152" y="54"/>
                  </a:cubicBezTo>
                  <a:cubicBezTo>
                    <a:pt x="137" y="46"/>
                    <a:pt x="122" y="45"/>
                    <a:pt x="108" y="45"/>
                  </a:cubicBezTo>
                  <a:cubicBezTo>
                    <a:pt x="98" y="45"/>
                    <a:pt x="88" y="46"/>
                    <a:pt x="78" y="46"/>
                  </a:cubicBezTo>
                  <a:cubicBezTo>
                    <a:pt x="76" y="46"/>
                    <a:pt x="74" y="45"/>
                    <a:pt x="72" y="45"/>
                  </a:cubicBezTo>
                  <a:cubicBezTo>
                    <a:pt x="70" y="45"/>
                    <a:pt x="68" y="46"/>
                    <a:pt x="66" y="50"/>
                  </a:cubicBezTo>
                  <a:cubicBezTo>
                    <a:pt x="60" y="62"/>
                    <a:pt x="53" y="68"/>
                    <a:pt x="46" y="68"/>
                  </a:cubicBezTo>
                  <a:cubicBezTo>
                    <a:pt x="39" y="68"/>
                    <a:pt x="31" y="60"/>
                    <a:pt x="25" y="46"/>
                  </a:cubicBezTo>
                  <a:cubicBezTo>
                    <a:pt x="25" y="41"/>
                    <a:pt x="21" y="41"/>
                    <a:pt x="21" y="41"/>
                  </a:cubicBezTo>
                  <a:cubicBezTo>
                    <a:pt x="8" y="46"/>
                    <a:pt x="0" y="58"/>
                    <a:pt x="0" y="95"/>
                  </a:cubicBezTo>
                  <a:cubicBezTo>
                    <a:pt x="0" y="130"/>
                    <a:pt x="6" y="163"/>
                    <a:pt x="13" y="163"/>
                  </a:cubicBezTo>
                  <a:cubicBezTo>
                    <a:pt x="14" y="163"/>
                    <a:pt x="15" y="162"/>
                    <a:pt x="16" y="160"/>
                  </a:cubicBezTo>
                  <a:cubicBezTo>
                    <a:pt x="25" y="151"/>
                    <a:pt x="32" y="145"/>
                    <a:pt x="39" y="145"/>
                  </a:cubicBezTo>
                  <a:cubicBezTo>
                    <a:pt x="50" y="145"/>
                    <a:pt x="60" y="158"/>
                    <a:pt x="70" y="185"/>
                  </a:cubicBezTo>
                  <a:cubicBezTo>
                    <a:pt x="87" y="190"/>
                    <a:pt x="104" y="207"/>
                    <a:pt x="123" y="207"/>
                  </a:cubicBezTo>
                  <a:cubicBezTo>
                    <a:pt x="135" y="207"/>
                    <a:pt x="147" y="200"/>
                    <a:pt x="160" y="177"/>
                  </a:cubicBezTo>
                  <a:cubicBezTo>
                    <a:pt x="163" y="172"/>
                    <a:pt x="165" y="168"/>
                    <a:pt x="168" y="168"/>
                  </a:cubicBezTo>
                  <a:cubicBezTo>
                    <a:pt x="169" y="168"/>
                    <a:pt x="171" y="170"/>
                    <a:pt x="172" y="173"/>
                  </a:cubicBezTo>
                  <a:cubicBezTo>
                    <a:pt x="185" y="210"/>
                    <a:pt x="197" y="201"/>
                    <a:pt x="218" y="206"/>
                  </a:cubicBezTo>
                  <a:cubicBezTo>
                    <a:pt x="230" y="206"/>
                    <a:pt x="243" y="218"/>
                    <a:pt x="255" y="218"/>
                  </a:cubicBezTo>
                  <a:cubicBezTo>
                    <a:pt x="259" y="218"/>
                    <a:pt x="263" y="217"/>
                    <a:pt x="267" y="214"/>
                  </a:cubicBezTo>
                  <a:cubicBezTo>
                    <a:pt x="271" y="211"/>
                    <a:pt x="275" y="209"/>
                    <a:pt x="280" y="209"/>
                  </a:cubicBezTo>
                  <a:cubicBezTo>
                    <a:pt x="293" y="209"/>
                    <a:pt x="308" y="222"/>
                    <a:pt x="320" y="247"/>
                  </a:cubicBezTo>
                  <a:cubicBezTo>
                    <a:pt x="320" y="247"/>
                    <a:pt x="322" y="250"/>
                    <a:pt x="323" y="250"/>
                  </a:cubicBezTo>
                  <a:cubicBezTo>
                    <a:pt x="324" y="250"/>
                    <a:pt x="324" y="249"/>
                    <a:pt x="324" y="247"/>
                  </a:cubicBezTo>
                  <a:cubicBezTo>
                    <a:pt x="331" y="230"/>
                    <a:pt x="338" y="226"/>
                    <a:pt x="345" y="226"/>
                  </a:cubicBezTo>
                  <a:cubicBezTo>
                    <a:pt x="355" y="226"/>
                    <a:pt x="366" y="235"/>
                    <a:pt x="376" y="235"/>
                  </a:cubicBezTo>
                  <a:cubicBezTo>
                    <a:pt x="381" y="235"/>
                    <a:pt x="385" y="232"/>
                    <a:pt x="390" y="226"/>
                  </a:cubicBezTo>
                  <a:cubicBezTo>
                    <a:pt x="391" y="224"/>
                    <a:pt x="392" y="223"/>
                    <a:pt x="393" y="223"/>
                  </a:cubicBezTo>
                  <a:cubicBezTo>
                    <a:pt x="396" y="223"/>
                    <a:pt x="399" y="230"/>
                    <a:pt x="402" y="230"/>
                  </a:cubicBezTo>
                  <a:cubicBezTo>
                    <a:pt x="427" y="234"/>
                    <a:pt x="447" y="234"/>
                    <a:pt x="472" y="238"/>
                  </a:cubicBezTo>
                  <a:cubicBezTo>
                    <a:pt x="476" y="239"/>
                    <a:pt x="479" y="239"/>
                    <a:pt x="483" y="239"/>
                  </a:cubicBezTo>
                  <a:cubicBezTo>
                    <a:pt x="498" y="239"/>
                    <a:pt x="514" y="236"/>
                    <a:pt x="530" y="236"/>
                  </a:cubicBezTo>
                  <a:cubicBezTo>
                    <a:pt x="537" y="236"/>
                    <a:pt x="543" y="236"/>
                    <a:pt x="550" y="238"/>
                  </a:cubicBezTo>
                  <a:lnTo>
                    <a:pt x="550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0"/>
            <p:cNvSpPr/>
            <p:nvPr/>
          </p:nvSpPr>
          <p:spPr>
            <a:xfrm>
              <a:off x="4835625" y="5368100"/>
              <a:ext cx="750" cy="6100"/>
            </a:xfrm>
            <a:custGeom>
              <a:avLst/>
              <a:gdLst/>
              <a:ahLst/>
              <a:cxnLst/>
              <a:rect l="l" t="t" r="r" b="b"/>
              <a:pathLst>
                <a:path w="30" h="244" extrusionOk="0">
                  <a:moveTo>
                    <a:pt x="5" y="0"/>
                  </a:moveTo>
                  <a:cubicBezTo>
                    <a:pt x="4" y="0"/>
                    <a:pt x="2" y="1"/>
                    <a:pt x="1" y="2"/>
                  </a:cubicBezTo>
                  <a:lnTo>
                    <a:pt x="1" y="240"/>
                  </a:lnTo>
                  <a:cubicBezTo>
                    <a:pt x="1" y="244"/>
                    <a:pt x="5" y="244"/>
                    <a:pt x="5" y="244"/>
                  </a:cubicBezTo>
                  <a:cubicBezTo>
                    <a:pt x="21" y="240"/>
                    <a:pt x="30" y="203"/>
                    <a:pt x="30" y="137"/>
                  </a:cubicBezTo>
                  <a:cubicBezTo>
                    <a:pt x="30" y="40"/>
                    <a:pt x="19" y="0"/>
                    <a:pt x="5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0"/>
            <p:cNvSpPr/>
            <p:nvPr/>
          </p:nvSpPr>
          <p:spPr>
            <a:xfrm>
              <a:off x="4835625" y="5380850"/>
              <a:ext cx="750" cy="6900"/>
            </a:xfrm>
            <a:custGeom>
              <a:avLst/>
              <a:gdLst/>
              <a:ahLst/>
              <a:cxnLst/>
              <a:rect l="l" t="t" r="r" b="b"/>
              <a:pathLst>
                <a:path w="30" h="276" extrusionOk="0">
                  <a:moveTo>
                    <a:pt x="2" y="0"/>
                  </a:moveTo>
                  <a:cubicBezTo>
                    <a:pt x="2" y="0"/>
                    <a:pt x="1" y="0"/>
                    <a:pt x="1" y="0"/>
                  </a:cubicBezTo>
                  <a:lnTo>
                    <a:pt x="1" y="275"/>
                  </a:lnTo>
                  <a:lnTo>
                    <a:pt x="5" y="275"/>
                  </a:lnTo>
                  <a:cubicBezTo>
                    <a:pt x="6" y="275"/>
                    <a:pt x="6" y="276"/>
                    <a:pt x="7" y="276"/>
                  </a:cubicBezTo>
                  <a:cubicBezTo>
                    <a:pt x="18" y="276"/>
                    <a:pt x="30" y="231"/>
                    <a:pt x="30" y="156"/>
                  </a:cubicBezTo>
                  <a:cubicBezTo>
                    <a:pt x="30" y="72"/>
                    <a:pt x="18" y="0"/>
                    <a:pt x="2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0"/>
            <p:cNvSpPr/>
            <p:nvPr/>
          </p:nvSpPr>
          <p:spPr>
            <a:xfrm>
              <a:off x="4835625" y="5341875"/>
              <a:ext cx="850" cy="6750"/>
            </a:xfrm>
            <a:custGeom>
              <a:avLst/>
              <a:gdLst/>
              <a:ahLst/>
              <a:cxnLst/>
              <a:rect l="l" t="t" r="r" b="b"/>
              <a:pathLst>
                <a:path w="34" h="270" extrusionOk="0">
                  <a:moveTo>
                    <a:pt x="1" y="0"/>
                  </a:moveTo>
                  <a:lnTo>
                    <a:pt x="1" y="263"/>
                  </a:lnTo>
                  <a:cubicBezTo>
                    <a:pt x="3" y="267"/>
                    <a:pt x="6" y="270"/>
                    <a:pt x="8" y="270"/>
                  </a:cubicBezTo>
                  <a:cubicBezTo>
                    <a:pt x="14" y="270"/>
                    <a:pt x="20" y="255"/>
                    <a:pt x="26" y="226"/>
                  </a:cubicBezTo>
                  <a:cubicBezTo>
                    <a:pt x="34" y="177"/>
                    <a:pt x="34" y="123"/>
                    <a:pt x="26" y="74"/>
                  </a:cubicBezTo>
                  <a:cubicBezTo>
                    <a:pt x="17" y="33"/>
                    <a:pt x="9" y="0"/>
                    <a:pt x="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0"/>
            <p:cNvSpPr/>
            <p:nvPr/>
          </p:nvSpPr>
          <p:spPr>
            <a:xfrm>
              <a:off x="4835625" y="5328950"/>
              <a:ext cx="850" cy="6175"/>
            </a:xfrm>
            <a:custGeom>
              <a:avLst/>
              <a:gdLst/>
              <a:ahLst/>
              <a:cxnLst/>
              <a:rect l="l" t="t" r="r" b="b"/>
              <a:pathLst>
                <a:path w="34" h="247" extrusionOk="0">
                  <a:moveTo>
                    <a:pt x="1" y="0"/>
                  </a:moveTo>
                  <a:lnTo>
                    <a:pt x="1" y="246"/>
                  </a:lnTo>
                  <a:cubicBezTo>
                    <a:pt x="13" y="242"/>
                    <a:pt x="21" y="213"/>
                    <a:pt x="30" y="177"/>
                  </a:cubicBezTo>
                  <a:cubicBezTo>
                    <a:pt x="34" y="140"/>
                    <a:pt x="34" y="99"/>
                    <a:pt x="30" y="62"/>
                  </a:cubicBezTo>
                  <a:cubicBezTo>
                    <a:pt x="21" y="4"/>
                    <a:pt x="13" y="0"/>
                    <a:pt x="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40"/>
            <p:cNvSpPr/>
            <p:nvPr/>
          </p:nvSpPr>
          <p:spPr>
            <a:xfrm>
              <a:off x="4835625" y="5354900"/>
              <a:ext cx="850" cy="5975"/>
            </a:xfrm>
            <a:custGeom>
              <a:avLst/>
              <a:gdLst/>
              <a:ahLst/>
              <a:cxnLst/>
              <a:rect l="l" t="t" r="r" b="b"/>
              <a:pathLst>
                <a:path w="34" h="239" extrusionOk="0">
                  <a:moveTo>
                    <a:pt x="13" y="0"/>
                  </a:moveTo>
                  <a:lnTo>
                    <a:pt x="1" y="4"/>
                  </a:lnTo>
                  <a:lnTo>
                    <a:pt x="1" y="238"/>
                  </a:lnTo>
                  <a:cubicBezTo>
                    <a:pt x="2" y="238"/>
                    <a:pt x="2" y="238"/>
                    <a:pt x="3" y="238"/>
                  </a:cubicBezTo>
                  <a:cubicBezTo>
                    <a:pt x="22" y="238"/>
                    <a:pt x="34" y="181"/>
                    <a:pt x="30" y="82"/>
                  </a:cubicBezTo>
                  <a:cubicBezTo>
                    <a:pt x="30" y="54"/>
                    <a:pt x="21" y="29"/>
                    <a:pt x="13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40"/>
            <p:cNvSpPr/>
            <p:nvPr/>
          </p:nvSpPr>
          <p:spPr>
            <a:xfrm>
              <a:off x="4835625" y="5433050"/>
              <a:ext cx="850" cy="7000"/>
            </a:xfrm>
            <a:custGeom>
              <a:avLst/>
              <a:gdLst/>
              <a:ahLst/>
              <a:cxnLst/>
              <a:rect l="l" t="t" r="r" b="b"/>
              <a:pathLst>
                <a:path w="34" h="280" extrusionOk="0">
                  <a:moveTo>
                    <a:pt x="1" y="1"/>
                  </a:moveTo>
                  <a:lnTo>
                    <a:pt x="1" y="280"/>
                  </a:lnTo>
                  <a:cubicBezTo>
                    <a:pt x="17" y="280"/>
                    <a:pt x="30" y="264"/>
                    <a:pt x="30" y="210"/>
                  </a:cubicBezTo>
                  <a:cubicBezTo>
                    <a:pt x="34" y="149"/>
                    <a:pt x="30" y="87"/>
                    <a:pt x="13" y="30"/>
                  </a:cubicBezTo>
                  <a:cubicBezTo>
                    <a:pt x="13" y="17"/>
                    <a:pt x="5" y="9"/>
                    <a:pt x="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40"/>
            <p:cNvSpPr/>
            <p:nvPr/>
          </p:nvSpPr>
          <p:spPr>
            <a:xfrm>
              <a:off x="4835525" y="5446100"/>
              <a:ext cx="950" cy="7200"/>
            </a:xfrm>
            <a:custGeom>
              <a:avLst/>
              <a:gdLst/>
              <a:ahLst/>
              <a:cxnLst/>
              <a:rect l="l" t="t" r="r" b="b"/>
              <a:pathLst>
                <a:path w="38" h="288" extrusionOk="0">
                  <a:moveTo>
                    <a:pt x="1" y="0"/>
                  </a:moveTo>
                  <a:lnTo>
                    <a:pt x="1" y="287"/>
                  </a:lnTo>
                  <a:cubicBezTo>
                    <a:pt x="17" y="279"/>
                    <a:pt x="34" y="263"/>
                    <a:pt x="34" y="222"/>
                  </a:cubicBezTo>
                  <a:cubicBezTo>
                    <a:pt x="38" y="107"/>
                    <a:pt x="34" y="25"/>
                    <a:pt x="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40"/>
            <p:cNvSpPr/>
            <p:nvPr/>
          </p:nvSpPr>
          <p:spPr>
            <a:xfrm>
              <a:off x="4835625" y="5458800"/>
              <a:ext cx="950" cy="7425"/>
            </a:xfrm>
            <a:custGeom>
              <a:avLst/>
              <a:gdLst/>
              <a:ahLst/>
              <a:cxnLst/>
              <a:rect l="l" t="t" r="r" b="b"/>
              <a:pathLst>
                <a:path w="38" h="297" extrusionOk="0">
                  <a:moveTo>
                    <a:pt x="1" y="1"/>
                  </a:moveTo>
                  <a:lnTo>
                    <a:pt x="1" y="296"/>
                  </a:lnTo>
                  <a:cubicBezTo>
                    <a:pt x="30" y="251"/>
                    <a:pt x="38" y="194"/>
                    <a:pt x="30" y="140"/>
                  </a:cubicBezTo>
                  <a:cubicBezTo>
                    <a:pt x="21" y="54"/>
                    <a:pt x="13" y="13"/>
                    <a:pt x="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40"/>
            <p:cNvSpPr/>
            <p:nvPr/>
          </p:nvSpPr>
          <p:spPr>
            <a:xfrm>
              <a:off x="4835625" y="5407200"/>
              <a:ext cx="750" cy="6400"/>
            </a:xfrm>
            <a:custGeom>
              <a:avLst/>
              <a:gdLst/>
              <a:ahLst/>
              <a:cxnLst/>
              <a:rect l="l" t="t" r="r" b="b"/>
              <a:pathLst>
                <a:path w="30" h="256" extrusionOk="0">
                  <a:moveTo>
                    <a:pt x="1" y="1"/>
                  </a:moveTo>
                  <a:lnTo>
                    <a:pt x="1" y="255"/>
                  </a:lnTo>
                  <a:cubicBezTo>
                    <a:pt x="5" y="251"/>
                    <a:pt x="13" y="247"/>
                    <a:pt x="21" y="227"/>
                  </a:cubicBezTo>
                  <a:cubicBezTo>
                    <a:pt x="30" y="181"/>
                    <a:pt x="30" y="132"/>
                    <a:pt x="30" y="87"/>
                  </a:cubicBezTo>
                  <a:cubicBezTo>
                    <a:pt x="26" y="34"/>
                    <a:pt x="17" y="9"/>
                    <a:pt x="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40"/>
            <p:cNvSpPr/>
            <p:nvPr/>
          </p:nvSpPr>
          <p:spPr>
            <a:xfrm>
              <a:off x="4835525" y="5393975"/>
              <a:ext cx="950" cy="6825"/>
            </a:xfrm>
            <a:custGeom>
              <a:avLst/>
              <a:gdLst/>
              <a:ahLst/>
              <a:cxnLst/>
              <a:rect l="l" t="t" r="r" b="b"/>
              <a:pathLst>
                <a:path w="38" h="273" extrusionOk="0">
                  <a:moveTo>
                    <a:pt x="1" y="1"/>
                  </a:moveTo>
                  <a:lnTo>
                    <a:pt x="1" y="271"/>
                  </a:lnTo>
                  <a:lnTo>
                    <a:pt x="5" y="271"/>
                  </a:lnTo>
                  <a:cubicBezTo>
                    <a:pt x="6" y="272"/>
                    <a:pt x="8" y="272"/>
                    <a:pt x="9" y="272"/>
                  </a:cubicBezTo>
                  <a:cubicBezTo>
                    <a:pt x="27" y="272"/>
                    <a:pt x="38" y="223"/>
                    <a:pt x="34" y="128"/>
                  </a:cubicBezTo>
                  <a:cubicBezTo>
                    <a:pt x="25" y="42"/>
                    <a:pt x="21" y="13"/>
                    <a:pt x="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40"/>
            <p:cNvSpPr/>
            <p:nvPr/>
          </p:nvSpPr>
          <p:spPr>
            <a:xfrm>
              <a:off x="4835625" y="5420950"/>
              <a:ext cx="750" cy="6075"/>
            </a:xfrm>
            <a:custGeom>
              <a:avLst/>
              <a:gdLst/>
              <a:ahLst/>
              <a:cxnLst/>
              <a:rect l="l" t="t" r="r" b="b"/>
              <a:pathLst>
                <a:path w="30" h="243" extrusionOk="0">
                  <a:moveTo>
                    <a:pt x="1" y="1"/>
                  </a:moveTo>
                  <a:lnTo>
                    <a:pt x="1" y="243"/>
                  </a:lnTo>
                  <a:cubicBezTo>
                    <a:pt x="30" y="231"/>
                    <a:pt x="30" y="157"/>
                    <a:pt x="30" y="124"/>
                  </a:cubicBezTo>
                  <a:cubicBezTo>
                    <a:pt x="30" y="62"/>
                    <a:pt x="26" y="13"/>
                    <a:pt x="13" y="9"/>
                  </a:cubicBezTo>
                  <a:cubicBezTo>
                    <a:pt x="9" y="5"/>
                    <a:pt x="5" y="1"/>
                    <a:pt x="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40"/>
            <p:cNvSpPr/>
            <p:nvPr/>
          </p:nvSpPr>
          <p:spPr>
            <a:xfrm>
              <a:off x="3017475" y="4529075"/>
              <a:ext cx="850" cy="6100"/>
            </a:xfrm>
            <a:custGeom>
              <a:avLst/>
              <a:gdLst/>
              <a:ahLst/>
              <a:cxnLst/>
              <a:rect l="l" t="t" r="r" b="b"/>
              <a:pathLst>
                <a:path w="34" h="244" extrusionOk="0">
                  <a:moveTo>
                    <a:pt x="28" y="1"/>
                  </a:moveTo>
                  <a:cubicBezTo>
                    <a:pt x="12" y="1"/>
                    <a:pt x="4" y="37"/>
                    <a:pt x="1" y="137"/>
                  </a:cubicBezTo>
                  <a:cubicBezTo>
                    <a:pt x="1" y="203"/>
                    <a:pt x="9" y="236"/>
                    <a:pt x="25" y="244"/>
                  </a:cubicBezTo>
                  <a:cubicBezTo>
                    <a:pt x="25" y="244"/>
                    <a:pt x="29" y="244"/>
                    <a:pt x="34" y="240"/>
                  </a:cubicBezTo>
                  <a:lnTo>
                    <a:pt x="34" y="2"/>
                  </a:lnTo>
                  <a:cubicBezTo>
                    <a:pt x="32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40"/>
            <p:cNvSpPr/>
            <p:nvPr/>
          </p:nvSpPr>
          <p:spPr>
            <a:xfrm>
              <a:off x="3017475" y="4541825"/>
              <a:ext cx="850" cy="6825"/>
            </a:xfrm>
            <a:custGeom>
              <a:avLst/>
              <a:gdLst/>
              <a:ahLst/>
              <a:cxnLst/>
              <a:rect l="l" t="t" r="r" b="b"/>
              <a:pathLst>
                <a:path w="34" h="273" extrusionOk="0">
                  <a:moveTo>
                    <a:pt x="31" y="0"/>
                  </a:moveTo>
                  <a:cubicBezTo>
                    <a:pt x="12" y="0"/>
                    <a:pt x="1" y="71"/>
                    <a:pt x="1" y="153"/>
                  </a:cubicBezTo>
                  <a:cubicBezTo>
                    <a:pt x="1" y="225"/>
                    <a:pt x="11" y="272"/>
                    <a:pt x="26" y="272"/>
                  </a:cubicBezTo>
                  <a:cubicBezTo>
                    <a:pt x="27" y="272"/>
                    <a:pt x="28" y="272"/>
                    <a:pt x="29" y="271"/>
                  </a:cubicBezTo>
                  <a:lnTo>
                    <a:pt x="34" y="271"/>
                  </a:lnTo>
                  <a:lnTo>
                    <a:pt x="34" y="1"/>
                  </a:lnTo>
                  <a:cubicBezTo>
                    <a:pt x="33" y="0"/>
                    <a:pt x="32" y="0"/>
                    <a:pt x="3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40"/>
            <p:cNvSpPr/>
            <p:nvPr/>
          </p:nvSpPr>
          <p:spPr>
            <a:xfrm>
              <a:off x="3017375" y="4502750"/>
              <a:ext cx="850" cy="6850"/>
            </a:xfrm>
            <a:custGeom>
              <a:avLst/>
              <a:gdLst/>
              <a:ahLst/>
              <a:cxnLst/>
              <a:rect l="l" t="t" r="r" b="b"/>
              <a:pathLst>
                <a:path w="34" h="274" extrusionOk="0">
                  <a:moveTo>
                    <a:pt x="33" y="0"/>
                  </a:moveTo>
                  <a:cubicBezTo>
                    <a:pt x="29" y="0"/>
                    <a:pt x="17" y="37"/>
                    <a:pt x="13" y="78"/>
                  </a:cubicBezTo>
                  <a:cubicBezTo>
                    <a:pt x="1" y="128"/>
                    <a:pt x="1" y="181"/>
                    <a:pt x="13" y="230"/>
                  </a:cubicBezTo>
                  <a:cubicBezTo>
                    <a:pt x="16" y="257"/>
                    <a:pt x="21" y="273"/>
                    <a:pt x="27" y="273"/>
                  </a:cubicBezTo>
                  <a:cubicBezTo>
                    <a:pt x="29" y="273"/>
                    <a:pt x="31" y="271"/>
                    <a:pt x="33" y="267"/>
                  </a:cubicBezTo>
                  <a:lnTo>
                    <a:pt x="33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40"/>
            <p:cNvSpPr/>
            <p:nvPr/>
          </p:nvSpPr>
          <p:spPr>
            <a:xfrm>
              <a:off x="3017475" y="4489925"/>
              <a:ext cx="850" cy="6175"/>
            </a:xfrm>
            <a:custGeom>
              <a:avLst/>
              <a:gdLst/>
              <a:ahLst/>
              <a:cxnLst/>
              <a:rect l="l" t="t" r="r" b="b"/>
              <a:pathLst>
                <a:path w="34" h="247" extrusionOk="0">
                  <a:moveTo>
                    <a:pt x="34" y="0"/>
                  </a:moveTo>
                  <a:cubicBezTo>
                    <a:pt x="17" y="0"/>
                    <a:pt x="9" y="0"/>
                    <a:pt x="5" y="62"/>
                  </a:cubicBezTo>
                  <a:cubicBezTo>
                    <a:pt x="1" y="99"/>
                    <a:pt x="1" y="140"/>
                    <a:pt x="5" y="177"/>
                  </a:cubicBezTo>
                  <a:cubicBezTo>
                    <a:pt x="13" y="214"/>
                    <a:pt x="21" y="243"/>
                    <a:pt x="34" y="247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40"/>
            <p:cNvSpPr/>
            <p:nvPr/>
          </p:nvSpPr>
          <p:spPr>
            <a:xfrm>
              <a:off x="3017400" y="4515875"/>
              <a:ext cx="825" cy="6000"/>
            </a:xfrm>
            <a:custGeom>
              <a:avLst/>
              <a:gdLst/>
              <a:ahLst/>
              <a:cxnLst/>
              <a:rect l="l" t="t" r="r" b="b"/>
              <a:pathLst>
                <a:path w="33" h="240" extrusionOk="0">
                  <a:moveTo>
                    <a:pt x="20" y="1"/>
                  </a:moveTo>
                  <a:cubicBezTo>
                    <a:pt x="12" y="29"/>
                    <a:pt x="8" y="54"/>
                    <a:pt x="8" y="83"/>
                  </a:cubicBezTo>
                  <a:cubicBezTo>
                    <a:pt x="0" y="179"/>
                    <a:pt x="11" y="239"/>
                    <a:pt x="29" y="239"/>
                  </a:cubicBezTo>
                  <a:cubicBezTo>
                    <a:pt x="30" y="239"/>
                    <a:pt x="31" y="239"/>
                    <a:pt x="32" y="239"/>
                  </a:cubicBezTo>
                  <a:lnTo>
                    <a:pt x="32" y="5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40"/>
            <p:cNvSpPr/>
            <p:nvPr/>
          </p:nvSpPr>
          <p:spPr>
            <a:xfrm>
              <a:off x="3017375" y="4594050"/>
              <a:ext cx="950" cy="7000"/>
            </a:xfrm>
            <a:custGeom>
              <a:avLst/>
              <a:gdLst/>
              <a:ahLst/>
              <a:cxnLst/>
              <a:rect l="l" t="t" r="r" b="b"/>
              <a:pathLst>
                <a:path w="38" h="280" extrusionOk="0">
                  <a:moveTo>
                    <a:pt x="38" y="0"/>
                  </a:moveTo>
                  <a:cubicBezTo>
                    <a:pt x="29" y="4"/>
                    <a:pt x="25" y="17"/>
                    <a:pt x="21" y="25"/>
                  </a:cubicBezTo>
                  <a:cubicBezTo>
                    <a:pt x="9" y="86"/>
                    <a:pt x="1" y="144"/>
                    <a:pt x="5" y="205"/>
                  </a:cubicBezTo>
                  <a:cubicBezTo>
                    <a:pt x="5" y="259"/>
                    <a:pt x="21" y="275"/>
                    <a:pt x="38" y="279"/>
                  </a:cubicBezTo>
                  <a:lnTo>
                    <a:pt x="38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40"/>
            <p:cNvSpPr/>
            <p:nvPr/>
          </p:nvSpPr>
          <p:spPr>
            <a:xfrm>
              <a:off x="3017475" y="4606975"/>
              <a:ext cx="850" cy="7200"/>
            </a:xfrm>
            <a:custGeom>
              <a:avLst/>
              <a:gdLst/>
              <a:ahLst/>
              <a:cxnLst/>
              <a:rect l="l" t="t" r="r" b="b"/>
              <a:pathLst>
                <a:path w="34" h="288" extrusionOk="0">
                  <a:moveTo>
                    <a:pt x="34" y="0"/>
                  </a:moveTo>
                  <a:cubicBezTo>
                    <a:pt x="5" y="29"/>
                    <a:pt x="1" y="107"/>
                    <a:pt x="1" y="222"/>
                  </a:cubicBezTo>
                  <a:cubicBezTo>
                    <a:pt x="1" y="267"/>
                    <a:pt x="17" y="283"/>
                    <a:pt x="34" y="287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40"/>
            <p:cNvSpPr/>
            <p:nvPr/>
          </p:nvSpPr>
          <p:spPr>
            <a:xfrm>
              <a:off x="3017275" y="4619800"/>
              <a:ext cx="1050" cy="7400"/>
            </a:xfrm>
            <a:custGeom>
              <a:avLst/>
              <a:gdLst/>
              <a:ahLst/>
              <a:cxnLst/>
              <a:rect l="l" t="t" r="r" b="b"/>
              <a:pathLst>
                <a:path w="42" h="296" extrusionOk="0">
                  <a:moveTo>
                    <a:pt x="42" y="0"/>
                  </a:moveTo>
                  <a:cubicBezTo>
                    <a:pt x="25" y="12"/>
                    <a:pt x="17" y="54"/>
                    <a:pt x="13" y="140"/>
                  </a:cubicBezTo>
                  <a:cubicBezTo>
                    <a:pt x="1" y="193"/>
                    <a:pt x="9" y="250"/>
                    <a:pt x="42" y="296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40"/>
            <p:cNvSpPr/>
            <p:nvPr/>
          </p:nvSpPr>
          <p:spPr>
            <a:xfrm>
              <a:off x="3017475" y="4568200"/>
              <a:ext cx="850" cy="6275"/>
            </a:xfrm>
            <a:custGeom>
              <a:avLst/>
              <a:gdLst/>
              <a:ahLst/>
              <a:cxnLst/>
              <a:rect l="l" t="t" r="r" b="b"/>
              <a:pathLst>
                <a:path w="34" h="251" extrusionOk="0">
                  <a:moveTo>
                    <a:pt x="29" y="0"/>
                  </a:moveTo>
                  <a:cubicBezTo>
                    <a:pt x="13" y="8"/>
                    <a:pt x="9" y="33"/>
                    <a:pt x="5" y="82"/>
                  </a:cubicBezTo>
                  <a:cubicBezTo>
                    <a:pt x="1" y="132"/>
                    <a:pt x="1" y="177"/>
                    <a:pt x="9" y="226"/>
                  </a:cubicBezTo>
                  <a:cubicBezTo>
                    <a:pt x="17" y="242"/>
                    <a:pt x="25" y="251"/>
                    <a:pt x="34" y="251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40"/>
            <p:cNvSpPr/>
            <p:nvPr/>
          </p:nvSpPr>
          <p:spPr>
            <a:xfrm>
              <a:off x="3017400" y="4554950"/>
              <a:ext cx="925" cy="6750"/>
            </a:xfrm>
            <a:custGeom>
              <a:avLst/>
              <a:gdLst/>
              <a:ahLst/>
              <a:cxnLst/>
              <a:rect l="l" t="t" r="r" b="b"/>
              <a:pathLst>
                <a:path w="37" h="270" extrusionOk="0">
                  <a:moveTo>
                    <a:pt x="37" y="1"/>
                  </a:moveTo>
                  <a:cubicBezTo>
                    <a:pt x="20" y="13"/>
                    <a:pt x="12" y="42"/>
                    <a:pt x="8" y="128"/>
                  </a:cubicBezTo>
                  <a:cubicBezTo>
                    <a:pt x="0" y="220"/>
                    <a:pt x="10" y="269"/>
                    <a:pt x="27" y="269"/>
                  </a:cubicBezTo>
                  <a:cubicBezTo>
                    <a:pt x="28" y="269"/>
                    <a:pt x="30" y="269"/>
                    <a:pt x="32" y="268"/>
                  </a:cubicBezTo>
                  <a:lnTo>
                    <a:pt x="37" y="268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40"/>
            <p:cNvSpPr/>
            <p:nvPr/>
          </p:nvSpPr>
          <p:spPr>
            <a:xfrm>
              <a:off x="3017475" y="4581825"/>
              <a:ext cx="850" cy="6100"/>
            </a:xfrm>
            <a:custGeom>
              <a:avLst/>
              <a:gdLst/>
              <a:ahLst/>
              <a:cxnLst/>
              <a:rect l="l" t="t" r="r" b="b"/>
              <a:pathLst>
                <a:path w="34" h="244" extrusionOk="0">
                  <a:moveTo>
                    <a:pt x="34" y="1"/>
                  </a:moveTo>
                  <a:cubicBezTo>
                    <a:pt x="29" y="5"/>
                    <a:pt x="21" y="9"/>
                    <a:pt x="17" y="9"/>
                  </a:cubicBezTo>
                  <a:cubicBezTo>
                    <a:pt x="9" y="13"/>
                    <a:pt x="1" y="67"/>
                    <a:pt x="1" y="124"/>
                  </a:cubicBezTo>
                  <a:cubicBezTo>
                    <a:pt x="1" y="157"/>
                    <a:pt x="1" y="235"/>
                    <a:pt x="34" y="243"/>
                  </a:cubicBezTo>
                  <a:lnTo>
                    <a:pt x="34" y="1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40"/>
            <p:cNvSpPr/>
            <p:nvPr/>
          </p:nvSpPr>
          <p:spPr>
            <a:xfrm>
              <a:off x="3048150" y="4556525"/>
              <a:ext cx="4750" cy="3825"/>
            </a:xfrm>
            <a:custGeom>
              <a:avLst/>
              <a:gdLst/>
              <a:ahLst/>
              <a:cxnLst/>
              <a:rect l="l" t="t" r="r" b="b"/>
              <a:pathLst>
                <a:path w="190" h="153" extrusionOk="0">
                  <a:moveTo>
                    <a:pt x="149" y="1"/>
                  </a:moveTo>
                  <a:cubicBezTo>
                    <a:pt x="145" y="1"/>
                    <a:pt x="140" y="2"/>
                    <a:pt x="136" y="4"/>
                  </a:cubicBezTo>
                  <a:cubicBezTo>
                    <a:pt x="133" y="7"/>
                    <a:pt x="127" y="15"/>
                    <a:pt x="123" y="15"/>
                  </a:cubicBezTo>
                  <a:cubicBezTo>
                    <a:pt x="122" y="15"/>
                    <a:pt x="121" y="14"/>
                    <a:pt x="120" y="12"/>
                  </a:cubicBezTo>
                  <a:cubicBezTo>
                    <a:pt x="112" y="4"/>
                    <a:pt x="104" y="1"/>
                    <a:pt x="96" y="1"/>
                  </a:cubicBezTo>
                  <a:cubicBezTo>
                    <a:pt x="72" y="1"/>
                    <a:pt x="48" y="28"/>
                    <a:pt x="21" y="28"/>
                  </a:cubicBezTo>
                  <a:cubicBezTo>
                    <a:pt x="20" y="28"/>
                    <a:pt x="18" y="28"/>
                    <a:pt x="17" y="28"/>
                  </a:cubicBezTo>
                  <a:cubicBezTo>
                    <a:pt x="13" y="28"/>
                    <a:pt x="9" y="28"/>
                    <a:pt x="9" y="36"/>
                  </a:cubicBezTo>
                  <a:cubicBezTo>
                    <a:pt x="1" y="61"/>
                    <a:pt x="1" y="86"/>
                    <a:pt x="5" y="114"/>
                  </a:cubicBezTo>
                  <a:cubicBezTo>
                    <a:pt x="10" y="136"/>
                    <a:pt x="18" y="147"/>
                    <a:pt x="24" y="147"/>
                  </a:cubicBezTo>
                  <a:cubicBezTo>
                    <a:pt x="28" y="147"/>
                    <a:pt x="31" y="144"/>
                    <a:pt x="33" y="139"/>
                  </a:cubicBezTo>
                  <a:cubicBezTo>
                    <a:pt x="39" y="125"/>
                    <a:pt x="45" y="120"/>
                    <a:pt x="51" y="120"/>
                  </a:cubicBezTo>
                  <a:cubicBezTo>
                    <a:pt x="59" y="120"/>
                    <a:pt x="67" y="129"/>
                    <a:pt x="74" y="139"/>
                  </a:cubicBezTo>
                  <a:cubicBezTo>
                    <a:pt x="81" y="147"/>
                    <a:pt x="86" y="151"/>
                    <a:pt x="90" y="151"/>
                  </a:cubicBezTo>
                  <a:cubicBezTo>
                    <a:pt x="95" y="151"/>
                    <a:pt x="99" y="147"/>
                    <a:pt x="103" y="139"/>
                  </a:cubicBezTo>
                  <a:cubicBezTo>
                    <a:pt x="111" y="121"/>
                    <a:pt x="119" y="113"/>
                    <a:pt x="127" y="113"/>
                  </a:cubicBezTo>
                  <a:cubicBezTo>
                    <a:pt x="135" y="113"/>
                    <a:pt x="142" y="122"/>
                    <a:pt x="148" y="139"/>
                  </a:cubicBezTo>
                  <a:cubicBezTo>
                    <a:pt x="153" y="148"/>
                    <a:pt x="157" y="153"/>
                    <a:pt x="161" y="153"/>
                  </a:cubicBezTo>
                  <a:cubicBezTo>
                    <a:pt x="172" y="153"/>
                    <a:pt x="181" y="124"/>
                    <a:pt x="189" y="73"/>
                  </a:cubicBezTo>
                  <a:cubicBezTo>
                    <a:pt x="185" y="57"/>
                    <a:pt x="181" y="40"/>
                    <a:pt x="177" y="28"/>
                  </a:cubicBezTo>
                  <a:cubicBezTo>
                    <a:pt x="169" y="6"/>
                    <a:pt x="159" y="1"/>
                    <a:pt x="149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40"/>
            <p:cNvSpPr/>
            <p:nvPr/>
          </p:nvSpPr>
          <p:spPr>
            <a:xfrm>
              <a:off x="3040450" y="4556400"/>
              <a:ext cx="3100" cy="3900"/>
            </a:xfrm>
            <a:custGeom>
              <a:avLst/>
              <a:gdLst/>
              <a:ahLst/>
              <a:cxnLst/>
              <a:rect l="l" t="t" r="r" b="b"/>
              <a:pathLst>
                <a:path w="124" h="156" extrusionOk="0">
                  <a:moveTo>
                    <a:pt x="21" y="0"/>
                  </a:moveTo>
                  <a:cubicBezTo>
                    <a:pt x="13" y="0"/>
                    <a:pt x="5" y="9"/>
                    <a:pt x="5" y="50"/>
                  </a:cubicBezTo>
                  <a:cubicBezTo>
                    <a:pt x="1" y="70"/>
                    <a:pt x="5" y="95"/>
                    <a:pt x="17" y="111"/>
                  </a:cubicBezTo>
                  <a:cubicBezTo>
                    <a:pt x="21" y="121"/>
                    <a:pt x="27" y="134"/>
                    <a:pt x="31" y="134"/>
                  </a:cubicBezTo>
                  <a:cubicBezTo>
                    <a:pt x="32" y="134"/>
                    <a:pt x="33" y="133"/>
                    <a:pt x="34" y="132"/>
                  </a:cubicBezTo>
                  <a:cubicBezTo>
                    <a:pt x="38" y="126"/>
                    <a:pt x="41" y="123"/>
                    <a:pt x="45" y="123"/>
                  </a:cubicBezTo>
                  <a:cubicBezTo>
                    <a:pt x="56" y="123"/>
                    <a:pt x="65" y="146"/>
                    <a:pt x="75" y="152"/>
                  </a:cubicBezTo>
                  <a:cubicBezTo>
                    <a:pt x="79" y="155"/>
                    <a:pt x="83" y="156"/>
                    <a:pt x="87" y="156"/>
                  </a:cubicBezTo>
                  <a:cubicBezTo>
                    <a:pt x="96" y="156"/>
                    <a:pt x="106" y="151"/>
                    <a:pt x="112" y="148"/>
                  </a:cubicBezTo>
                  <a:cubicBezTo>
                    <a:pt x="120" y="144"/>
                    <a:pt x="124" y="107"/>
                    <a:pt x="124" y="70"/>
                  </a:cubicBezTo>
                  <a:cubicBezTo>
                    <a:pt x="124" y="33"/>
                    <a:pt x="120" y="21"/>
                    <a:pt x="112" y="13"/>
                  </a:cubicBezTo>
                  <a:lnTo>
                    <a:pt x="108" y="13"/>
                  </a:lnTo>
                  <a:lnTo>
                    <a:pt x="42" y="0"/>
                  </a:lnTo>
                  <a:lnTo>
                    <a:pt x="42" y="4"/>
                  </a:lnTo>
                  <a:cubicBezTo>
                    <a:pt x="34" y="4"/>
                    <a:pt x="26" y="0"/>
                    <a:pt x="2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0"/>
            <p:cNvSpPr/>
            <p:nvPr/>
          </p:nvSpPr>
          <p:spPr>
            <a:xfrm>
              <a:off x="3038825" y="4556575"/>
              <a:ext cx="1550" cy="2650"/>
            </a:xfrm>
            <a:custGeom>
              <a:avLst/>
              <a:gdLst/>
              <a:ahLst/>
              <a:cxnLst/>
              <a:rect l="l" t="t" r="r" b="b"/>
              <a:pathLst>
                <a:path w="62" h="106" extrusionOk="0">
                  <a:moveTo>
                    <a:pt x="32" y="1"/>
                  </a:moveTo>
                  <a:cubicBezTo>
                    <a:pt x="23" y="1"/>
                    <a:pt x="16" y="11"/>
                    <a:pt x="8" y="18"/>
                  </a:cubicBezTo>
                  <a:cubicBezTo>
                    <a:pt x="4" y="30"/>
                    <a:pt x="0" y="43"/>
                    <a:pt x="4" y="59"/>
                  </a:cubicBezTo>
                  <a:cubicBezTo>
                    <a:pt x="0" y="71"/>
                    <a:pt x="4" y="84"/>
                    <a:pt x="8" y="96"/>
                  </a:cubicBezTo>
                  <a:cubicBezTo>
                    <a:pt x="14" y="102"/>
                    <a:pt x="20" y="105"/>
                    <a:pt x="26" y="105"/>
                  </a:cubicBezTo>
                  <a:cubicBezTo>
                    <a:pt x="37" y="105"/>
                    <a:pt x="49" y="95"/>
                    <a:pt x="62" y="71"/>
                  </a:cubicBezTo>
                  <a:cubicBezTo>
                    <a:pt x="54" y="5"/>
                    <a:pt x="47" y="2"/>
                    <a:pt x="40" y="2"/>
                  </a:cubicBezTo>
                  <a:cubicBezTo>
                    <a:pt x="39" y="2"/>
                    <a:pt x="38" y="2"/>
                    <a:pt x="37" y="2"/>
                  </a:cubicBezTo>
                  <a:cubicBezTo>
                    <a:pt x="35" y="1"/>
                    <a:pt x="34" y="1"/>
                    <a:pt x="32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0"/>
            <p:cNvSpPr/>
            <p:nvPr/>
          </p:nvSpPr>
          <p:spPr>
            <a:xfrm>
              <a:off x="3037375" y="4556275"/>
              <a:ext cx="1275" cy="3325"/>
            </a:xfrm>
            <a:custGeom>
              <a:avLst/>
              <a:gdLst/>
              <a:ahLst/>
              <a:cxnLst/>
              <a:rect l="l" t="t" r="r" b="b"/>
              <a:pathLst>
                <a:path w="51" h="133" extrusionOk="0">
                  <a:moveTo>
                    <a:pt x="22" y="0"/>
                  </a:moveTo>
                  <a:cubicBezTo>
                    <a:pt x="18" y="0"/>
                    <a:pt x="14" y="4"/>
                    <a:pt x="9" y="9"/>
                  </a:cubicBezTo>
                  <a:cubicBezTo>
                    <a:pt x="5" y="22"/>
                    <a:pt x="1" y="38"/>
                    <a:pt x="1" y="50"/>
                  </a:cubicBezTo>
                  <a:cubicBezTo>
                    <a:pt x="1" y="71"/>
                    <a:pt x="5" y="87"/>
                    <a:pt x="9" y="108"/>
                  </a:cubicBezTo>
                  <a:cubicBezTo>
                    <a:pt x="14" y="125"/>
                    <a:pt x="19" y="132"/>
                    <a:pt x="24" y="132"/>
                  </a:cubicBezTo>
                  <a:cubicBezTo>
                    <a:pt x="33" y="132"/>
                    <a:pt x="42" y="110"/>
                    <a:pt x="50" y="71"/>
                  </a:cubicBezTo>
                  <a:cubicBezTo>
                    <a:pt x="41" y="21"/>
                    <a:pt x="32" y="0"/>
                    <a:pt x="22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0"/>
            <p:cNvSpPr/>
            <p:nvPr/>
          </p:nvSpPr>
          <p:spPr>
            <a:xfrm>
              <a:off x="3045275" y="4556825"/>
              <a:ext cx="950" cy="3400"/>
            </a:xfrm>
            <a:custGeom>
              <a:avLst/>
              <a:gdLst/>
              <a:ahLst/>
              <a:cxnLst/>
              <a:rect l="l" t="t" r="r" b="b"/>
              <a:pathLst>
                <a:path w="38" h="136" extrusionOk="0">
                  <a:moveTo>
                    <a:pt x="21" y="1"/>
                  </a:moveTo>
                  <a:cubicBezTo>
                    <a:pt x="16" y="1"/>
                    <a:pt x="11" y="18"/>
                    <a:pt x="1" y="53"/>
                  </a:cubicBezTo>
                  <a:cubicBezTo>
                    <a:pt x="5" y="110"/>
                    <a:pt x="12" y="136"/>
                    <a:pt x="20" y="136"/>
                  </a:cubicBezTo>
                  <a:cubicBezTo>
                    <a:pt x="20" y="136"/>
                    <a:pt x="21" y="135"/>
                    <a:pt x="21" y="135"/>
                  </a:cubicBezTo>
                  <a:cubicBezTo>
                    <a:pt x="29" y="127"/>
                    <a:pt x="38" y="98"/>
                    <a:pt x="38" y="53"/>
                  </a:cubicBezTo>
                  <a:cubicBezTo>
                    <a:pt x="29" y="18"/>
                    <a:pt x="25" y="1"/>
                    <a:pt x="2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0"/>
            <p:cNvSpPr/>
            <p:nvPr/>
          </p:nvSpPr>
          <p:spPr>
            <a:xfrm>
              <a:off x="3043850" y="4556800"/>
              <a:ext cx="1050" cy="3425"/>
            </a:xfrm>
            <a:custGeom>
              <a:avLst/>
              <a:gdLst/>
              <a:ahLst/>
              <a:cxnLst/>
              <a:rect l="l" t="t" r="r" b="b"/>
              <a:pathLst>
                <a:path w="42" h="137" extrusionOk="0">
                  <a:moveTo>
                    <a:pt x="17" y="1"/>
                  </a:moveTo>
                  <a:cubicBezTo>
                    <a:pt x="13" y="9"/>
                    <a:pt x="9" y="21"/>
                    <a:pt x="4" y="29"/>
                  </a:cubicBezTo>
                  <a:cubicBezTo>
                    <a:pt x="0" y="46"/>
                    <a:pt x="0" y="58"/>
                    <a:pt x="4" y="71"/>
                  </a:cubicBezTo>
                  <a:cubicBezTo>
                    <a:pt x="4" y="109"/>
                    <a:pt x="12" y="137"/>
                    <a:pt x="19" y="137"/>
                  </a:cubicBezTo>
                  <a:cubicBezTo>
                    <a:pt x="20" y="137"/>
                    <a:pt x="20" y="136"/>
                    <a:pt x="21" y="136"/>
                  </a:cubicBezTo>
                  <a:cubicBezTo>
                    <a:pt x="37" y="112"/>
                    <a:pt x="41" y="87"/>
                    <a:pt x="41" y="58"/>
                  </a:cubicBezTo>
                  <a:cubicBezTo>
                    <a:pt x="41" y="25"/>
                    <a:pt x="33" y="5"/>
                    <a:pt x="2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0"/>
            <p:cNvSpPr/>
            <p:nvPr/>
          </p:nvSpPr>
          <p:spPr>
            <a:xfrm>
              <a:off x="3046500" y="4556600"/>
              <a:ext cx="950" cy="3175"/>
            </a:xfrm>
            <a:custGeom>
              <a:avLst/>
              <a:gdLst/>
              <a:ahLst/>
              <a:cxnLst/>
              <a:rect l="l" t="t" r="r" b="b"/>
              <a:pathLst>
                <a:path w="38" h="127" extrusionOk="0">
                  <a:moveTo>
                    <a:pt x="21" y="1"/>
                  </a:moveTo>
                  <a:cubicBezTo>
                    <a:pt x="17" y="5"/>
                    <a:pt x="13" y="5"/>
                    <a:pt x="9" y="13"/>
                  </a:cubicBezTo>
                  <a:cubicBezTo>
                    <a:pt x="5" y="21"/>
                    <a:pt x="5" y="33"/>
                    <a:pt x="1" y="46"/>
                  </a:cubicBezTo>
                  <a:cubicBezTo>
                    <a:pt x="1" y="66"/>
                    <a:pt x="5" y="87"/>
                    <a:pt x="9" y="107"/>
                  </a:cubicBezTo>
                  <a:cubicBezTo>
                    <a:pt x="11" y="120"/>
                    <a:pt x="14" y="126"/>
                    <a:pt x="18" y="126"/>
                  </a:cubicBezTo>
                  <a:cubicBezTo>
                    <a:pt x="24" y="126"/>
                    <a:pt x="31" y="112"/>
                    <a:pt x="34" y="87"/>
                  </a:cubicBezTo>
                  <a:cubicBezTo>
                    <a:pt x="38" y="70"/>
                    <a:pt x="38" y="54"/>
                    <a:pt x="34" y="33"/>
                  </a:cubicBezTo>
                  <a:cubicBezTo>
                    <a:pt x="34" y="21"/>
                    <a:pt x="26" y="13"/>
                    <a:pt x="2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40"/>
            <p:cNvSpPr/>
            <p:nvPr/>
          </p:nvSpPr>
          <p:spPr>
            <a:xfrm>
              <a:off x="3037700" y="4595075"/>
              <a:ext cx="9350" cy="4425"/>
            </a:xfrm>
            <a:custGeom>
              <a:avLst/>
              <a:gdLst/>
              <a:ahLst/>
              <a:cxnLst/>
              <a:rect l="l" t="t" r="r" b="b"/>
              <a:pathLst>
                <a:path w="374" h="177" extrusionOk="0">
                  <a:moveTo>
                    <a:pt x="17" y="0"/>
                  </a:moveTo>
                  <a:cubicBezTo>
                    <a:pt x="12" y="0"/>
                    <a:pt x="8" y="4"/>
                    <a:pt x="8" y="8"/>
                  </a:cubicBezTo>
                  <a:cubicBezTo>
                    <a:pt x="4" y="33"/>
                    <a:pt x="0" y="58"/>
                    <a:pt x="4" y="86"/>
                  </a:cubicBezTo>
                  <a:cubicBezTo>
                    <a:pt x="7" y="131"/>
                    <a:pt x="14" y="165"/>
                    <a:pt x="24" y="165"/>
                  </a:cubicBezTo>
                  <a:cubicBezTo>
                    <a:pt x="28" y="165"/>
                    <a:pt x="32" y="159"/>
                    <a:pt x="37" y="148"/>
                  </a:cubicBezTo>
                  <a:cubicBezTo>
                    <a:pt x="46" y="129"/>
                    <a:pt x="55" y="123"/>
                    <a:pt x="63" y="123"/>
                  </a:cubicBezTo>
                  <a:cubicBezTo>
                    <a:pt x="73" y="123"/>
                    <a:pt x="82" y="131"/>
                    <a:pt x="90" y="136"/>
                  </a:cubicBezTo>
                  <a:cubicBezTo>
                    <a:pt x="94" y="140"/>
                    <a:pt x="103" y="140"/>
                    <a:pt x="111" y="144"/>
                  </a:cubicBezTo>
                  <a:lnTo>
                    <a:pt x="222" y="160"/>
                  </a:lnTo>
                  <a:cubicBezTo>
                    <a:pt x="234" y="160"/>
                    <a:pt x="246" y="167"/>
                    <a:pt x="259" y="167"/>
                  </a:cubicBezTo>
                  <a:cubicBezTo>
                    <a:pt x="263" y="167"/>
                    <a:pt x="267" y="166"/>
                    <a:pt x="271" y="164"/>
                  </a:cubicBezTo>
                  <a:cubicBezTo>
                    <a:pt x="278" y="163"/>
                    <a:pt x="286" y="161"/>
                    <a:pt x="293" y="161"/>
                  </a:cubicBezTo>
                  <a:cubicBezTo>
                    <a:pt x="303" y="161"/>
                    <a:pt x="313" y="164"/>
                    <a:pt x="324" y="173"/>
                  </a:cubicBezTo>
                  <a:cubicBezTo>
                    <a:pt x="327" y="175"/>
                    <a:pt x="329" y="176"/>
                    <a:pt x="331" y="176"/>
                  </a:cubicBezTo>
                  <a:cubicBezTo>
                    <a:pt x="337" y="176"/>
                    <a:pt x="343" y="170"/>
                    <a:pt x="349" y="164"/>
                  </a:cubicBezTo>
                  <a:cubicBezTo>
                    <a:pt x="357" y="156"/>
                    <a:pt x="369" y="156"/>
                    <a:pt x="373" y="91"/>
                  </a:cubicBezTo>
                  <a:cubicBezTo>
                    <a:pt x="361" y="50"/>
                    <a:pt x="349" y="50"/>
                    <a:pt x="337" y="50"/>
                  </a:cubicBezTo>
                  <a:cubicBezTo>
                    <a:pt x="324" y="52"/>
                    <a:pt x="312" y="53"/>
                    <a:pt x="300" y="53"/>
                  </a:cubicBezTo>
                  <a:cubicBezTo>
                    <a:pt x="287" y="53"/>
                    <a:pt x="275" y="52"/>
                    <a:pt x="263" y="50"/>
                  </a:cubicBezTo>
                  <a:cubicBezTo>
                    <a:pt x="209" y="29"/>
                    <a:pt x="156" y="17"/>
                    <a:pt x="103" y="4"/>
                  </a:cubicBezTo>
                  <a:cubicBezTo>
                    <a:pt x="74" y="0"/>
                    <a:pt x="45" y="0"/>
                    <a:pt x="1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40"/>
            <p:cNvSpPr/>
            <p:nvPr/>
          </p:nvSpPr>
          <p:spPr>
            <a:xfrm>
              <a:off x="3036350" y="4594950"/>
              <a:ext cx="1250" cy="3425"/>
            </a:xfrm>
            <a:custGeom>
              <a:avLst/>
              <a:gdLst/>
              <a:ahLst/>
              <a:cxnLst/>
              <a:rect l="l" t="t" r="r" b="b"/>
              <a:pathLst>
                <a:path w="50" h="137" extrusionOk="0">
                  <a:moveTo>
                    <a:pt x="27" y="0"/>
                  </a:moveTo>
                  <a:cubicBezTo>
                    <a:pt x="19" y="0"/>
                    <a:pt x="11" y="15"/>
                    <a:pt x="5" y="34"/>
                  </a:cubicBezTo>
                  <a:cubicBezTo>
                    <a:pt x="1" y="91"/>
                    <a:pt x="1" y="112"/>
                    <a:pt x="13" y="128"/>
                  </a:cubicBezTo>
                  <a:cubicBezTo>
                    <a:pt x="18" y="132"/>
                    <a:pt x="23" y="136"/>
                    <a:pt x="28" y="136"/>
                  </a:cubicBezTo>
                  <a:cubicBezTo>
                    <a:pt x="37" y="136"/>
                    <a:pt x="44" y="119"/>
                    <a:pt x="50" y="46"/>
                  </a:cubicBezTo>
                  <a:cubicBezTo>
                    <a:pt x="42" y="13"/>
                    <a:pt x="34" y="0"/>
                    <a:pt x="2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0"/>
            <p:cNvSpPr/>
            <p:nvPr/>
          </p:nvSpPr>
          <p:spPr>
            <a:xfrm>
              <a:off x="3034725" y="4595450"/>
              <a:ext cx="1150" cy="3375"/>
            </a:xfrm>
            <a:custGeom>
              <a:avLst/>
              <a:gdLst/>
              <a:ahLst/>
              <a:cxnLst/>
              <a:rect l="l" t="t" r="r" b="b"/>
              <a:pathLst>
                <a:path w="46" h="135" extrusionOk="0">
                  <a:moveTo>
                    <a:pt x="19" y="1"/>
                  </a:moveTo>
                  <a:cubicBezTo>
                    <a:pt x="12" y="1"/>
                    <a:pt x="6" y="8"/>
                    <a:pt x="0" y="30"/>
                  </a:cubicBezTo>
                  <a:cubicBezTo>
                    <a:pt x="0" y="88"/>
                    <a:pt x="8" y="125"/>
                    <a:pt x="17" y="133"/>
                  </a:cubicBezTo>
                  <a:cubicBezTo>
                    <a:pt x="18" y="134"/>
                    <a:pt x="20" y="135"/>
                    <a:pt x="21" y="135"/>
                  </a:cubicBezTo>
                  <a:cubicBezTo>
                    <a:pt x="31" y="135"/>
                    <a:pt x="38" y="112"/>
                    <a:pt x="41" y="80"/>
                  </a:cubicBezTo>
                  <a:cubicBezTo>
                    <a:pt x="45" y="59"/>
                    <a:pt x="45" y="35"/>
                    <a:pt x="37" y="14"/>
                  </a:cubicBezTo>
                  <a:cubicBezTo>
                    <a:pt x="31" y="8"/>
                    <a:pt x="25" y="1"/>
                    <a:pt x="19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40"/>
            <p:cNvSpPr/>
            <p:nvPr/>
          </p:nvSpPr>
          <p:spPr>
            <a:xfrm>
              <a:off x="3050725" y="4596300"/>
              <a:ext cx="725" cy="2600"/>
            </a:xfrm>
            <a:custGeom>
              <a:avLst/>
              <a:gdLst/>
              <a:ahLst/>
              <a:cxnLst/>
              <a:rect l="l" t="t" r="r" b="b"/>
              <a:pathLst>
                <a:path w="29" h="104" extrusionOk="0">
                  <a:moveTo>
                    <a:pt x="17" y="1"/>
                  </a:moveTo>
                  <a:cubicBezTo>
                    <a:pt x="13" y="5"/>
                    <a:pt x="8" y="1"/>
                    <a:pt x="8" y="9"/>
                  </a:cubicBezTo>
                  <a:cubicBezTo>
                    <a:pt x="4" y="21"/>
                    <a:pt x="4" y="37"/>
                    <a:pt x="4" y="54"/>
                  </a:cubicBezTo>
                  <a:cubicBezTo>
                    <a:pt x="0" y="66"/>
                    <a:pt x="4" y="78"/>
                    <a:pt x="8" y="87"/>
                  </a:cubicBezTo>
                  <a:cubicBezTo>
                    <a:pt x="13" y="95"/>
                    <a:pt x="21" y="99"/>
                    <a:pt x="29" y="103"/>
                  </a:cubicBezTo>
                  <a:cubicBezTo>
                    <a:pt x="29" y="74"/>
                    <a:pt x="29" y="50"/>
                    <a:pt x="29" y="33"/>
                  </a:cubicBezTo>
                  <a:cubicBezTo>
                    <a:pt x="29" y="1"/>
                    <a:pt x="21" y="1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40"/>
            <p:cNvSpPr/>
            <p:nvPr/>
          </p:nvSpPr>
          <p:spPr>
            <a:xfrm>
              <a:off x="3026000" y="4516750"/>
              <a:ext cx="14900" cy="5650"/>
            </a:xfrm>
            <a:custGeom>
              <a:avLst/>
              <a:gdLst/>
              <a:ahLst/>
              <a:cxnLst/>
              <a:rect l="l" t="t" r="r" b="b"/>
              <a:pathLst>
                <a:path w="596" h="226" extrusionOk="0">
                  <a:moveTo>
                    <a:pt x="82" y="1"/>
                  </a:moveTo>
                  <a:cubicBezTo>
                    <a:pt x="81" y="1"/>
                    <a:pt x="79" y="1"/>
                    <a:pt x="78" y="2"/>
                  </a:cubicBezTo>
                  <a:cubicBezTo>
                    <a:pt x="67" y="13"/>
                    <a:pt x="53" y="19"/>
                    <a:pt x="38" y="19"/>
                  </a:cubicBezTo>
                  <a:cubicBezTo>
                    <a:pt x="31" y="19"/>
                    <a:pt x="24" y="18"/>
                    <a:pt x="17" y="15"/>
                  </a:cubicBezTo>
                  <a:cubicBezTo>
                    <a:pt x="16" y="14"/>
                    <a:pt x="15" y="14"/>
                    <a:pt x="14" y="14"/>
                  </a:cubicBezTo>
                  <a:cubicBezTo>
                    <a:pt x="7" y="14"/>
                    <a:pt x="0" y="32"/>
                    <a:pt x="0" y="72"/>
                  </a:cubicBezTo>
                  <a:cubicBezTo>
                    <a:pt x="0" y="123"/>
                    <a:pt x="7" y="152"/>
                    <a:pt x="17" y="152"/>
                  </a:cubicBezTo>
                  <a:cubicBezTo>
                    <a:pt x="18" y="152"/>
                    <a:pt x="19" y="151"/>
                    <a:pt x="21" y="150"/>
                  </a:cubicBezTo>
                  <a:cubicBezTo>
                    <a:pt x="23" y="149"/>
                    <a:pt x="26" y="149"/>
                    <a:pt x="28" y="149"/>
                  </a:cubicBezTo>
                  <a:cubicBezTo>
                    <a:pt x="43" y="149"/>
                    <a:pt x="60" y="163"/>
                    <a:pt x="71" y="163"/>
                  </a:cubicBezTo>
                  <a:cubicBezTo>
                    <a:pt x="72" y="163"/>
                    <a:pt x="73" y="163"/>
                    <a:pt x="74" y="163"/>
                  </a:cubicBezTo>
                  <a:cubicBezTo>
                    <a:pt x="86" y="158"/>
                    <a:pt x="99" y="154"/>
                    <a:pt x="107" y="121"/>
                  </a:cubicBezTo>
                  <a:lnTo>
                    <a:pt x="181" y="216"/>
                  </a:lnTo>
                  <a:cubicBezTo>
                    <a:pt x="187" y="196"/>
                    <a:pt x="193" y="189"/>
                    <a:pt x="200" y="189"/>
                  </a:cubicBezTo>
                  <a:cubicBezTo>
                    <a:pt x="213" y="189"/>
                    <a:pt x="225" y="212"/>
                    <a:pt x="230" y="212"/>
                  </a:cubicBezTo>
                  <a:cubicBezTo>
                    <a:pt x="231" y="211"/>
                    <a:pt x="232" y="211"/>
                    <a:pt x="233" y="211"/>
                  </a:cubicBezTo>
                  <a:cubicBezTo>
                    <a:pt x="242" y="211"/>
                    <a:pt x="249" y="226"/>
                    <a:pt x="255" y="226"/>
                  </a:cubicBezTo>
                  <a:cubicBezTo>
                    <a:pt x="256" y="226"/>
                    <a:pt x="258" y="225"/>
                    <a:pt x="259" y="224"/>
                  </a:cubicBezTo>
                  <a:cubicBezTo>
                    <a:pt x="288" y="204"/>
                    <a:pt x="312" y="183"/>
                    <a:pt x="345" y="167"/>
                  </a:cubicBezTo>
                  <a:cubicBezTo>
                    <a:pt x="370" y="158"/>
                    <a:pt x="398" y="142"/>
                    <a:pt x="427" y="134"/>
                  </a:cubicBezTo>
                  <a:cubicBezTo>
                    <a:pt x="431" y="132"/>
                    <a:pt x="436" y="131"/>
                    <a:pt x="441" y="131"/>
                  </a:cubicBezTo>
                  <a:cubicBezTo>
                    <a:pt x="454" y="131"/>
                    <a:pt x="466" y="138"/>
                    <a:pt x="472" y="150"/>
                  </a:cubicBezTo>
                  <a:cubicBezTo>
                    <a:pt x="474" y="154"/>
                    <a:pt x="476" y="156"/>
                    <a:pt x="478" y="156"/>
                  </a:cubicBezTo>
                  <a:cubicBezTo>
                    <a:pt x="483" y="156"/>
                    <a:pt x="490" y="149"/>
                    <a:pt x="493" y="146"/>
                  </a:cubicBezTo>
                  <a:cubicBezTo>
                    <a:pt x="497" y="146"/>
                    <a:pt x="501" y="142"/>
                    <a:pt x="505" y="142"/>
                  </a:cubicBezTo>
                  <a:cubicBezTo>
                    <a:pt x="530" y="142"/>
                    <a:pt x="554" y="150"/>
                    <a:pt x="583" y="154"/>
                  </a:cubicBezTo>
                  <a:cubicBezTo>
                    <a:pt x="583" y="154"/>
                    <a:pt x="587" y="150"/>
                    <a:pt x="591" y="146"/>
                  </a:cubicBezTo>
                  <a:cubicBezTo>
                    <a:pt x="595" y="130"/>
                    <a:pt x="595" y="113"/>
                    <a:pt x="595" y="93"/>
                  </a:cubicBezTo>
                  <a:cubicBezTo>
                    <a:pt x="595" y="85"/>
                    <a:pt x="595" y="76"/>
                    <a:pt x="595" y="72"/>
                  </a:cubicBezTo>
                  <a:cubicBezTo>
                    <a:pt x="591" y="60"/>
                    <a:pt x="591" y="48"/>
                    <a:pt x="583" y="35"/>
                  </a:cubicBezTo>
                  <a:cubicBezTo>
                    <a:pt x="579" y="31"/>
                    <a:pt x="571" y="27"/>
                    <a:pt x="558" y="27"/>
                  </a:cubicBezTo>
                  <a:cubicBezTo>
                    <a:pt x="547" y="27"/>
                    <a:pt x="535" y="36"/>
                    <a:pt x="523" y="36"/>
                  </a:cubicBezTo>
                  <a:cubicBezTo>
                    <a:pt x="516" y="36"/>
                    <a:pt x="510" y="34"/>
                    <a:pt x="505" y="27"/>
                  </a:cubicBezTo>
                  <a:cubicBezTo>
                    <a:pt x="494" y="16"/>
                    <a:pt x="483" y="12"/>
                    <a:pt x="472" y="12"/>
                  </a:cubicBezTo>
                  <a:cubicBezTo>
                    <a:pt x="456" y="12"/>
                    <a:pt x="440" y="21"/>
                    <a:pt x="423" y="23"/>
                  </a:cubicBezTo>
                  <a:cubicBezTo>
                    <a:pt x="419" y="23"/>
                    <a:pt x="411" y="27"/>
                    <a:pt x="402" y="27"/>
                  </a:cubicBezTo>
                  <a:cubicBezTo>
                    <a:pt x="391" y="27"/>
                    <a:pt x="379" y="18"/>
                    <a:pt x="367" y="18"/>
                  </a:cubicBezTo>
                  <a:cubicBezTo>
                    <a:pt x="362" y="18"/>
                    <a:pt x="358" y="20"/>
                    <a:pt x="353" y="23"/>
                  </a:cubicBezTo>
                  <a:cubicBezTo>
                    <a:pt x="338" y="31"/>
                    <a:pt x="324" y="34"/>
                    <a:pt x="309" y="34"/>
                  </a:cubicBezTo>
                  <a:cubicBezTo>
                    <a:pt x="280" y="34"/>
                    <a:pt x="252" y="23"/>
                    <a:pt x="222" y="23"/>
                  </a:cubicBezTo>
                  <a:cubicBezTo>
                    <a:pt x="209" y="20"/>
                    <a:pt x="195" y="8"/>
                    <a:pt x="184" y="8"/>
                  </a:cubicBezTo>
                  <a:cubicBezTo>
                    <a:pt x="182" y="8"/>
                    <a:pt x="179" y="9"/>
                    <a:pt x="177" y="11"/>
                  </a:cubicBezTo>
                  <a:cubicBezTo>
                    <a:pt x="174" y="12"/>
                    <a:pt x="172" y="12"/>
                    <a:pt x="169" y="12"/>
                  </a:cubicBezTo>
                  <a:cubicBezTo>
                    <a:pt x="160" y="12"/>
                    <a:pt x="151" y="8"/>
                    <a:pt x="143" y="8"/>
                  </a:cubicBezTo>
                  <a:cubicBezTo>
                    <a:pt x="131" y="8"/>
                    <a:pt x="120" y="16"/>
                    <a:pt x="111" y="60"/>
                  </a:cubicBezTo>
                  <a:cubicBezTo>
                    <a:pt x="97" y="21"/>
                    <a:pt x="89" y="1"/>
                    <a:pt x="82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0"/>
            <p:cNvSpPr/>
            <p:nvPr/>
          </p:nvSpPr>
          <p:spPr>
            <a:xfrm>
              <a:off x="3046500" y="4516725"/>
              <a:ext cx="2400" cy="3175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47" y="0"/>
                  </a:moveTo>
                  <a:cubicBezTo>
                    <a:pt x="38" y="0"/>
                    <a:pt x="30" y="1"/>
                    <a:pt x="21" y="3"/>
                  </a:cubicBezTo>
                  <a:cubicBezTo>
                    <a:pt x="13" y="3"/>
                    <a:pt x="5" y="20"/>
                    <a:pt x="5" y="53"/>
                  </a:cubicBezTo>
                  <a:cubicBezTo>
                    <a:pt x="1" y="77"/>
                    <a:pt x="9" y="102"/>
                    <a:pt x="21" y="122"/>
                  </a:cubicBezTo>
                  <a:cubicBezTo>
                    <a:pt x="21" y="127"/>
                    <a:pt x="26" y="127"/>
                    <a:pt x="26" y="127"/>
                  </a:cubicBezTo>
                  <a:cubicBezTo>
                    <a:pt x="31" y="115"/>
                    <a:pt x="37" y="112"/>
                    <a:pt x="43" y="112"/>
                  </a:cubicBezTo>
                  <a:cubicBezTo>
                    <a:pt x="52" y="112"/>
                    <a:pt x="60" y="120"/>
                    <a:pt x="69" y="120"/>
                  </a:cubicBezTo>
                  <a:cubicBezTo>
                    <a:pt x="71" y="120"/>
                    <a:pt x="73" y="119"/>
                    <a:pt x="75" y="118"/>
                  </a:cubicBezTo>
                  <a:cubicBezTo>
                    <a:pt x="83" y="118"/>
                    <a:pt x="91" y="110"/>
                    <a:pt x="95" y="69"/>
                  </a:cubicBezTo>
                  <a:cubicBezTo>
                    <a:pt x="87" y="12"/>
                    <a:pt x="87" y="8"/>
                    <a:pt x="75" y="3"/>
                  </a:cubicBezTo>
                  <a:cubicBezTo>
                    <a:pt x="65" y="1"/>
                    <a:pt x="55" y="0"/>
                    <a:pt x="4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0"/>
            <p:cNvSpPr/>
            <p:nvPr/>
          </p:nvSpPr>
          <p:spPr>
            <a:xfrm>
              <a:off x="3043750" y="4516450"/>
              <a:ext cx="1050" cy="3350"/>
            </a:xfrm>
            <a:custGeom>
              <a:avLst/>
              <a:gdLst/>
              <a:ahLst/>
              <a:cxnLst/>
              <a:rect l="l" t="t" r="r" b="b"/>
              <a:pathLst>
                <a:path w="42" h="134" extrusionOk="0">
                  <a:moveTo>
                    <a:pt x="11" y="1"/>
                  </a:moveTo>
                  <a:cubicBezTo>
                    <a:pt x="7" y="1"/>
                    <a:pt x="4" y="25"/>
                    <a:pt x="0" y="68"/>
                  </a:cubicBezTo>
                  <a:cubicBezTo>
                    <a:pt x="0" y="88"/>
                    <a:pt x="4" y="109"/>
                    <a:pt x="13" y="129"/>
                  </a:cubicBezTo>
                  <a:cubicBezTo>
                    <a:pt x="14" y="132"/>
                    <a:pt x="16" y="134"/>
                    <a:pt x="18" y="134"/>
                  </a:cubicBezTo>
                  <a:cubicBezTo>
                    <a:pt x="22" y="134"/>
                    <a:pt x="28" y="129"/>
                    <a:pt x="33" y="121"/>
                  </a:cubicBezTo>
                  <a:cubicBezTo>
                    <a:pt x="41" y="92"/>
                    <a:pt x="41" y="64"/>
                    <a:pt x="37" y="35"/>
                  </a:cubicBezTo>
                  <a:cubicBezTo>
                    <a:pt x="33" y="23"/>
                    <a:pt x="25" y="10"/>
                    <a:pt x="13" y="2"/>
                  </a:cubicBezTo>
                  <a:cubicBezTo>
                    <a:pt x="12" y="1"/>
                    <a:pt x="11" y="1"/>
                    <a:pt x="1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0"/>
            <p:cNvSpPr/>
            <p:nvPr/>
          </p:nvSpPr>
          <p:spPr>
            <a:xfrm>
              <a:off x="3042100" y="4516875"/>
              <a:ext cx="1150" cy="3475"/>
            </a:xfrm>
            <a:custGeom>
              <a:avLst/>
              <a:gdLst/>
              <a:ahLst/>
              <a:cxnLst/>
              <a:rect l="l" t="t" r="r" b="b"/>
              <a:pathLst>
                <a:path w="46" h="139" extrusionOk="0">
                  <a:moveTo>
                    <a:pt x="22" y="0"/>
                  </a:moveTo>
                  <a:cubicBezTo>
                    <a:pt x="15" y="0"/>
                    <a:pt x="9" y="11"/>
                    <a:pt x="5" y="43"/>
                  </a:cubicBezTo>
                  <a:cubicBezTo>
                    <a:pt x="1" y="75"/>
                    <a:pt x="5" y="108"/>
                    <a:pt x="17" y="137"/>
                  </a:cubicBezTo>
                  <a:cubicBezTo>
                    <a:pt x="18" y="138"/>
                    <a:pt x="19" y="138"/>
                    <a:pt x="20" y="138"/>
                  </a:cubicBezTo>
                  <a:cubicBezTo>
                    <a:pt x="28" y="138"/>
                    <a:pt x="38" y="108"/>
                    <a:pt x="42" y="71"/>
                  </a:cubicBezTo>
                  <a:cubicBezTo>
                    <a:pt x="46" y="51"/>
                    <a:pt x="42" y="30"/>
                    <a:pt x="37" y="14"/>
                  </a:cubicBezTo>
                  <a:cubicBezTo>
                    <a:pt x="32" y="7"/>
                    <a:pt x="27" y="0"/>
                    <a:pt x="22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40"/>
            <p:cNvSpPr/>
            <p:nvPr/>
          </p:nvSpPr>
          <p:spPr>
            <a:xfrm>
              <a:off x="3041075" y="4516950"/>
              <a:ext cx="950" cy="3575"/>
            </a:xfrm>
            <a:custGeom>
              <a:avLst/>
              <a:gdLst/>
              <a:ahLst/>
              <a:cxnLst/>
              <a:rect l="l" t="t" r="r" b="b"/>
              <a:pathLst>
                <a:path w="38" h="143" extrusionOk="0">
                  <a:moveTo>
                    <a:pt x="16" y="0"/>
                  </a:moveTo>
                  <a:cubicBezTo>
                    <a:pt x="11" y="0"/>
                    <a:pt x="7" y="19"/>
                    <a:pt x="1" y="56"/>
                  </a:cubicBezTo>
                  <a:cubicBezTo>
                    <a:pt x="4" y="107"/>
                    <a:pt x="8" y="143"/>
                    <a:pt x="16" y="143"/>
                  </a:cubicBezTo>
                  <a:cubicBezTo>
                    <a:pt x="16" y="143"/>
                    <a:pt x="17" y="142"/>
                    <a:pt x="17" y="142"/>
                  </a:cubicBezTo>
                  <a:cubicBezTo>
                    <a:pt x="29" y="134"/>
                    <a:pt x="37" y="113"/>
                    <a:pt x="37" y="52"/>
                  </a:cubicBezTo>
                  <a:cubicBezTo>
                    <a:pt x="27" y="18"/>
                    <a:pt x="21" y="0"/>
                    <a:pt x="16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0"/>
            <p:cNvSpPr/>
            <p:nvPr/>
          </p:nvSpPr>
          <p:spPr>
            <a:xfrm>
              <a:off x="3045075" y="4516675"/>
              <a:ext cx="850" cy="2800"/>
            </a:xfrm>
            <a:custGeom>
              <a:avLst/>
              <a:gdLst/>
              <a:ahLst/>
              <a:cxnLst/>
              <a:rect l="l" t="t" r="r" b="b"/>
              <a:pathLst>
                <a:path w="34" h="112" extrusionOk="0">
                  <a:moveTo>
                    <a:pt x="16" y="1"/>
                  </a:moveTo>
                  <a:cubicBezTo>
                    <a:pt x="14" y="1"/>
                    <a:pt x="11" y="3"/>
                    <a:pt x="9" y="10"/>
                  </a:cubicBezTo>
                  <a:cubicBezTo>
                    <a:pt x="5" y="22"/>
                    <a:pt x="1" y="34"/>
                    <a:pt x="1" y="47"/>
                  </a:cubicBezTo>
                  <a:cubicBezTo>
                    <a:pt x="1" y="67"/>
                    <a:pt x="5" y="88"/>
                    <a:pt x="9" y="108"/>
                  </a:cubicBezTo>
                  <a:cubicBezTo>
                    <a:pt x="11" y="110"/>
                    <a:pt x="13" y="112"/>
                    <a:pt x="15" y="112"/>
                  </a:cubicBezTo>
                  <a:cubicBezTo>
                    <a:pt x="23" y="112"/>
                    <a:pt x="30" y="98"/>
                    <a:pt x="33" y="42"/>
                  </a:cubicBezTo>
                  <a:cubicBezTo>
                    <a:pt x="28" y="16"/>
                    <a:pt x="22" y="1"/>
                    <a:pt x="16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0"/>
            <p:cNvSpPr/>
            <p:nvPr/>
          </p:nvSpPr>
          <p:spPr>
            <a:xfrm>
              <a:off x="3025075" y="4516975"/>
              <a:ext cx="850" cy="2825"/>
            </a:xfrm>
            <a:custGeom>
              <a:avLst/>
              <a:gdLst/>
              <a:ahLst/>
              <a:cxnLst/>
              <a:rect l="l" t="t" r="r" b="b"/>
              <a:pathLst>
                <a:path w="34" h="113" extrusionOk="0">
                  <a:moveTo>
                    <a:pt x="14" y="0"/>
                  </a:moveTo>
                  <a:cubicBezTo>
                    <a:pt x="11" y="0"/>
                    <a:pt x="7" y="4"/>
                    <a:pt x="5" y="14"/>
                  </a:cubicBezTo>
                  <a:cubicBezTo>
                    <a:pt x="0" y="47"/>
                    <a:pt x="0" y="80"/>
                    <a:pt x="9" y="112"/>
                  </a:cubicBezTo>
                  <a:lnTo>
                    <a:pt x="29" y="96"/>
                  </a:lnTo>
                  <a:cubicBezTo>
                    <a:pt x="33" y="67"/>
                    <a:pt x="29" y="35"/>
                    <a:pt x="21" y="6"/>
                  </a:cubicBezTo>
                  <a:cubicBezTo>
                    <a:pt x="19" y="2"/>
                    <a:pt x="17" y="0"/>
                    <a:pt x="1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0"/>
            <p:cNvSpPr/>
            <p:nvPr/>
          </p:nvSpPr>
          <p:spPr>
            <a:xfrm>
              <a:off x="3032050" y="4608600"/>
              <a:ext cx="10700" cy="3775"/>
            </a:xfrm>
            <a:custGeom>
              <a:avLst/>
              <a:gdLst/>
              <a:ahLst/>
              <a:cxnLst/>
              <a:rect l="l" t="t" r="r" b="b"/>
              <a:pathLst>
                <a:path w="428" h="151" extrusionOk="0">
                  <a:moveTo>
                    <a:pt x="50" y="9"/>
                  </a:moveTo>
                  <a:cubicBezTo>
                    <a:pt x="33" y="13"/>
                    <a:pt x="17" y="1"/>
                    <a:pt x="0" y="38"/>
                  </a:cubicBezTo>
                  <a:lnTo>
                    <a:pt x="0" y="95"/>
                  </a:lnTo>
                  <a:cubicBezTo>
                    <a:pt x="13" y="136"/>
                    <a:pt x="25" y="140"/>
                    <a:pt x="41" y="140"/>
                  </a:cubicBezTo>
                  <a:cubicBezTo>
                    <a:pt x="119" y="140"/>
                    <a:pt x="193" y="149"/>
                    <a:pt x="271" y="149"/>
                  </a:cubicBezTo>
                  <a:cubicBezTo>
                    <a:pt x="276" y="150"/>
                    <a:pt x="281" y="150"/>
                    <a:pt x="286" y="150"/>
                  </a:cubicBezTo>
                  <a:cubicBezTo>
                    <a:pt x="301" y="150"/>
                    <a:pt x="316" y="145"/>
                    <a:pt x="329" y="132"/>
                  </a:cubicBezTo>
                  <a:cubicBezTo>
                    <a:pt x="339" y="125"/>
                    <a:pt x="347" y="119"/>
                    <a:pt x="356" y="119"/>
                  </a:cubicBezTo>
                  <a:cubicBezTo>
                    <a:pt x="361" y="119"/>
                    <a:pt x="367" y="122"/>
                    <a:pt x="374" y="128"/>
                  </a:cubicBezTo>
                  <a:cubicBezTo>
                    <a:pt x="378" y="133"/>
                    <a:pt x="383" y="135"/>
                    <a:pt x="387" y="135"/>
                  </a:cubicBezTo>
                  <a:cubicBezTo>
                    <a:pt x="399" y="135"/>
                    <a:pt x="412" y="118"/>
                    <a:pt x="427" y="79"/>
                  </a:cubicBezTo>
                  <a:cubicBezTo>
                    <a:pt x="411" y="37"/>
                    <a:pt x="397" y="20"/>
                    <a:pt x="384" y="20"/>
                  </a:cubicBezTo>
                  <a:cubicBezTo>
                    <a:pt x="376" y="20"/>
                    <a:pt x="369" y="25"/>
                    <a:pt x="362" y="34"/>
                  </a:cubicBezTo>
                  <a:cubicBezTo>
                    <a:pt x="358" y="37"/>
                    <a:pt x="354" y="47"/>
                    <a:pt x="351" y="47"/>
                  </a:cubicBezTo>
                  <a:cubicBezTo>
                    <a:pt x="350" y="47"/>
                    <a:pt x="350" y="47"/>
                    <a:pt x="349" y="46"/>
                  </a:cubicBezTo>
                  <a:cubicBezTo>
                    <a:pt x="334" y="26"/>
                    <a:pt x="320" y="20"/>
                    <a:pt x="306" y="20"/>
                  </a:cubicBezTo>
                  <a:cubicBezTo>
                    <a:pt x="292" y="20"/>
                    <a:pt x="277" y="26"/>
                    <a:pt x="262" y="26"/>
                  </a:cubicBezTo>
                  <a:cubicBezTo>
                    <a:pt x="259" y="26"/>
                    <a:pt x="257" y="26"/>
                    <a:pt x="255" y="26"/>
                  </a:cubicBezTo>
                  <a:cubicBezTo>
                    <a:pt x="210" y="17"/>
                    <a:pt x="165" y="21"/>
                    <a:pt x="119" y="17"/>
                  </a:cubicBezTo>
                  <a:cubicBezTo>
                    <a:pt x="95" y="13"/>
                    <a:pt x="74" y="9"/>
                    <a:pt x="50" y="9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0"/>
            <p:cNvSpPr/>
            <p:nvPr/>
          </p:nvSpPr>
          <p:spPr>
            <a:xfrm>
              <a:off x="3042825" y="4609575"/>
              <a:ext cx="950" cy="2025"/>
            </a:xfrm>
            <a:custGeom>
              <a:avLst/>
              <a:gdLst/>
              <a:ahLst/>
              <a:cxnLst/>
              <a:rect l="l" t="t" r="r" b="b"/>
              <a:pathLst>
                <a:path w="38" h="81" extrusionOk="0">
                  <a:moveTo>
                    <a:pt x="21" y="0"/>
                  </a:moveTo>
                  <a:cubicBezTo>
                    <a:pt x="15" y="0"/>
                    <a:pt x="9" y="11"/>
                    <a:pt x="0" y="23"/>
                  </a:cubicBezTo>
                  <a:cubicBezTo>
                    <a:pt x="7" y="62"/>
                    <a:pt x="12" y="81"/>
                    <a:pt x="18" y="81"/>
                  </a:cubicBezTo>
                  <a:cubicBezTo>
                    <a:pt x="23" y="81"/>
                    <a:pt x="29" y="65"/>
                    <a:pt x="37" y="36"/>
                  </a:cubicBezTo>
                  <a:cubicBezTo>
                    <a:pt x="31" y="10"/>
                    <a:pt x="26" y="0"/>
                    <a:pt x="2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0"/>
            <p:cNvSpPr/>
            <p:nvPr/>
          </p:nvSpPr>
          <p:spPr>
            <a:xfrm>
              <a:off x="3040550" y="4621775"/>
              <a:ext cx="10200" cy="3575"/>
            </a:xfrm>
            <a:custGeom>
              <a:avLst/>
              <a:gdLst/>
              <a:ahLst/>
              <a:cxnLst/>
              <a:rect l="l" t="t" r="r" b="b"/>
              <a:pathLst>
                <a:path w="408" h="143" extrusionOk="0">
                  <a:moveTo>
                    <a:pt x="338" y="1"/>
                  </a:moveTo>
                  <a:cubicBezTo>
                    <a:pt x="310" y="1"/>
                    <a:pt x="282" y="13"/>
                    <a:pt x="251" y="16"/>
                  </a:cubicBezTo>
                  <a:cubicBezTo>
                    <a:pt x="210" y="20"/>
                    <a:pt x="169" y="24"/>
                    <a:pt x="128" y="24"/>
                  </a:cubicBezTo>
                  <a:cubicBezTo>
                    <a:pt x="91" y="24"/>
                    <a:pt x="58" y="11"/>
                    <a:pt x="26" y="7"/>
                  </a:cubicBezTo>
                  <a:cubicBezTo>
                    <a:pt x="22" y="7"/>
                    <a:pt x="13" y="11"/>
                    <a:pt x="9" y="20"/>
                  </a:cubicBezTo>
                  <a:cubicBezTo>
                    <a:pt x="5" y="32"/>
                    <a:pt x="1" y="48"/>
                    <a:pt x="5" y="61"/>
                  </a:cubicBezTo>
                  <a:cubicBezTo>
                    <a:pt x="1" y="77"/>
                    <a:pt x="5" y="94"/>
                    <a:pt x="9" y="106"/>
                  </a:cubicBezTo>
                  <a:cubicBezTo>
                    <a:pt x="17" y="118"/>
                    <a:pt x="26" y="126"/>
                    <a:pt x="30" y="126"/>
                  </a:cubicBezTo>
                  <a:lnTo>
                    <a:pt x="83" y="126"/>
                  </a:lnTo>
                  <a:cubicBezTo>
                    <a:pt x="108" y="135"/>
                    <a:pt x="136" y="139"/>
                    <a:pt x="161" y="143"/>
                  </a:cubicBezTo>
                  <a:cubicBezTo>
                    <a:pt x="218" y="143"/>
                    <a:pt x="272" y="135"/>
                    <a:pt x="329" y="130"/>
                  </a:cubicBezTo>
                  <a:cubicBezTo>
                    <a:pt x="346" y="126"/>
                    <a:pt x="366" y="126"/>
                    <a:pt x="374" y="126"/>
                  </a:cubicBezTo>
                  <a:cubicBezTo>
                    <a:pt x="387" y="122"/>
                    <a:pt x="399" y="114"/>
                    <a:pt x="407" y="40"/>
                  </a:cubicBezTo>
                  <a:cubicBezTo>
                    <a:pt x="399" y="28"/>
                    <a:pt x="387" y="20"/>
                    <a:pt x="378" y="11"/>
                  </a:cubicBezTo>
                  <a:cubicBezTo>
                    <a:pt x="365" y="3"/>
                    <a:pt x="352" y="1"/>
                    <a:pt x="33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0"/>
            <p:cNvSpPr/>
            <p:nvPr/>
          </p:nvSpPr>
          <p:spPr>
            <a:xfrm>
              <a:off x="3050925" y="4621925"/>
              <a:ext cx="1775" cy="2925"/>
            </a:xfrm>
            <a:custGeom>
              <a:avLst/>
              <a:gdLst/>
              <a:ahLst/>
              <a:cxnLst/>
              <a:rect l="l" t="t" r="r" b="b"/>
              <a:pathLst>
                <a:path w="71" h="117" extrusionOk="0">
                  <a:moveTo>
                    <a:pt x="38" y="0"/>
                  </a:moveTo>
                  <a:cubicBezTo>
                    <a:pt x="28" y="0"/>
                    <a:pt x="18" y="8"/>
                    <a:pt x="9" y="14"/>
                  </a:cubicBezTo>
                  <a:cubicBezTo>
                    <a:pt x="5" y="30"/>
                    <a:pt x="0" y="46"/>
                    <a:pt x="5" y="59"/>
                  </a:cubicBezTo>
                  <a:cubicBezTo>
                    <a:pt x="0" y="75"/>
                    <a:pt x="5" y="92"/>
                    <a:pt x="9" y="108"/>
                  </a:cubicBezTo>
                  <a:cubicBezTo>
                    <a:pt x="17" y="111"/>
                    <a:pt x="25" y="117"/>
                    <a:pt x="32" y="117"/>
                  </a:cubicBezTo>
                  <a:cubicBezTo>
                    <a:pt x="45" y="117"/>
                    <a:pt x="58" y="103"/>
                    <a:pt x="70" y="42"/>
                  </a:cubicBezTo>
                  <a:cubicBezTo>
                    <a:pt x="59" y="10"/>
                    <a:pt x="48" y="0"/>
                    <a:pt x="3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0"/>
            <p:cNvSpPr/>
            <p:nvPr/>
          </p:nvSpPr>
          <p:spPr>
            <a:xfrm>
              <a:off x="3053500" y="4622150"/>
              <a:ext cx="1750" cy="3000"/>
            </a:xfrm>
            <a:custGeom>
              <a:avLst/>
              <a:gdLst/>
              <a:ahLst/>
              <a:cxnLst/>
              <a:rect l="l" t="t" r="r" b="b"/>
              <a:pathLst>
                <a:path w="70" h="120" extrusionOk="0">
                  <a:moveTo>
                    <a:pt x="21" y="1"/>
                  </a:moveTo>
                  <a:cubicBezTo>
                    <a:pt x="12" y="1"/>
                    <a:pt x="8" y="21"/>
                    <a:pt x="0" y="33"/>
                  </a:cubicBezTo>
                  <a:cubicBezTo>
                    <a:pt x="8" y="111"/>
                    <a:pt x="8" y="111"/>
                    <a:pt x="12" y="111"/>
                  </a:cubicBezTo>
                  <a:cubicBezTo>
                    <a:pt x="29" y="115"/>
                    <a:pt x="41" y="120"/>
                    <a:pt x="57" y="120"/>
                  </a:cubicBezTo>
                  <a:cubicBezTo>
                    <a:pt x="62" y="120"/>
                    <a:pt x="66" y="103"/>
                    <a:pt x="70" y="87"/>
                  </a:cubicBezTo>
                  <a:cubicBezTo>
                    <a:pt x="66" y="66"/>
                    <a:pt x="62" y="46"/>
                    <a:pt x="57" y="25"/>
                  </a:cubicBezTo>
                  <a:cubicBezTo>
                    <a:pt x="49" y="13"/>
                    <a:pt x="33" y="5"/>
                    <a:pt x="2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0"/>
            <p:cNvSpPr/>
            <p:nvPr/>
          </p:nvSpPr>
          <p:spPr>
            <a:xfrm>
              <a:off x="3056150" y="4622425"/>
              <a:ext cx="850" cy="2100"/>
            </a:xfrm>
            <a:custGeom>
              <a:avLst/>
              <a:gdLst/>
              <a:ahLst/>
              <a:cxnLst/>
              <a:rect l="l" t="t" r="r" b="b"/>
              <a:pathLst>
                <a:path w="34" h="84" extrusionOk="0">
                  <a:moveTo>
                    <a:pt x="16" y="1"/>
                  </a:moveTo>
                  <a:cubicBezTo>
                    <a:pt x="11" y="1"/>
                    <a:pt x="7" y="16"/>
                    <a:pt x="1" y="47"/>
                  </a:cubicBezTo>
                  <a:cubicBezTo>
                    <a:pt x="7" y="72"/>
                    <a:pt x="12" y="84"/>
                    <a:pt x="17" y="84"/>
                  </a:cubicBezTo>
                  <a:cubicBezTo>
                    <a:pt x="22" y="84"/>
                    <a:pt x="27" y="72"/>
                    <a:pt x="34" y="47"/>
                  </a:cubicBezTo>
                  <a:cubicBezTo>
                    <a:pt x="25" y="16"/>
                    <a:pt x="20" y="1"/>
                    <a:pt x="16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0"/>
            <p:cNvSpPr/>
            <p:nvPr/>
          </p:nvSpPr>
          <p:spPr>
            <a:xfrm>
              <a:off x="3042100" y="4503175"/>
              <a:ext cx="1050" cy="2875"/>
            </a:xfrm>
            <a:custGeom>
              <a:avLst/>
              <a:gdLst/>
              <a:ahLst/>
              <a:cxnLst/>
              <a:rect l="l" t="t" r="r" b="b"/>
              <a:pathLst>
                <a:path w="42" h="115" extrusionOk="0">
                  <a:moveTo>
                    <a:pt x="18" y="1"/>
                  </a:moveTo>
                  <a:cubicBezTo>
                    <a:pt x="12" y="1"/>
                    <a:pt x="6" y="11"/>
                    <a:pt x="1" y="41"/>
                  </a:cubicBezTo>
                  <a:cubicBezTo>
                    <a:pt x="5" y="94"/>
                    <a:pt x="13" y="115"/>
                    <a:pt x="17" y="115"/>
                  </a:cubicBezTo>
                  <a:cubicBezTo>
                    <a:pt x="25" y="115"/>
                    <a:pt x="29" y="111"/>
                    <a:pt x="37" y="98"/>
                  </a:cubicBezTo>
                  <a:cubicBezTo>
                    <a:pt x="42" y="74"/>
                    <a:pt x="42" y="53"/>
                    <a:pt x="37" y="28"/>
                  </a:cubicBezTo>
                  <a:cubicBezTo>
                    <a:pt x="31" y="13"/>
                    <a:pt x="25" y="1"/>
                    <a:pt x="1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0"/>
            <p:cNvSpPr/>
            <p:nvPr/>
          </p:nvSpPr>
          <p:spPr>
            <a:xfrm>
              <a:off x="3035025" y="4503325"/>
              <a:ext cx="850" cy="2775"/>
            </a:xfrm>
            <a:custGeom>
              <a:avLst/>
              <a:gdLst/>
              <a:ahLst/>
              <a:cxnLst/>
              <a:rect l="l" t="t" r="r" b="b"/>
              <a:pathLst>
                <a:path w="34" h="111" extrusionOk="0">
                  <a:moveTo>
                    <a:pt x="21" y="0"/>
                  </a:moveTo>
                  <a:cubicBezTo>
                    <a:pt x="13" y="0"/>
                    <a:pt x="7" y="9"/>
                    <a:pt x="0" y="47"/>
                  </a:cubicBezTo>
                  <a:cubicBezTo>
                    <a:pt x="9" y="89"/>
                    <a:pt x="15" y="110"/>
                    <a:pt x="21" y="110"/>
                  </a:cubicBezTo>
                  <a:cubicBezTo>
                    <a:pt x="24" y="110"/>
                    <a:pt x="27" y="105"/>
                    <a:pt x="29" y="96"/>
                  </a:cubicBezTo>
                  <a:cubicBezTo>
                    <a:pt x="33" y="76"/>
                    <a:pt x="33" y="59"/>
                    <a:pt x="33" y="39"/>
                  </a:cubicBezTo>
                  <a:cubicBezTo>
                    <a:pt x="33" y="27"/>
                    <a:pt x="33" y="14"/>
                    <a:pt x="29" y="2"/>
                  </a:cubicBezTo>
                  <a:cubicBezTo>
                    <a:pt x="26" y="1"/>
                    <a:pt x="24" y="0"/>
                    <a:pt x="2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0"/>
            <p:cNvSpPr/>
            <p:nvPr/>
          </p:nvSpPr>
          <p:spPr>
            <a:xfrm>
              <a:off x="3036450" y="4503300"/>
              <a:ext cx="5275" cy="3625"/>
            </a:xfrm>
            <a:custGeom>
              <a:avLst/>
              <a:gdLst/>
              <a:ahLst/>
              <a:cxnLst/>
              <a:rect l="l" t="t" r="r" b="b"/>
              <a:pathLst>
                <a:path w="211" h="145" extrusionOk="0">
                  <a:moveTo>
                    <a:pt x="190" y="1"/>
                  </a:moveTo>
                  <a:cubicBezTo>
                    <a:pt x="188" y="1"/>
                    <a:pt x="187" y="2"/>
                    <a:pt x="186" y="3"/>
                  </a:cubicBezTo>
                  <a:lnTo>
                    <a:pt x="103" y="7"/>
                  </a:lnTo>
                  <a:lnTo>
                    <a:pt x="17" y="7"/>
                  </a:lnTo>
                  <a:cubicBezTo>
                    <a:pt x="13" y="7"/>
                    <a:pt x="13" y="7"/>
                    <a:pt x="9" y="11"/>
                  </a:cubicBezTo>
                  <a:cubicBezTo>
                    <a:pt x="1" y="40"/>
                    <a:pt x="1" y="69"/>
                    <a:pt x="5" y="97"/>
                  </a:cubicBezTo>
                  <a:cubicBezTo>
                    <a:pt x="8" y="131"/>
                    <a:pt x="14" y="140"/>
                    <a:pt x="21" y="140"/>
                  </a:cubicBezTo>
                  <a:cubicBezTo>
                    <a:pt x="22" y="140"/>
                    <a:pt x="24" y="139"/>
                    <a:pt x="25" y="138"/>
                  </a:cubicBezTo>
                  <a:cubicBezTo>
                    <a:pt x="29" y="131"/>
                    <a:pt x="35" y="116"/>
                    <a:pt x="40" y="116"/>
                  </a:cubicBezTo>
                  <a:cubicBezTo>
                    <a:pt x="40" y="116"/>
                    <a:pt x="41" y="117"/>
                    <a:pt x="42" y="118"/>
                  </a:cubicBezTo>
                  <a:cubicBezTo>
                    <a:pt x="52" y="138"/>
                    <a:pt x="61" y="142"/>
                    <a:pt x="71" y="142"/>
                  </a:cubicBezTo>
                  <a:cubicBezTo>
                    <a:pt x="78" y="142"/>
                    <a:pt x="84" y="141"/>
                    <a:pt x="92" y="141"/>
                  </a:cubicBezTo>
                  <a:cubicBezTo>
                    <a:pt x="95" y="141"/>
                    <a:pt x="99" y="141"/>
                    <a:pt x="103" y="142"/>
                  </a:cubicBezTo>
                  <a:cubicBezTo>
                    <a:pt x="105" y="143"/>
                    <a:pt x="107" y="143"/>
                    <a:pt x="109" y="143"/>
                  </a:cubicBezTo>
                  <a:cubicBezTo>
                    <a:pt x="124" y="143"/>
                    <a:pt x="139" y="132"/>
                    <a:pt x="155" y="132"/>
                  </a:cubicBezTo>
                  <a:cubicBezTo>
                    <a:pt x="162" y="132"/>
                    <a:pt x="170" y="135"/>
                    <a:pt x="177" y="142"/>
                  </a:cubicBezTo>
                  <a:cubicBezTo>
                    <a:pt x="179" y="144"/>
                    <a:pt x="181" y="144"/>
                    <a:pt x="183" y="144"/>
                  </a:cubicBezTo>
                  <a:cubicBezTo>
                    <a:pt x="193" y="144"/>
                    <a:pt x="203" y="121"/>
                    <a:pt x="210" y="40"/>
                  </a:cubicBezTo>
                  <a:cubicBezTo>
                    <a:pt x="203" y="16"/>
                    <a:pt x="197" y="1"/>
                    <a:pt x="190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0"/>
            <p:cNvSpPr/>
            <p:nvPr/>
          </p:nvSpPr>
          <p:spPr>
            <a:xfrm>
              <a:off x="3044875" y="4503675"/>
              <a:ext cx="1150" cy="3000"/>
            </a:xfrm>
            <a:custGeom>
              <a:avLst/>
              <a:gdLst/>
              <a:ahLst/>
              <a:cxnLst/>
              <a:rect l="l" t="t" r="r" b="b"/>
              <a:pathLst>
                <a:path w="46" h="120" extrusionOk="0">
                  <a:moveTo>
                    <a:pt x="19" y="0"/>
                  </a:moveTo>
                  <a:cubicBezTo>
                    <a:pt x="12" y="0"/>
                    <a:pt x="7" y="20"/>
                    <a:pt x="0" y="58"/>
                  </a:cubicBezTo>
                  <a:cubicBezTo>
                    <a:pt x="4" y="119"/>
                    <a:pt x="17" y="115"/>
                    <a:pt x="25" y="119"/>
                  </a:cubicBezTo>
                  <a:cubicBezTo>
                    <a:pt x="26" y="120"/>
                    <a:pt x="28" y="120"/>
                    <a:pt x="29" y="120"/>
                  </a:cubicBezTo>
                  <a:cubicBezTo>
                    <a:pt x="38" y="120"/>
                    <a:pt x="42" y="105"/>
                    <a:pt x="45" y="54"/>
                  </a:cubicBezTo>
                  <a:cubicBezTo>
                    <a:pt x="33" y="18"/>
                    <a:pt x="25" y="0"/>
                    <a:pt x="19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0"/>
            <p:cNvSpPr/>
            <p:nvPr/>
          </p:nvSpPr>
          <p:spPr>
            <a:xfrm>
              <a:off x="3030000" y="4503750"/>
              <a:ext cx="850" cy="3050"/>
            </a:xfrm>
            <a:custGeom>
              <a:avLst/>
              <a:gdLst/>
              <a:ahLst/>
              <a:cxnLst/>
              <a:rect l="l" t="t" r="r" b="b"/>
              <a:pathLst>
                <a:path w="34" h="122" extrusionOk="0">
                  <a:moveTo>
                    <a:pt x="26" y="1"/>
                  </a:moveTo>
                  <a:cubicBezTo>
                    <a:pt x="26" y="1"/>
                    <a:pt x="25" y="1"/>
                    <a:pt x="25" y="1"/>
                  </a:cubicBezTo>
                  <a:cubicBezTo>
                    <a:pt x="17" y="5"/>
                    <a:pt x="9" y="14"/>
                    <a:pt x="0" y="26"/>
                  </a:cubicBezTo>
                  <a:cubicBezTo>
                    <a:pt x="6" y="93"/>
                    <a:pt x="10" y="122"/>
                    <a:pt x="17" y="122"/>
                  </a:cubicBezTo>
                  <a:cubicBezTo>
                    <a:pt x="19" y="122"/>
                    <a:pt x="22" y="118"/>
                    <a:pt x="25" y="112"/>
                  </a:cubicBezTo>
                  <a:cubicBezTo>
                    <a:pt x="29" y="92"/>
                    <a:pt x="33" y="71"/>
                    <a:pt x="33" y="51"/>
                  </a:cubicBezTo>
                  <a:cubicBezTo>
                    <a:pt x="33" y="21"/>
                    <a:pt x="30" y="1"/>
                    <a:pt x="26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0"/>
            <p:cNvSpPr/>
            <p:nvPr/>
          </p:nvSpPr>
          <p:spPr>
            <a:xfrm>
              <a:off x="3043525" y="4503525"/>
              <a:ext cx="850" cy="3050"/>
            </a:xfrm>
            <a:custGeom>
              <a:avLst/>
              <a:gdLst/>
              <a:ahLst/>
              <a:cxnLst/>
              <a:rect l="l" t="t" r="r" b="b"/>
              <a:pathLst>
                <a:path w="34" h="122" extrusionOk="0">
                  <a:moveTo>
                    <a:pt x="16" y="0"/>
                  </a:moveTo>
                  <a:cubicBezTo>
                    <a:pt x="10" y="0"/>
                    <a:pt x="6" y="11"/>
                    <a:pt x="1" y="39"/>
                  </a:cubicBezTo>
                  <a:cubicBezTo>
                    <a:pt x="9" y="117"/>
                    <a:pt x="5" y="121"/>
                    <a:pt x="13" y="121"/>
                  </a:cubicBezTo>
                  <a:cubicBezTo>
                    <a:pt x="17" y="117"/>
                    <a:pt x="26" y="109"/>
                    <a:pt x="30" y="92"/>
                  </a:cubicBezTo>
                  <a:cubicBezTo>
                    <a:pt x="34" y="68"/>
                    <a:pt x="34" y="39"/>
                    <a:pt x="30" y="14"/>
                  </a:cubicBezTo>
                  <a:cubicBezTo>
                    <a:pt x="24" y="6"/>
                    <a:pt x="20" y="0"/>
                    <a:pt x="16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0"/>
            <p:cNvSpPr/>
            <p:nvPr/>
          </p:nvSpPr>
          <p:spPr>
            <a:xfrm>
              <a:off x="3033475" y="4503650"/>
              <a:ext cx="850" cy="3025"/>
            </a:xfrm>
            <a:custGeom>
              <a:avLst/>
              <a:gdLst/>
              <a:ahLst/>
              <a:cxnLst/>
              <a:rect l="l" t="t" r="r" b="b"/>
              <a:pathLst>
                <a:path w="34" h="121" extrusionOk="0">
                  <a:moveTo>
                    <a:pt x="17" y="0"/>
                  </a:moveTo>
                  <a:cubicBezTo>
                    <a:pt x="15" y="0"/>
                    <a:pt x="14" y="2"/>
                    <a:pt x="13" y="5"/>
                  </a:cubicBezTo>
                  <a:cubicBezTo>
                    <a:pt x="9" y="22"/>
                    <a:pt x="5" y="38"/>
                    <a:pt x="5" y="55"/>
                  </a:cubicBezTo>
                  <a:cubicBezTo>
                    <a:pt x="1" y="75"/>
                    <a:pt x="5" y="100"/>
                    <a:pt x="13" y="120"/>
                  </a:cubicBezTo>
                  <a:cubicBezTo>
                    <a:pt x="14" y="121"/>
                    <a:pt x="15" y="121"/>
                    <a:pt x="16" y="121"/>
                  </a:cubicBezTo>
                  <a:cubicBezTo>
                    <a:pt x="26" y="121"/>
                    <a:pt x="30" y="96"/>
                    <a:pt x="34" y="42"/>
                  </a:cubicBezTo>
                  <a:cubicBezTo>
                    <a:pt x="25" y="13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0"/>
            <p:cNvSpPr/>
            <p:nvPr/>
          </p:nvSpPr>
          <p:spPr>
            <a:xfrm>
              <a:off x="3031225" y="4503675"/>
              <a:ext cx="750" cy="3150"/>
            </a:xfrm>
            <a:custGeom>
              <a:avLst/>
              <a:gdLst/>
              <a:ahLst/>
              <a:cxnLst/>
              <a:rect l="l" t="t" r="r" b="b"/>
              <a:pathLst>
                <a:path w="30" h="126" extrusionOk="0">
                  <a:moveTo>
                    <a:pt x="13" y="0"/>
                  </a:moveTo>
                  <a:cubicBezTo>
                    <a:pt x="9" y="0"/>
                    <a:pt x="5" y="17"/>
                    <a:pt x="5" y="33"/>
                  </a:cubicBezTo>
                  <a:cubicBezTo>
                    <a:pt x="1" y="54"/>
                    <a:pt x="5" y="78"/>
                    <a:pt x="5" y="99"/>
                  </a:cubicBezTo>
                  <a:cubicBezTo>
                    <a:pt x="8" y="119"/>
                    <a:pt x="12" y="126"/>
                    <a:pt x="16" y="126"/>
                  </a:cubicBezTo>
                  <a:cubicBezTo>
                    <a:pt x="20" y="126"/>
                    <a:pt x="25" y="114"/>
                    <a:pt x="29" y="103"/>
                  </a:cubicBezTo>
                  <a:cubicBezTo>
                    <a:pt x="25" y="25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0"/>
            <p:cNvSpPr/>
            <p:nvPr/>
          </p:nvSpPr>
          <p:spPr>
            <a:xfrm>
              <a:off x="3046725" y="4504300"/>
              <a:ext cx="850" cy="2375"/>
            </a:xfrm>
            <a:custGeom>
              <a:avLst/>
              <a:gdLst/>
              <a:ahLst/>
              <a:cxnLst/>
              <a:rect l="l" t="t" r="r" b="b"/>
              <a:pathLst>
                <a:path w="34" h="95" extrusionOk="0">
                  <a:moveTo>
                    <a:pt x="17" y="1"/>
                  </a:moveTo>
                  <a:cubicBezTo>
                    <a:pt x="14" y="1"/>
                    <a:pt x="11" y="3"/>
                    <a:pt x="8" y="4"/>
                  </a:cubicBezTo>
                  <a:cubicBezTo>
                    <a:pt x="4" y="16"/>
                    <a:pt x="0" y="29"/>
                    <a:pt x="4" y="41"/>
                  </a:cubicBezTo>
                  <a:cubicBezTo>
                    <a:pt x="0" y="57"/>
                    <a:pt x="4" y="70"/>
                    <a:pt x="8" y="86"/>
                  </a:cubicBezTo>
                  <a:cubicBezTo>
                    <a:pt x="11" y="91"/>
                    <a:pt x="14" y="94"/>
                    <a:pt x="17" y="94"/>
                  </a:cubicBezTo>
                  <a:cubicBezTo>
                    <a:pt x="24" y="94"/>
                    <a:pt x="30" y="80"/>
                    <a:pt x="33" y="41"/>
                  </a:cubicBezTo>
                  <a:cubicBezTo>
                    <a:pt x="28" y="8"/>
                    <a:pt x="22" y="1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0"/>
            <p:cNvSpPr/>
            <p:nvPr/>
          </p:nvSpPr>
          <p:spPr>
            <a:xfrm>
              <a:off x="3032675" y="4503875"/>
              <a:ext cx="525" cy="2700"/>
            </a:xfrm>
            <a:custGeom>
              <a:avLst/>
              <a:gdLst/>
              <a:ahLst/>
              <a:cxnLst/>
              <a:rect l="l" t="t" r="r" b="b"/>
              <a:pathLst>
                <a:path w="21" h="108" extrusionOk="0">
                  <a:moveTo>
                    <a:pt x="8" y="0"/>
                  </a:moveTo>
                  <a:cubicBezTo>
                    <a:pt x="0" y="0"/>
                    <a:pt x="0" y="25"/>
                    <a:pt x="0" y="46"/>
                  </a:cubicBezTo>
                  <a:cubicBezTo>
                    <a:pt x="0" y="87"/>
                    <a:pt x="0" y="107"/>
                    <a:pt x="8" y="107"/>
                  </a:cubicBezTo>
                  <a:cubicBezTo>
                    <a:pt x="12" y="107"/>
                    <a:pt x="21" y="78"/>
                    <a:pt x="21" y="50"/>
                  </a:cubicBezTo>
                  <a:cubicBezTo>
                    <a:pt x="21" y="25"/>
                    <a:pt x="12" y="0"/>
                    <a:pt x="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0"/>
            <p:cNvSpPr/>
            <p:nvPr/>
          </p:nvSpPr>
          <p:spPr>
            <a:xfrm>
              <a:off x="3045475" y="4543150"/>
              <a:ext cx="3825" cy="3450"/>
            </a:xfrm>
            <a:custGeom>
              <a:avLst/>
              <a:gdLst/>
              <a:ahLst/>
              <a:cxnLst/>
              <a:rect l="l" t="t" r="r" b="b"/>
              <a:pathLst>
                <a:path w="153" h="138" extrusionOk="0">
                  <a:moveTo>
                    <a:pt x="106" y="0"/>
                  </a:moveTo>
                  <a:cubicBezTo>
                    <a:pt x="104" y="0"/>
                    <a:pt x="102" y="1"/>
                    <a:pt x="99" y="1"/>
                  </a:cubicBezTo>
                  <a:cubicBezTo>
                    <a:pt x="83" y="5"/>
                    <a:pt x="67" y="9"/>
                    <a:pt x="50" y="9"/>
                  </a:cubicBezTo>
                  <a:cubicBezTo>
                    <a:pt x="38" y="9"/>
                    <a:pt x="26" y="13"/>
                    <a:pt x="17" y="22"/>
                  </a:cubicBezTo>
                  <a:cubicBezTo>
                    <a:pt x="9" y="26"/>
                    <a:pt x="1" y="50"/>
                    <a:pt x="5" y="116"/>
                  </a:cubicBezTo>
                  <a:cubicBezTo>
                    <a:pt x="13" y="120"/>
                    <a:pt x="21" y="132"/>
                    <a:pt x="30" y="132"/>
                  </a:cubicBezTo>
                  <a:cubicBezTo>
                    <a:pt x="49" y="132"/>
                    <a:pt x="68" y="116"/>
                    <a:pt x="87" y="116"/>
                  </a:cubicBezTo>
                  <a:cubicBezTo>
                    <a:pt x="97" y="116"/>
                    <a:pt x="106" y="120"/>
                    <a:pt x="116" y="132"/>
                  </a:cubicBezTo>
                  <a:cubicBezTo>
                    <a:pt x="118" y="136"/>
                    <a:pt x="121" y="138"/>
                    <a:pt x="124" y="138"/>
                  </a:cubicBezTo>
                  <a:cubicBezTo>
                    <a:pt x="133" y="138"/>
                    <a:pt x="143" y="113"/>
                    <a:pt x="153" y="58"/>
                  </a:cubicBezTo>
                  <a:cubicBezTo>
                    <a:pt x="138" y="15"/>
                    <a:pt x="124" y="0"/>
                    <a:pt x="106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0"/>
            <p:cNvSpPr/>
            <p:nvPr/>
          </p:nvSpPr>
          <p:spPr>
            <a:xfrm>
              <a:off x="3050100" y="4544000"/>
              <a:ext cx="1875" cy="2800"/>
            </a:xfrm>
            <a:custGeom>
              <a:avLst/>
              <a:gdLst/>
              <a:ahLst/>
              <a:cxnLst/>
              <a:rect l="l" t="t" r="r" b="b"/>
              <a:pathLst>
                <a:path w="75" h="112" extrusionOk="0">
                  <a:moveTo>
                    <a:pt x="23" y="1"/>
                  </a:moveTo>
                  <a:cubicBezTo>
                    <a:pt x="16" y="1"/>
                    <a:pt x="9" y="8"/>
                    <a:pt x="1" y="33"/>
                  </a:cubicBezTo>
                  <a:cubicBezTo>
                    <a:pt x="1" y="53"/>
                    <a:pt x="5" y="74"/>
                    <a:pt x="9" y="90"/>
                  </a:cubicBezTo>
                  <a:cubicBezTo>
                    <a:pt x="19" y="102"/>
                    <a:pt x="29" y="111"/>
                    <a:pt x="39" y="111"/>
                  </a:cubicBezTo>
                  <a:cubicBezTo>
                    <a:pt x="50" y="111"/>
                    <a:pt x="62" y="101"/>
                    <a:pt x="74" y="74"/>
                  </a:cubicBezTo>
                  <a:cubicBezTo>
                    <a:pt x="66" y="12"/>
                    <a:pt x="58" y="16"/>
                    <a:pt x="42" y="12"/>
                  </a:cubicBezTo>
                  <a:cubicBezTo>
                    <a:pt x="35" y="8"/>
                    <a:pt x="29" y="1"/>
                    <a:pt x="2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0"/>
            <p:cNvSpPr/>
            <p:nvPr/>
          </p:nvSpPr>
          <p:spPr>
            <a:xfrm>
              <a:off x="3052875" y="4543850"/>
              <a:ext cx="1550" cy="2925"/>
            </a:xfrm>
            <a:custGeom>
              <a:avLst/>
              <a:gdLst/>
              <a:ahLst/>
              <a:cxnLst/>
              <a:rect l="l" t="t" r="r" b="b"/>
              <a:pathLst>
                <a:path w="62" h="117" extrusionOk="0">
                  <a:moveTo>
                    <a:pt x="31" y="1"/>
                  </a:moveTo>
                  <a:cubicBezTo>
                    <a:pt x="26" y="1"/>
                    <a:pt x="22" y="2"/>
                    <a:pt x="19" y="2"/>
                  </a:cubicBezTo>
                  <a:cubicBezTo>
                    <a:pt x="18" y="2"/>
                    <a:pt x="18" y="2"/>
                    <a:pt x="17" y="2"/>
                  </a:cubicBezTo>
                  <a:cubicBezTo>
                    <a:pt x="16" y="1"/>
                    <a:pt x="15" y="1"/>
                    <a:pt x="14" y="1"/>
                  </a:cubicBezTo>
                  <a:cubicBezTo>
                    <a:pt x="8" y="1"/>
                    <a:pt x="4" y="16"/>
                    <a:pt x="0" y="63"/>
                  </a:cubicBezTo>
                  <a:cubicBezTo>
                    <a:pt x="13" y="117"/>
                    <a:pt x="33" y="117"/>
                    <a:pt x="41" y="117"/>
                  </a:cubicBezTo>
                  <a:cubicBezTo>
                    <a:pt x="50" y="117"/>
                    <a:pt x="58" y="108"/>
                    <a:pt x="62" y="55"/>
                  </a:cubicBezTo>
                  <a:cubicBezTo>
                    <a:pt x="54" y="8"/>
                    <a:pt x="41" y="1"/>
                    <a:pt x="3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0"/>
            <p:cNvSpPr/>
            <p:nvPr/>
          </p:nvSpPr>
          <p:spPr>
            <a:xfrm>
              <a:off x="3035525" y="4543450"/>
              <a:ext cx="1175" cy="3650"/>
            </a:xfrm>
            <a:custGeom>
              <a:avLst/>
              <a:gdLst/>
              <a:ahLst/>
              <a:cxnLst/>
              <a:rect l="l" t="t" r="r" b="b"/>
              <a:pathLst>
                <a:path w="47" h="146" extrusionOk="0">
                  <a:moveTo>
                    <a:pt x="18" y="1"/>
                  </a:moveTo>
                  <a:cubicBezTo>
                    <a:pt x="16" y="1"/>
                    <a:pt x="14" y="1"/>
                    <a:pt x="13" y="1"/>
                  </a:cubicBezTo>
                  <a:cubicBezTo>
                    <a:pt x="9" y="5"/>
                    <a:pt x="1" y="14"/>
                    <a:pt x="1" y="51"/>
                  </a:cubicBezTo>
                  <a:cubicBezTo>
                    <a:pt x="5" y="71"/>
                    <a:pt x="5" y="96"/>
                    <a:pt x="9" y="120"/>
                  </a:cubicBezTo>
                  <a:cubicBezTo>
                    <a:pt x="15" y="137"/>
                    <a:pt x="20" y="145"/>
                    <a:pt x="24" y="145"/>
                  </a:cubicBezTo>
                  <a:cubicBezTo>
                    <a:pt x="33" y="145"/>
                    <a:pt x="41" y="113"/>
                    <a:pt x="46" y="51"/>
                  </a:cubicBezTo>
                  <a:cubicBezTo>
                    <a:pt x="40" y="6"/>
                    <a:pt x="26" y="1"/>
                    <a:pt x="1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0"/>
            <p:cNvSpPr/>
            <p:nvPr/>
          </p:nvSpPr>
          <p:spPr>
            <a:xfrm>
              <a:off x="3037375" y="4543575"/>
              <a:ext cx="950" cy="2825"/>
            </a:xfrm>
            <a:custGeom>
              <a:avLst/>
              <a:gdLst/>
              <a:ahLst/>
              <a:cxnLst/>
              <a:rect l="l" t="t" r="r" b="b"/>
              <a:pathLst>
                <a:path w="38" h="113" extrusionOk="0">
                  <a:moveTo>
                    <a:pt x="21" y="0"/>
                  </a:moveTo>
                  <a:cubicBezTo>
                    <a:pt x="17" y="0"/>
                    <a:pt x="17" y="0"/>
                    <a:pt x="13" y="5"/>
                  </a:cubicBezTo>
                  <a:cubicBezTo>
                    <a:pt x="5" y="21"/>
                    <a:pt x="1" y="41"/>
                    <a:pt x="5" y="58"/>
                  </a:cubicBezTo>
                  <a:cubicBezTo>
                    <a:pt x="5" y="78"/>
                    <a:pt x="9" y="95"/>
                    <a:pt x="13" y="111"/>
                  </a:cubicBezTo>
                  <a:cubicBezTo>
                    <a:pt x="14" y="112"/>
                    <a:pt x="15" y="112"/>
                    <a:pt x="16" y="112"/>
                  </a:cubicBezTo>
                  <a:cubicBezTo>
                    <a:pt x="22" y="112"/>
                    <a:pt x="27" y="101"/>
                    <a:pt x="34" y="91"/>
                  </a:cubicBezTo>
                  <a:cubicBezTo>
                    <a:pt x="38" y="66"/>
                    <a:pt x="38" y="37"/>
                    <a:pt x="34" y="13"/>
                  </a:cubicBezTo>
                  <a:cubicBezTo>
                    <a:pt x="30" y="9"/>
                    <a:pt x="25" y="5"/>
                    <a:pt x="2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0"/>
            <p:cNvSpPr/>
            <p:nvPr/>
          </p:nvSpPr>
          <p:spPr>
            <a:xfrm>
              <a:off x="3044350" y="4543850"/>
              <a:ext cx="850" cy="2525"/>
            </a:xfrm>
            <a:custGeom>
              <a:avLst/>
              <a:gdLst/>
              <a:ahLst/>
              <a:cxnLst/>
              <a:rect l="l" t="t" r="r" b="b"/>
              <a:pathLst>
                <a:path w="34" h="101" extrusionOk="0">
                  <a:moveTo>
                    <a:pt x="17" y="1"/>
                  </a:moveTo>
                  <a:cubicBezTo>
                    <a:pt x="13" y="1"/>
                    <a:pt x="9" y="12"/>
                    <a:pt x="1" y="35"/>
                  </a:cubicBezTo>
                  <a:cubicBezTo>
                    <a:pt x="4" y="97"/>
                    <a:pt x="11" y="100"/>
                    <a:pt x="19" y="100"/>
                  </a:cubicBezTo>
                  <a:cubicBezTo>
                    <a:pt x="20" y="100"/>
                    <a:pt x="20" y="100"/>
                    <a:pt x="21" y="100"/>
                  </a:cubicBezTo>
                  <a:cubicBezTo>
                    <a:pt x="30" y="96"/>
                    <a:pt x="34" y="72"/>
                    <a:pt x="34" y="35"/>
                  </a:cubicBezTo>
                  <a:cubicBezTo>
                    <a:pt x="25" y="12"/>
                    <a:pt x="21" y="1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0"/>
            <p:cNvSpPr/>
            <p:nvPr/>
          </p:nvSpPr>
          <p:spPr>
            <a:xfrm>
              <a:off x="3040975" y="4543675"/>
              <a:ext cx="650" cy="2600"/>
            </a:xfrm>
            <a:custGeom>
              <a:avLst/>
              <a:gdLst/>
              <a:ahLst/>
              <a:cxnLst/>
              <a:rect l="l" t="t" r="r" b="b"/>
              <a:pathLst>
                <a:path w="26" h="104" extrusionOk="0">
                  <a:moveTo>
                    <a:pt x="17" y="1"/>
                  </a:moveTo>
                  <a:cubicBezTo>
                    <a:pt x="13" y="1"/>
                    <a:pt x="5" y="13"/>
                    <a:pt x="0" y="21"/>
                  </a:cubicBezTo>
                  <a:cubicBezTo>
                    <a:pt x="4" y="81"/>
                    <a:pt x="8" y="104"/>
                    <a:pt x="15" y="104"/>
                  </a:cubicBezTo>
                  <a:cubicBezTo>
                    <a:pt x="16" y="104"/>
                    <a:pt x="16" y="103"/>
                    <a:pt x="17" y="103"/>
                  </a:cubicBezTo>
                  <a:cubicBezTo>
                    <a:pt x="21" y="95"/>
                    <a:pt x="25" y="79"/>
                    <a:pt x="25" y="46"/>
                  </a:cubicBezTo>
                  <a:cubicBezTo>
                    <a:pt x="25" y="29"/>
                    <a:pt x="21" y="13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0"/>
            <p:cNvSpPr/>
            <p:nvPr/>
          </p:nvSpPr>
          <p:spPr>
            <a:xfrm>
              <a:off x="3042625" y="4543750"/>
              <a:ext cx="525" cy="2425"/>
            </a:xfrm>
            <a:custGeom>
              <a:avLst/>
              <a:gdLst/>
              <a:ahLst/>
              <a:cxnLst/>
              <a:rect l="l" t="t" r="r" b="b"/>
              <a:pathLst>
                <a:path w="21" h="97" extrusionOk="0">
                  <a:moveTo>
                    <a:pt x="10" y="1"/>
                  </a:moveTo>
                  <a:cubicBezTo>
                    <a:pt x="9" y="1"/>
                    <a:pt x="9" y="1"/>
                    <a:pt x="8" y="2"/>
                  </a:cubicBezTo>
                  <a:cubicBezTo>
                    <a:pt x="0" y="10"/>
                    <a:pt x="0" y="22"/>
                    <a:pt x="0" y="34"/>
                  </a:cubicBezTo>
                  <a:cubicBezTo>
                    <a:pt x="0" y="51"/>
                    <a:pt x="0" y="71"/>
                    <a:pt x="4" y="92"/>
                  </a:cubicBezTo>
                  <a:cubicBezTo>
                    <a:pt x="6" y="95"/>
                    <a:pt x="9" y="97"/>
                    <a:pt x="11" y="97"/>
                  </a:cubicBezTo>
                  <a:cubicBezTo>
                    <a:pt x="16" y="97"/>
                    <a:pt x="21" y="83"/>
                    <a:pt x="21" y="47"/>
                  </a:cubicBezTo>
                  <a:cubicBezTo>
                    <a:pt x="17" y="12"/>
                    <a:pt x="14" y="1"/>
                    <a:pt x="10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0"/>
            <p:cNvSpPr/>
            <p:nvPr/>
          </p:nvSpPr>
          <p:spPr>
            <a:xfrm>
              <a:off x="3039225" y="4543975"/>
              <a:ext cx="650" cy="2700"/>
            </a:xfrm>
            <a:custGeom>
              <a:avLst/>
              <a:gdLst/>
              <a:ahLst/>
              <a:cxnLst/>
              <a:rect l="l" t="t" r="r" b="b"/>
              <a:pathLst>
                <a:path w="26" h="108" extrusionOk="0">
                  <a:moveTo>
                    <a:pt x="13" y="1"/>
                  </a:moveTo>
                  <a:cubicBezTo>
                    <a:pt x="1" y="1"/>
                    <a:pt x="1" y="34"/>
                    <a:pt x="9" y="108"/>
                  </a:cubicBezTo>
                  <a:cubicBezTo>
                    <a:pt x="13" y="103"/>
                    <a:pt x="13" y="99"/>
                    <a:pt x="17" y="95"/>
                  </a:cubicBezTo>
                  <a:cubicBezTo>
                    <a:pt x="21" y="91"/>
                    <a:pt x="21" y="83"/>
                    <a:pt x="21" y="75"/>
                  </a:cubicBezTo>
                  <a:cubicBezTo>
                    <a:pt x="25" y="58"/>
                    <a:pt x="25" y="42"/>
                    <a:pt x="21" y="25"/>
                  </a:cubicBezTo>
                  <a:cubicBezTo>
                    <a:pt x="21" y="13"/>
                    <a:pt x="17" y="1"/>
                    <a:pt x="1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0"/>
            <p:cNvSpPr/>
            <p:nvPr/>
          </p:nvSpPr>
          <p:spPr>
            <a:xfrm>
              <a:off x="3046400" y="4530775"/>
              <a:ext cx="1275" cy="2775"/>
            </a:xfrm>
            <a:custGeom>
              <a:avLst/>
              <a:gdLst/>
              <a:ahLst/>
              <a:cxnLst/>
              <a:rect l="l" t="t" r="r" b="b"/>
              <a:pathLst>
                <a:path w="51" h="111" extrusionOk="0">
                  <a:moveTo>
                    <a:pt x="24" y="1"/>
                  </a:moveTo>
                  <a:cubicBezTo>
                    <a:pt x="18" y="1"/>
                    <a:pt x="12" y="8"/>
                    <a:pt x="5" y="20"/>
                  </a:cubicBezTo>
                  <a:cubicBezTo>
                    <a:pt x="1" y="45"/>
                    <a:pt x="5" y="73"/>
                    <a:pt x="9" y="98"/>
                  </a:cubicBezTo>
                  <a:cubicBezTo>
                    <a:pt x="14" y="106"/>
                    <a:pt x="19" y="111"/>
                    <a:pt x="24" y="111"/>
                  </a:cubicBezTo>
                  <a:cubicBezTo>
                    <a:pt x="34" y="111"/>
                    <a:pt x="42" y="92"/>
                    <a:pt x="50" y="45"/>
                  </a:cubicBezTo>
                  <a:cubicBezTo>
                    <a:pt x="41" y="14"/>
                    <a:pt x="33" y="1"/>
                    <a:pt x="24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0"/>
            <p:cNvSpPr/>
            <p:nvPr/>
          </p:nvSpPr>
          <p:spPr>
            <a:xfrm>
              <a:off x="3044575" y="4530875"/>
              <a:ext cx="825" cy="2450"/>
            </a:xfrm>
            <a:custGeom>
              <a:avLst/>
              <a:gdLst/>
              <a:ahLst/>
              <a:cxnLst/>
              <a:rect l="l" t="t" r="r" b="b"/>
              <a:pathLst>
                <a:path w="33" h="98" extrusionOk="0">
                  <a:moveTo>
                    <a:pt x="17" y="1"/>
                  </a:moveTo>
                  <a:cubicBezTo>
                    <a:pt x="13" y="1"/>
                    <a:pt x="9" y="15"/>
                    <a:pt x="0" y="45"/>
                  </a:cubicBezTo>
                  <a:cubicBezTo>
                    <a:pt x="3" y="89"/>
                    <a:pt x="9" y="98"/>
                    <a:pt x="16" y="98"/>
                  </a:cubicBezTo>
                  <a:cubicBezTo>
                    <a:pt x="19" y="98"/>
                    <a:pt x="22" y="95"/>
                    <a:pt x="25" y="94"/>
                  </a:cubicBezTo>
                  <a:cubicBezTo>
                    <a:pt x="29" y="94"/>
                    <a:pt x="33" y="78"/>
                    <a:pt x="33" y="37"/>
                  </a:cubicBezTo>
                  <a:cubicBezTo>
                    <a:pt x="25" y="13"/>
                    <a:pt x="21" y="1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0"/>
            <p:cNvSpPr/>
            <p:nvPr/>
          </p:nvSpPr>
          <p:spPr>
            <a:xfrm>
              <a:off x="3036975" y="4531000"/>
              <a:ext cx="625" cy="2525"/>
            </a:xfrm>
            <a:custGeom>
              <a:avLst/>
              <a:gdLst/>
              <a:ahLst/>
              <a:cxnLst/>
              <a:rect l="l" t="t" r="r" b="b"/>
              <a:pathLst>
                <a:path w="25" h="101" extrusionOk="0">
                  <a:moveTo>
                    <a:pt x="9" y="1"/>
                  </a:moveTo>
                  <a:cubicBezTo>
                    <a:pt x="3" y="1"/>
                    <a:pt x="0" y="23"/>
                    <a:pt x="0" y="93"/>
                  </a:cubicBezTo>
                  <a:cubicBezTo>
                    <a:pt x="5" y="98"/>
                    <a:pt x="9" y="100"/>
                    <a:pt x="12" y="100"/>
                  </a:cubicBezTo>
                  <a:cubicBezTo>
                    <a:pt x="19" y="100"/>
                    <a:pt x="21" y="86"/>
                    <a:pt x="21" y="60"/>
                  </a:cubicBezTo>
                  <a:cubicBezTo>
                    <a:pt x="25" y="40"/>
                    <a:pt x="21" y="23"/>
                    <a:pt x="13" y="3"/>
                  </a:cubicBezTo>
                  <a:cubicBezTo>
                    <a:pt x="11" y="2"/>
                    <a:pt x="10" y="1"/>
                    <a:pt x="9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0"/>
            <p:cNvSpPr/>
            <p:nvPr/>
          </p:nvSpPr>
          <p:spPr>
            <a:xfrm>
              <a:off x="3034500" y="4582750"/>
              <a:ext cx="1275" cy="2725"/>
            </a:xfrm>
            <a:custGeom>
              <a:avLst/>
              <a:gdLst/>
              <a:ahLst/>
              <a:cxnLst/>
              <a:rect l="l" t="t" r="r" b="b"/>
              <a:pathLst>
                <a:path w="51" h="109" extrusionOk="0">
                  <a:moveTo>
                    <a:pt x="23" y="0"/>
                  </a:moveTo>
                  <a:cubicBezTo>
                    <a:pt x="16" y="0"/>
                    <a:pt x="8" y="11"/>
                    <a:pt x="1" y="34"/>
                  </a:cubicBezTo>
                  <a:cubicBezTo>
                    <a:pt x="5" y="84"/>
                    <a:pt x="11" y="108"/>
                    <a:pt x="19" y="108"/>
                  </a:cubicBezTo>
                  <a:cubicBezTo>
                    <a:pt x="27" y="108"/>
                    <a:pt x="37" y="89"/>
                    <a:pt x="50" y="50"/>
                  </a:cubicBezTo>
                  <a:cubicBezTo>
                    <a:pt x="41" y="16"/>
                    <a:pt x="32" y="0"/>
                    <a:pt x="23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0"/>
            <p:cNvSpPr/>
            <p:nvPr/>
          </p:nvSpPr>
          <p:spPr>
            <a:xfrm>
              <a:off x="3038925" y="4583125"/>
              <a:ext cx="950" cy="2500"/>
            </a:xfrm>
            <a:custGeom>
              <a:avLst/>
              <a:gdLst/>
              <a:ahLst/>
              <a:cxnLst/>
              <a:rect l="l" t="t" r="r" b="b"/>
              <a:pathLst>
                <a:path w="38" h="100" extrusionOk="0">
                  <a:moveTo>
                    <a:pt x="18" y="0"/>
                  </a:moveTo>
                  <a:cubicBezTo>
                    <a:pt x="12" y="0"/>
                    <a:pt x="7" y="16"/>
                    <a:pt x="0" y="47"/>
                  </a:cubicBezTo>
                  <a:cubicBezTo>
                    <a:pt x="7" y="86"/>
                    <a:pt x="13" y="99"/>
                    <a:pt x="20" y="99"/>
                  </a:cubicBezTo>
                  <a:cubicBezTo>
                    <a:pt x="21" y="99"/>
                    <a:pt x="23" y="98"/>
                    <a:pt x="25" y="97"/>
                  </a:cubicBezTo>
                  <a:cubicBezTo>
                    <a:pt x="29" y="93"/>
                    <a:pt x="37" y="80"/>
                    <a:pt x="37" y="39"/>
                  </a:cubicBezTo>
                  <a:cubicBezTo>
                    <a:pt x="29" y="14"/>
                    <a:pt x="23" y="0"/>
                    <a:pt x="1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0"/>
            <p:cNvSpPr/>
            <p:nvPr/>
          </p:nvSpPr>
          <p:spPr>
            <a:xfrm>
              <a:off x="3051850" y="4582800"/>
              <a:ext cx="750" cy="2350"/>
            </a:xfrm>
            <a:custGeom>
              <a:avLst/>
              <a:gdLst/>
              <a:ahLst/>
              <a:cxnLst/>
              <a:rect l="l" t="t" r="r" b="b"/>
              <a:pathLst>
                <a:path w="30" h="94" extrusionOk="0">
                  <a:moveTo>
                    <a:pt x="13" y="1"/>
                  </a:moveTo>
                  <a:cubicBezTo>
                    <a:pt x="11" y="1"/>
                    <a:pt x="10" y="1"/>
                    <a:pt x="9" y="3"/>
                  </a:cubicBezTo>
                  <a:cubicBezTo>
                    <a:pt x="4" y="15"/>
                    <a:pt x="0" y="40"/>
                    <a:pt x="4" y="93"/>
                  </a:cubicBezTo>
                  <a:lnTo>
                    <a:pt x="29" y="93"/>
                  </a:lnTo>
                  <a:cubicBezTo>
                    <a:pt x="22" y="20"/>
                    <a:pt x="18" y="1"/>
                    <a:pt x="1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0"/>
            <p:cNvSpPr/>
            <p:nvPr/>
          </p:nvSpPr>
          <p:spPr>
            <a:xfrm>
              <a:off x="3050100" y="4583100"/>
              <a:ext cx="650" cy="2350"/>
            </a:xfrm>
            <a:custGeom>
              <a:avLst/>
              <a:gdLst/>
              <a:ahLst/>
              <a:cxnLst/>
              <a:rect l="l" t="t" r="r" b="b"/>
              <a:pathLst>
                <a:path w="26" h="94" extrusionOk="0">
                  <a:moveTo>
                    <a:pt x="12" y="0"/>
                  </a:moveTo>
                  <a:cubicBezTo>
                    <a:pt x="11" y="0"/>
                    <a:pt x="10" y="1"/>
                    <a:pt x="9" y="3"/>
                  </a:cubicBezTo>
                  <a:cubicBezTo>
                    <a:pt x="5" y="20"/>
                    <a:pt x="1" y="32"/>
                    <a:pt x="5" y="48"/>
                  </a:cubicBezTo>
                  <a:cubicBezTo>
                    <a:pt x="1" y="61"/>
                    <a:pt x="5" y="73"/>
                    <a:pt x="9" y="85"/>
                  </a:cubicBezTo>
                  <a:cubicBezTo>
                    <a:pt x="11" y="91"/>
                    <a:pt x="14" y="94"/>
                    <a:pt x="16" y="94"/>
                  </a:cubicBezTo>
                  <a:cubicBezTo>
                    <a:pt x="20" y="94"/>
                    <a:pt x="22" y="79"/>
                    <a:pt x="25" y="40"/>
                  </a:cubicBezTo>
                  <a:cubicBezTo>
                    <a:pt x="22" y="12"/>
                    <a:pt x="16" y="0"/>
                    <a:pt x="12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0"/>
            <p:cNvSpPr/>
            <p:nvPr/>
          </p:nvSpPr>
          <p:spPr>
            <a:xfrm>
              <a:off x="3048450" y="4582850"/>
              <a:ext cx="650" cy="2350"/>
            </a:xfrm>
            <a:custGeom>
              <a:avLst/>
              <a:gdLst/>
              <a:ahLst/>
              <a:cxnLst/>
              <a:rect l="l" t="t" r="r" b="b"/>
              <a:pathLst>
                <a:path w="26" h="94" extrusionOk="0">
                  <a:moveTo>
                    <a:pt x="13" y="1"/>
                  </a:moveTo>
                  <a:cubicBezTo>
                    <a:pt x="5" y="1"/>
                    <a:pt x="1" y="26"/>
                    <a:pt x="1" y="79"/>
                  </a:cubicBezTo>
                  <a:cubicBezTo>
                    <a:pt x="7" y="89"/>
                    <a:pt x="11" y="94"/>
                    <a:pt x="14" y="94"/>
                  </a:cubicBezTo>
                  <a:cubicBezTo>
                    <a:pt x="18" y="94"/>
                    <a:pt x="21" y="88"/>
                    <a:pt x="26" y="75"/>
                  </a:cubicBezTo>
                  <a:cubicBezTo>
                    <a:pt x="26" y="26"/>
                    <a:pt x="21" y="1"/>
                    <a:pt x="1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0"/>
            <p:cNvSpPr/>
            <p:nvPr/>
          </p:nvSpPr>
          <p:spPr>
            <a:xfrm>
              <a:off x="3049700" y="4569325"/>
              <a:ext cx="3300" cy="3525"/>
            </a:xfrm>
            <a:custGeom>
              <a:avLst/>
              <a:gdLst/>
              <a:ahLst/>
              <a:cxnLst/>
              <a:rect l="l" t="t" r="r" b="b"/>
              <a:pathLst>
                <a:path w="132" h="141" extrusionOk="0">
                  <a:moveTo>
                    <a:pt x="67" y="1"/>
                  </a:moveTo>
                  <a:cubicBezTo>
                    <a:pt x="47" y="1"/>
                    <a:pt x="27" y="11"/>
                    <a:pt x="8" y="13"/>
                  </a:cubicBezTo>
                  <a:cubicBezTo>
                    <a:pt x="4" y="13"/>
                    <a:pt x="0" y="37"/>
                    <a:pt x="0" y="91"/>
                  </a:cubicBezTo>
                  <a:cubicBezTo>
                    <a:pt x="6" y="125"/>
                    <a:pt x="17" y="140"/>
                    <a:pt x="28" y="140"/>
                  </a:cubicBezTo>
                  <a:cubicBezTo>
                    <a:pt x="31" y="140"/>
                    <a:pt x="34" y="139"/>
                    <a:pt x="37" y="136"/>
                  </a:cubicBezTo>
                  <a:cubicBezTo>
                    <a:pt x="45" y="132"/>
                    <a:pt x="56" y="130"/>
                    <a:pt x="66" y="130"/>
                  </a:cubicBezTo>
                  <a:cubicBezTo>
                    <a:pt x="77" y="130"/>
                    <a:pt x="88" y="132"/>
                    <a:pt x="99" y="136"/>
                  </a:cubicBezTo>
                  <a:cubicBezTo>
                    <a:pt x="100" y="136"/>
                    <a:pt x="102" y="137"/>
                    <a:pt x="103" y="137"/>
                  </a:cubicBezTo>
                  <a:cubicBezTo>
                    <a:pt x="111" y="137"/>
                    <a:pt x="121" y="126"/>
                    <a:pt x="131" y="74"/>
                  </a:cubicBezTo>
                  <a:cubicBezTo>
                    <a:pt x="127" y="62"/>
                    <a:pt x="123" y="50"/>
                    <a:pt x="119" y="41"/>
                  </a:cubicBezTo>
                  <a:cubicBezTo>
                    <a:pt x="103" y="10"/>
                    <a:pt x="85" y="1"/>
                    <a:pt x="6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0"/>
            <p:cNvSpPr/>
            <p:nvPr/>
          </p:nvSpPr>
          <p:spPr>
            <a:xfrm>
              <a:off x="3038725" y="4569500"/>
              <a:ext cx="2475" cy="3550"/>
            </a:xfrm>
            <a:custGeom>
              <a:avLst/>
              <a:gdLst/>
              <a:ahLst/>
              <a:cxnLst/>
              <a:rect l="l" t="t" r="r" b="b"/>
              <a:pathLst>
                <a:path w="99" h="142" extrusionOk="0">
                  <a:moveTo>
                    <a:pt x="75" y="1"/>
                  </a:moveTo>
                  <a:cubicBezTo>
                    <a:pt x="61" y="1"/>
                    <a:pt x="46" y="6"/>
                    <a:pt x="30" y="6"/>
                  </a:cubicBezTo>
                  <a:cubicBezTo>
                    <a:pt x="23" y="6"/>
                    <a:pt x="15" y="5"/>
                    <a:pt x="8" y="2"/>
                  </a:cubicBezTo>
                  <a:cubicBezTo>
                    <a:pt x="8" y="1"/>
                    <a:pt x="7" y="1"/>
                    <a:pt x="7" y="1"/>
                  </a:cubicBezTo>
                  <a:cubicBezTo>
                    <a:pt x="0" y="1"/>
                    <a:pt x="0" y="24"/>
                    <a:pt x="0" y="92"/>
                  </a:cubicBezTo>
                  <a:cubicBezTo>
                    <a:pt x="7" y="120"/>
                    <a:pt x="16" y="136"/>
                    <a:pt x="24" y="136"/>
                  </a:cubicBezTo>
                  <a:cubicBezTo>
                    <a:pt x="30" y="136"/>
                    <a:pt x="36" y="127"/>
                    <a:pt x="41" y="108"/>
                  </a:cubicBezTo>
                  <a:cubicBezTo>
                    <a:pt x="42" y="107"/>
                    <a:pt x="43" y="106"/>
                    <a:pt x="44" y="106"/>
                  </a:cubicBezTo>
                  <a:cubicBezTo>
                    <a:pt x="47" y="106"/>
                    <a:pt x="50" y="117"/>
                    <a:pt x="53" y="121"/>
                  </a:cubicBezTo>
                  <a:cubicBezTo>
                    <a:pt x="60" y="134"/>
                    <a:pt x="66" y="141"/>
                    <a:pt x="71" y="141"/>
                  </a:cubicBezTo>
                  <a:cubicBezTo>
                    <a:pt x="82" y="141"/>
                    <a:pt x="90" y="111"/>
                    <a:pt x="99" y="43"/>
                  </a:cubicBezTo>
                  <a:cubicBezTo>
                    <a:pt x="90" y="30"/>
                    <a:pt x="86" y="6"/>
                    <a:pt x="82" y="2"/>
                  </a:cubicBezTo>
                  <a:cubicBezTo>
                    <a:pt x="80" y="1"/>
                    <a:pt x="77" y="1"/>
                    <a:pt x="75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0"/>
            <p:cNvSpPr/>
            <p:nvPr/>
          </p:nvSpPr>
          <p:spPr>
            <a:xfrm>
              <a:off x="3043325" y="4569125"/>
              <a:ext cx="1675" cy="3575"/>
            </a:xfrm>
            <a:custGeom>
              <a:avLst/>
              <a:gdLst/>
              <a:ahLst/>
              <a:cxnLst/>
              <a:rect l="l" t="t" r="r" b="b"/>
              <a:pathLst>
                <a:path w="67" h="143" extrusionOk="0">
                  <a:moveTo>
                    <a:pt x="14" y="4"/>
                  </a:moveTo>
                  <a:cubicBezTo>
                    <a:pt x="8" y="4"/>
                    <a:pt x="4" y="17"/>
                    <a:pt x="1" y="53"/>
                  </a:cubicBezTo>
                  <a:cubicBezTo>
                    <a:pt x="5" y="111"/>
                    <a:pt x="5" y="136"/>
                    <a:pt x="21" y="140"/>
                  </a:cubicBezTo>
                  <a:cubicBezTo>
                    <a:pt x="27" y="140"/>
                    <a:pt x="33" y="143"/>
                    <a:pt x="39" y="143"/>
                  </a:cubicBezTo>
                  <a:cubicBezTo>
                    <a:pt x="49" y="143"/>
                    <a:pt x="59" y="133"/>
                    <a:pt x="66" y="78"/>
                  </a:cubicBezTo>
                  <a:cubicBezTo>
                    <a:pt x="50" y="0"/>
                    <a:pt x="30" y="21"/>
                    <a:pt x="17" y="4"/>
                  </a:cubicBezTo>
                  <a:cubicBezTo>
                    <a:pt x="16" y="4"/>
                    <a:pt x="15" y="4"/>
                    <a:pt x="14" y="4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0"/>
            <p:cNvSpPr/>
            <p:nvPr/>
          </p:nvSpPr>
          <p:spPr>
            <a:xfrm>
              <a:off x="3045600" y="4569475"/>
              <a:ext cx="1450" cy="3075"/>
            </a:xfrm>
            <a:custGeom>
              <a:avLst/>
              <a:gdLst/>
              <a:ahLst/>
              <a:cxnLst/>
              <a:rect l="l" t="t" r="r" b="b"/>
              <a:pathLst>
                <a:path w="58" h="123" extrusionOk="0">
                  <a:moveTo>
                    <a:pt x="22" y="1"/>
                  </a:moveTo>
                  <a:cubicBezTo>
                    <a:pt x="18" y="1"/>
                    <a:pt x="13" y="2"/>
                    <a:pt x="8" y="3"/>
                  </a:cubicBezTo>
                  <a:cubicBezTo>
                    <a:pt x="4" y="15"/>
                    <a:pt x="4" y="27"/>
                    <a:pt x="4" y="39"/>
                  </a:cubicBezTo>
                  <a:cubicBezTo>
                    <a:pt x="0" y="60"/>
                    <a:pt x="4" y="76"/>
                    <a:pt x="8" y="93"/>
                  </a:cubicBezTo>
                  <a:cubicBezTo>
                    <a:pt x="13" y="113"/>
                    <a:pt x="20" y="123"/>
                    <a:pt x="26" y="123"/>
                  </a:cubicBezTo>
                  <a:cubicBezTo>
                    <a:pt x="37" y="123"/>
                    <a:pt x="48" y="101"/>
                    <a:pt x="57" y="60"/>
                  </a:cubicBezTo>
                  <a:cubicBezTo>
                    <a:pt x="45" y="10"/>
                    <a:pt x="35" y="1"/>
                    <a:pt x="22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0"/>
            <p:cNvSpPr/>
            <p:nvPr/>
          </p:nvSpPr>
          <p:spPr>
            <a:xfrm>
              <a:off x="3047750" y="4569625"/>
              <a:ext cx="1250" cy="3300"/>
            </a:xfrm>
            <a:custGeom>
              <a:avLst/>
              <a:gdLst/>
              <a:ahLst/>
              <a:cxnLst/>
              <a:rect l="l" t="t" r="r" b="b"/>
              <a:pathLst>
                <a:path w="50" h="132" extrusionOk="0">
                  <a:moveTo>
                    <a:pt x="29" y="1"/>
                  </a:moveTo>
                  <a:cubicBezTo>
                    <a:pt x="21" y="1"/>
                    <a:pt x="8" y="9"/>
                    <a:pt x="4" y="21"/>
                  </a:cubicBezTo>
                  <a:cubicBezTo>
                    <a:pt x="0" y="38"/>
                    <a:pt x="0" y="58"/>
                    <a:pt x="4" y="79"/>
                  </a:cubicBezTo>
                  <a:cubicBezTo>
                    <a:pt x="10" y="112"/>
                    <a:pt x="16" y="132"/>
                    <a:pt x="22" y="132"/>
                  </a:cubicBezTo>
                  <a:cubicBezTo>
                    <a:pt x="25" y="132"/>
                    <a:pt x="27" y="129"/>
                    <a:pt x="29" y="124"/>
                  </a:cubicBezTo>
                  <a:lnTo>
                    <a:pt x="49" y="79"/>
                  </a:lnTo>
                  <a:cubicBezTo>
                    <a:pt x="45" y="17"/>
                    <a:pt x="41" y="1"/>
                    <a:pt x="29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0"/>
            <p:cNvSpPr/>
            <p:nvPr/>
          </p:nvSpPr>
          <p:spPr>
            <a:xfrm>
              <a:off x="3041475" y="4569450"/>
              <a:ext cx="1175" cy="3275"/>
            </a:xfrm>
            <a:custGeom>
              <a:avLst/>
              <a:gdLst/>
              <a:ahLst/>
              <a:cxnLst/>
              <a:rect l="l" t="t" r="r" b="b"/>
              <a:pathLst>
                <a:path w="47" h="131" extrusionOk="0">
                  <a:moveTo>
                    <a:pt x="22" y="1"/>
                  </a:moveTo>
                  <a:cubicBezTo>
                    <a:pt x="18" y="1"/>
                    <a:pt x="16" y="2"/>
                    <a:pt x="13" y="4"/>
                  </a:cubicBezTo>
                  <a:cubicBezTo>
                    <a:pt x="9" y="4"/>
                    <a:pt x="5" y="12"/>
                    <a:pt x="5" y="49"/>
                  </a:cubicBezTo>
                  <a:cubicBezTo>
                    <a:pt x="1" y="73"/>
                    <a:pt x="5" y="98"/>
                    <a:pt x="13" y="123"/>
                  </a:cubicBezTo>
                  <a:cubicBezTo>
                    <a:pt x="17" y="128"/>
                    <a:pt x="20" y="131"/>
                    <a:pt x="23" y="131"/>
                  </a:cubicBezTo>
                  <a:cubicBezTo>
                    <a:pt x="32" y="131"/>
                    <a:pt x="40" y="109"/>
                    <a:pt x="46" y="61"/>
                  </a:cubicBezTo>
                  <a:cubicBezTo>
                    <a:pt x="40" y="11"/>
                    <a:pt x="30" y="1"/>
                    <a:pt x="22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0"/>
            <p:cNvSpPr/>
            <p:nvPr/>
          </p:nvSpPr>
          <p:spPr>
            <a:xfrm>
              <a:off x="3035525" y="4569425"/>
              <a:ext cx="850" cy="3050"/>
            </a:xfrm>
            <a:custGeom>
              <a:avLst/>
              <a:gdLst/>
              <a:ahLst/>
              <a:cxnLst/>
              <a:rect l="l" t="t" r="r" b="b"/>
              <a:pathLst>
                <a:path w="34" h="122" extrusionOk="0">
                  <a:moveTo>
                    <a:pt x="17" y="0"/>
                  </a:moveTo>
                  <a:cubicBezTo>
                    <a:pt x="12" y="0"/>
                    <a:pt x="6" y="13"/>
                    <a:pt x="1" y="46"/>
                  </a:cubicBezTo>
                  <a:cubicBezTo>
                    <a:pt x="7" y="97"/>
                    <a:pt x="13" y="121"/>
                    <a:pt x="19" y="121"/>
                  </a:cubicBezTo>
                  <a:cubicBezTo>
                    <a:pt x="21" y="121"/>
                    <a:pt x="23" y="118"/>
                    <a:pt x="26" y="111"/>
                  </a:cubicBezTo>
                  <a:cubicBezTo>
                    <a:pt x="30" y="95"/>
                    <a:pt x="34" y="78"/>
                    <a:pt x="34" y="58"/>
                  </a:cubicBezTo>
                  <a:cubicBezTo>
                    <a:pt x="34" y="41"/>
                    <a:pt x="30" y="25"/>
                    <a:pt x="26" y="9"/>
                  </a:cubicBezTo>
                  <a:cubicBezTo>
                    <a:pt x="23" y="3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0"/>
            <p:cNvSpPr/>
            <p:nvPr/>
          </p:nvSpPr>
          <p:spPr>
            <a:xfrm>
              <a:off x="3034625" y="4569525"/>
              <a:ext cx="625" cy="2800"/>
            </a:xfrm>
            <a:custGeom>
              <a:avLst/>
              <a:gdLst/>
              <a:ahLst/>
              <a:cxnLst/>
              <a:rect l="l" t="t" r="r" b="b"/>
              <a:pathLst>
                <a:path w="25" h="112" extrusionOk="0">
                  <a:moveTo>
                    <a:pt x="16" y="1"/>
                  </a:moveTo>
                  <a:cubicBezTo>
                    <a:pt x="4" y="1"/>
                    <a:pt x="0" y="21"/>
                    <a:pt x="0" y="50"/>
                  </a:cubicBezTo>
                  <a:cubicBezTo>
                    <a:pt x="0" y="79"/>
                    <a:pt x="4" y="111"/>
                    <a:pt x="8" y="111"/>
                  </a:cubicBezTo>
                  <a:cubicBezTo>
                    <a:pt x="21" y="91"/>
                    <a:pt x="25" y="66"/>
                    <a:pt x="25" y="42"/>
                  </a:cubicBezTo>
                  <a:cubicBezTo>
                    <a:pt x="21" y="25"/>
                    <a:pt x="16" y="13"/>
                    <a:pt x="16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0"/>
            <p:cNvSpPr/>
            <p:nvPr/>
          </p:nvSpPr>
          <p:spPr>
            <a:xfrm>
              <a:off x="3037075" y="4569800"/>
              <a:ext cx="650" cy="1950"/>
            </a:xfrm>
            <a:custGeom>
              <a:avLst/>
              <a:gdLst/>
              <a:ahLst/>
              <a:cxnLst/>
              <a:rect l="l" t="t" r="r" b="b"/>
              <a:pathLst>
                <a:path w="26" h="78" extrusionOk="0">
                  <a:moveTo>
                    <a:pt x="13" y="1"/>
                  </a:moveTo>
                  <a:cubicBezTo>
                    <a:pt x="10" y="1"/>
                    <a:pt x="7" y="12"/>
                    <a:pt x="0" y="35"/>
                  </a:cubicBezTo>
                  <a:cubicBezTo>
                    <a:pt x="9" y="63"/>
                    <a:pt x="13" y="78"/>
                    <a:pt x="16" y="78"/>
                  </a:cubicBezTo>
                  <a:cubicBezTo>
                    <a:pt x="19" y="78"/>
                    <a:pt x="21" y="63"/>
                    <a:pt x="25" y="35"/>
                  </a:cubicBezTo>
                  <a:cubicBezTo>
                    <a:pt x="19" y="12"/>
                    <a:pt x="16" y="1"/>
                    <a:pt x="1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0"/>
            <p:cNvSpPr/>
            <p:nvPr/>
          </p:nvSpPr>
          <p:spPr>
            <a:xfrm>
              <a:off x="3022925" y="4490425"/>
              <a:ext cx="19000" cy="4750"/>
            </a:xfrm>
            <a:custGeom>
              <a:avLst/>
              <a:gdLst/>
              <a:ahLst/>
              <a:cxnLst/>
              <a:rect l="l" t="t" r="r" b="b"/>
              <a:pathLst>
                <a:path w="760" h="190" extrusionOk="0">
                  <a:moveTo>
                    <a:pt x="554" y="1"/>
                  </a:moveTo>
                  <a:cubicBezTo>
                    <a:pt x="517" y="5"/>
                    <a:pt x="480" y="17"/>
                    <a:pt x="443" y="21"/>
                  </a:cubicBezTo>
                  <a:cubicBezTo>
                    <a:pt x="390" y="30"/>
                    <a:pt x="333" y="42"/>
                    <a:pt x="283" y="46"/>
                  </a:cubicBezTo>
                  <a:cubicBezTo>
                    <a:pt x="271" y="48"/>
                    <a:pt x="259" y="49"/>
                    <a:pt x="246" y="49"/>
                  </a:cubicBezTo>
                  <a:cubicBezTo>
                    <a:pt x="234" y="49"/>
                    <a:pt x="222" y="48"/>
                    <a:pt x="209" y="46"/>
                  </a:cubicBezTo>
                  <a:cubicBezTo>
                    <a:pt x="201" y="46"/>
                    <a:pt x="189" y="34"/>
                    <a:pt x="181" y="34"/>
                  </a:cubicBezTo>
                  <a:cubicBezTo>
                    <a:pt x="156" y="30"/>
                    <a:pt x="132" y="26"/>
                    <a:pt x="111" y="13"/>
                  </a:cubicBezTo>
                  <a:cubicBezTo>
                    <a:pt x="103" y="7"/>
                    <a:pt x="95" y="5"/>
                    <a:pt x="87" y="5"/>
                  </a:cubicBezTo>
                  <a:cubicBezTo>
                    <a:pt x="73" y="5"/>
                    <a:pt x="58" y="13"/>
                    <a:pt x="45" y="26"/>
                  </a:cubicBezTo>
                  <a:cubicBezTo>
                    <a:pt x="40" y="31"/>
                    <a:pt x="34" y="37"/>
                    <a:pt x="28" y="37"/>
                  </a:cubicBezTo>
                  <a:cubicBezTo>
                    <a:pt x="26" y="37"/>
                    <a:pt x="23" y="36"/>
                    <a:pt x="21" y="34"/>
                  </a:cubicBezTo>
                  <a:cubicBezTo>
                    <a:pt x="19" y="32"/>
                    <a:pt x="18" y="31"/>
                    <a:pt x="16" y="31"/>
                  </a:cubicBezTo>
                  <a:cubicBezTo>
                    <a:pt x="9" y="31"/>
                    <a:pt x="1" y="53"/>
                    <a:pt x="4" y="87"/>
                  </a:cubicBezTo>
                  <a:cubicBezTo>
                    <a:pt x="8" y="124"/>
                    <a:pt x="17" y="136"/>
                    <a:pt x="21" y="136"/>
                  </a:cubicBezTo>
                  <a:cubicBezTo>
                    <a:pt x="23" y="136"/>
                    <a:pt x="26" y="133"/>
                    <a:pt x="28" y="133"/>
                  </a:cubicBezTo>
                  <a:cubicBezTo>
                    <a:pt x="28" y="133"/>
                    <a:pt x="29" y="134"/>
                    <a:pt x="29" y="136"/>
                  </a:cubicBezTo>
                  <a:cubicBezTo>
                    <a:pt x="35" y="161"/>
                    <a:pt x="41" y="167"/>
                    <a:pt x="47" y="167"/>
                  </a:cubicBezTo>
                  <a:cubicBezTo>
                    <a:pt x="53" y="167"/>
                    <a:pt x="58" y="160"/>
                    <a:pt x="63" y="160"/>
                  </a:cubicBezTo>
                  <a:cubicBezTo>
                    <a:pt x="66" y="160"/>
                    <a:pt x="68" y="161"/>
                    <a:pt x="70" y="165"/>
                  </a:cubicBezTo>
                  <a:cubicBezTo>
                    <a:pt x="80" y="148"/>
                    <a:pt x="90" y="142"/>
                    <a:pt x="99" y="142"/>
                  </a:cubicBezTo>
                  <a:cubicBezTo>
                    <a:pt x="112" y="142"/>
                    <a:pt x="125" y="154"/>
                    <a:pt x="140" y="161"/>
                  </a:cubicBezTo>
                  <a:cubicBezTo>
                    <a:pt x="160" y="173"/>
                    <a:pt x="181" y="186"/>
                    <a:pt x="205" y="190"/>
                  </a:cubicBezTo>
                  <a:cubicBezTo>
                    <a:pt x="246" y="190"/>
                    <a:pt x="283" y="186"/>
                    <a:pt x="320" y="173"/>
                  </a:cubicBezTo>
                  <a:cubicBezTo>
                    <a:pt x="361" y="169"/>
                    <a:pt x="402" y="161"/>
                    <a:pt x="443" y="153"/>
                  </a:cubicBezTo>
                  <a:cubicBezTo>
                    <a:pt x="455" y="152"/>
                    <a:pt x="468" y="151"/>
                    <a:pt x="480" y="151"/>
                  </a:cubicBezTo>
                  <a:cubicBezTo>
                    <a:pt x="513" y="151"/>
                    <a:pt x="546" y="155"/>
                    <a:pt x="579" y="161"/>
                  </a:cubicBezTo>
                  <a:cubicBezTo>
                    <a:pt x="583" y="161"/>
                    <a:pt x="591" y="149"/>
                    <a:pt x="595" y="149"/>
                  </a:cubicBezTo>
                  <a:cubicBezTo>
                    <a:pt x="624" y="157"/>
                    <a:pt x="649" y="165"/>
                    <a:pt x="677" y="169"/>
                  </a:cubicBezTo>
                  <a:cubicBezTo>
                    <a:pt x="698" y="165"/>
                    <a:pt x="722" y="157"/>
                    <a:pt x="743" y="145"/>
                  </a:cubicBezTo>
                  <a:cubicBezTo>
                    <a:pt x="751" y="140"/>
                    <a:pt x="759" y="108"/>
                    <a:pt x="759" y="46"/>
                  </a:cubicBezTo>
                  <a:cubicBezTo>
                    <a:pt x="751" y="42"/>
                    <a:pt x="747" y="26"/>
                    <a:pt x="743" y="21"/>
                  </a:cubicBezTo>
                  <a:cubicBezTo>
                    <a:pt x="735" y="21"/>
                    <a:pt x="722" y="26"/>
                    <a:pt x="718" y="30"/>
                  </a:cubicBezTo>
                  <a:cubicBezTo>
                    <a:pt x="704" y="41"/>
                    <a:pt x="690" y="45"/>
                    <a:pt x="676" y="45"/>
                  </a:cubicBezTo>
                  <a:cubicBezTo>
                    <a:pt x="649" y="45"/>
                    <a:pt x="622" y="30"/>
                    <a:pt x="595" y="21"/>
                  </a:cubicBezTo>
                  <a:cubicBezTo>
                    <a:pt x="583" y="17"/>
                    <a:pt x="571" y="1"/>
                    <a:pt x="554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0"/>
            <p:cNvSpPr/>
            <p:nvPr/>
          </p:nvSpPr>
          <p:spPr>
            <a:xfrm>
              <a:off x="3042200" y="4490500"/>
              <a:ext cx="10275" cy="4000"/>
            </a:xfrm>
            <a:custGeom>
              <a:avLst/>
              <a:gdLst/>
              <a:ahLst/>
              <a:cxnLst/>
              <a:rect l="l" t="t" r="r" b="b"/>
              <a:pathLst>
                <a:path w="411" h="160" extrusionOk="0">
                  <a:moveTo>
                    <a:pt x="181" y="0"/>
                  </a:moveTo>
                  <a:cubicBezTo>
                    <a:pt x="157" y="0"/>
                    <a:pt x="132" y="18"/>
                    <a:pt x="107" y="18"/>
                  </a:cubicBezTo>
                  <a:cubicBezTo>
                    <a:pt x="92" y="18"/>
                    <a:pt x="75" y="28"/>
                    <a:pt x="57" y="28"/>
                  </a:cubicBezTo>
                  <a:cubicBezTo>
                    <a:pt x="46" y="28"/>
                    <a:pt x="36" y="25"/>
                    <a:pt x="25" y="14"/>
                  </a:cubicBezTo>
                  <a:cubicBezTo>
                    <a:pt x="24" y="13"/>
                    <a:pt x="23" y="13"/>
                    <a:pt x="21" y="13"/>
                  </a:cubicBezTo>
                  <a:cubicBezTo>
                    <a:pt x="18" y="13"/>
                    <a:pt x="16" y="14"/>
                    <a:pt x="13" y="14"/>
                  </a:cubicBezTo>
                  <a:cubicBezTo>
                    <a:pt x="5" y="14"/>
                    <a:pt x="1" y="31"/>
                    <a:pt x="1" y="68"/>
                  </a:cubicBezTo>
                  <a:cubicBezTo>
                    <a:pt x="10" y="121"/>
                    <a:pt x="14" y="146"/>
                    <a:pt x="21" y="146"/>
                  </a:cubicBezTo>
                  <a:cubicBezTo>
                    <a:pt x="28" y="146"/>
                    <a:pt x="37" y="128"/>
                    <a:pt x="54" y="96"/>
                  </a:cubicBezTo>
                  <a:cubicBezTo>
                    <a:pt x="58" y="113"/>
                    <a:pt x="62" y="129"/>
                    <a:pt x="66" y="150"/>
                  </a:cubicBezTo>
                  <a:cubicBezTo>
                    <a:pt x="69" y="156"/>
                    <a:pt x="75" y="160"/>
                    <a:pt x="79" y="160"/>
                  </a:cubicBezTo>
                  <a:cubicBezTo>
                    <a:pt x="80" y="160"/>
                    <a:pt x="82" y="159"/>
                    <a:pt x="83" y="158"/>
                  </a:cubicBezTo>
                  <a:cubicBezTo>
                    <a:pt x="93" y="138"/>
                    <a:pt x="103" y="132"/>
                    <a:pt x="113" y="132"/>
                  </a:cubicBezTo>
                  <a:cubicBezTo>
                    <a:pt x="119" y="132"/>
                    <a:pt x="126" y="134"/>
                    <a:pt x="132" y="137"/>
                  </a:cubicBezTo>
                  <a:cubicBezTo>
                    <a:pt x="134" y="139"/>
                    <a:pt x="137" y="139"/>
                    <a:pt x="139" y="139"/>
                  </a:cubicBezTo>
                  <a:cubicBezTo>
                    <a:pt x="144" y="139"/>
                    <a:pt x="148" y="136"/>
                    <a:pt x="148" y="133"/>
                  </a:cubicBezTo>
                  <a:cubicBezTo>
                    <a:pt x="157" y="121"/>
                    <a:pt x="165" y="116"/>
                    <a:pt x="173" y="116"/>
                  </a:cubicBezTo>
                  <a:cubicBezTo>
                    <a:pt x="181" y="116"/>
                    <a:pt x="189" y="121"/>
                    <a:pt x="198" y="129"/>
                  </a:cubicBezTo>
                  <a:cubicBezTo>
                    <a:pt x="202" y="133"/>
                    <a:pt x="206" y="142"/>
                    <a:pt x="210" y="142"/>
                  </a:cubicBezTo>
                  <a:cubicBezTo>
                    <a:pt x="224" y="139"/>
                    <a:pt x="240" y="132"/>
                    <a:pt x="256" y="132"/>
                  </a:cubicBezTo>
                  <a:cubicBezTo>
                    <a:pt x="267" y="132"/>
                    <a:pt x="278" y="136"/>
                    <a:pt x="288" y="146"/>
                  </a:cubicBezTo>
                  <a:cubicBezTo>
                    <a:pt x="289" y="148"/>
                    <a:pt x="291" y="149"/>
                    <a:pt x="292" y="149"/>
                  </a:cubicBezTo>
                  <a:cubicBezTo>
                    <a:pt x="295" y="149"/>
                    <a:pt x="297" y="146"/>
                    <a:pt x="300" y="146"/>
                  </a:cubicBezTo>
                  <a:lnTo>
                    <a:pt x="329" y="142"/>
                  </a:lnTo>
                  <a:lnTo>
                    <a:pt x="354" y="137"/>
                  </a:lnTo>
                  <a:cubicBezTo>
                    <a:pt x="359" y="137"/>
                    <a:pt x="363" y="132"/>
                    <a:pt x="368" y="132"/>
                  </a:cubicBezTo>
                  <a:cubicBezTo>
                    <a:pt x="371" y="132"/>
                    <a:pt x="374" y="133"/>
                    <a:pt x="378" y="137"/>
                  </a:cubicBezTo>
                  <a:cubicBezTo>
                    <a:pt x="380" y="139"/>
                    <a:pt x="383" y="140"/>
                    <a:pt x="385" y="140"/>
                  </a:cubicBezTo>
                  <a:cubicBezTo>
                    <a:pt x="394" y="140"/>
                    <a:pt x="401" y="124"/>
                    <a:pt x="411" y="80"/>
                  </a:cubicBezTo>
                  <a:cubicBezTo>
                    <a:pt x="399" y="47"/>
                    <a:pt x="399" y="31"/>
                    <a:pt x="382" y="31"/>
                  </a:cubicBezTo>
                  <a:cubicBezTo>
                    <a:pt x="374" y="31"/>
                    <a:pt x="364" y="25"/>
                    <a:pt x="355" y="25"/>
                  </a:cubicBezTo>
                  <a:cubicBezTo>
                    <a:pt x="350" y="25"/>
                    <a:pt x="345" y="27"/>
                    <a:pt x="341" y="31"/>
                  </a:cubicBezTo>
                  <a:cubicBezTo>
                    <a:pt x="334" y="36"/>
                    <a:pt x="327" y="38"/>
                    <a:pt x="320" y="38"/>
                  </a:cubicBezTo>
                  <a:cubicBezTo>
                    <a:pt x="294" y="38"/>
                    <a:pt x="268" y="10"/>
                    <a:pt x="241" y="10"/>
                  </a:cubicBezTo>
                  <a:cubicBezTo>
                    <a:pt x="234" y="10"/>
                    <a:pt x="226" y="12"/>
                    <a:pt x="218" y="18"/>
                  </a:cubicBezTo>
                  <a:cubicBezTo>
                    <a:pt x="206" y="5"/>
                    <a:pt x="193" y="0"/>
                    <a:pt x="18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0"/>
            <p:cNvSpPr/>
            <p:nvPr/>
          </p:nvSpPr>
          <p:spPr>
            <a:xfrm>
              <a:off x="3054400" y="4491050"/>
              <a:ext cx="7825" cy="3225"/>
            </a:xfrm>
            <a:custGeom>
              <a:avLst/>
              <a:gdLst/>
              <a:ahLst/>
              <a:cxnLst/>
              <a:rect l="l" t="t" r="r" b="b"/>
              <a:pathLst>
                <a:path w="313" h="129" extrusionOk="0">
                  <a:moveTo>
                    <a:pt x="26" y="1"/>
                  </a:moveTo>
                  <a:cubicBezTo>
                    <a:pt x="5" y="1"/>
                    <a:pt x="1" y="13"/>
                    <a:pt x="1" y="50"/>
                  </a:cubicBezTo>
                  <a:cubicBezTo>
                    <a:pt x="3" y="88"/>
                    <a:pt x="8" y="97"/>
                    <a:pt x="13" y="97"/>
                  </a:cubicBezTo>
                  <a:cubicBezTo>
                    <a:pt x="17" y="97"/>
                    <a:pt x="22" y="91"/>
                    <a:pt x="26" y="91"/>
                  </a:cubicBezTo>
                  <a:lnTo>
                    <a:pt x="62" y="107"/>
                  </a:lnTo>
                  <a:cubicBezTo>
                    <a:pt x="71" y="107"/>
                    <a:pt x="75" y="115"/>
                    <a:pt x="83" y="115"/>
                  </a:cubicBezTo>
                  <a:cubicBezTo>
                    <a:pt x="97" y="115"/>
                    <a:pt x="112" y="110"/>
                    <a:pt x="127" y="110"/>
                  </a:cubicBezTo>
                  <a:cubicBezTo>
                    <a:pt x="135" y="110"/>
                    <a:pt x="142" y="111"/>
                    <a:pt x="149" y="115"/>
                  </a:cubicBezTo>
                  <a:cubicBezTo>
                    <a:pt x="151" y="116"/>
                    <a:pt x="154" y="117"/>
                    <a:pt x="156" y="117"/>
                  </a:cubicBezTo>
                  <a:cubicBezTo>
                    <a:pt x="169" y="117"/>
                    <a:pt x="181" y="107"/>
                    <a:pt x="194" y="107"/>
                  </a:cubicBezTo>
                  <a:cubicBezTo>
                    <a:pt x="202" y="107"/>
                    <a:pt x="210" y="111"/>
                    <a:pt x="218" y="124"/>
                  </a:cubicBezTo>
                  <a:cubicBezTo>
                    <a:pt x="220" y="127"/>
                    <a:pt x="221" y="129"/>
                    <a:pt x="222" y="129"/>
                  </a:cubicBezTo>
                  <a:cubicBezTo>
                    <a:pt x="225" y="129"/>
                    <a:pt x="229" y="121"/>
                    <a:pt x="235" y="115"/>
                  </a:cubicBezTo>
                  <a:cubicBezTo>
                    <a:pt x="237" y="106"/>
                    <a:pt x="240" y="103"/>
                    <a:pt x="243" y="103"/>
                  </a:cubicBezTo>
                  <a:cubicBezTo>
                    <a:pt x="247" y="103"/>
                    <a:pt x="251" y="107"/>
                    <a:pt x="255" y="111"/>
                  </a:cubicBezTo>
                  <a:cubicBezTo>
                    <a:pt x="263" y="119"/>
                    <a:pt x="271" y="126"/>
                    <a:pt x="279" y="126"/>
                  </a:cubicBezTo>
                  <a:cubicBezTo>
                    <a:pt x="291" y="126"/>
                    <a:pt x="303" y="109"/>
                    <a:pt x="313" y="54"/>
                  </a:cubicBezTo>
                  <a:cubicBezTo>
                    <a:pt x="305" y="25"/>
                    <a:pt x="296" y="25"/>
                    <a:pt x="288" y="21"/>
                  </a:cubicBezTo>
                  <a:cubicBezTo>
                    <a:pt x="272" y="21"/>
                    <a:pt x="255" y="23"/>
                    <a:pt x="239" y="23"/>
                  </a:cubicBezTo>
                  <a:cubicBezTo>
                    <a:pt x="231" y="23"/>
                    <a:pt x="223" y="22"/>
                    <a:pt x="214" y="21"/>
                  </a:cubicBezTo>
                  <a:cubicBezTo>
                    <a:pt x="198" y="21"/>
                    <a:pt x="181" y="5"/>
                    <a:pt x="169" y="5"/>
                  </a:cubicBezTo>
                  <a:cubicBezTo>
                    <a:pt x="140" y="1"/>
                    <a:pt x="112" y="1"/>
                    <a:pt x="8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0"/>
            <p:cNvSpPr/>
            <p:nvPr/>
          </p:nvSpPr>
          <p:spPr>
            <a:xfrm>
              <a:off x="3063750" y="4491600"/>
              <a:ext cx="3100" cy="2525"/>
            </a:xfrm>
            <a:custGeom>
              <a:avLst/>
              <a:gdLst/>
              <a:ahLst/>
              <a:cxnLst/>
              <a:rect l="l" t="t" r="r" b="b"/>
              <a:pathLst>
                <a:path w="124" h="101" extrusionOk="0">
                  <a:moveTo>
                    <a:pt x="54" y="0"/>
                  </a:moveTo>
                  <a:cubicBezTo>
                    <a:pt x="36" y="0"/>
                    <a:pt x="19" y="1"/>
                    <a:pt x="0" y="3"/>
                  </a:cubicBezTo>
                  <a:cubicBezTo>
                    <a:pt x="4" y="61"/>
                    <a:pt x="4" y="94"/>
                    <a:pt x="14" y="94"/>
                  </a:cubicBezTo>
                  <a:cubicBezTo>
                    <a:pt x="16" y="94"/>
                    <a:pt x="18" y="92"/>
                    <a:pt x="21" y="89"/>
                  </a:cubicBezTo>
                  <a:cubicBezTo>
                    <a:pt x="24" y="85"/>
                    <a:pt x="28" y="83"/>
                    <a:pt x="32" y="83"/>
                  </a:cubicBezTo>
                  <a:cubicBezTo>
                    <a:pt x="42" y="83"/>
                    <a:pt x="53" y="95"/>
                    <a:pt x="62" y="98"/>
                  </a:cubicBezTo>
                  <a:cubicBezTo>
                    <a:pt x="68" y="100"/>
                    <a:pt x="75" y="101"/>
                    <a:pt x="82" y="101"/>
                  </a:cubicBezTo>
                  <a:cubicBezTo>
                    <a:pt x="90" y="101"/>
                    <a:pt x="97" y="100"/>
                    <a:pt x="103" y="98"/>
                  </a:cubicBezTo>
                  <a:cubicBezTo>
                    <a:pt x="111" y="93"/>
                    <a:pt x="119" y="81"/>
                    <a:pt x="123" y="28"/>
                  </a:cubicBezTo>
                  <a:cubicBezTo>
                    <a:pt x="115" y="20"/>
                    <a:pt x="111" y="3"/>
                    <a:pt x="107" y="3"/>
                  </a:cubicBezTo>
                  <a:cubicBezTo>
                    <a:pt x="89" y="1"/>
                    <a:pt x="71" y="0"/>
                    <a:pt x="5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0"/>
            <p:cNvSpPr/>
            <p:nvPr/>
          </p:nvSpPr>
          <p:spPr>
            <a:xfrm>
              <a:off x="3062825" y="4491650"/>
              <a:ext cx="525" cy="2200"/>
            </a:xfrm>
            <a:custGeom>
              <a:avLst/>
              <a:gdLst/>
              <a:ahLst/>
              <a:cxnLst/>
              <a:rect l="l" t="t" r="r" b="b"/>
              <a:pathLst>
                <a:path w="21" h="88" extrusionOk="0">
                  <a:moveTo>
                    <a:pt x="7" y="0"/>
                  </a:moveTo>
                  <a:cubicBezTo>
                    <a:pt x="3" y="0"/>
                    <a:pt x="0" y="11"/>
                    <a:pt x="0" y="46"/>
                  </a:cubicBezTo>
                  <a:cubicBezTo>
                    <a:pt x="0" y="59"/>
                    <a:pt x="0" y="75"/>
                    <a:pt x="5" y="87"/>
                  </a:cubicBezTo>
                  <a:cubicBezTo>
                    <a:pt x="5" y="88"/>
                    <a:pt x="5" y="88"/>
                    <a:pt x="6" y="88"/>
                  </a:cubicBezTo>
                  <a:cubicBezTo>
                    <a:pt x="14" y="88"/>
                    <a:pt x="21" y="57"/>
                    <a:pt x="17" y="34"/>
                  </a:cubicBezTo>
                  <a:cubicBezTo>
                    <a:pt x="17" y="22"/>
                    <a:pt x="13" y="9"/>
                    <a:pt x="9" y="1"/>
                  </a:cubicBezTo>
                  <a:cubicBezTo>
                    <a:pt x="8" y="1"/>
                    <a:pt x="7" y="0"/>
                    <a:pt x="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0"/>
            <p:cNvSpPr/>
            <p:nvPr/>
          </p:nvSpPr>
          <p:spPr>
            <a:xfrm>
              <a:off x="3052975" y="4491350"/>
              <a:ext cx="650" cy="1875"/>
            </a:xfrm>
            <a:custGeom>
              <a:avLst/>
              <a:gdLst/>
              <a:ahLst/>
              <a:cxnLst/>
              <a:rect l="l" t="t" r="r" b="b"/>
              <a:pathLst>
                <a:path w="26" h="75" extrusionOk="0">
                  <a:moveTo>
                    <a:pt x="5" y="1"/>
                  </a:moveTo>
                  <a:cubicBezTo>
                    <a:pt x="0" y="1"/>
                    <a:pt x="0" y="9"/>
                    <a:pt x="0" y="13"/>
                  </a:cubicBezTo>
                  <a:cubicBezTo>
                    <a:pt x="0" y="30"/>
                    <a:pt x="0" y="46"/>
                    <a:pt x="0" y="67"/>
                  </a:cubicBezTo>
                  <a:cubicBezTo>
                    <a:pt x="4" y="71"/>
                    <a:pt x="7" y="74"/>
                    <a:pt x="10" y="74"/>
                  </a:cubicBezTo>
                  <a:cubicBezTo>
                    <a:pt x="15" y="74"/>
                    <a:pt x="20" y="66"/>
                    <a:pt x="25" y="46"/>
                  </a:cubicBezTo>
                  <a:cubicBezTo>
                    <a:pt x="25" y="34"/>
                    <a:pt x="21" y="21"/>
                    <a:pt x="21" y="13"/>
                  </a:cubicBezTo>
                  <a:cubicBezTo>
                    <a:pt x="17" y="5"/>
                    <a:pt x="13" y="5"/>
                    <a:pt x="5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0"/>
            <p:cNvSpPr/>
            <p:nvPr/>
          </p:nvSpPr>
          <p:spPr>
            <a:xfrm>
              <a:off x="3018300" y="4593725"/>
              <a:ext cx="16025" cy="7125"/>
            </a:xfrm>
            <a:custGeom>
              <a:avLst/>
              <a:gdLst/>
              <a:ahLst/>
              <a:cxnLst/>
              <a:rect l="l" t="t" r="r" b="b"/>
              <a:pathLst>
                <a:path w="641" h="285" extrusionOk="0">
                  <a:moveTo>
                    <a:pt x="9" y="1"/>
                  </a:moveTo>
                  <a:cubicBezTo>
                    <a:pt x="9" y="1"/>
                    <a:pt x="5" y="1"/>
                    <a:pt x="1" y="5"/>
                  </a:cubicBezTo>
                  <a:lnTo>
                    <a:pt x="1" y="284"/>
                  </a:lnTo>
                  <a:cubicBezTo>
                    <a:pt x="17" y="284"/>
                    <a:pt x="38" y="272"/>
                    <a:pt x="42" y="268"/>
                  </a:cubicBezTo>
                  <a:cubicBezTo>
                    <a:pt x="48" y="267"/>
                    <a:pt x="55" y="266"/>
                    <a:pt x="61" y="266"/>
                  </a:cubicBezTo>
                  <a:cubicBezTo>
                    <a:pt x="78" y="266"/>
                    <a:pt x="93" y="270"/>
                    <a:pt x="111" y="276"/>
                  </a:cubicBezTo>
                  <a:cubicBezTo>
                    <a:pt x="119" y="276"/>
                    <a:pt x="128" y="285"/>
                    <a:pt x="137" y="285"/>
                  </a:cubicBezTo>
                  <a:cubicBezTo>
                    <a:pt x="143" y="285"/>
                    <a:pt x="150" y="281"/>
                    <a:pt x="157" y="268"/>
                  </a:cubicBezTo>
                  <a:cubicBezTo>
                    <a:pt x="161" y="251"/>
                    <a:pt x="173" y="243"/>
                    <a:pt x="189" y="243"/>
                  </a:cubicBezTo>
                  <a:cubicBezTo>
                    <a:pt x="218" y="235"/>
                    <a:pt x="251" y="227"/>
                    <a:pt x="280" y="223"/>
                  </a:cubicBezTo>
                  <a:cubicBezTo>
                    <a:pt x="285" y="223"/>
                    <a:pt x="290" y="223"/>
                    <a:pt x="296" y="223"/>
                  </a:cubicBezTo>
                  <a:cubicBezTo>
                    <a:pt x="304" y="223"/>
                    <a:pt x="313" y="222"/>
                    <a:pt x="321" y="214"/>
                  </a:cubicBezTo>
                  <a:cubicBezTo>
                    <a:pt x="328" y="208"/>
                    <a:pt x="336" y="205"/>
                    <a:pt x="343" y="205"/>
                  </a:cubicBezTo>
                  <a:cubicBezTo>
                    <a:pt x="363" y="205"/>
                    <a:pt x="383" y="222"/>
                    <a:pt x="404" y="222"/>
                  </a:cubicBezTo>
                  <a:cubicBezTo>
                    <a:pt x="414" y="222"/>
                    <a:pt x="425" y="218"/>
                    <a:pt x="436" y="206"/>
                  </a:cubicBezTo>
                  <a:cubicBezTo>
                    <a:pt x="436" y="206"/>
                    <a:pt x="436" y="205"/>
                    <a:pt x="437" y="205"/>
                  </a:cubicBezTo>
                  <a:cubicBezTo>
                    <a:pt x="441" y="205"/>
                    <a:pt x="445" y="218"/>
                    <a:pt x="452" y="218"/>
                  </a:cubicBezTo>
                  <a:cubicBezTo>
                    <a:pt x="454" y="221"/>
                    <a:pt x="458" y="223"/>
                    <a:pt x="462" y="223"/>
                  </a:cubicBezTo>
                  <a:cubicBezTo>
                    <a:pt x="466" y="223"/>
                    <a:pt x="469" y="222"/>
                    <a:pt x="472" y="218"/>
                  </a:cubicBezTo>
                  <a:cubicBezTo>
                    <a:pt x="482" y="209"/>
                    <a:pt x="490" y="204"/>
                    <a:pt x="498" y="204"/>
                  </a:cubicBezTo>
                  <a:cubicBezTo>
                    <a:pt x="504" y="204"/>
                    <a:pt x="510" y="207"/>
                    <a:pt x="518" y="214"/>
                  </a:cubicBezTo>
                  <a:cubicBezTo>
                    <a:pt x="523" y="220"/>
                    <a:pt x="528" y="222"/>
                    <a:pt x="534" y="222"/>
                  </a:cubicBezTo>
                  <a:cubicBezTo>
                    <a:pt x="547" y="222"/>
                    <a:pt x="560" y="210"/>
                    <a:pt x="571" y="181"/>
                  </a:cubicBezTo>
                  <a:cubicBezTo>
                    <a:pt x="571" y="179"/>
                    <a:pt x="573" y="172"/>
                    <a:pt x="575" y="172"/>
                  </a:cubicBezTo>
                  <a:cubicBezTo>
                    <a:pt x="577" y="172"/>
                    <a:pt x="578" y="173"/>
                    <a:pt x="579" y="177"/>
                  </a:cubicBezTo>
                  <a:cubicBezTo>
                    <a:pt x="588" y="205"/>
                    <a:pt x="597" y="209"/>
                    <a:pt x="607" y="209"/>
                  </a:cubicBezTo>
                  <a:cubicBezTo>
                    <a:pt x="612" y="209"/>
                    <a:pt x="617" y="208"/>
                    <a:pt x="622" y="208"/>
                  </a:cubicBezTo>
                  <a:cubicBezTo>
                    <a:pt x="625" y="208"/>
                    <a:pt x="629" y="209"/>
                    <a:pt x="632" y="210"/>
                  </a:cubicBezTo>
                  <a:cubicBezTo>
                    <a:pt x="632" y="210"/>
                    <a:pt x="632" y="206"/>
                    <a:pt x="637" y="206"/>
                  </a:cubicBezTo>
                  <a:cubicBezTo>
                    <a:pt x="637" y="177"/>
                    <a:pt x="641" y="149"/>
                    <a:pt x="641" y="120"/>
                  </a:cubicBezTo>
                  <a:cubicBezTo>
                    <a:pt x="637" y="79"/>
                    <a:pt x="628" y="79"/>
                    <a:pt x="620" y="79"/>
                  </a:cubicBezTo>
                  <a:cubicBezTo>
                    <a:pt x="613" y="77"/>
                    <a:pt x="605" y="76"/>
                    <a:pt x="598" y="76"/>
                  </a:cubicBezTo>
                  <a:cubicBezTo>
                    <a:pt x="585" y="76"/>
                    <a:pt x="571" y="78"/>
                    <a:pt x="558" y="78"/>
                  </a:cubicBezTo>
                  <a:cubicBezTo>
                    <a:pt x="546" y="78"/>
                    <a:pt x="534" y="77"/>
                    <a:pt x="522" y="71"/>
                  </a:cubicBezTo>
                  <a:cubicBezTo>
                    <a:pt x="485" y="58"/>
                    <a:pt x="452" y="50"/>
                    <a:pt x="415" y="50"/>
                  </a:cubicBezTo>
                  <a:cubicBezTo>
                    <a:pt x="411" y="50"/>
                    <a:pt x="407" y="46"/>
                    <a:pt x="407" y="46"/>
                  </a:cubicBezTo>
                  <a:cubicBezTo>
                    <a:pt x="397" y="30"/>
                    <a:pt x="388" y="25"/>
                    <a:pt x="379" y="25"/>
                  </a:cubicBezTo>
                  <a:cubicBezTo>
                    <a:pt x="372" y="25"/>
                    <a:pt x="365" y="28"/>
                    <a:pt x="358" y="30"/>
                  </a:cubicBezTo>
                  <a:cubicBezTo>
                    <a:pt x="351" y="30"/>
                    <a:pt x="347" y="35"/>
                    <a:pt x="342" y="35"/>
                  </a:cubicBezTo>
                  <a:cubicBezTo>
                    <a:pt x="340" y="35"/>
                    <a:pt x="339" y="35"/>
                    <a:pt x="337" y="34"/>
                  </a:cubicBezTo>
                  <a:cubicBezTo>
                    <a:pt x="292" y="26"/>
                    <a:pt x="247" y="17"/>
                    <a:pt x="202" y="9"/>
                  </a:cubicBezTo>
                  <a:cubicBezTo>
                    <a:pt x="193" y="9"/>
                    <a:pt x="181" y="17"/>
                    <a:pt x="169" y="21"/>
                  </a:cubicBezTo>
                  <a:lnTo>
                    <a:pt x="120" y="21"/>
                  </a:lnTo>
                  <a:cubicBezTo>
                    <a:pt x="115" y="21"/>
                    <a:pt x="111" y="17"/>
                    <a:pt x="103" y="17"/>
                  </a:cubicBezTo>
                  <a:cubicBezTo>
                    <a:pt x="99" y="17"/>
                    <a:pt x="87" y="21"/>
                    <a:pt x="74" y="21"/>
                  </a:cubicBezTo>
                  <a:cubicBezTo>
                    <a:pt x="54" y="13"/>
                    <a:pt x="33" y="5"/>
                    <a:pt x="9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0"/>
            <p:cNvSpPr/>
            <p:nvPr/>
          </p:nvSpPr>
          <p:spPr>
            <a:xfrm>
              <a:off x="3018200" y="4580675"/>
              <a:ext cx="16125" cy="7125"/>
            </a:xfrm>
            <a:custGeom>
              <a:avLst/>
              <a:gdLst/>
              <a:ahLst/>
              <a:cxnLst/>
              <a:rect l="l" t="t" r="r" b="b"/>
              <a:pathLst>
                <a:path w="645" h="285" extrusionOk="0">
                  <a:moveTo>
                    <a:pt x="59" y="1"/>
                  </a:moveTo>
                  <a:cubicBezTo>
                    <a:pt x="40" y="1"/>
                    <a:pt x="19" y="28"/>
                    <a:pt x="0" y="43"/>
                  </a:cubicBezTo>
                  <a:lnTo>
                    <a:pt x="0" y="285"/>
                  </a:lnTo>
                  <a:lnTo>
                    <a:pt x="13" y="285"/>
                  </a:lnTo>
                  <a:cubicBezTo>
                    <a:pt x="25" y="269"/>
                    <a:pt x="50" y="269"/>
                    <a:pt x="70" y="269"/>
                  </a:cubicBezTo>
                  <a:cubicBezTo>
                    <a:pt x="91" y="269"/>
                    <a:pt x="111" y="264"/>
                    <a:pt x="136" y="260"/>
                  </a:cubicBezTo>
                  <a:cubicBezTo>
                    <a:pt x="151" y="251"/>
                    <a:pt x="169" y="246"/>
                    <a:pt x="187" y="246"/>
                  </a:cubicBezTo>
                  <a:cubicBezTo>
                    <a:pt x="193" y="246"/>
                    <a:pt x="199" y="247"/>
                    <a:pt x="206" y="248"/>
                  </a:cubicBezTo>
                  <a:cubicBezTo>
                    <a:pt x="224" y="253"/>
                    <a:pt x="241" y="260"/>
                    <a:pt x="258" y="260"/>
                  </a:cubicBezTo>
                  <a:cubicBezTo>
                    <a:pt x="268" y="260"/>
                    <a:pt x="277" y="258"/>
                    <a:pt x="288" y="252"/>
                  </a:cubicBezTo>
                  <a:cubicBezTo>
                    <a:pt x="297" y="249"/>
                    <a:pt x="304" y="241"/>
                    <a:pt x="312" y="241"/>
                  </a:cubicBezTo>
                  <a:cubicBezTo>
                    <a:pt x="315" y="241"/>
                    <a:pt x="318" y="242"/>
                    <a:pt x="321" y="244"/>
                  </a:cubicBezTo>
                  <a:cubicBezTo>
                    <a:pt x="326" y="247"/>
                    <a:pt x="331" y="248"/>
                    <a:pt x="337" y="248"/>
                  </a:cubicBezTo>
                  <a:cubicBezTo>
                    <a:pt x="360" y="248"/>
                    <a:pt x="385" y="227"/>
                    <a:pt x="410" y="227"/>
                  </a:cubicBezTo>
                  <a:cubicBezTo>
                    <a:pt x="411" y="227"/>
                    <a:pt x="413" y="227"/>
                    <a:pt x="415" y="228"/>
                  </a:cubicBezTo>
                  <a:cubicBezTo>
                    <a:pt x="431" y="228"/>
                    <a:pt x="447" y="210"/>
                    <a:pt x="465" y="210"/>
                  </a:cubicBezTo>
                  <a:cubicBezTo>
                    <a:pt x="470" y="210"/>
                    <a:pt x="475" y="212"/>
                    <a:pt x="481" y="215"/>
                  </a:cubicBezTo>
                  <a:cubicBezTo>
                    <a:pt x="489" y="222"/>
                    <a:pt x="497" y="224"/>
                    <a:pt x="503" y="224"/>
                  </a:cubicBezTo>
                  <a:cubicBezTo>
                    <a:pt x="509" y="224"/>
                    <a:pt x="515" y="223"/>
                    <a:pt x="520" y="223"/>
                  </a:cubicBezTo>
                  <a:cubicBezTo>
                    <a:pt x="522" y="223"/>
                    <a:pt x="524" y="223"/>
                    <a:pt x="526" y="223"/>
                  </a:cubicBezTo>
                  <a:cubicBezTo>
                    <a:pt x="532" y="226"/>
                    <a:pt x="538" y="227"/>
                    <a:pt x="544" y="227"/>
                  </a:cubicBezTo>
                  <a:cubicBezTo>
                    <a:pt x="560" y="227"/>
                    <a:pt x="574" y="218"/>
                    <a:pt x="583" y="203"/>
                  </a:cubicBezTo>
                  <a:cubicBezTo>
                    <a:pt x="587" y="197"/>
                    <a:pt x="592" y="192"/>
                    <a:pt x="598" y="192"/>
                  </a:cubicBezTo>
                  <a:cubicBezTo>
                    <a:pt x="603" y="192"/>
                    <a:pt x="608" y="197"/>
                    <a:pt x="612" y="211"/>
                  </a:cubicBezTo>
                  <a:cubicBezTo>
                    <a:pt x="616" y="228"/>
                    <a:pt x="628" y="223"/>
                    <a:pt x="636" y="232"/>
                  </a:cubicBezTo>
                  <a:cubicBezTo>
                    <a:pt x="641" y="195"/>
                    <a:pt x="641" y="166"/>
                    <a:pt x="645" y="137"/>
                  </a:cubicBezTo>
                  <a:cubicBezTo>
                    <a:pt x="638" y="94"/>
                    <a:pt x="631" y="77"/>
                    <a:pt x="625" y="77"/>
                  </a:cubicBezTo>
                  <a:cubicBezTo>
                    <a:pt x="623" y="77"/>
                    <a:pt x="622" y="78"/>
                    <a:pt x="620" y="80"/>
                  </a:cubicBezTo>
                  <a:cubicBezTo>
                    <a:pt x="612" y="88"/>
                    <a:pt x="604" y="96"/>
                    <a:pt x="595" y="96"/>
                  </a:cubicBezTo>
                  <a:cubicBezTo>
                    <a:pt x="554" y="92"/>
                    <a:pt x="517" y="80"/>
                    <a:pt x="481" y="67"/>
                  </a:cubicBezTo>
                  <a:cubicBezTo>
                    <a:pt x="468" y="59"/>
                    <a:pt x="453" y="55"/>
                    <a:pt x="437" y="55"/>
                  </a:cubicBezTo>
                  <a:cubicBezTo>
                    <a:pt x="422" y="55"/>
                    <a:pt x="407" y="59"/>
                    <a:pt x="394" y="67"/>
                  </a:cubicBezTo>
                  <a:cubicBezTo>
                    <a:pt x="393" y="68"/>
                    <a:pt x="391" y="69"/>
                    <a:pt x="390" y="69"/>
                  </a:cubicBezTo>
                  <a:cubicBezTo>
                    <a:pt x="383" y="69"/>
                    <a:pt x="376" y="63"/>
                    <a:pt x="370" y="59"/>
                  </a:cubicBezTo>
                  <a:cubicBezTo>
                    <a:pt x="364" y="59"/>
                    <a:pt x="348" y="52"/>
                    <a:pt x="336" y="52"/>
                  </a:cubicBezTo>
                  <a:cubicBezTo>
                    <a:pt x="332" y="52"/>
                    <a:pt x="328" y="53"/>
                    <a:pt x="325" y="55"/>
                  </a:cubicBezTo>
                  <a:cubicBezTo>
                    <a:pt x="318" y="59"/>
                    <a:pt x="310" y="61"/>
                    <a:pt x="302" y="61"/>
                  </a:cubicBezTo>
                  <a:cubicBezTo>
                    <a:pt x="294" y="61"/>
                    <a:pt x="286" y="59"/>
                    <a:pt x="280" y="55"/>
                  </a:cubicBezTo>
                  <a:cubicBezTo>
                    <a:pt x="263" y="47"/>
                    <a:pt x="247" y="43"/>
                    <a:pt x="230" y="43"/>
                  </a:cubicBezTo>
                  <a:cubicBezTo>
                    <a:pt x="217" y="43"/>
                    <a:pt x="207" y="48"/>
                    <a:pt x="195" y="48"/>
                  </a:cubicBezTo>
                  <a:cubicBezTo>
                    <a:pt x="192" y="48"/>
                    <a:pt x="188" y="48"/>
                    <a:pt x="185" y="47"/>
                  </a:cubicBezTo>
                  <a:cubicBezTo>
                    <a:pt x="148" y="35"/>
                    <a:pt x="107" y="18"/>
                    <a:pt x="66" y="2"/>
                  </a:cubicBezTo>
                  <a:cubicBezTo>
                    <a:pt x="64" y="1"/>
                    <a:pt x="62" y="1"/>
                    <a:pt x="59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0"/>
            <p:cNvSpPr/>
            <p:nvPr/>
          </p:nvSpPr>
          <p:spPr>
            <a:xfrm>
              <a:off x="3018300" y="4606550"/>
              <a:ext cx="13475" cy="7450"/>
            </a:xfrm>
            <a:custGeom>
              <a:avLst/>
              <a:gdLst/>
              <a:ahLst/>
              <a:cxnLst/>
              <a:rect l="l" t="t" r="r" b="b"/>
              <a:pathLst>
                <a:path w="539" h="298" extrusionOk="0">
                  <a:moveTo>
                    <a:pt x="13" y="1"/>
                  </a:moveTo>
                  <a:cubicBezTo>
                    <a:pt x="5" y="5"/>
                    <a:pt x="1" y="5"/>
                    <a:pt x="1" y="9"/>
                  </a:cubicBezTo>
                  <a:lnTo>
                    <a:pt x="1" y="296"/>
                  </a:lnTo>
                  <a:cubicBezTo>
                    <a:pt x="5" y="297"/>
                    <a:pt x="9" y="297"/>
                    <a:pt x="13" y="297"/>
                  </a:cubicBezTo>
                  <a:cubicBezTo>
                    <a:pt x="33" y="297"/>
                    <a:pt x="53" y="289"/>
                    <a:pt x="66" y="272"/>
                  </a:cubicBezTo>
                  <a:cubicBezTo>
                    <a:pt x="74" y="263"/>
                    <a:pt x="83" y="268"/>
                    <a:pt x="91" y="263"/>
                  </a:cubicBezTo>
                  <a:cubicBezTo>
                    <a:pt x="120" y="263"/>
                    <a:pt x="148" y="255"/>
                    <a:pt x="177" y="251"/>
                  </a:cubicBezTo>
                  <a:cubicBezTo>
                    <a:pt x="206" y="239"/>
                    <a:pt x="239" y="227"/>
                    <a:pt x="267" y="222"/>
                  </a:cubicBezTo>
                  <a:cubicBezTo>
                    <a:pt x="288" y="222"/>
                    <a:pt x="308" y="227"/>
                    <a:pt x="328" y="227"/>
                  </a:cubicBezTo>
                  <a:cubicBezTo>
                    <a:pt x="348" y="227"/>
                    <a:pt x="368" y="222"/>
                    <a:pt x="386" y="206"/>
                  </a:cubicBezTo>
                  <a:cubicBezTo>
                    <a:pt x="388" y="204"/>
                    <a:pt x="390" y="203"/>
                    <a:pt x="393" y="203"/>
                  </a:cubicBezTo>
                  <a:cubicBezTo>
                    <a:pt x="396" y="203"/>
                    <a:pt x="400" y="205"/>
                    <a:pt x="403" y="210"/>
                  </a:cubicBezTo>
                  <a:cubicBezTo>
                    <a:pt x="409" y="222"/>
                    <a:pt x="415" y="227"/>
                    <a:pt x="422" y="227"/>
                  </a:cubicBezTo>
                  <a:cubicBezTo>
                    <a:pt x="430" y="227"/>
                    <a:pt x="437" y="221"/>
                    <a:pt x="444" y="210"/>
                  </a:cubicBezTo>
                  <a:cubicBezTo>
                    <a:pt x="449" y="203"/>
                    <a:pt x="456" y="200"/>
                    <a:pt x="463" y="200"/>
                  </a:cubicBezTo>
                  <a:cubicBezTo>
                    <a:pt x="471" y="200"/>
                    <a:pt x="480" y="204"/>
                    <a:pt x="489" y="206"/>
                  </a:cubicBezTo>
                  <a:cubicBezTo>
                    <a:pt x="505" y="206"/>
                    <a:pt x="518" y="198"/>
                    <a:pt x="530" y="185"/>
                  </a:cubicBezTo>
                  <a:cubicBezTo>
                    <a:pt x="534" y="169"/>
                    <a:pt x="538" y="153"/>
                    <a:pt x="538" y="136"/>
                  </a:cubicBezTo>
                  <a:lnTo>
                    <a:pt x="538" y="108"/>
                  </a:lnTo>
                  <a:cubicBezTo>
                    <a:pt x="530" y="95"/>
                    <a:pt x="522" y="83"/>
                    <a:pt x="513" y="75"/>
                  </a:cubicBezTo>
                  <a:cubicBezTo>
                    <a:pt x="509" y="73"/>
                    <a:pt x="505" y="73"/>
                    <a:pt x="501" y="73"/>
                  </a:cubicBezTo>
                  <a:cubicBezTo>
                    <a:pt x="497" y="73"/>
                    <a:pt x="493" y="73"/>
                    <a:pt x="489" y="71"/>
                  </a:cubicBezTo>
                  <a:cubicBezTo>
                    <a:pt x="444" y="67"/>
                    <a:pt x="403" y="54"/>
                    <a:pt x="358" y="42"/>
                  </a:cubicBezTo>
                  <a:cubicBezTo>
                    <a:pt x="329" y="29"/>
                    <a:pt x="299" y="24"/>
                    <a:pt x="268" y="24"/>
                  </a:cubicBezTo>
                  <a:cubicBezTo>
                    <a:pt x="258" y="24"/>
                    <a:pt x="248" y="24"/>
                    <a:pt x="239" y="25"/>
                  </a:cubicBezTo>
                  <a:cubicBezTo>
                    <a:pt x="232" y="27"/>
                    <a:pt x="224" y="28"/>
                    <a:pt x="217" y="28"/>
                  </a:cubicBezTo>
                  <a:cubicBezTo>
                    <a:pt x="207" y="28"/>
                    <a:pt x="197" y="26"/>
                    <a:pt x="189" y="21"/>
                  </a:cubicBezTo>
                  <a:cubicBezTo>
                    <a:pt x="179" y="13"/>
                    <a:pt x="166" y="9"/>
                    <a:pt x="155" y="9"/>
                  </a:cubicBezTo>
                  <a:cubicBezTo>
                    <a:pt x="148" y="9"/>
                    <a:pt x="142" y="10"/>
                    <a:pt x="136" y="13"/>
                  </a:cubicBezTo>
                  <a:cubicBezTo>
                    <a:pt x="130" y="15"/>
                    <a:pt x="124" y="16"/>
                    <a:pt x="118" y="16"/>
                  </a:cubicBezTo>
                  <a:cubicBezTo>
                    <a:pt x="111" y="16"/>
                    <a:pt x="105" y="15"/>
                    <a:pt x="99" y="13"/>
                  </a:cubicBezTo>
                  <a:cubicBezTo>
                    <a:pt x="96" y="13"/>
                    <a:pt x="92" y="4"/>
                    <a:pt x="86" y="4"/>
                  </a:cubicBezTo>
                  <a:cubicBezTo>
                    <a:pt x="85" y="4"/>
                    <a:pt x="84" y="4"/>
                    <a:pt x="83" y="5"/>
                  </a:cubicBezTo>
                  <a:cubicBezTo>
                    <a:pt x="75" y="17"/>
                    <a:pt x="67" y="21"/>
                    <a:pt x="59" y="21"/>
                  </a:cubicBezTo>
                  <a:cubicBezTo>
                    <a:pt x="44" y="21"/>
                    <a:pt x="28" y="9"/>
                    <a:pt x="1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0"/>
            <p:cNvSpPr/>
            <p:nvPr/>
          </p:nvSpPr>
          <p:spPr>
            <a:xfrm>
              <a:off x="3018300" y="4515700"/>
              <a:ext cx="6600" cy="6275"/>
            </a:xfrm>
            <a:custGeom>
              <a:avLst/>
              <a:gdLst/>
              <a:ahLst/>
              <a:cxnLst/>
              <a:rect l="l" t="t" r="r" b="b"/>
              <a:pathLst>
                <a:path w="264" h="251" extrusionOk="0">
                  <a:moveTo>
                    <a:pt x="80" y="0"/>
                  </a:moveTo>
                  <a:cubicBezTo>
                    <a:pt x="70" y="0"/>
                    <a:pt x="60" y="5"/>
                    <a:pt x="50" y="16"/>
                  </a:cubicBezTo>
                  <a:lnTo>
                    <a:pt x="42" y="16"/>
                  </a:lnTo>
                  <a:cubicBezTo>
                    <a:pt x="29" y="12"/>
                    <a:pt x="13" y="8"/>
                    <a:pt x="1" y="8"/>
                  </a:cubicBezTo>
                  <a:lnTo>
                    <a:pt x="1" y="241"/>
                  </a:lnTo>
                  <a:cubicBezTo>
                    <a:pt x="2" y="240"/>
                    <a:pt x="4" y="240"/>
                    <a:pt x="6" y="240"/>
                  </a:cubicBezTo>
                  <a:cubicBezTo>
                    <a:pt x="14" y="240"/>
                    <a:pt x="24" y="251"/>
                    <a:pt x="34" y="251"/>
                  </a:cubicBezTo>
                  <a:cubicBezTo>
                    <a:pt x="38" y="251"/>
                    <a:pt x="42" y="249"/>
                    <a:pt x="46" y="246"/>
                  </a:cubicBezTo>
                  <a:cubicBezTo>
                    <a:pt x="50" y="235"/>
                    <a:pt x="55" y="233"/>
                    <a:pt x="60" y="233"/>
                  </a:cubicBezTo>
                  <a:cubicBezTo>
                    <a:pt x="63" y="233"/>
                    <a:pt x="67" y="234"/>
                    <a:pt x="70" y="234"/>
                  </a:cubicBezTo>
                  <a:cubicBezTo>
                    <a:pt x="72" y="234"/>
                    <a:pt x="73" y="234"/>
                    <a:pt x="74" y="233"/>
                  </a:cubicBezTo>
                  <a:cubicBezTo>
                    <a:pt x="81" y="231"/>
                    <a:pt x="87" y="231"/>
                    <a:pt x="93" y="231"/>
                  </a:cubicBezTo>
                  <a:cubicBezTo>
                    <a:pt x="99" y="231"/>
                    <a:pt x="105" y="231"/>
                    <a:pt x="111" y="229"/>
                  </a:cubicBezTo>
                  <a:cubicBezTo>
                    <a:pt x="128" y="226"/>
                    <a:pt x="144" y="194"/>
                    <a:pt x="161" y="194"/>
                  </a:cubicBezTo>
                  <a:cubicBezTo>
                    <a:pt x="165" y="194"/>
                    <a:pt x="169" y="196"/>
                    <a:pt x="173" y="200"/>
                  </a:cubicBezTo>
                  <a:cubicBezTo>
                    <a:pt x="174" y="202"/>
                    <a:pt x="175" y="202"/>
                    <a:pt x="177" y="202"/>
                  </a:cubicBezTo>
                  <a:cubicBezTo>
                    <a:pt x="179" y="202"/>
                    <a:pt x="182" y="199"/>
                    <a:pt x="185" y="196"/>
                  </a:cubicBezTo>
                  <a:cubicBezTo>
                    <a:pt x="199" y="183"/>
                    <a:pt x="212" y="175"/>
                    <a:pt x="226" y="175"/>
                  </a:cubicBezTo>
                  <a:cubicBezTo>
                    <a:pt x="229" y="175"/>
                    <a:pt x="232" y="175"/>
                    <a:pt x="234" y="176"/>
                  </a:cubicBezTo>
                  <a:cubicBezTo>
                    <a:pt x="235" y="176"/>
                    <a:pt x="236" y="176"/>
                    <a:pt x="236" y="176"/>
                  </a:cubicBezTo>
                  <a:cubicBezTo>
                    <a:pt x="244" y="176"/>
                    <a:pt x="251" y="150"/>
                    <a:pt x="255" y="127"/>
                  </a:cubicBezTo>
                  <a:cubicBezTo>
                    <a:pt x="259" y="102"/>
                    <a:pt x="263" y="77"/>
                    <a:pt x="263" y="53"/>
                  </a:cubicBezTo>
                  <a:cubicBezTo>
                    <a:pt x="251" y="49"/>
                    <a:pt x="243" y="44"/>
                    <a:pt x="234" y="44"/>
                  </a:cubicBezTo>
                  <a:cubicBezTo>
                    <a:pt x="214" y="40"/>
                    <a:pt x="193" y="32"/>
                    <a:pt x="173" y="28"/>
                  </a:cubicBezTo>
                  <a:cubicBezTo>
                    <a:pt x="169" y="28"/>
                    <a:pt x="161" y="32"/>
                    <a:pt x="157" y="32"/>
                  </a:cubicBezTo>
                  <a:cubicBezTo>
                    <a:pt x="153" y="32"/>
                    <a:pt x="150" y="37"/>
                    <a:pt x="147" y="37"/>
                  </a:cubicBezTo>
                  <a:cubicBezTo>
                    <a:pt x="146" y="37"/>
                    <a:pt x="145" y="37"/>
                    <a:pt x="144" y="36"/>
                  </a:cubicBezTo>
                  <a:cubicBezTo>
                    <a:pt x="123" y="17"/>
                    <a:pt x="101" y="0"/>
                    <a:pt x="80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0"/>
            <p:cNvSpPr/>
            <p:nvPr/>
          </p:nvSpPr>
          <p:spPr>
            <a:xfrm>
              <a:off x="3018300" y="4567850"/>
              <a:ext cx="15525" cy="6725"/>
            </a:xfrm>
            <a:custGeom>
              <a:avLst/>
              <a:gdLst/>
              <a:ahLst/>
              <a:cxnLst/>
              <a:rect l="l" t="t" r="r" b="b"/>
              <a:pathLst>
                <a:path w="621" h="269" extrusionOk="0">
                  <a:moveTo>
                    <a:pt x="29" y="1"/>
                  </a:moveTo>
                  <a:cubicBezTo>
                    <a:pt x="19" y="1"/>
                    <a:pt x="9" y="3"/>
                    <a:pt x="1" y="6"/>
                  </a:cubicBezTo>
                  <a:lnTo>
                    <a:pt x="1" y="260"/>
                  </a:lnTo>
                  <a:cubicBezTo>
                    <a:pt x="9" y="260"/>
                    <a:pt x="17" y="256"/>
                    <a:pt x="25" y="248"/>
                  </a:cubicBezTo>
                  <a:cubicBezTo>
                    <a:pt x="33" y="230"/>
                    <a:pt x="41" y="224"/>
                    <a:pt x="48" y="224"/>
                  </a:cubicBezTo>
                  <a:cubicBezTo>
                    <a:pt x="65" y="224"/>
                    <a:pt x="81" y="257"/>
                    <a:pt x="102" y="257"/>
                  </a:cubicBezTo>
                  <a:cubicBezTo>
                    <a:pt x="104" y="257"/>
                    <a:pt x="106" y="257"/>
                    <a:pt x="107" y="256"/>
                  </a:cubicBezTo>
                  <a:cubicBezTo>
                    <a:pt x="109" y="256"/>
                    <a:pt x="111" y="256"/>
                    <a:pt x="113" y="256"/>
                  </a:cubicBezTo>
                  <a:cubicBezTo>
                    <a:pt x="134" y="256"/>
                    <a:pt x="152" y="268"/>
                    <a:pt x="171" y="268"/>
                  </a:cubicBezTo>
                  <a:cubicBezTo>
                    <a:pt x="180" y="268"/>
                    <a:pt x="189" y="265"/>
                    <a:pt x="198" y="256"/>
                  </a:cubicBezTo>
                  <a:cubicBezTo>
                    <a:pt x="214" y="244"/>
                    <a:pt x="234" y="236"/>
                    <a:pt x="255" y="228"/>
                  </a:cubicBezTo>
                  <a:cubicBezTo>
                    <a:pt x="256" y="227"/>
                    <a:pt x="257" y="227"/>
                    <a:pt x="258" y="227"/>
                  </a:cubicBezTo>
                  <a:cubicBezTo>
                    <a:pt x="271" y="227"/>
                    <a:pt x="284" y="241"/>
                    <a:pt x="297" y="241"/>
                  </a:cubicBezTo>
                  <a:cubicBezTo>
                    <a:pt x="304" y="241"/>
                    <a:pt x="310" y="238"/>
                    <a:pt x="317" y="228"/>
                  </a:cubicBezTo>
                  <a:cubicBezTo>
                    <a:pt x="317" y="228"/>
                    <a:pt x="321" y="236"/>
                    <a:pt x="321" y="240"/>
                  </a:cubicBezTo>
                  <a:cubicBezTo>
                    <a:pt x="332" y="258"/>
                    <a:pt x="345" y="264"/>
                    <a:pt x="357" y="264"/>
                  </a:cubicBezTo>
                  <a:cubicBezTo>
                    <a:pt x="367" y="264"/>
                    <a:pt x="377" y="260"/>
                    <a:pt x="386" y="256"/>
                  </a:cubicBezTo>
                  <a:cubicBezTo>
                    <a:pt x="399" y="248"/>
                    <a:pt x="411" y="236"/>
                    <a:pt x="423" y="232"/>
                  </a:cubicBezTo>
                  <a:cubicBezTo>
                    <a:pt x="436" y="223"/>
                    <a:pt x="440" y="232"/>
                    <a:pt x="448" y="219"/>
                  </a:cubicBezTo>
                  <a:cubicBezTo>
                    <a:pt x="453" y="212"/>
                    <a:pt x="462" y="200"/>
                    <a:pt x="472" y="200"/>
                  </a:cubicBezTo>
                  <a:cubicBezTo>
                    <a:pt x="478" y="200"/>
                    <a:pt x="484" y="205"/>
                    <a:pt x="489" y="219"/>
                  </a:cubicBezTo>
                  <a:cubicBezTo>
                    <a:pt x="503" y="205"/>
                    <a:pt x="519" y="199"/>
                    <a:pt x="535" y="199"/>
                  </a:cubicBezTo>
                  <a:cubicBezTo>
                    <a:pt x="543" y="199"/>
                    <a:pt x="551" y="200"/>
                    <a:pt x="559" y="203"/>
                  </a:cubicBezTo>
                  <a:cubicBezTo>
                    <a:pt x="560" y="203"/>
                    <a:pt x="561" y="204"/>
                    <a:pt x="563" y="204"/>
                  </a:cubicBezTo>
                  <a:cubicBezTo>
                    <a:pt x="573" y="204"/>
                    <a:pt x="581" y="191"/>
                    <a:pt x="591" y="191"/>
                  </a:cubicBezTo>
                  <a:cubicBezTo>
                    <a:pt x="600" y="191"/>
                    <a:pt x="612" y="174"/>
                    <a:pt x="620" y="109"/>
                  </a:cubicBezTo>
                  <a:cubicBezTo>
                    <a:pt x="612" y="35"/>
                    <a:pt x="600" y="35"/>
                    <a:pt x="587" y="35"/>
                  </a:cubicBezTo>
                  <a:cubicBezTo>
                    <a:pt x="563" y="35"/>
                    <a:pt x="534" y="35"/>
                    <a:pt x="505" y="55"/>
                  </a:cubicBezTo>
                  <a:cubicBezTo>
                    <a:pt x="499" y="61"/>
                    <a:pt x="491" y="65"/>
                    <a:pt x="484" y="65"/>
                  </a:cubicBezTo>
                  <a:cubicBezTo>
                    <a:pt x="481" y="65"/>
                    <a:pt x="479" y="65"/>
                    <a:pt x="477" y="63"/>
                  </a:cubicBezTo>
                  <a:cubicBezTo>
                    <a:pt x="472" y="64"/>
                    <a:pt x="467" y="64"/>
                    <a:pt x="463" y="64"/>
                  </a:cubicBezTo>
                  <a:cubicBezTo>
                    <a:pt x="432" y="64"/>
                    <a:pt x="402" y="51"/>
                    <a:pt x="372" y="51"/>
                  </a:cubicBezTo>
                  <a:cubicBezTo>
                    <a:pt x="353" y="51"/>
                    <a:pt x="335" y="56"/>
                    <a:pt x="317" y="72"/>
                  </a:cubicBezTo>
                  <a:cubicBezTo>
                    <a:pt x="315" y="73"/>
                    <a:pt x="314" y="73"/>
                    <a:pt x="312" y="73"/>
                  </a:cubicBezTo>
                  <a:cubicBezTo>
                    <a:pt x="309" y="73"/>
                    <a:pt x="306" y="72"/>
                    <a:pt x="300" y="72"/>
                  </a:cubicBezTo>
                  <a:cubicBezTo>
                    <a:pt x="276" y="59"/>
                    <a:pt x="251" y="68"/>
                    <a:pt x="226" y="55"/>
                  </a:cubicBezTo>
                  <a:cubicBezTo>
                    <a:pt x="202" y="43"/>
                    <a:pt x="173" y="35"/>
                    <a:pt x="148" y="27"/>
                  </a:cubicBezTo>
                  <a:cubicBezTo>
                    <a:pt x="140" y="24"/>
                    <a:pt x="131" y="23"/>
                    <a:pt x="123" y="23"/>
                  </a:cubicBezTo>
                  <a:cubicBezTo>
                    <a:pt x="118" y="23"/>
                    <a:pt x="114" y="23"/>
                    <a:pt x="109" y="23"/>
                  </a:cubicBezTo>
                  <a:cubicBezTo>
                    <a:pt x="96" y="23"/>
                    <a:pt x="83" y="22"/>
                    <a:pt x="70" y="14"/>
                  </a:cubicBezTo>
                  <a:cubicBezTo>
                    <a:pt x="58" y="5"/>
                    <a:pt x="43" y="1"/>
                    <a:pt x="29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40"/>
            <p:cNvSpPr/>
            <p:nvPr/>
          </p:nvSpPr>
          <p:spPr>
            <a:xfrm>
              <a:off x="3018300" y="4554625"/>
              <a:ext cx="18900" cy="7150"/>
            </a:xfrm>
            <a:custGeom>
              <a:avLst/>
              <a:gdLst/>
              <a:ahLst/>
              <a:cxnLst/>
              <a:rect l="l" t="t" r="r" b="b"/>
              <a:pathLst>
                <a:path w="756" h="286" extrusionOk="0">
                  <a:moveTo>
                    <a:pt x="33" y="0"/>
                  </a:moveTo>
                  <a:cubicBezTo>
                    <a:pt x="25" y="0"/>
                    <a:pt x="17" y="2"/>
                    <a:pt x="9" y="6"/>
                  </a:cubicBezTo>
                  <a:cubicBezTo>
                    <a:pt x="5" y="6"/>
                    <a:pt x="1" y="6"/>
                    <a:pt x="1" y="10"/>
                  </a:cubicBezTo>
                  <a:lnTo>
                    <a:pt x="1" y="277"/>
                  </a:lnTo>
                  <a:cubicBezTo>
                    <a:pt x="9" y="277"/>
                    <a:pt x="17" y="281"/>
                    <a:pt x="25" y="285"/>
                  </a:cubicBezTo>
                  <a:cubicBezTo>
                    <a:pt x="26" y="285"/>
                    <a:pt x="27" y="285"/>
                    <a:pt x="28" y="285"/>
                  </a:cubicBezTo>
                  <a:cubicBezTo>
                    <a:pt x="34" y="285"/>
                    <a:pt x="38" y="272"/>
                    <a:pt x="46" y="272"/>
                  </a:cubicBezTo>
                  <a:cubicBezTo>
                    <a:pt x="55" y="268"/>
                    <a:pt x="65" y="266"/>
                    <a:pt x="75" y="266"/>
                  </a:cubicBezTo>
                  <a:cubicBezTo>
                    <a:pt x="83" y="266"/>
                    <a:pt x="91" y="267"/>
                    <a:pt x="99" y="268"/>
                  </a:cubicBezTo>
                  <a:cubicBezTo>
                    <a:pt x="124" y="277"/>
                    <a:pt x="148" y="281"/>
                    <a:pt x="173" y="281"/>
                  </a:cubicBezTo>
                  <a:cubicBezTo>
                    <a:pt x="222" y="277"/>
                    <a:pt x="271" y="264"/>
                    <a:pt x="321" y="256"/>
                  </a:cubicBezTo>
                  <a:cubicBezTo>
                    <a:pt x="345" y="252"/>
                    <a:pt x="370" y="252"/>
                    <a:pt x="394" y="248"/>
                  </a:cubicBezTo>
                  <a:cubicBezTo>
                    <a:pt x="411" y="248"/>
                    <a:pt x="423" y="240"/>
                    <a:pt x="431" y="227"/>
                  </a:cubicBezTo>
                  <a:cubicBezTo>
                    <a:pt x="443" y="206"/>
                    <a:pt x="453" y="201"/>
                    <a:pt x="464" y="201"/>
                  </a:cubicBezTo>
                  <a:cubicBezTo>
                    <a:pt x="468" y="201"/>
                    <a:pt x="472" y="202"/>
                    <a:pt x="477" y="203"/>
                  </a:cubicBezTo>
                  <a:cubicBezTo>
                    <a:pt x="493" y="207"/>
                    <a:pt x="497" y="207"/>
                    <a:pt x="509" y="207"/>
                  </a:cubicBezTo>
                  <a:cubicBezTo>
                    <a:pt x="518" y="211"/>
                    <a:pt x="530" y="207"/>
                    <a:pt x="542" y="219"/>
                  </a:cubicBezTo>
                  <a:cubicBezTo>
                    <a:pt x="548" y="225"/>
                    <a:pt x="553" y="229"/>
                    <a:pt x="557" y="229"/>
                  </a:cubicBezTo>
                  <a:cubicBezTo>
                    <a:pt x="562" y="229"/>
                    <a:pt x="567" y="224"/>
                    <a:pt x="571" y="211"/>
                  </a:cubicBezTo>
                  <a:cubicBezTo>
                    <a:pt x="571" y="208"/>
                    <a:pt x="576" y="202"/>
                    <a:pt x="578" y="202"/>
                  </a:cubicBezTo>
                  <a:cubicBezTo>
                    <a:pt x="579" y="202"/>
                    <a:pt x="579" y="202"/>
                    <a:pt x="579" y="203"/>
                  </a:cubicBezTo>
                  <a:cubicBezTo>
                    <a:pt x="588" y="211"/>
                    <a:pt x="597" y="214"/>
                    <a:pt x="607" y="214"/>
                  </a:cubicBezTo>
                  <a:cubicBezTo>
                    <a:pt x="620" y="214"/>
                    <a:pt x="633" y="209"/>
                    <a:pt x="645" y="207"/>
                  </a:cubicBezTo>
                  <a:cubicBezTo>
                    <a:pt x="657" y="203"/>
                    <a:pt x="665" y="199"/>
                    <a:pt x="678" y="190"/>
                  </a:cubicBezTo>
                  <a:cubicBezTo>
                    <a:pt x="686" y="185"/>
                    <a:pt x="693" y="178"/>
                    <a:pt x="702" y="178"/>
                  </a:cubicBezTo>
                  <a:cubicBezTo>
                    <a:pt x="707" y="178"/>
                    <a:pt x="713" y="180"/>
                    <a:pt x="719" y="186"/>
                  </a:cubicBezTo>
                  <a:cubicBezTo>
                    <a:pt x="723" y="193"/>
                    <a:pt x="726" y="196"/>
                    <a:pt x="730" y="196"/>
                  </a:cubicBezTo>
                  <a:cubicBezTo>
                    <a:pt x="739" y="196"/>
                    <a:pt x="747" y="179"/>
                    <a:pt x="756" y="137"/>
                  </a:cubicBezTo>
                  <a:cubicBezTo>
                    <a:pt x="743" y="80"/>
                    <a:pt x="731" y="67"/>
                    <a:pt x="719" y="67"/>
                  </a:cubicBezTo>
                  <a:cubicBezTo>
                    <a:pt x="714" y="68"/>
                    <a:pt x="710" y="68"/>
                    <a:pt x="705" y="68"/>
                  </a:cubicBezTo>
                  <a:cubicBezTo>
                    <a:pt x="686" y="68"/>
                    <a:pt x="666" y="65"/>
                    <a:pt x="647" y="65"/>
                  </a:cubicBezTo>
                  <a:cubicBezTo>
                    <a:pt x="625" y="65"/>
                    <a:pt x="604" y="68"/>
                    <a:pt x="583" y="84"/>
                  </a:cubicBezTo>
                  <a:cubicBezTo>
                    <a:pt x="575" y="90"/>
                    <a:pt x="567" y="92"/>
                    <a:pt x="558" y="92"/>
                  </a:cubicBezTo>
                  <a:cubicBezTo>
                    <a:pt x="538" y="92"/>
                    <a:pt x="518" y="78"/>
                    <a:pt x="497" y="75"/>
                  </a:cubicBezTo>
                  <a:cubicBezTo>
                    <a:pt x="485" y="71"/>
                    <a:pt x="472" y="67"/>
                    <a:pt x="456" y="67"/>
                  </a:cubicBezTo>
                  <a:cubicBezTo>
                    <a:pt x="423" y="67"/>
                    <a:pt x="386" y="75"/>
                    <a:pt x="353" y="75"/>
                  </a:cubicBezTo>
                  <a:cubicBezTo>
                    <a:pt x="340" y="74"/>
                    <a:pt x="326" y="73"/>
                    <a:pt x="312" y="73"/>
                  </a:cubicBezTo>
                  <a:cubicBezTo>
                    <a:pt x="293" y="73"/>
                    <a:pt x="273" y="75"/>
                    <a:pt x="251" y="80"/>
                  </a:cubicBezTo>
                  <a:cubicBezTo>
                    <a:pt x="234" y="80"/>
                    <a:pt x="222" y="80"/>
                    <a:pt x="206" y="75"/>
                  </a:cubicBezTo>
                  <a:cubicBezTo>
                    <a:pt x="198" y="71"/>
                    <a:pt x="193" y="71"/>
                    <a:pt x="185" y="67"/>
                  </a:cubicBezTo>
                  <a:cubicBezTo>
                    <a:pt x="161" y="67"/>
                    <a:pt x="140" y="55"/>
                    <a:pt x="120" y="43"/>
                  </a:cubicBezTo>
                  <a:cubicBezTo>
                    <a:pt x="91" y="20"/>
                    <a:pt x="62" y="0"/>
                    <a:pt x="33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40"/>
            <p:cNvSpPr/>
            <p:nvPr/>
          </p:nvSpPr>
          <p:spPr>
            <a:xfrm>
              <a:off x="3018300" y="4541625"/>
              <a:ext cx="17050" cy="6800"/>
            </a:xfrm>
            <a:custGeom>
              <a:avLst/>
              <a:gdLst/>
              <a:ahLst/>
              <a:cxnLst/>
              <a:rect l="l" t="t" r="r" b="b"/>
              <a:pathLst>
                <a:path w="682" h="272" extrusionOk="0">
                  <a:moveTo>
                    <a:pt x="1" y="0"/>
                  </a:moveTo>
                  <a:lnTo>
                    <a:pt x="1" y="271"/>
                  </a:lnTo>
                  <a:cubicBezTo>
                    <a:pt x="17" y="271"/>
                    <a:pt x="33" y="263"/>
                    <a:pt x="42" y="247"/>
                  </a:cubicBezTo>
                  <a:cubicBezTo>
                    <a:pt x="54" y="222"/>
                    <a:pt x="62" y="214"/>
                    <a:pt x="74" y="214"/>
                  </a:cubicBezTo>
                  <a:cubicBezTo>
                    <a:pt x="87" y="218"/>
                    <a:pt x="111" y="234"/>
                    <a:pt x="128" y="238"/>
                  </a:cubicBezTo>
                  <a:cubicBezTo>
                    <a:pt x="144" y="247"/>
                    <a:pt x="173" y="255"/>
                    <a:pt x="193" y="263"/>
                  </a:cubicBezTo>
                  <a:cubicBezTo>
                    <a:pt x="198" y="265"/>
                    <a:pt x="203" y="267"/>
                    <a:pt x="208" y="267"/>
                  </a:cubicBezTo>
                  <a:cubicBezTo>
                    <a:pt x="216" y="267"/>
                    <a:pt x="224" y="261"/>
                    <a:pt x="234" y="238"/>
                  </a:cubicBezTo>
                  <a:cubicBezTo>
                    <a:pt x="234" y="231"/>
                    <a:pt x="238" y="228"/>
                    <a:pt x="241" y="228"/>
                  </a:cubicBezTo>
                  <a:cubicBezTo>
                    <a:pt x="243" y="228"/>
                    <a:pt x="245" y="229"/>
                    <a:pt x="247" y="230"/>
                  </a:cubicBezTo>
                  <a:cubicBezTo>
                    <a:pt x="250" y="235"/>
                    <a:pt x="254" y="238"/>
                    <a:pt x="259" y="238"/>
                  </a:cubicBezTo>
                  <a:cubicBezTo>
                    <a:pt x="265" y="238"/>
                    <a:pt x="272" y="233"/>
                    <a:pt x="280" y="226"/>
                  </a:cubicBezTo>
                  <a:cubicBezTo>
                    <a:pt x="284" y="220"/>
                    <a:pt x="288" y="219"/>
                    <a:pt x="292" y="219"/>
                  </a:cubicBezTo>
                  <a:cubicBezTo>
                    <a:pt x="294" y="219"/>
                    <a:pt x="296" y="219"/>
                    <a:pt x="298" y="219"/>
                  </a:cubicBezTo>
                  <a:cubicBezTo>
                    <a:pt x="300" y="219"/>
                    <a:pt x="302" y="219"/>
                    <a:pt x="304" y="218"/>
                  </a:cubicBezTo>
                  <a:cubicBezTo>
                    <a:pt x="325" y="218"/>
                    <a:pt x="353" y="218"/>
                    <a:pt x="374" y="214"/>
                  </a:cubicBezTo>
                  <a:cubicBezTo>
                    <a:pt x="394" y="210"/>
                    <a:pt x="415" y="206"/>
                    <a:pt x="436" y="206"/>
                  </a:cubicBezTo>
                  <a:cubicBezTo>
                    <a:pt x="438" y="206"/>
                    <a:pt x="441" y="207"/>
                    <a:pt x="444" y="207"/>
                  </a:cubicBezTo>
                  <a:cubicBezTo>
                    <a:pt x="456" y="207"/>
                    <a:pt x="466" y="197"/>
                    <a:pt x="477" y="156"/>
                  </a:cubicBezTo>
                  <a:cubicBezTo>
                    <a:pt x="482" y="192"/>
                    <a:pt x="490" y="204"/>
                    <a:pt x="498" y="204"/>
                  </a:cubicBezTo>
                  <a:cubicBezTo>
                    <a:pt x="501" y="204"/>
                    <a:pt x="505" y="201"/>
                    <a:pt x="509" y="197"/>
                  </a:cubicBezTo>
                  <a:cubicBezTo>
                    <a:pt x="518" y="189"/>
                    <a:pt x="521" y="182"/>
                    <a:pt x="523" y="182"/>
                  </a:cubicBezTo>
                  <a:cubicBezTo>
                    <a:pt x="524" y="182"/>
                    <a:pt x="525" y="183"/>
                    <a:pt x="526" y="185"/>
                  </a:cubicBezTo>
                  <a:cubicBezTo>
                    <a:pt x="531" y="203"/>
                    <a:pt x="538" y="209"/>
                    <a:pt x="544" y="209"/>
                  </a:cubicBezTo>
                  <a:cubicBezTo>
                    <a:pt x="552" y="209"/>
                    <a:pt x="560" y="200"/>
                    <a:pt x="567" y="193"/>
                  </a:cubicBezTo>
                  <a:cubicBezTo>
                    <a:pt x="572" y="188"/>
                    <a:pt x="576" y="187"/>
                    <a:pt x="579" y="187"/>
                  </a:cubicBezTo>
                  <a:cubicBezTo>
                    <a:pt x="584" y="187"/>
                    <a:pt x="588" y="191"/>
                    <a:pt x="591" y="191"/>
                  </a:cubicBezTo>
                  <a:cubicBezTo>
                    <a:pt x="593" y="191"/>
                    <a:pt x="594" y="191"/>
                    <a:pt x="596" y="189"/>
                  </a:cubicBezTo>
                  <a:cubicBezTo>
                    <a:pt x="602" y="183"/>
                    <a:pt x="610" y="180"/>
                    <a:pt x="619" y="180"/>
                  </a:cubicBezTo>
                  <a:cubicBezTo>
                    <a:pt x="627" y="180"/>
                    <a:pt x="637" y="183"/>
                    <a:pt x="645" y="189"/>
                  </a:cubicBezTo>
                  <a:cubicBezTo>
                    <a:pt x="647" y="191"/>
                    <a:pt x="650" y="192"/>
                    <a:pt x="654" y="192"/>
                  </a:cubicBezTo>
                  <a:cubicBezTo>
                    <a:pt x="657" y="192"/>
                    <a:pt x="661" y="191"/>
                    <a:pt x="665" y="189"/>
                  </a:cubicBezTo>
                  <a:cubicBezTo>
                    <a:pt x="669" y="189"/>
                    <a:pt x="674" y="185"/>
                    <a:pt x="678" y="173"/>
                  </a:cubicBezTo>
                  <a:cubicBezTo>
                    <a:pt x="682" y="156"/>
                    <a:pt x="682" y="140"/>
                    <a:pt x="682" y="124"/>
                  </a:cubicBezTo>
                  <a:cubicBezTo>
                    <a:pt x="682" y="107"/>
                    <a:pt x="682" y="91"/>
                    <a:pt x="678" y="78"/>
                  </a:cubicBezTo>
                  <a:cubicBezTo>
                    <a:pt x="669" y="62"/>
                    <a:pt x="661" y="54"/>
                    <a:pt x="653" y="54"/>
                  </a:cubicBezTo>
                  <a:cubicBezTo>
                    <a:pt x="604" y="54"/>
                    <a:pt x="559" y="54"/>
                    <a:pt x="513" y="58"/>
                  </a:cubicBezTo>
                  <a:cubicBezTo>
                    <a:pt x="511" y="57"/>
                    <a:pt x="509" y="57"/>
                    <a:pt x="507" y="57"/>
                  </a:cubicBezTo>
                  <a:cubicBezTo>
                    <a:pt x="493" y="57"/>
                    <a:pt x="481" y="68"/>
                    <a:pt x="481" y="83"/>
                  </a:cubicBezTo>
                  <a:cubicBezTo>
                    <a:pt x="478" y="88"/>
                    <a:pt x="476" y="91"/>
                    <a:pt x="474" y="91"/>
                  </a:cubicBezTo>
                  <a:cubicBezTo>
                    <a:pt x="466" y="91"/>
                    <a:pt x="460" y="52"/>
                    <a:pt x="451" y="52"/>
                  </a:cubicBezTo>
                  <a:cubicBezTo>
                    <a:pt x="450" y="52"/>
                    <a:pt x="449" y="52"/>
                    <a:pt x="448" y="54"/>
                  </a:cubicBezTo>
                  <a:lnTo>
                    <a:pt x="386" y="54"/>
                  </a:lnTo>
                  <a:lnTo>
                    <a:pt x="247" y="50"/>
                  </a:lnTo>
                  <a:cubicBezTo>
                    <a:pt x="237" y="48"/>
                    <a:pt x="225" y="47"/>
                    <a:pt x="213" y="47"/>
                  </a:cubicBezTo>
                  <a:cubicBezTo>
                    <a:pt x="202" y="47"/>
                    <a:pt x="189" y="48"/>
                    <a:pt x="177" y="50"/>
                  </a:cubicBezTo>
                  <a:cubicBezTo>
                    <a:pt x="174" y="50"/>
                    <a:pt x="171" y="51"/>
                    <a:pt x="168" y="51"/>
                  </a:cubicBezTo>
                  <a:cubicBezTo>
                    <a:pt x="154" y="51"/>
                    <a:pt x="138" y="43"/>
                    <a:pt x="128" y="33"/>
                  </a:cubicBezTo>
                  <a:cubicBezTo>
                    <a:pt x="120" y="21"/>
                    <a:pt x="107" y="13"/>
                    <a:pt x="91" y="9"/>
                  </a:cubicBezTo>
                  <a:cubicBezTo>
                    <a:pt x="80" y="3"/>
                    <a:pt x="70" y="1"/>
                    <a:pt x="59" y="1"/>
                  </a:cubicBezTo>
                  <a:cubicBezTo>
                    <a:pt x="47" y="1"/>
                    <a:pt x="35" y="3"/>
                    <a:pt x="22" y="3"/>
                  </a:cubicBezTo>
                  <a:cubicBezTo>
                    <a:pt x="15" y="3"/>
                    <a:pt x="8" y="2"/>
                    <a:pt x="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40"/>
            <p:cNvSpPr/>
            <p:nvPr/>
          </p:nvSpPr>
          <p:spPr>
            <a:xfrm>
              <a:off x="3018300" y="4489825"/>
              <a:ext cx="4550" cy="6175"/>
            </a:xfrm>
            <a:custGeom>
              <a:avLst/>
              <a:gdLst/>
              <a:ahLst/>
              <a:cxnLst/>
              <a:rect l="l" t="t" r="r" b="b"/>
              <a:pathLst>
                <a:path w="182" h="247" extrusionOk="0">
                  <a:moveTo>
                    <a:pt x="1" y="0"/>
                  </a:moveTo>
                  <a:lnTo>
                    <a:pt x="1" y="247"/>
                  </a:lnTo>
                  <a:cubicBezTo>
                    <a:pt x="5" y="247"/>
                    <a:pt x="9" y="242"/>
                    <a:pt x="13" y="238"/>
                  </a:cubicBezTo>
                  <a:cubicBezTo>
                    <a:pt x="15" y="229"/>
                    <a:pt x="19" y="226"/>
                    <a:pt x="23" y="226"/>
                  </a:cubicBezTo>
                  <a:cubicBezTo>
                    <a:pt x="32" y="226"/>
                    <a:pt x="42" y="239"/>
                    <a:pt x="48" y="239"/>
                  </a:cubicBezTo>
                  <a:cubicBezTo>
                    <a:pt x="49" y="239"/>
                    <a:pt x="49" y="239"/>
                    <a:pt x="50" y="238"/>
                  </a:cubicBezTo>
                  <a:cubicBezTo>
                    <a:pt x="69" y="231"/>
                    <a:pt x="85" y="201"/>
                    <a:pt x="104" y="201"/>
                  </a:cubicBezTo>
                  <a:cubicBezTo>
                    <a:pt x="105" y="201"/>
                    <a:pt x="106" y="201"/>
                    <a:pt x="107" y="201"/>
                  </a:cubicBezTo>
                  <a:cubicBezTo>
                    <a:pt x="110" y="202"/>
                    <a:pt x="112" y="203"/>
                    <a:pt x="115" y="203"/>
                  </a:cubicBezTo>
                  <a:cubicBezTo>
                    <a:pt x="127" y="203"/>
                    <a:pt x="136" y="192"/>
                    <a:pt x="148" y="192"/>
                  </a:cubicBezTo>
                  <a:cubicBezTo>
                    <a:pt x="152" y="192"/>
                    <a:pt x="156" y="194"/>
                    <a:pt x="161" y="197"/>
                  </a:cubicBezTo>
                  <a:cubicBezTo>
                    <a:pt x="161" y="198"/>
                    <a:pt x="162" y="198"/>
                    <a:pt x="163" y="198"/>
                  </a:cubicBezTo>
                  <a:cubicBezTo>
                    <a:pt x="170" y="198"/>
                    <a:pt x="177" y="156"/>
                    <a:pt x="177" y="111"/>
                  </a:cubicBezTo>
                  <a:cubicBezTo>
                    <a:pt x="181" y="86"/>
                    <a:pt x="177" y="58"/>
                    <a:pt x="161" y="37"/>
                  </a:cubicBezTo>
                  <a:lnTo>
                    <a:pt x="157" y="37"/>
                  </a:lnTo>
                  <a:lnTo>
                    <a:pt x="103" y="13"/>
                  </a:lnTo>
                  <a:cubicBezTo>
                    <a:pt x="99" y="13"/>
                    <a:pt x="95" y="4"/>
                    <a:pt x="91" y="4"/>
                  </a:cubicBezTo>
                  <a:lnTo>
                    <a:pt x="13" y="4"/>
                  </a:lnTo>
                  <a:cubicBezTo>
                    <a:pt x="13" y="0"/>
                    <a:pt x="5" y="0"/>
                    <a:pt x="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40"/>
            <p:cNvSpPr/>
            <p:nvPr/>
          </p:nvSpPr>
          <p:spPr>
            <a:xfrm>
              <a:off x="3018300" y="4619650"/>
              <a:ext cx="21875" cy="7750"/>
            </a:xfrm>
            <a:custGeom>
              <a:avLst/>
              <a:gdLst/>
              <a:ahLst/>
              <a:cxnLst/>
              <a:rect l="l" t="t" r="r" b="b"/>
              <a:pathLst>
                <a:path w="875" h="310" extrusionOk="0">
                  <a:moveTo>
                    <a:pt x="9" y="0"/>
                  </a:moveTo>
                  <a:cubicBezTo>
                    <a:pt x="6" y="0"/>
                    <a:pt x="3" y="2"/>
                    <a:pt x="1" y="6"/>
                  </a:cubicBezTo>
                  <a:lnTo>
                    <a:pt x="1" y="302"/>
                  </a:lnTo>
                  <a:cubicBezTo>
                    <a:pt x="5" y="306"/>
                    <a:pt x="9" y="306"/>
                    <a:pt x="13" y="310"/>
                  </a:cubicBezTo>
                  <a:cubicBezTo>
                    <a:pt x="42" y="263"/>
                    <a:pt x="71" y="248"/>
                    <a:pt x="97" y="248"/>
                  </a:cubicBezTo>
                  <a:cubicBezTo>
                    <a:pt x="101" y="248"/>
                    <a:pt x="104" y="248"/>
                    <a:pt x="107" y="248"/>
                  </a:cubicBezTo>
                  <a:lnTo>
                    <a:pt x="144" y="248"/>
                  </a:lnTo>
                  <a:cubicBezTo>
                    <a:pt x="147" y="248"/>
                    <a:pt x="151" y="245"/>
                    <a:pt x="155" y="245"/>
                  </a:cubicBezTo>
                  <a:cubicBezTo>
                    <a:pt x="157" y="245"/>
                    <a:pt x="159" y="246"/>
                    <a:pt x="161" y="248"/>
                  </a:cubicBezTo>
                  <a:cubicBezTo>
                    <a:pt x="166" y="256"/>
                    <a:pt x="172" y="259"/>
                    <a:pt x="178" y="259"/>
                  </a:cubicBezTo>
                  <a:cubicBezTo>
                    <a:pt x="184" y="259"/>
                    <a:pt x="191" y="255"/>
                    <a:pt x="198" y="248"/>
                  </a:cubicBezTo>
                  <a:cubicBezTo>
                    <a:pt x="210" y="232"/>
                    <a:pt x="226" y="240"/>
                    <a:pt x="239" y="236"/>
                  </a:cubicBezTo>
                  <a:cubicBezTo>
                    <a:pt x="267" y="228"/>
                    <a:pt x="296" y="228"/>
                    <a:pt x="321" y="228"/>
                  </a:cubicBezTo>
                  <a:cubicBezTo>
                    <a:pt x="333" y="228"/>
                    <a:pt x="341" y="211"/>
                    <a:pt x="349" y="203"/>
                  </a:cubicBezTo>
                  <a:cubicBezTo>
                    <a:pt x="358" y="195"/>
                    <a:pt x="362" y="191"/>
                    <a:pt x="370" y="187"/>
                  </a:cubicBezTo>
                  <a:cubicBezTo>
                    <a:pt x="380" y="185"/>
                    <a:pt x="391" y="184"/>
                    <a:pt x="402" y="184"/>
                  </a:cubicBezTo>
                  <a:cubicBezTo>
                    <a:pt x="434" y="184"/>
                    <a:pt x="466" y="192"/>
                    <a:pt x="493" y="207"/>
                  </a:cubicBezTo>
                  <a:cubicBezTo>
                    <a:pt x="522" y="215"/>
                    <a:pt x="555" y="224"/>
                    <a:pt x="587" y="224"/>
                  </a:cubicBezTo>
                  <a:cubicBezTo>
                    <a:pt x="628" y="224"/>
                    <a:pt x="665" y="220"/>
                    <a:pt x="706" y="215"/>
                  </a:cubicBezTo>
                  <a:cubicBezTo>
                    <a:pt x="733" y="213"/>
                    <a:pt x="759" y="199"/>
                    <a:pt x="787" y="199"/>
                  </a:cubicBezTo>
                  <a:cubicBezTo>
                    <a:pt x="798" y="199"/>
                    <a:pt x="809" y="201"/>
                    <a:pt x="821" y="207"/>
                  </a:cubicBezTo>
                  <a:lnTo>
                    <a:pt x="846" y="207"/>
                  </a:lnTo>
                  <a:cubicBezTo>
                    <a:pt x="854" y="207"/>
                    <a:pt x="866" y="183"/>
                    <a:pt x="875" y="133"/>
                  </a:cubicBezTo>
                  <a:cubicBezTo>
                    <a:pt x="866" y="97"/>
                    <a:pt x="858" y="91"/>
                    <a:pt x="851" y="91"/>
                  </a:cubicBezTo>
                  <a:cubicBezTo>
                    <a:pt x="847" y="91"/>
                    <a:pt x="844" y="92"/>
                    <a:pt x="842" y="92"/>
                  </a:cubicBezTo>
                  <a:lnTo>
                    <a:pt x="731" y="92"/>
                  </a:lnTo>
                  <a:cubicBezTo>
                    <a:pt x="715" y="92"/>
                    <a:pt x="702" y="80"/>
                    <a:pt x="690" y="80"/>
                  </a:cubicBezTo>
                  <a:cubicBezTo>
                    <a:pt x="674" y="80"/>
                    <a:pt x="649" y="92"/>
                    <a:pt x="632" y="92"/>
                  </a:cubicBezTo>
                  <a:cubicBezTo>
                    <a:pt x="604" y="92"/>
                    <a:pt x="579" y="92"/>
                    <a:pt x="555" y="84"/>
                  </a:cubicBezTo>
                  <a:cubicBezTo>
                    <a:pt x="530" y="80"/>
                    <a:pt x="501" y="60"/>
                    <a:pt x="481" y="51"/>
                  </a:cubicBezTo>
                  <a:cubicBezTo>
                    <a:pt x="477" y="51"/>
                    <a:pt x="474" y="50"/>
                    <a:pt x="471" y="50"/>
                  </a:cubicBezTo>
                  <a:cubicBezTo>
                    <a:pt x="462" y="50"/>
                    <a:pt x="453" y="53"/>
                    <a:pt x="445" y="53"/>
                  </a:cubicBezTo>
                  <a:cubicBezTo>
                    <a:pt x="439" y="53"/>
                    <a:pt x="433" y="52"/>
                    <a:pt x="427" y="47"/>
                  </a:cubicBezTo>
                  <a:cubicBezTo>
                    <a:pt x="419" y="43"/>
                    <a:pt x="411" y="42"/>
                    <a:pt x="403" y="42"/>
                  </a:cubicBezTo>
                  <a:cubicBezTo>
                    <a:pt x="378" y="42"/>
                    <a:pt x="354" y="56"/>
                    <a:pt x="329" y="60"/>
                  </a:cubicBezTo>
                  <a:cubicBezTo>
                    <a:pt x="297" y="62"/>
                    <a:pt x="267" y="79"/>
                    <a:pt x="236" y="79"/>
                  </a:cubicBezTo>
                  <a:cubicBezTo>
                    <a:pt x="219" y="79"/>
                    <a:pt x="202" y="74"/>
                    <a:pt x="185" y="60"/>
                  </a:cubicBezTo>
                  <a:cubicBezTo>
                    <a:pt x="177" y="51"/>
                    <a:pt x="169" y="47"/>
                    <a:pt x="157" y="43"/>
                  </a:cubicBezTo>
                  <a:cubicBezTo>
                    <a:pt x="136" y="40"/>
                    <a:pt x="114" y="37"/>
                    <a:pt x="91" y="37"/>
                  </a:cubicBezTo>
                  <a:cubicBezTo>
                    <a:pt x="81" y="37"/>
                    <a:pt x="72" y="38"/>
                    <a:pt x="62" y="39"/>
                  </a:cubicBezTo>
                  <a:cubicBezTo>
                    <a:pt x="46" y="39"/>
                    <a:pt x="33" y="14"/>
                    <a:pt x="17" y="6"/>
                  </a:cubicBezTo>
                  <a:cubicBezTo>
                    <a:pt x="15" y="2"/>
                    <a:pt x="12" y="0"/>
                    <a:pt x="9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40"/>
            <p:cNvSpPr/>
            <p:nvPr/>
          </p:nvSpPr>
          <p:spPr>
            <a:xfrm>
              <a:off x="3018200" y="4502450"/>
              <a:ext cx="11300" cy="6775"/>
            </a:xfrm>
            <a:custGeom>
              <a:avLst/>
              <a:gdLst/>
              <a:ahLst/>
              <a:cxnLst/>
              <a:rect l="l" t="t" r="r" b="b"/>
              <a:pathLst>
                <a:path w="452" h="271" extrusionOk="0">
                  <a:moveTo>
                    <a:pt x="33" y="0"/>
                  </a:moveTo>
                  <a:cubicBezTo>
                    <a:pt x="29" y="0"/>
                    <a:pt x="25" y="1"/>
                    <a:pt x="21" y="4"/>
                  </a:cubicBezTo>
                  <a:cubicBezTo>
                    <a:pt x="17" y="4"/>
                    <a:pt x="9" y="8"/>
                    <a:pt x="5" y="8"/>
                  </a:cubicBezTo>
                  <a:lnTo>
                    <a:pt x="0" y="8"/>
                  </a:lnTo>
                  <a:lnTo>
                    <a:pt x="0" y="271"/>
                  </a:lnTo>
                  <a:cubicBezTo>
                    <a:pt x="5" y="267"/>
                    <a:pt x="5" y="267"/>
                    <a:pt x="9" y="263"/>
                  </a:cubicBezTo>
                  <a:cubicBezTo>
                    <a:pt x="12" y="256"/>
                    <a:pt x="15" y="254"/>
                    <a:pt x="18" y="254"/>
                  </a:cubicBezTo>
                  <a:cubicBezTo>
                    <a:pt x="26" y="254"/>
                    <a:pt x="33" y="265"/>
                    <a:pt x="40" y="265"/>
                  </a:cubicBezTo>
                  <a:cubicBezTo>
                    <a:pt x="42" y="265"/>
                    <a:pt x="44" y="264"/>
                    <a:pt x="46" y="263"/>
                  </a:cubicBezTo>
                  <a:cubicBezTo>
                    <a:pt x="58" y="246"/>
                    <a:pt x="70" y="254"/>
                    <a:pt x="78" y="246"/>
                  </a:cubicBezTo>
                  <a:cubicBezTo>
                    <a:pt x="91" y="234"/>
                    <a:pt x="99" y="209"/>
                    <a:pt x="111" y="201"/>
                  </a:cubicBezTo>
                  <a:cubicBezTo>
                    <a:pt x="148" y="189"/>
                    <a:pt x="189" y="181"/>
                    <a:pt x="226" y="181"/>
                  </a:cubicBezTo>
                  <a:cubicBezTo>
                    <a:pt x="238" y="181"/>
                    <a:pt x="251" y="185"/>
                    <a:pt x="263" y="189"/>
                  </a:cubicBezTo>
                  <a:cubicBezTo>
                    <a:pt x="269" y="192"/>
                    <a:pt x="282" y="210"/>
                    <a:pt x="293" y="210"/>
                  </a:cubicBezTo>
                  <a:cubicBezTo>
                    <a:pt x="297" y="210"/>
                    <a:pt x="301" y="208"/>
                    <a:pt x="304" y="201"/>
                  </a:cubicBezTo>
                  <a:cubicBezTo>
                    <a:pt x="310" y="192"/>
                    <a:pt x="316" y="190"/>
                    <a:pt x="321" y="190"/>
                  </a:cubicBezTo>
                  <a:cubicBezTo>
                    <a:pt x="327" y="190"/>
                    <a:pt x="333" y="192"/>
                    <a:pt x="339" y="192"/>
                  </a:cubicBezTo>
                  <a:cubicBezTo>
                    <a:pt x="342" y="192"/>
                    <a:pt x="346" y="192"/>
                    <a:pt x="349" y="189"/>
                  </a:cubicBezTo>
                  <a:cubicBezTo>
                    <a:pt x="361" y="177"/>
                    <a:pt x="379" y="170"/>
                    <a:pt x="396" y="170"/>
                  </a:cubicBezTo>
                  <a:cubicBezTo>
                    <a:pt x="409" y="170"/>
                    <a:pt x="421" y="174"/>
                    <a:pt x="431" y="181"/>
                  </a:cubicBezTo>
                  <a:cubicBezTo>
                    <a:pt x="432" y="181"/>
                    <a:pt x="433" y="181"/>
                    <a:pt x="434" y="181"/>
                  </a:cubicBezTo>
                  <a:cubicBezTo>
                    <a:pt x="444" y="181"/>
                    <a:pt x="448" y="161"/>
                    <a:pt x="452" y="127"/>
                  </a:cubicBezTo>
                  <a:cubicBezTo>
                    <a:pt x="452" y="94"/>
                    <a:pt x="448" y="57"/>
                    <a:pt x="440" y="57"/>
                  </a:cubicBezTo>
                  <a:cubicBezTo>
                    <a:pt x="439" y="58"/>
                    <a:pt x="438" y="58"/>
                    <a:pt x="437" y="58"/>
                  </a:cubicBezTo>
                  <a:cubicBezTo>
                    <a:pt x="426" y="58"/>
                    <a:pt x="416" y="41"/>
                    <a:pt x="405" y="41"/>
                  </a:cubicBezTo>
                  <a:cubicBezTo>
                    <a:pt x="405" y="41"/>
                    <a:pt x="404" y="41"/>
                    <a:pt x="403" y="41"/>
                  </a:cubicBezTo>
                  <a:cubicBezTo>
                    <a:pt x="374" y="49"/>
                    <a:pt x="349" y="62"/>
                    <a:pt x="325" y="78"/>
                  </a:cubicBezTo>
                  <a:cubicBezTo>
                    <a:pt x="322" y="78"/>
                    <a:pt x="319" y="82"/>
                    <a:pt x="316" y="82"/>
                  </a:cubicBezTo>
                  <a:cubicBezTo>
                    <a:pt x="315" y="82"/>
                    <a:pt x="314" y="81"/>
                    <a:pt x="312" y="78"/>
                  </a:cubicBezTo>
                  <a:cubicBezTo>
                    <a:pt x="296" y="53"/>
                    <a:pt x="267" y="33"/>
                    <a:pt x="234" y="29"/>
                  </a:cubicBezTo>
                  <a:cubicBezTo>
                    <a:pt x="226" y="29"/>
                    <a:pt x="214" y="37"/>
                    <a:pt x="202" y="37"/>
                  </a:cubicBezTo>
                  <a:cubicBezTo>
                    <a:pt x="180" y="33"/>
                    <a:pt x="158" y="11"/>
                    <a:pt x="134" y="11"/>
                  </a:cubicBezTo>
                  <a:cubicBezTo>
                    <a:pt x="131" y="11"/>
                    <a:pt x="127" y="11"/>
                    <a:pt x="124" y="12"/>
                  </a:cubicBezTo>
                  <a:cubicBezTo>
                    <a:pt x="121" y="14"/>
                    <a:pt x="118" y="14"/>
                    <a:pt x="115" y="14"/>
                  </a:cubicBezTo>
                  <a:cubicBezTo>
                    <a:pt x="104" y="14"/>
                    <a:pt x="94" y="6"/>
                    <a:pt x="83" y="6"/>
                  </a:cubicBezTo>
                  <a:cubicBezTo>
                    <a:pt x="80" y="6"/>
                    <a:pt x="77" y="7"/>
                    <a:pt x="74" y="8"/>
                  </a:cubicBezTo>
                  <a:cubicBezTo>
                    <a:pt x="72" y="9"/>
                    <a:pt x="71" y="9"/>
                    <a:pt x="69" y="9"/>
                  </a:cubicBezTo>
                  <a:cubicBezTo>
                    <a:pt x="55" y="9"/>
                    <a:pt x="44" y="0"/>
                    <a:pt x="33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40"/>
            <p:cNvSpPr/>
            <p:nvPr/>
          </p:nvSpPr>
          <p:spPr>
            <a:xfrm>
              <a:off x="3018300" y="4529000"/>
              <a:ext cx="13875" cy="6225"/>
            </a:xfrm>
            <a:custGeom>
              <a:avLst/>
              <a:gdLst/>
              <a:ahLst/>
              <a:cxnLst/>
              <a:rect l="l" t="t" r="r" b="b"/>
              <a:pathLst>
                <a:path w="555" h="249" extrusionOk="0">
                  <a:moveTo>
                    <a:pt x="1" y="1"/>
                  </a:moveTo>
                  <a:lnTo>
                    <a:pt x="1" y="235"/>
                  </a:lnTo>
                  <a:lnTo>
                    <a:pt x="5" y="235"/>
                  </a:lnTo>
                  <a:cubicBezTo>
                    <a:pt x="11" y="233"/>
                    <a:pt x="18" y="232"/>
                    <a:pt x="24" y="232"/>
                  </a:cubicBezTo>
                  <a:cubicBezTo>
                    <a:pt x="38" y="232"/>
                    <a:pt x="53" y="236"/>
                    <a:pt x="67" y="236"/>
                  </a:cubicBezTo>
                  <a:cubicBezTo>
                    <a:pt x="71" y="236"/>
                    <a:pt x="75" y="235"/>
                    <a:pt x="79" y="235"/>
                  </a:cubicBezTo>
                  <a:cubicBezTo>
                    <a:pt x="103" y="231"/>
                    <a:pt x="128" y="231"/>
                    <a:pt x="148" y="226"/>
                  </a:cubicBezTo>
                  <a:cubicBezTo>
                    <a:pt x="151" y="226"/>
                    <a:pt x="154" y="220"/>
                    <a:pt x="158" y="220"/>
                  </a:cubicBezTo>
                  <a:cubicBezTo>
                    <a:pt x="159" y="220"/>
                    <a:pt x="160" y="220"/>
                    <a:pt x="161" y="222"/>
                  </a:cubicBezTo>
                  <a:cubicBezTo>
                    <a:pt x="165" y="230"/>
                    <a:pt x="170" y="233"/>
                    <a:pt x="176" y="233"/>
                  </a:cubicBezTo>
                  <a:cubicBezTo>
                    <a:pt x="185" y="233"/>
                    <a:pt x="195" y="224"/>
                    <a:pt x="205" y="224"/>
                  </a:cubicBezTo>
                  <a:cubicBezTo>
                    <a:pt x="212" y="224"/>
                    <a:pt x="219" y="229"/>
                    <a:pt x="226" y="247"/>
                  </a:cubicBezTo>
                  <a:cubicBezTo>
                    <a:pt x="226" y="248"/>
                    <a:pt x="227" y="249"/>
                    <a:pt x="227" y="249"/>
                  </a:cubicBezTo>
                  <a:cubicBezTo>
                    <a:pt x="229" y="249"/>
                    <a:pt x="232" y="247"/>
                    <a:pt x="234" y="247"/>
                  </a:cubicBezTo>
                  <a:cubicBezTo>
                    <a:pt x="246" y="221"/>
                    <a:pt x="258" y="209"/>
                    <a:pt x="270" y="209"/>
                  </a:cubicBezTo>
                  <a:cubicBezTo>
                    <a:pt x="274" y="209"/>
                    <a:pt x="279" y="211"/>
                    <a:pt x="284" y="214"/>
                  </a:cubicBezTo>
                  <a:cubicBezTo>
                    <a:pt x="287" y="216"/>
                    <a:pt x="290" y="216"/>
                    <a:pt x="293" y="216"/>
                  </a:cubicBezTo>
                  <a:cubicBezTo>
                    <a:pt x="307" y="216"/>
                    <a:pt x="321" y="205"/>
                    <a:pt x="337" y="202"/>
                  </a:cubicBezTo>
                  <a:cubicBezTo>
                    <a:pt x="340" y="202"/>
                    <a:pt x="343" y="202"/>
                    <a:pt x="346" y="202"/>
                  </a:cubicBezTo>
                  <a:cubicBezTo>
                    <a:pt x="359" y="202"/>
                    <a:pt x="369" y="199"/>
                    <a:pt x="382" y="173"/>
                  </a:cubicBezTo>
                  <a:cubicBezTo>
                    <a:pt x="382" y="170"/>
                    <a:pt x="383" y="169"/>
                    <a:pt x="385" y="169"/>
                  </a:cubicBezTo>
                  <a:cubicBezTo>
                    <a:pt x="388" y="169"/>
                    <a:pt x="392" y="172"/>
                    <a:pt x="394" y="177"/>
                  </a:cubicBezTo>
                  <a:cubicBezTo>
                    <a:pt x="405" y="199"/>
                    <a:pt x="416" y="206"/>
                    <a:pt x="428" y="206"/>
                  </a:cubicBezTo>
                  <a:cubicBezTo>
                    <a:pt x="446" y="206"/>
                    <a:pt x="464" y="188"/>
                    <a:pt x="485" y="185"/>
                  </a:cubicBezTo>
                  <a:cubicBezTo>
                    <a:pt x="492" y="155"/>
                    <a:pt x="501" y="142"/>
                    <a:pt x="512" y="142"/>
                  </a:cubicBezTo>
                  <a:cubicBezTo>
                    <a:pt x="519" y="142"/>
                    <a:pt x="526" y="147"/>
                    <a:pt x="534" y="157"/>
                  </a:cubicBezTo>
                  <a:cubicBezTo>
                    <a:pt x="536" y="158"/>
                    <a:pt x="537" y="159"/>
                    <a:pt x="539" y="159"/>
                  </a:cubicBezTo>
                  <a:cubicBezTo>
                    <a:pt x="548" y="159"/>
                    <a:pt x="555" y="127"/>
                    <a:pt x="555" y="95"/>
                  </a:cubicBezTo>
                  <a:cubicBezTo>
                    <a:pt x="550" y="54"/>
                    <a:pt x="546" y="42"/>
                    <a:pt x="534" y="38"/>
                  </a:cubicBezTo>
                  <a:cubicBezTo>
                    <a:pt x="534" y="38"/>
                    <a:pt x="530" y="38"/>
                    <a:pt x="526" y="46"/>
                  </a:cubicBezTo>
                  <a:cubicBezTo>
                    <a:pt x="520" y="58"/>
                    <a:pt x="513" y="64"/>
                    <a:pt x="507" y="64"/>
                  </a:cubicBezTo>
                  <a:cubicBezTo>
                    <a:pt x="501" y="64"/>
                    <a:pt x="495" y="58"/>
                    <a:pt x="489" y="46"/>
                  </a:cubicBezTo>
                  <a:cubicBezTo>
                    <a:pt x="487" y="42"/>
                    <a:pt x="484" y="41"/>
                    <a:pt x="481" y="41"/>
                  </a:cubicBezTo>
                  <a:cubicBezTo>
                    <a:pt x="478" y="41"/>
                    <a:pt x="475" y="42"/>
                    <a:pt x="472" y="42"/>
                  </a:cubicBezTo>
                  <a:cubicBezTo>
                    <a:pt x="466" y="41"/>
                    <a:pt x="460" y="40"/>
                    <a:pt x="454" y="40"/>
                  </a:cubicBezTo>
                  <a:cubicBezTo>
                    <a:pt x="436" y="40"/>
                    <a:pt x="417" y="45"/>
                    <a:pt x="399" y="54"/>
                  </a:cubicBezTo>
                  <a:cubicBezTo>
                    <a:pt x="394" y="56"/>
                    <a:pt x="389" y="57"/>
                    <a:pt x="384" y="57"/>
                  </a:cubicBezTo>
                  <a:cubicBezTo>
                    <a:pt x="370" y="57"/>
                    <a:pt x="357" y="49"/>
                    <a:pt x="341" y="46"/>
                  </a:cubicBezTo>
                  <a:cubicBezTo>
                    <a:pt x="329" y="42"/>
                    <a:pt x="316" y="40"/>
                    <a:pt x="302" y="40"/>
                  </a:cubicBezTo>
                  <a:cubicBezTo>
                    <a:pt x="289" y="40"/>
                    <a:pt x="276" y="42"/>
                    <a:pt x="263" y="46"/>
                  </a:cubicBezTo>
                  <a:cubicBezTo>
                    <a:pt x="253" y="48"/>
                    <a:pt x="243" y="54"/>
                    <a:pt x="234" y="54"/>
                  </a:cubicBezTo>
                  <a:cubicBezTo>
                    <a:pt x="228" y="54"/>
                    <a:pt x="223" y="52"/>
                    <a:pt x="218" y="46"/>
                  </a:cubicBezTo>
                  <a:cubicBezTo>
                    <a:pt x="214" y="42"/>
                    <a:pt x="210" y="38"/>
                    <a:pt x="206" y="38"/>
                  </a:cubicBezTo>
                  <a:cubicBezTo>
                    <a:pt x="201" y="39"/>
                    <a:pt x="196" y="40"/>
                    <a:pt x="191" y="40"/>
                  </a:cubicBezTo>
                  <a:cubicBezTo>
                    <a:pt x="164" y="40"/>
                    <a:pt x="139" y="22"/>
                    <a:pt x="111" y="5"/>
                  </a:cubicBezTo>
                  <a:cubicBezTo>
                    <a:pt x="103" y="1"/>
                    <a:pt x="91" y="1"/>
                    <a:pt x="79" y="1"/>
                  </a:cubicBezTo>
                  <a:cubicBezTo>
                    <a:pt x="69" y="1"/>
                    <a:pt x="60" y="15"/>
                    <a:pt x="51" y="15"/>
                  </a:cubicBezTo>
                  <a:cubicBezTo>
                    <a:pt x="48" y="15"/>
                    <a:pt x="45" y="13"/>
                    <a:pt x="42" y="9"/>
                  </a:cubicBezTo>
                  <a:cubicBezTo>
                    <a:pt x="37" y="3"/>
                    <a:pt x="32" y="1"/>
                    <a:pt x="27" y="1"/>
                  </a:cubicBezTo>
                  <a:cubicBezTo>
                    <a:pt x="21" y="1"/>
                    <a:pt x="15" y="3"/>
                    <a:pt x="9" y="3"/>
                  </a:cubicBezTo>
                  <a:cubicBezTo>
                    <a:pt x="6" y="3"/>
                    <a:pt x="3" y="3"/>
                    <a:pt x="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0"/>
          <p:cNvSpPr txBox="1">
            <a:spLocks noGrp="1"/>
          </p:cNvSpPr>
          <p:nvPr>
            <p:ph type="subTitle" idx="1"/>
          </p:nvPr>
        </p:nvSpPr>
        <p:spPr>
          <a:xfrm flipH="1">
            <a:off x="456703" y="836169"/>
            <a:ext cx="4956123" cy="39989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/>
            <a:r>
              <a:rPr lang="en-US" sz="1500" b="1" dirty="0">
                <a:latin typeface="+mj-lt"/>
              </a:rPr>
              <a:t>3. </a:t>
            </a:r>
            <a:r>
              <a:rPr lang="en-US" sz="1500" b="1" dirty="0" err="1">
                <a:latin typeface="+mj-lt"/>
              </a:rPr>
              <a:t>Yunani</a:t>
            </a:r>
            <a:r>
              <a:rPr lang="en-US" sz="1500" b="1" dirty="0">
                <a:latin typeface="+mj-lt"/>
              </a:rPr>
              <a:t> </a:t>
            </a:r>
            <a:r>
              <a:rPr lang="en-US" sz="1500" b="1" dirty="0" err="1">
                <a:latin typeface="+mj-lt"/>
              </a:rPr>
              <a:t>Kuno</a:t>
            </a:r>
            <a:endParaRPr lang="en-US" sz="1500" b="1" dirty="0">
              <a:latin typeface="+mj-lt"/>
            </a:endParaRPr>
          </a:p>
          <a:p>
            <a:pPr marL="0" lvl="0" indent="0" algn="l"/>
            <a:endParaRPr lang="en-US" sz="1500" dirty="0">
              <a:latin typeface="+mj-lt"/>
            </a:endParaRPr>
          </a:p>
          <a:p>
            <a:pPr marL="0" lvl="0" indent="0" algn="l"/>
            <a:r>
              <a:rPr lang="en-US" sz="1500" dirty="0" err="1">
                <a:latin typeface="+mj-lt"/>
              </a:rPr>
              <a:t>Menurut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Vinoggradoff</a:t>
            </a:r>
            <a:r>
              <a:rPr lang="en-US" sz="1500" dirty="0">
                <a:latin typeface="+mj-lt"/>
              </a:rPr>
              <a:t>, </a:t>
            </a:r>
            <a:r>
              <a:rPr lang="en-US" sz="1500" dirty="0" err="1">
                <a:latin typeface="+mj-lt"/>
              </a:rPr>
              <a:t>pada</a:t>
            </a:r>
            <a:r>
              <a:rPr lang="en-US" sz="1500" dirty="0">
                <a:latin typeface="+mj-lt"/>
              </a:rPr>
              <a:t> masa </a:t>
            </a:r>
            <a:r>
              <a:rPr lang="en-US" sz="1500" dirty="0" err="1">
                <a:latin typeface="+mj-lt"/>
              </a:rPr>
              <a:t>itu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telah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ada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hukum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intermunicipal</a:t>
            </a:r>
            <a:r>
              <a:rPr lang="en-US" sz="1500" dirty="0">
                <a:latin typeface="+mj-lt"/>
              </a:rPr>
              <a:t>, </a:t>
            </a:r>
            <a:r>
              <a:rPr lang="en-US" sz="1500" dirty="0" err="1">
                <a:latin typeface="+mj-lt"/>
              </a:rPr>
              <a:t>yaitu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kaidah-kaidah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kebiasaan</a:t>
            </a:r>
            <a:r>
              <a:rPr lang="en-US" sz="1500" dirty="0">
                <a:latin typeface="+mj-lt"/>
              </a:rPr>
              <a:t> yang </a:t>
            </a:r>
            <a:r>
              <a:rPr lang="en-US" sz="1500" dirty="0" err="1">
                <a:latin typeface="+mj-lt"/>
              </a:rPr>
              <a:t>berlaku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dalam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hubungan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antar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negara-negara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kota</a:t>
            </a:r>
            <a:r>
              <a:rPr lang="en-US" sz="1500" dirty="0">
                <a:latin typeface="+mj-lt"/>
              </a:rPr>
              <a:t>, </a:t>
            </a:r>
            <a:r>
              <a:rPr lang="en-US" sz="1500" dirty="0" err="1">
                <a:latin typeface="+mj-lt"/>
              </a:rPr>
              <a:t>seperti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ketentuan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mengenai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utusan</a:t>
            </a:r>
            <a:r>
              <a:rPr lang="en-US" sz="1500" dirty="0">
                <a:latin typeface="+mj-lt"/>
              </a:rPr>
              <a:t>, </a:t>
            </a:r>
            <a:r>
              <a:rPr lang="en-US" sz="1500" dirty="0" err="1">
                <a:latin typeface="+mj-lt"/>
              </a:rPr>
              <a:t>pernyataan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perang</a:t>
            </a:r>
            <a:r>
              <a:rPr lang="en-US" sz="1500" dirty="0">
                <a:latin typeface="+mj-lt"/>
              </a:rPr>
              <a:t>, </a:t>
            </a:r>
            <a:r>
              <a:rPr lang="en-US" sz="1500" dirty="0" err="1">
                <a:latin typeface="+mj-lt"/>
              </a:rPr>
              <a:t>perbudakan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tawanan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perang</a:t>
            </a:r>
            <a:r>
              <a:rPr lang="en-US" sz="1500" dirty="0">
                <a:latin typeface="+mj-lt"/>
              </a:rPr>
              <a:t>. </a:t>
            </a:r>
            <a:r>
              <a:rPr lang="en-US" sz="1500" dirty="0" err="1">
                <a:latin typeface="+mj-lt"/>
              </a:rPr>
              <a:t>Namun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kaidah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intermunicipal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sangat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dipengrauhi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oleh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pengaruh</a:t>
            </a:r>
            <a:r>
              <a:rPr lang="en-US" sz="1500" dirty="0">
                <a:latin typeface="+mj-lt"/>
              </a:rPr>
              <a:t> agama, </a:t>
            </a:r>
            <a:r>
              <a:rPr lang="en-US" sz="1500" dirty="0" err="1">
                <a:latin typeface="+mj-lt"/>
              </a:rPr>
              <a:t>sehingga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tidak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ada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pemisahan</a:t>
            </a:r>
            <a:r>
              <a:rPr lang="en-US" sz="1500" dirty="0">
                <a:latin typeface="+mj-lt"/>
              </a:rPr>
              <a:t> yang </a:t>
            </a:r>
            <a:r>
              <a:rPr lang="en-US" sz="1500" dirty="0" err="1">
                <a:latin typeface="+mj-lt"/>
              </a:rPr>
              <a:t>tegas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antara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hukum</a:t>
            </a:r>
            <a:r>
              <a:rPr lang="en-US" sz="1500" dirty="0">
                <a:latin typeface="+mj-lt"/>
              </a:rPr>
              <a:t>. Moral, </a:t>
            </a:r>
            <a:r>
              <a:rPr lang="en-US" sz="1500" dirty="0" err="1">
                <a:latin typeface="+mj-lt"/>
              </a:rPr>
              <a:t>keadilan</a:t>
            </a:r>
            <a:r>
              <a:rPr lang="en-US" sz="1500" dirty="0">
                <a:latin typeface="+mj-lt"/>
              </a:rPr>
              <a:t>, </a:t>
            </a:r>
            <a:r>
              <a:rPr lang="en-US" sz="1500" dirty="0" err="1">
                <a:latin typeface="+mj-lt"/>
              </a:rPr>
              <a:t>dan</a:t>
            </a:r>
            <a:r>
              <a:rPr lang="en-US" sz="1500" dirty="0">
                <a:latin typeface="+mj-lt"/>
              </a:rPr>
              <a:t> agama. </a:t>
            </a:r>
            <a:r>
              <a:rPr lang="en-US" sz="1500" dirty="0" err="1">
                <a:latin typeface="+mj-lt"/>
              </a:rPr>
              <a:t>Pembedaan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golongan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penduduk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Yunani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menjadi</a:t>
            </a:r>
            <a:r>
              <a:rPr lang="en-US" sz="1500" dirty="0">
                <a:latin typeface="+mj-lt"/>
              </a:rPr>
              <a:t> 2 (</a:t>
            </a:r>
            <a:r>
              <a:rPr lang="en-US" sz="1500" dirty="0" err="1">
                <a:latin typeface="+mj-lt"/>
              </a:rPr>
              <a:t>dua</a:t>
            </a:r>
            <a:r>
              <a:rPr lang="en-US" sz="1500" dirty="0">
                <a:latin typeface="+mj-lt"/>
              </a:rPr>
              <a:t>) </a:t>
            </a:r>
            <a:r>
              <a:rPr lang="en-US" sz="1500" dirty="0" err="1">
                <a:latin typeface="+mj-lt"/>
              </a:rPr>
              <a:t>yaitu</a:t>
            </a:r>
            <a:r>
              <a:rPr lang="en-US" sz="1500" dirty="0">
                <a:latin typeface="+mj-lt"/>
              </a:rPr>
              <a:t> : orang </a:t>
            </a:r>
            <a:r>
              <a:rPr lang="en-US" sz="1500" dirty="0" err="1">
                <a:latin typeface="+mj-lt"/>
              </a:rPr>
              <a:t>Yunani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dan</a:t>
            </a:r>
            <a:r>
              <a:rPr lang="en-US" sz="1500" dirty="0">
                <a:latin typeface="+mj-lt"/>
              </a:rPr>
              <a:t> orang </a:t>
            </a:r>
            <a:r>
              <a:rPr lang="en-US" sz="1500" dirty="0" err="1">
                <a:latin typeface="+mj-lt"/>
              </a:rPr>
              <a:t>bukan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Yunani</a:t>
            </a:r>
            <a:r>
              <a:rPr lang="en-US" sz="1500" dirty="0">
                <a:latin typeface="+mj-lt"/>
              </a:rPr>
              <a:t> (</a:t>
            </a:r>
            <a:r>
              <a:rPr lang="en-US" sz="1500" dirty="0" err="1">
                <a:latin typeface="+mj-lt"/>
              </a:rPr>
              <a:t>Barbar</a:t>
            </a:r>
            <a:r>
              <a:rPr lang="en-US" sz="1500" dirty="0">
                <a:latin typeface="+mj-lt"/>
              </a:rPr>
              <a:t>). </a:t>
            </a:r>
            <a:r>
              <a:rPr lang="en-US" sz="1500" dirty="0" err="1">
                <a:latin typeface="+mj-lt"/>
              </a:rPr>
              <a:t>Pada</a:t>
            </a:r>
            <a:r>
              <a:rPr lang="en-US" sz="1500" dirty="0">
                <a:latin typeface="+mj-lt"/>
              </a:rPr>
              <a:t> masa </a:t>
            </a:r>
            <a:r>
              <a:rPr lang="en-US" sz="1500" dirty="0" err="1">
                <a:latin typeface="+mj-lt"/>
              </a:rPr>
              <a:t>itu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juga</a:t>
            </a:r>
            <a:r>
              <a:rPr lang="en-US" sz="1500" dirty="0">
                <a:latin typeface="+mj-lt"/>
              </a:rPr>
              <a:t>, </a:t>
            </a:r>
            <a:r>
              <a:rPr lang="en-US" sz="1500" dirty="0" err="1">
                <a:latin typeface="+mj-lt"/>
              </a:rPr>
              <a:t>telah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dikenal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ketentuan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perwasitan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dan</a:t>
            </a:r>
            <a:r>
              <a:rPr lang="en-US" sz="1500" dirty="0">
                <a:latin typeface="+mj-lt"/>
              </a:rPr>
              <a:t> wakil-wakil </a:t>
            </a:r>
            <a:r>
              <a:rPr lang="en-US" sz="1500" dirty="0" err="1">
                <a:latin typeface="+mj-lt"/>
              </a:rPr>
              <a:t>dagang</a:t>
            </a:r>
            <a:r>
              <a:rPr lang="en-US" sz="1500" dirty="0">
                <a:latin typeface="+mj-lt"/>
              </a:rPr>
              <a:t> (</a:t>
            </a:r>
            <a:r>
              <a:rPr lang="en-US" sz="1500" dirty="0" err="1">
                <a:latin typeface="+mj-lt"/>
              </a:rPr>
              <a:t>konsul</a:t>
            </a:r>
            <a:r>
              <a:rPr lang="en-US" sz="1500" dirty="0">
                <a:latin typeface="+mj-lt"/>
              </a:rPr>
              <a:t>). </a:t>
            </a:r>
            <a:r>
              <a:rPr lang="en-US" sz="1500" dirty="0" err="1">
                <a:latin typeface="+mj-lt"/>
              </a:rPr>
              <a:t>Sumbangan</a:t>
            </a:r>
            <a:r>
              <a:rPr lang="en-US" sz="1500" dirty="0">
                <a:latin typeface="+mj-lt"/>
              </a:rPr>
              <a:t> yang </a:t>
            </a:r>
            <a:r>
              <a:rPr lang="en-US" sz="1500" dirty="0" err="1">
                <a:latin typeface="+mj-lt"/>
              </a:rPr>
              <a:t>terpenting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bagi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hukum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internasional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adalah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konsep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hukum</a:t>
            </a:r>
            <a:endParaRPr lang="en-US" sz="1500" dirty="0">
              <a:latin typeface="+mj-lt"/>
            </a:endParaRPr>
          </a:p>
        </p:txBody>
      </p:sp>
      <p:sp>
        <p:nvSpPr>
          <p:cNvPr id="333" name="Google Shape;333;p30"/>
          <p:cNvSpPr txBox="1">
            <a:spLocks noGrp="1"/>
          </p:cNvSpPr>
          <p:nvPr>
            <p:ph type="title"/>
          </p:nvPr>
        </p:nvSpPr>
        <p:spPr>
          <a:xfrm>
            <a:off x="2934765" y="169533"/>
            <a:ext cx="3037200" cy="5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SEJARAH HUKUM</a:t>
            </a:r>
            <a:endParaRPr sz="2400" dirty="0"/>
          </a:p>
        </p:txBody>
      </p:sp>
      <p:pic>
        <p:nvPicPr>
          <p:cNvPr id="334" name="Google Shape;334;p30"/>
          <p:cNvPicPr preferRelativeResize="0"/>
          <p:nvPr/>
        </p:nvPicPr>
        <p:blipFill>
          <a:blip r:embed="rId3">
            <a:alphaModFix amt="96000"/>
          </a:blip>
          <a:stretch>
            <a:fillRect/>
          </a:stretch>
        </p:blipFill>
        <p:spPr>
          <a:xfrm>
            <a:off x="5637661" y="695908"/>
            <a:ext cx="3390725" cy="4277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1"/>
          <p:cNvSpPr txBox="1">
            <a:spLocks noGrp="1"/>
          </p:cNvSpPr>
          <p:nvPr>
            <p:ph type="ctrTitle"/>
          </p:nvPr>
        </p:nvSpPr>
        <p:spPr>
          <a:xfrm>
            <a:off x="1714833" y="37351"/>
            <a:ext cx="5273100" cy="9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SEJARAH HUKUM </a:t>
            </a:r>
            <a:endParaRPr dirty="0"/>
          </a:p>
        </p:txBody>
      </p:sp>
      <p:sp>
        <p:nvSpPr>
          <p:cNvPr id="342" name="Google Shape;342;p31"/>
          <p:cNvSpPr txBox="1">
            <a:spLocks noGrp="1"/>
          </p:cNvSpPr>
          <p:nvPr>
            <p:ph type="subTitle" idx="1"/>
          </p:nvPr>
        </p:nvSpPr>
        <p:spPr>
          <a:xfrm>
            <a:off x="1372691" y="665991"/>
            <a:ext cx="6381633" cy="38849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l">
              <a:spcAft>
                <a:spcPts val="1600"/>
              </a:spcAft>
            </a:pPr>
            <a:r>
              <a:rPr lang="en-US" sz="1500" b="1" dirty="0">
                <a:latin typeface="+mj-lt"/>
              </a:rPr>
              <a:t>4. </a:t>
            </a:r>
            <a:r>
              <a:rPr lang="en-US" sz="1500" b="1" dirty="0" err="1">
                <a:latin typeface="+mj-lt"/>
              </a:rPr>
              <a:t>Romawi</a:t>
            </a:r>
            <a:r>
              <a:rPr lang="en-US" sz="1500" b="1" dirty="0">
                <a:latin typeface="+mj-lt"/>
              </a:rPr>
              <a:t> </a:t>
            </a:r>
            <a:r>
              <a:rPr lang="en-US" sz="1500" b="1" dirty="0" err="1">
                <a:latin typeface="+mj-lt"/>
              </a:rPr>
              <a:t>Kuno</a:t>
            </a:r>
            <a:endParaRPr lang="en-US" sz="1500" b="1" dirty="0">
              <a:latin typeface="+mj-lt"/>
            </a:endParaRPr>
          </a:p>
          <a:p>
            <a:pPr marL="0" lvl="0" indent="0" algn="l">
              <a:spcAft>
                <a:spcPts val="1600"/>
              </a:spcAft>
            </a:pPr>
            <a:r>
              <a:rPr lang="en-US" sz="1500" dirty="0" err="1">
                <a:latin typeface="+mj-lt"/>
              </a:rPr>
              <a:t>Pada</a:t>
            </a:r>
            <a:r>
              <a:rPr lang="en-US" sz="1500" dirty="0">
                <a:latin typeface="+mj-lt"/>
              </a:rPr>
              <a:t> masa </a:t>
            </a:r>
            <a:r>
              <a:rPr lang="en-US" sz="1500" dirty="0" err="1">
                <a:latin typeface="+mj-lt"/>
              </a:rPr>
              <a:t>Romawi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kuno</a:t>
            </a:r>
            <a:r>
              <a:rPr lang="en-US" sz="1500" dirty="0">
                <a:latin typeface="+mj-lt"/>
              </a:rPr>
              <a:t>, </a:t>
            </a:r>
            <a:r>
              <a:rPr lang="en-US" sz="1500" dirty="0" err="1">
                <a:latin typeface="+mj-lt"/>
              </a:rPr>
              <a:t>hukum</a:t>
            </a:r>
            <a:r>
              <a:rPr lang="en-US" sz="1500" dirty="0">
                <a:latin typeface="+mj-lt"/>
              </a:rPr>
              <a:t> yang </a:t>
            </a:r>
            <a:r>
              <a:rPr lang="en-US" sz="1500" dirty="0" err="1">
                <a:latin typeface="+mj-lt"/>
              </a:rPr>
              <a:t>mengatur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hubungan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antar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kerajaan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tidak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mengalami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perkembangan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karena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masyarakat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bangsa-bangsa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adalah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satu</a:t>
            </a:r>
            <a:r>
              <a:rPr lang="en-US" sz="1500" dirty="0">
                <a:latin typeface="+mj-lt"/>
              </a:rPr>
              <a:t> imperium, </a:t>
            </a:r>
            <a:r>
              <a:rPr lang="en-US" sz="1500" dirty="0" err="1">
                <a:latin typeface="+mj-lt"/>
              </a:rPr>
              <a:t>yaitu</a:t>
            </a:r>
            <a:r>
              <a:rPr lang="en-US" sz="1500" dirty="0">
                <a:latin typeface="+mj-lt"/>
              </a:rPr>
              <a:t> Imperium </a:t>
            </a:r>
            <a:r>
              <a:rPr lang="en-US" sz="1500" dirty="0" err="1">
                <a:latin typeface="+mj-lt"/>
              </a:rPr>
              <a:t>Romawi</a:t>
            </a:r>
            <a:r>
              <a:rPr lang="en-US" sz="1500" dirty="0">
                <a:latin typeface="+mj-lt"/>
              </a:rPr>
              <a:t>. </a:t>
            </a:r>
            <a:r>
              <a:rPr lang="en-US" sz="1500" dirty="0" err="1">
                <a:latin typeface="+mj-lt"/>
              </a:rPr>
              <a:t>Pada</a:t>
            </a:r>
            <a:r>
              <a:rPr lang="en-US" sz="1500" dirty="0">
                <a:latin typeface="+mj-lt"/>
              </a:rPr>
              <a:t> masa </a:t>
            </a:r>
            <a:r>
              <a:rPr lang="en-US" sz="1500" dirty="0" err="1">
                <a:latin typeface="+mj-lt"/>
              </a:rPr>
              <a:t>Romawi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ini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diadakan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pembedaan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antara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Ius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Naturale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dan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Ius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Gentium</a:t>
            </a:r>
            <a:r>
              <a:rPr lang="en-US" sz="1500" dirty="0">
                <a:latin typeface="+mj-lt"/>
              </a:rPr>
              <a:t>. </a:t>
            </a:r>
            <a:r>
              <a:rPr lang="en-US" sz="1500" dirty="0" err="1">
                <a:latin typeface="+mj-lt"/>
              </a:rPr>
              <a:t>Ius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Gentium</a:t>
            </a:r>
            <a:r>
              <a:rPr lang="en-US" sz="1500" dirty="0">
                <a:latin typeface="+mj-lt"/>
              </a:rPr>
              <a:t> (</a:t>
            </a:r>
            <a:r>
              <a:rPr lang="en-US" sz="1500" dirty="0" err="1">
                <a:latin typeface="+mj-lt"/>
              </a:rPr>
              <a:t>hukum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masyarakat</a:t>
            </a:r>
            <a:r>
              <a:rPr lang="en-US" sz="1500" dirty="0">
                <a:latin typeface="+mj-lt"/>
              </a:rPr>
              <a:t>) </a:t>
            </a:r>
            <a:r>
              <a:rPr lang="en-US" sz="1500" dirty="0" err="1">
                <a:latin typeface="+mj-lt"/>
              </a:rPr>
              <a:t>menunjukkan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hukum</a:t>
            </a:r>
            <a:r>
              <a:rPr lang="en-US" sz="1500" dirty="0">
                <a:latin typeface="+mj-lt"/>
              </a:rPr>
              <a:t> yang </a:t>
            </a:r>
            <a:r>
              <a:rPr lang="en-US" sz="1500" dirty="0" err="1">
                <a:latin typeface="+mj-lt"/>
              </a:rPr>
              <a:t>merupakan</a:t>
            </a:r>
            <a:r>
              <a:rPr lang="en-US" sz="1500" dirty="0">
                <a:latin typeface="+mj-lt"/>
              </a:rPr>
              <a:t> sub </a:t>
            </a:r>
            <a:r>
              <a:rPr lang="en-US" sz="1500" dirty="0" err="1">
                <a:latin typeface="+mj-lt"/>
              </a:rPr>
              <a:t>dari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hukum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alam</a:t>
            </a:r>
            <a:r>
              <a:rPr lang="en-US" sz="1500" dirty="0">
                <a:latin typeface="+mj-lt"/>
              </a:rPr>
              <a:t> (</a:t>
            </a:r>
            <a:r>
              <a:rPr lang="en-US" sz="1500" dirty="0" err="1">
                <a:latin typeface="+mj-lt"/>
              </a:rPr>
              <a:t>Ius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Naturale</a:t>
            </a:r>
            <a:r>
              <a:rPr lang="en-US" sz="1500" dirty="0">
                <a:latin typeface="+mj-lt"/>
              </a:rPr>
              <a:t>). </a:t>
            </a:r>
            <a:r>
              <a:rPr lang="en-US" sz="1500" dirty="0" err="1">
                <a:latin typeface="+mj-lt"/>
              </a:rPr>
              <a:t>Pengertian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Ius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Gentium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hanya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dapat</a:t>
            </a:r>
            <a:r>
              <a:rPr lang="en-US" sz="1500" dirty="0">
                <a:latin typeface="+mj-lt"/>
              </a:rPr>
              <a:t> di </a:t>
            </a:r>
            <a:r>
              <a:rPr lang="en-US" sz="1500" dirty="0" err="1">
                <a:latin typeface="+mj-lt"/>
              </a:rPr>
              <a:t>kaitkan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dengan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dunia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manusia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sedangkan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Ius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naturale</a:t>
            </a:r>
            <a:r>
              <a:rPr lang="en-US" sz="1500" dirty="0">
                <a:latin typeface="+mj-lt"/>
              </a:rPr>
              <a:t> (</a:t>
            </a:r>
            <a:r>
              <a:rPr lang="en-US" sz="1500" dirty="0" err="1">
                <a:latin typeface="+mj-lt"/>
              </a:rPr>
              <a:t>hukum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alam</a:t>
            </a:r>
            <a:r>
              <a:rPr lang="en-US" sz="1500" dirty="0">
                <a:latin typeface="+mj-lt"/>
              </a:rPr>
              <a:t>) </a:t>
            </a:r>
            <a:r>
              <a:rPr lang="en-US" sz="1500" dirty="0" err="1">
                <a:latin typeface="+mj-lt"/>
              </a:rPr>
              <a:t>meliputi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seluruh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penomena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alam</a:t>
            </a:r>
            <a:r>
              <a:rPr lang="en-US" sz="1500" dirty="0">
                <a:latin typeface="+mj-lt"/>
              </a:rPr>
              <a:t>.</a:t>
            </a:r>
          </a:p>
          <a:p>
            <a:pPr marL="0" lvl="0" indent="0" algn="l">
              <a:spcAft>
                <a:spcPts val="1600"/>
              </a:spcAft>
            </a:pPr>
            <a:r>
              <a:rPr lang="en-US" sz="1500" dirty="0" err="1">
                <a:latin typeface="+mj-lt"/>
              </a:rPr>
              <a:t>Pada</a:t>
            </a:r>
            <a:r>
              <a:rPr lang="en-US" sz="1500" dirty="0">
                <a:latin typeface="+mj-lt"/>
              </a:rPr>
              <a:t> masa </a:t>
            </a:r>
            <a:r>
              <a:rPr lang="en-US" sz="1500" dirty="0" err="1">
                <a:latin typeface="+mj-lt"/>
              </a:rPr>
              <a:t>kekuasaan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Romawi</a:t>
            </a:r>
            <a:r>
              <a:rPr lang="en-US" sz="1500" dirty="0">
                <a:latin typeface="+mj-lt"/>
              </a:rPr>
              <a:t>, </a:t>
            </a:r>
            <a:r>
              <a:rPr lang="en-US" sz="1500" dirty="0" err="1">
                <a:latin typeface="+mj-lt"/>
              </a:rPr>
              <a:t>hukum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internasional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tidak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mengalami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perkembangan</a:t>
            </a:r>
            <a:r>
              <a:rPr lang="en-US" sz="1500" dirty="0">
                <a:latin typeface="+mj-lt"/>
              </a:rPr>
              <a:t> Hal </a:t>
            </a:r>
            <a:r>
              <a:rPr lang="en-US" sz="1500" dirty="0" err="1">
                <a:latin typeface="+mj-lt"/>
              </a:rPr>
              <a:t>ini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disebabkan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karena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adanya</a:t>
            </a:r>
            <a:r>
              <a:rPr lang="en-US" sz="1500" dirty="0">
                <a:latin typeface="+mj-lt"/>
              </a:rPr>
              <a:t> Imperium </a:t>
            </a:r>
            <a:r>
              <a:rPr lang="en-US" sz="1500" dirty="0" err="1">
                <a:latin typeface="+mj-lt"/>
              </a:rPr>
              <a:t>Romawi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Suci</a:t>
            </a:r>
            <a:r>
              <a:rPr lang="en-US" sz="1500" dirty="0">
                <a:latin typeface="+mj-lt"/>
              </a:rPr>
              <a:t>, yang </a:t>
            </a:r>
            <a:r>
              <a:rPr lang="en-US" sz="1500" dirty="0" err="1">
                <a:latin typeface="+mj-lt"/>
              </a:rPr>
              <a:t>tidak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memungkinkan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timbulnya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suatu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bangsa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merdeka</a:t>
            </a:r>
            <a:r>
              <a:rPr lang="en-US" sz="1500" dirty="0">
                <a:latin typeface="+mj-lt"/>
              </a:rPr>
              <a:t> yang </a:t>
            </a:r>
            <a:r>
              <a:rPr lang="en-US" sz="1500" dirty="0" err="1">
                <a:latin typeface="+mj-lt"/>
              </a:rPr>
              <a:t>berdiri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sendiri</a:t>
            </a:r>
            <a:r>
              <a:rPr lang="en-US" sz="1500" dirty="0">
                <a:latin typeface="+mj-lt"/>
              </a:rPr>
              <a:t>, </a:t>
            </a:r>
            <a:r>
              <a:rPr lang="en-US" sz="1500" dirty="0" err="1">
                <a:latin typeface="+mj-lt"/>
              </a:rPr>
              <a:t>serta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adanya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struktur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masyarakat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eropa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barat</a:t>
            </a:r>
            <a:r>
              <a:rPr lang="en-US" sz="1500" dirty="0">
                <a:latin typeface="+mj-lt"/>
              </a:rPr>
              <a:t> yang </a:t>
            </a:r>
            <a:r>
              <a:rPr lang="en-US" sz="1500" dirty="0" err="1">
                <a:latin typeface="+mj-lt"/>
              </a:rPr>
              <a:t>bersifat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feodal</a:t>
            </a:r>
            <a:r>
              <a:rPr lang="en-US" sz="1500" dirty="0">
                <a:latin typeface="+mj-lt"/>
              </a:rPr>
              <a:t>, yang </a:t>
            </a:r>
            <a:r>
              <a:rPr lang="en-US" sz="1500" dirty="0" err="1">
                <a:latin typeface="+mj-lt"/>
              </a:rPr>
              <a:t>melekat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pada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hierarki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otoritas</a:t>
            </a:r>
            <a:r>
              <a:rPr lang="en-US" sz="1500" dirty="0">
                <a:latin typeface="+mj-lt"/>
              </a:rPr>
              <a:t> yang </a:t>
            </a:r>
            <a:r>
              <a:rPr lang="en-US" sz="1500" dirty="0" err="1">
                <a:latin typeface="+mj-lt"/>
              </a:rPr>
              <a:t>menghambat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munculnya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negara-negara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merdeka</a:t>
            </a:r>
            <a:r>
              <a:rPr lang="en-US" sz="1500" dirty="0">
                <a:latin typeface="+mj-lt"/>
              </a:rPr>
              <a:t>, </a:t>
            </a:r>
            <a:r>
              <a:rPr lang="en-US" sz="1500" dirty="0" err="1">
                <a:latin typeface="+mj-lt"/>
              </a:rPr>
              <a:t>oleh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karenanya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tidak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diperlukan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hukum</a:t>
            </a:r>
            <a:r>
              <a:rPr lang="en-US" sz="1500" dirty="0">
                <a:latin typeface="+mj-lt"/>
              </a:rPr>
              <a:t> yang </a:t>
            </a:r>
            <a:r>
              <a:rPr lang="en-US" sz="1500" dirty="0" err="1">
                <a:latin typeface="+mj-lt"/>
              </a:rPr>
              <a:t>mengatur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hubungan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antar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bangsa-bangsa</a:t>
            </a:r>
            <a:r>
              <a:rPr lang="en-US" sz="1500" dirty="0">
                <a:latin typeface="+mj-lt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>
              <a:latin typeface="+mj-lt"/>
            </a:endParaRPr>
          </a:p>
        </p:txBody>
      </p:sp>
      <p:pic>
        <p:nvPicPr>
          <p:cNvPr id="344" name="Google Shape;344;p31"/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7748913" y="1292186"/>
            <a:ext cx="1268550" cy="317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1"/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0" y="1292186"/>
            <a:ext cx="1372691" cy="2096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686167" y="1183149"/>
            <a:ext cx="4141076" cy="3739634"/>
          </a:xfrm>
        </p:spPr>
        <p:txBody>
          <a:bodyPr/>
          <a:lstStyle/>
          <a:p>
            <a:pPr marL="177800" indent="0">
              <a:buNone/>
            </a:pPr>
            <a:r>
              <a:rPr lang="en-US" sz="1500" b="1" dirty="0"/>
              <a:t>C. Masa Abad </a:t>
            </a:r>
            <a:r>
              <a:rPr lang="en-US" sz="1500" b="1" dirty="0" err="1"/>
              <a:t>Pertengahan</a:t>
            </a:r>
            <a:endParaRPr lang="en-US" sz="1500" b="1" dirty="0"/>
          </a:p>
          <a:p>
            <a:pPr marL="177800" indent="0">
              <a:buNone/>
            </a:pPr>
            <a:endParaRPr lang="en-US" sz="1500" dirty="0"/>
          </a:p>
          <a:p>
            <a:pPr marL="177800" indent="0">
              <a:buNone/>
            </a:pPr>
            <a:r>
              <a:rPr lang="en-US" sz="1500" dirty="0" err="1"/>
              <a:t>Pada</a:t>
            </a:r>
            <a:r>
              <a:rPr lang="en-US" sz="1500" dirty="0"/>
              <a:t> masa </a:t>
            </a:r>
            <a:r>
              <a:rPr lang="en-US" sz="1500" dirty="0" err="1"/>
              <a:t>abad</a:t>
            </a:r>
            <a:r>
              <a:rPr lang="en-US" sz="1500" dirty="0"/>
              <a:t> </a:t>
            </a:r>
            <a:r>
              <a:rPr lang="en-US" sz="1500" dirty="0" err="1"/>
              <a:t>pertengahan</a:t>
            </a:r>
            <a:r>
              <a:rPr lang="en-US" sz="1500" dirty="0"/>
              <a:t> </a:t>
            </a:r>
            <a:r>
              <a:rPr lang="en-US" sz="1500" dirty="0" err="1"/>
              <a:t>atau</a:t>
            </a:r>
            <a:r>
              <a:rPr lang="en-US" sz="1500" dirty="0"/>
              <a:t> </a:t>
            </a:r>
            <a:r>
              <a:rPr lang="en-US" sz="1500" dirty="0" err="1"/>
              <a:t>biasa</a:t>
            </a:r>
            <a:r>
              <a:rPr lang="en-US" sz="1500" dirty="0"/>
              <a:t> </a:t>
            </a:r>
            <a:r>
              <a:rPr lang="en-US" sz="1500" dirty="0" err="1"/>
              <a:t>disebut</a:t>
            </a:r>
            <a:r>
              <a:rPr lang="en-US" sz="1500" dirty="0"/>
              <a:t> </a:t>
            </a:r>
            <a:r>
              <a:rPr lang="en-US" sz="1500" dirty="0" err="1"/>
              <a:t>sebagai</a:t>
            </a:r>
            <a:r>
              <a:rPr lang="en-US" sz="1500" dirty="0"/>
              <a:t> the Dark Age (masa </a:t>
            </a:r>
            <a:r>
              <a:rPr lang="en-US" sz="1500" dirty="0" err="1"/>
              <a:t>kegelapan</a:t>
            </a:r>
            <a:r>
              <a:rPr lang="en-US" sz="1500" dirty="0"/>
              <a:t>), </a:t>
            </a:r>
            <a:r>
              <a:rPr lang="en-US" sz="1500" dirty="0" err="1"/>
              <a:t>hukum</a:t>
            </a:r>
            <a:r>
              <a:rPr lang="en-US" sz="1500" dirty="0"/>
              <a:t> </a:t>
            </a:r>
            <a:r>
              <a:rPr lang="en-US" sz="1500" dirty="0" err="1"/>
              <a:t>alam</a:t>
            </a:r>
            <a:r>
              <a:rPr lang="en-US" sz="1500" dirty="0"/>
              <a:t> </a:t>
            </a:r>
            <a:r>
              <a:rPr lang="en-US" sz="1500" dirty="0" err="1"/>
              <a:t>mengalami</a:t>
            </a:r>
            <a:r>
              <a:rPr lang="en-US" sz="1500" dirty="0"/>
              <a:t> </a:t>
            </a:r>
            <a:r>
              <a:rPr lang="en-US" sz="1500" dirty="0" err="1"/>
              <a:t>kemajuan</a:t>
            </a:r>
            <a:r>
              <a:rPr lang="en-US" sz="1500" dirty="0"/>
              <a:t> </a:t>
            </a:r>
            <a:r>
              <a:rPr lang="en-US" sz="1500" dirty="0" err="1"/>
              <a:t>kembali</a:t>
            </a:r>
            <a:r>
              <a:rPr lang="en-US" sz="1500" dirty="0"/>
              <a:t> </a:t>
            </a:r>
            <a:r>
              <a:rPr lang="en-US" sz="1500" dirty="0" err="1"/>
              <a:t>melalui</a:t>
            </a:r>
            <a:r>
              <a:rPr lang="en-US" sz="1500" dirty="0"/>
              <a:t> </a:t>
            </a:r>
            <a:r>
              <a:rPr lang="en-US" sz="1500" dirty="0" err="1"/>
              <a:t>transformasi</a:t>
            </a:r>
            <a:r>
              <a:rPr lang="en-US" sz="1500" dirty="0"/>
              <a:t> di </a:t>
            </a:r>
            <a:r>
              <a:rPr lang="en-US" sz="1500" dirty="0" err="1"/>
              <a:t>bawah</a:t>
            </a:r>
            <a:r>
              <a:rPr lang="en-US" sz="1500" dirty="0"/>
              <a:t> </a:t>
            </a:r>
            <a:r>
              <a:rPr lang="en-US" sz="1500" dirty="0" err="1"/>
              <a:t>gereja</a:t>
            </a:r>
            <a:r>
              <a:rPr lang="en-US" sz="1500" dirty="0"/>
              <a:t>. </a:t>
            </a:r>
            <a:r>
              <a:rPr lang="en-US" sz="1500" dirty="0" err="1"/>
              <a:t>Peran</a:t>
            </a:r>
            <a:r>
              <a:rPr lang="en-US" sz="1500" dirty="0"/>
              <a:t> </a:t>
            </a:r>
            <a:r>
              <a:rPr lang="en-US" sz="1500" dirty="0" err="1"/>
              <a:t>keagamaan</a:t>
            </a:r>
            <a:r>
              <a:rPr lang="en-US" sz="1500" dirty="0"/>
              <a:t> </a:t>
            </a:r>
            <a:r>
              <a:rPr lang="en-US" sz="1500" dirty="0" err="1"/>
              <a:t>mendominasi</a:t>
            </a:r>
            <a:r>
              <a:rPr lang="en-US" sz="1500" dirty="0"/>
              <a:t> </a:t>
            </a:r>
            <a:r>
              <a:rPr lang="en-US" sz="1500" dirty="0" err="1"/>
              <a:t>sektor-sektor</a:t>
            </a:r>
            <a:r>
              <a:rPr lang="en-US" sz="1500" dirty="0"/>
              <a:t> </a:t>
            </a:r>
            <a:r>
              <a:rPr lang="en-US" sz="1500" dirty="0" err="1"/>
              <a:t>sekuler</a:t>
            </a:r>
            <a:r>
              <a:rPr lang="en-US" sz="1500" dirty="0"/>
              <a:t>. </a:t>
            </a:r>
            <a:r>
              <a:rPr lang="en-US" sz="1500" dirty="0" err="1"/>
              <a:t>Sistim</a:t>
            </a:r>
            <a:r>
              <a:rPr lang="en-US" sz="1500" dirty="0"/>
              <a:t> </a:t>
            </a:r>
            <a:r>
              <a:rPr lang="en-US" sz="1500" dirty="0" err="1"/>
              <a:t>kemasyarakatan</a:t>
            </a:r>
            <a:r>
              <a:rPr lang="en-US" sz="1500" dirty="0"/>
              <a:t> di </a:t>
            </a:r>
            <a:r>
              <a:rPr lang="en-US" sz="1500" dirty="0" err="1"/>
              <a:t>Eropa</a:t>
            </a:r>
            <a:r>
              <a:rPr lang="en-US" sz="1500" dirty="0"/>
              <a:t> </a:t>
            </a:r>
            <a:r>
              <a:rPr lang="en-US" sz="1500" dirty="0" err="1"/>
              <a:t>pada</a:t>
            </a:r>
            <a:r>
              <a:rPr lang="en-US" sz="1500" dirty="0"/>
              <a:t> </a:t>
            </a:r>
            <a:r>
              <a:rPr lang="en-US" sz="1500" dirty="0" err="1"/>
              <a:t>waktu</a:t>
            </a:r>
            <a:r>
              <a:rPr lang="en-US" sz="1500" dirty="0"/>
              <a:t> </a:t>
            </a:r>
            <a:r>
              <a:rPr lang="en-US" sz="1500" dirty="0" err="1"/>
              <a:t>itu</a:t>
            </a:r>
            <a:r>
              <a:rPr lang="en-US" sz="1500" dirty="0"/>
              <a:t> </a:t>
            </a:r>
            <a:r>
              <a:rPr lang="en-US" sz="1500" dirty="0" err="1"/>
              <a:t>terdiri</a:t>
            </a:r>
            <a:r>
              <a:rPr lang="en-US" sz="1500" dirty="0"/>
              <a:t> </a:t>
            </a:r>
            <a:r>
              <a:rPr lang="en-US" sz="1500" dirty="0" err="1"/>
              <a:t>dari</a:t>
            </a:r>
            <a:r>
              <a:rPr lang="en-US" sz="1500" dirty="0"/>
              <a:t> </a:t>
            </a:r>
            <a:r>
              <a:rPr lang="en-US" sz="1500" dirty="0" err="1"/>
              <a:t>beberapa</a:t>
            </a:r>
            <a:r>
              <a:rPr lang="en-US" sz="1500" dirty="0"/>
              <a:t> </a:t>
            </a:r>
            <a:r>
              <a:rPr lang="en-US" sz="1500" dirty="0" err="1"/>
              <a:t>negara</a:t>
            </a:r>
            <a:r>
              <a:rPr lang="en-US" sz="1500" dirty="0"/>
              <a:t> yang </a:t>
            </a:r>
            <a:r>
              <a:rPr lang="en-US" sz="1500" dirty="0" err="1"/>
              <a:t>berdaulat</a:t>
            </a:r>
            <a:r>
              <a:rPr lang="en-US" sz="1500" dirty="0"/>
              <a:t> yang </a:t>
            </a:r>
            <a:r>
              <a:rPr lang="en-US" sz="1500" dirty="0" err="1"/>
              <a:t>bersifat</a:t>
            </a:r>
            <a:r>
              <a:rPr lang="en-US" sz="1500" dirty="0"/>
              <a:t> </a:t>
            </a:r>
            <a:r>
              <a:rPr lang="en-US" sz="1500" dirty="0" err="1"/>
              <a:t>feodal</a:t>
            </a:r>
            <a:r>
              <a:rPr lang="en-US" sz="1500" dirty="0"/>
              <a:t> </a:t>
            </a:r>
            <a:r>
              <a:rPr lang="en-US" sz="1500" dirty="0" err="1"/>
              <a:t>dan</a:t>
            </a:r>
            <a:r>
              <a:rPr lang="en-US" sz="1500" dirty="0"/>
              <a:t> </a:t>
            </a:r>
            <a:r>
              <a:rPr lang="en-US" sz="1500" dirty="0" err="1"/>
              <a:t>Tahta</a:t>
            </a:r>
            <a:r>
              <a:rPr lang="en-US" sz="1500" dirty="0"/>
              <a:t> </a:t>
            </a:r>
            <a:r>
              <a:rPr lang="en-US" sz="1500" dirty="0" err="1"/>
              <a:t>Suci</a:t>
            </a:r>
            <a:r>
              <a:rPr lang="en-US" sz="1500" dirty="0"/>
              <a:t>. </a:t>
            </a:r>
            <a:r>
              <a:rPr lang="en-US" sz="1500" dirty="0" err="1"/>
              <a:t>Pada</a:t>
            </a:r>
            <a:r>
              <a:rPr lang="en-US" sz="1500" dirty="0"/>
              <a:t> masa </a:t>
            </a:r>
            <a:r>
              <a:rPr lang="en-US" sz="1500" dirty="0" err="1"/>
              <a:t>itu</a:t>
            </a:r>
            <a:r>
              <a:rPr lang="en-US" sz="1500" dirty="0"/>
              <a:t> </a:t>
            </a:r>
            <a:r>
              <a:rPr lang="en-US" sz="1500" dirty="0" err="1"/>
              <a:t>muncullah</a:t>
            </a:r>
            <a:r>
              <a:rPr lang="en-US" sz="1500" dirty="0"/>
              <a:t> </a:t>
            </a:r>
            <a:r>
              <a:rPr lang="en-US" sz="1500" dirty="0" err="1"/>
              <a:t>konsep</a:t>
            </a:r>
            <a:r>
              <a:rPr lang="en-US" sz="1500" dirty="0"/>
              <a:t> </a:t>
            </a:r>
            <a:r>
              <a:rPr lang="en-US" sz="1500" dirty="0" err="1"/>
              <a:t>perang</a:t>
            </a:r>
            <a:r>
              <a:rPr lang="en-US" sz="1500" dirty="0"/>
              <a:t> </a:t>
            </a:r>
            <a:r>
              <a:rPr lang="en-US" sz="1500" dirty="0" err="1"/>
              <a:t>adil</a:t>
            </a:r>
            <a:r>
              <a:rPr lang="en-US" sz="1500" dirty="0"/>
              <a:t> </a:t>
            </a:r>
            <a:r>
              <a:rPr lang="en-US" sz="1500" dirty="0" err="1"/>
              <a:t>sesuai</a:t>
            </a:r>
            <a:r>
              <a:rPr lang="en-US" sz="1500" dirty="0"/>
              <a:t> </a:t>
            </a:r>
            <a:r>
              <a:rPr lang="en-US" sz="1500" dirty="0" err="1"/>
              <a:t>dengan</a:t>
            </a:r>
            <a:r>
              <a:rPr lang="en-US" sz="1500" dirty="0"/>
              <a:t> </a:t>
            </a:r>
            <a:r>
              <a:rPr lang="en-US" sz="1500" dirty="0" err="1"/>
              <a:t>ajaran</a:t>
            </a:r>
            <a:r>
              <a:rPr lang="en-US" sz="1500" dirty="0"/>
              <a:t> </a:t>
            </a:r>
            <a:r>
              <a:rPr lang="en-US" sz="1500" dirty="0" err="1"/>
              <a:t>kristen</a:t>
            </a:r>
            <a:r>
              <a:rPr lang="en-US" sz="1500" dirty="0"/>
              <a:t>, yang </a:t>
            </a:r>
            <a:r>
              <a:rPr lang="en-US" sz="1500" dirty="0" err="1"/>
              <a:t>bertujuan</a:t>
            </a:r>
            <a:r>
              <a:rPr lang="en-US" sz="1500" dirty="0"/>
              <a:t> </a:t>
            </a:r>
            <a:r>
              <a:rPr lang="en-US" sz="1500" dirty="0" err="1"/>
              <a:t>untuk</a:t>
            </a:r>
            <a:r>
              <a:rPr lang="en-US" sz="1500" dirty="0"/>
              <a:t> </a:t>
            </a:r>
            <a:r>
              <a:rPr lang="en-US" sz="1500" dirty="0" err="1"/>
              <a:t>melakukan</a:t>
            </a:r>
            <a:r>
              <a:rPr lang="en-US" sz="1500" dirty="0"/>
              <a:t> </a:t>
            </a:r>
            <a:r>
              <a:rPr lang="en-US" sz="1500" dirty="0" err="1"/>
              <a:t>tindakan</a:t>
            </a:r>
            <a:r>
              <a:rPr lang="en-US" sz="1500" dirty="0"/>
              <a:t> yang </a:t>
            </a:r>
            <a:r>
              <a:rPr lang="en-US" sz="1500" dirty="0" err="1"/>
              <a:t>tidak</a:t>
            </a:r>
            <a:r>
              <a:rPr lang="en-US" sz="1500" dirty="0"/>
              <a:t> </a:t>
            </a:r>
            <a:r>
              <a:rPr lang="en-US" sz="1500" dirty="0" err="1"/>
              <a:t>bertentangan</a:t>
            </a:r>
            <a:r>
              <a:rPr lang="en-US" sz="1500" dirty="0"/>
              <a:t> </a:t>
            </a:r>
            <a:r>
              <a:rPr lang="en-US" sz="1500" dirty="0" err="1"/>
              <a:t>dengan</a:t>
            </a:r>
            <a:r>
              <a:rPr lang="en-US" sz="1500" dirty="0"/>
              <a:t> </a:t>
            </a:r>
            <a:r>
              <a:rPr lang="en-US" sz="1500" dirty="0" err="1"/>
              <a:t>ajaran</a:t>
            </a:r>
            <a:r>
              <a:rPr lang="en-US" sz="1500" dirty="0"/>
              <a:t> </a:t>
            </a:r>
            <a:r>
              <a:rPr lang="en-US" sz="1500" dirty="0" err="1"/>
              <a:t>gereja</a:t>
            </a:r>
            <a:r>
              <a:rPr lang="en-US" sz="1500" dirty="0"/>
              <a:t>.</a:t>
            </a:r>
          </a:p>
          <a:p>
            <a:pPr marL="177800" indent="0">
              <a:buNone/>
            </a:pPr>
            <a:endParaRPr lang="en-US" sz="1400" dirty="0"/>
          </a:p>
          <a:p>
            <a:pPr marL="177800" indent="0">
              <a:buNone/>
            </a:pPr>
            <a:endParaRPr lang="en-US" sz="1400" dirty="0"/>
          </a:p>
          <a:p>
            <a:pPr marL="177800" indent="0">
              <a:buNone/>
            </a:pPr>
            <a:endParaRPr lang="en-US" sz="1400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483605" y="-31531"/>
            <a:ext cx="5273100" cy="969000"/>
          </a:xfrm>
        </p:spPr>
        <p:txBody>
          <a:bodyPr/>
          <a:lstStyle/>
          <a:p>
            <a:r>
              <a:rPr lang="en-US" dirty="0"/>
              <a:t>SEJARAH HUKUM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7863" y="1183149"/>
            <a:ext cx="419362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b="1" dirty="0">
                <a:solidFill>
                  <a:schemeClr val="accent5"/>
                </a:solidFill>
              </a:rPr>
              <a:t>B. </a:t>
            </a:r>
            <a:r>
              <a:rPr lang="en-US" sz="1500" b="1" dirty="0" err="1">
                <a:solidFill>
                  <a:schemeClr val="accent5"/>
                </a:solidFill>
              </a:rPr>
              <a:t>Hukum</a:t>
            </a:r>
            <a:r>
              <a:rPr lang="en-US" sz="1500" b="1" dirty="0">
                <a:solidFill>
                  <a:schemeClr val="accent5"/>
                </a:solidFill>
              </a:rPr>
              <a:t> </a:t>
            </a:r>
            <a:r>
              <a:rPr lang="en-US" sz="1500" b="1" dirty="0" err="1">
                <a:solidFill>
                  <a:schemeClr val="accent5"/>
                </a:solidFill>
              </a:rPr>
              <a:t>Internasional</a:t>
            </a:r>
            <a:r>
              <a:rPr lang="en-US" sz="1500" b="1" dirty="0">
                <a:solidFill>
                  <a:schemeClr val="accent5"/>
                </a:solidFill>
              </a:rPr>
              <a:t> Islam</a:t>
            </a:r>
          </a:p>
          <a:p>
            <a:endParaRPr lang="en-US" sz="1500" b="1" dirty="0">
              <a:solidFill>
                <a:schemeClr val="accent5"/>
              </a:solidFill>
            </a:endParaRPr>
          </a:p>
          <a:p>
            <a:r>
              <a:rPr lang="en-US" sz="1500" dirty="0" err="1">
                <a:solidFill>
                  <a:schemeClr val="accent5"/>
                </a:solidFill>
              </a:rPr>
              <a:t>Ditinjau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dari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aspek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sejarah</a:t>
            </a:r>
            <a:r>
              <a:rPr lang="en-US" sz="1500" dirty="0">
                <a:solidFill>
                  <a:schemeClr val="accent5"/>
                </a:solidFill>
              </a:rPr>
              <a:t>, Islam </a:t>
            </a:r>
            <a:r>
              <a:rPr lang="en-US" sz="1500" dirty="0" err="1">
                <a:solidFill>
                  <a:schemeClr val="accent5"/>
                </a:solidFill>
              </a:rPr>
              <a:t>memberikan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kontribusi</a:t>
            </a:r>
            <a:r>
              <a:rPr lang="en-US" sz="1500" dirty="0">
                <a:solidFill>
                  <a:schemeClr val="accent5"/>
                </a:solidFill>
              </a:rPr>
              <a:t> yang </a:t>
            </a:r>
            <a:r>
              <a:rPr lang="en-US" sz="1500" dirty="0" err="1">
                <a:solidFill>
                  <a:schemeClr val="accent5"/>
                </a:solidFill>
              </a:rPr>
              <a:t>signifikan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terhadap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perkembangan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Hukum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Internasional</a:t>
            </a:r>
            <a:r>
              <a:rPr lang="en-US" sz="1500" dirty="0">
                <a:solidFill>
                  <a:schemeClr val="accent5"/>
                </a:solidFill>
              </a:rPr>
              <a:t>, </a:t>
            </a:r>
            <a:r>
              <a:rPr lang="en-US" sz="1500" dirty="0" err="1">
                <a:solidFill>
                  <a:schemeClr val="accent5"/>
                </a:solidFill>
              </a:rPr>
              <a:t>tidak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saja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pada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tataran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teoritis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belaka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tetapi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juga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dalam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dimensi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praktis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hubungan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antara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negara-negara</a:t>
            </a:r>
            <a:r>
              <a:rPr lang="en-US" sz="1500" dirty="0">
                <a:solidFill>
                  <a:schemeClr val="accent5"/>
                </a:solidFill>
              </a:rPr>
              <a:t> Islam </a:t>
            </a:r>
            <a:r>
              <a:rPr lang="en-US" sz="1500" dirty="0" err="1">
                <a:solidFill>
                  <a:schemeClr val="accent5"/>
                </a:solidFill>
              </a:rPr>
              <a:t>termasuk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organisasinya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dengan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negara-negara</a:t>
            </a:r>
            <a:r>
              <a:rPr lang="en-US" sz="1500" dirty="0">
                <a:solidFill>
                  <a:schemeClr val="accent5"/>
                </a:solidFill>
              </a:rPr>
              <a:t> Barat </a:t>
            </a:r>
            <a:r>
              <a:rPr lang="en-US" sz="1500" dirty="0" err="1">
                <a:solidFill>
                  <a:schemeClr val="accent5"/>
                </a:solidFill>
              </a:rPr>
              <a:t>lainnya</a:t>
            </a:r>
            <a:r>
              <a:rPr lang="en-US" sz="1500" dirty="0">
                <a:solidFill>
                  <a:schemeClr val="accent5"/>
                </a:solidFill>
              </a:rPr>
              <a:t>. </a:t>
            </a:r>
            <a:r>
              <a:rPr lang="en-US" sz="1500" dirty="0" err="1">
                <a:solidFill>
                  <a:schemeClr val="accent5"/>
                </a:solidFill>
              </a:rPr>
              <a:t>Hukum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Internasional</a:t>
            </a:r>
            <a:r>
              <a:rPr lang="en-US" sz="1500" dirty="0">
                <a:solidFill>
                  <a:schemeClr val="accent5"/>
                </a:solidFill>
              </a:rPr>
              <a:t> modern </a:t>
            </a:r>
            <a:r>
              <a:rPr lang="en-US" sz="1500" dirty="0" err="1">
                <a:solidFill>
                  <a:schemeClr val="accent5"/>
                </a:solidFill>
              </a:rPr>
              <a:t>tidak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murni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sebagai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hukum</a:t>
            </a:r>
            <a:r>
              <a:rPr lang="en-US" sz="1500" dirty="0">
                <a:solidFill>
                  <a:schemeClr val="accent5"/>
                </a:solidFill>
              </a:rPr>
              <a:t> yang </a:t>
            </a:r>
            <a:r>
              <a:rPr lang="en-US" sz="1500" dirty="0" err="1">
                <a:solidFill>
                  <a:schemeClr val="accent5"/>
                </a:solidFill>
              </a:rPr>
              <a:t>secara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eksklusif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warisan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dari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Eropa</a:t>
            </a:r>
            <a:r>
              <a:rPr lang="en-US" sz="1500" dirty="0">
                <a:solidFill>
                  <a:schemeClr val="accent5"/>
                </a:solidFill>
              </a:rPr>
              <a:t>, </a:t>
            </a:r>
            <a:r>
              <a:rPr lang="en-US" sz="1500" dirty="0" err="1">
                <a:solidFill>
                  <a:schemeClr val="accent5"/>
                </a:solidFill>
              </a:rPr>
              <a:t>peradaban</a:t>
            </a:r>
            <a:r>
              <a:rPr lang="en-US" sz="1500" dirty="0">
                <a:solidFill>
                  <a:schemeClr val="accent5"/>
                </a:solidFill>
              </a:rPr>
              <a:t> Islam </a:t>
            </a:r>
            <a:r>
              <a:rPr lang="en-US" sz="1500" dirty="0" err="1">
                <a:solidFill>
                  <a:schemeClr val="accent5"/>
                </a:solidFill>
              </a:rPr>
              <a:t>memberikan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pengaruh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juga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terhadap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perkembangan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sistem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Hukum</a:t>
            </a:r>
            <a:r>
              <a:rPr lang="en-US" sz="1500" dirty="0">
                <a:solidFill>
                  <a:schemeClr val="accent5"/>
                </a:solidFill>
              </a:rPr>
              <a:t> </a:t>
            </a:r>
            <a:r>
              <a:rPr lang="en-US" sz="1500" dirty="0" err="1">
                <a:solidFill>
                  <a:schemeClr val="accent5"/>
                </a:solidFill>
              </a:rPr>
              <a:t>Internasional</a:t>
            </a:r>
            <a:r>
              <a:rPr lang="en-US" sz="1500" dirty="0">
                <a:solidFill>
                  <a:schemeClr val="accent5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91291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9" name="Google Shape;869;p41"/>
          <p:cNvPicPr preferRelativeResize="0"/>
          <p:nvPr/>
        </p:nvPicPr>
        <p:blipFill rotWithShape="1">
          <a:blip r:embed="rId3">
            <a:alphaModFix/>
          </a:blip>
          <a:srcRect t="1047" b="1047"/>
          <a:stretch/>
        </p:blipFill>
        <p:spPr>
          <a:xfrm>
            <a:off x="3612267" y="953657"/>
            <a:ext cx="6979474" cy="44035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21244" y="711377"/>
            <a:ext cx="5753541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 </a:t>
            </a:r>
            <a:r>
              <a:rPr lang="en-US" sz="1500" b="1" dirty="0"/>
              <a:t>D. </a:t>
            </a:r>
            <a:r>
              <a:rPr lang="en-US" sz="1500" b="1" dirty="0" err="1"/>
              <a:t>Hukum</a:t>
            </a:r>
            <a:r>
              <a:rPr lang="en-US" sz="1500" b="1" dirty="0"/>
              <a:t> </a:t>
            </a:r>
            <a:r>
              <a:rPr lang="en-US" sz="1500" b="1" dirty="0" err="1"/>
              <a:t>Internasional</a:t>
            </a:r>
            <a:r>
              <a:rPr lang="en-US" sz="1500" b="1" dirty="0"/>
              <a:t> </a:t>
            </a:r>
            <a:r>
              <a:rPr lang="en-US" sz="1500" b="1" dirty="0" err="1"/>
              <a:t>Moderen</a:t>
            </a:r>
            <a:endParaRPr lang="en-US" sz="1500" b="1" dirty="0"/>
          </a:p>
          <a:p>
            <a:endParaRPr lang="en-US" sz="1500" b="1" dirty="0"/>
          </a:p>
          <a:p>
            <a:r>
              <a:rPr lang="en-US" sz="1500" dirty="0" err="1"/>
              <a:t>Pada</a:t>
            </a:r>
            <a:r>
              <a:rPr lang="en-US" sz="1500" dirty="0"/>
              <a:t> </a:t>
            </a:r>
            <a:r>
              <a:rPr lang="en-US" sz="1500" dirty="0" err="1"/>
              <a:t>abad</a:t>
            </a:r>
            <a:r>
              <a:rPr lang="en-US" sz="1500" dirty="0"/>
              <a:t> </a:t>
            </a:r>
            <a:r>
              <a:rPr lang="en-US" sz="1500" dirty="0" err="1"/>
              <a:t>ke</a:t>
            </a:r>
            <a:r>
              <a:rPr lang="en-US" sz="1500" dirty="0"/>
              <a:t> 17 </a:t>
            </a:r>
            <a:r>
              <a:rPr lang="en-US" sz="1500" dirty="0" err="1"/>
              <a:t>dan</a:t>
            </a:r>
            <a:r>
              <a:rPr lang="en-US" sz="1500" dirty="0"/>
              <a:t> 18  </a:t>
            </a:r>
            <a:r>
              <a:rPr lang="en-US" sz="1500" dirty="0" err="1"/>
              <a:t>Hukum</a:t>
            </a:r>
            <a:r>
              <a:rPr lang="en-US" sz="1500" dirty="0"/>
              <a:t> </a:t>
            </a:r>
            <a:r>
              <a:rPr lang="en-US" sz="1500" dirty="0" err="1"/>
              <a:t>internasional</a:t>
            </a:r>
            <a:r>
              <a:rPr lang="en-US" sz="1500" dirty="0"/>
              <a:t> </a:t>
            </a:r>
            <a:r>
              <a:rPr lang="en-US" sz="1500" dirty="0" err="1"/>
              <a:t>mengalami</a:t>
            </a:r>
            <a:r>
              <a:rPr lang="en-US" sz="1500" dirty="0"/>
              <a:t> </a:t>
            </a:r>
            <a:r>
              <a:rPr lang="en-US" sz="1500" dirty="0" err="1"/>
              <a:t>perkembangan</a:t>
            </a:r>
            <a:r>
              <a:rPr lang="en-US" sz="1500" dirty="0"/>
              <a:t> yang </a:t>
            </a:r>
            <a:r>
              <a:rPr lang="en-US" sz="1500" dirty="0" err="1"/>
              <a:t>cukup</a:t>
            </a:r>
            <a:r>
              <a:rPr lang="en-US" sz="1500" dirty="0"/>
              <a:t> </a:t>
            </a:r>
            <a:r>
              <a:rPr lang="en-US" sz="1500" dirty="0" err="1"/>
              <a:t>penting</a:t>
            </a:r>
            <a:r>
              <a:rPr lang="en-US" sz="1500" dirty="0"/>
              <a:t> </a:t>
            </a:r>
            <a:r>
              <a:rPr lang="en-US" sz="1500" dirty="0" err="1"/>
              <a:t>Pada</a:t>
            </a:r>
            <a:r>
              <a:rPr lang="en-US" sz="1500" dirty="0"/>
              <a:t> </a:t>
            </a:r>
            <a:r>
              <a:rPr lang="en-US" sz="1500" dirty="0" err="1"/>
              <a:t>abad</a:t>
            </a:r>
            <a:r>
              <a:rPr lang="en-US" sz="1500" dirty="0"/>
              <a:t> </a:t>
            </a:r>
            <a:r>
              <a:rPr lang="en-US" sz="1500" dirty="0" err="1"/>
              <a:t>ini</a:t>
            </a:r>
            <a:r>
              <a:rPr lang="en-US" sz="1500" dirty="0"/>
              <a:t> </a:t>
            </a:r>
            <a:r>
              <a:rPr lang="en-US" sz="1500" dirty="0" err="1"/>
              <a:t>mulai</a:t>
            </a:r>
            <a:r>
              <a:rPr lang="en-US" sz="1500" dirty="0"/>
              <a:t> </a:t>
            </a:r>
            <a:r>
              <a:rPr lang="en-US" sz="1500" dirty="0" err="1"/>
              <a:t>dibentuk</a:t>
            </a:r>
            <a:r>
              <a:rPr lang="en-US" sz="1500" dirty="0"/>
              <a:t> Permanent of Court Arbitration </a:t>
            </a:r>
            <a:r>
              <a:rPr lang="en-US" sz="1500" dirty="0" err="1"/>
              <a:t>pada</a:t>
            </a:r>
            <a:r>
              <a:rPr lang="en-US" sz="1500" dirty="0"/>
              <a:t> </a:t>
            </a:r>
            <a:r>
              <a:rPr lang="en-US" sz="1500" dirty="0" err="1"/>
              <a:t>Konferensi</a:t>
            </a:r>
            <a:r>
              <a:rPr lang="en-US" sz="1500" dirty="0"/>
              <a:t> Hague 1899 </a:t>
            </a:r>
            <a:r>
              <a:rPr lang="en-US" sz="1500" dirty="0" err="1"/>
              <a:t>dan</a:t>
            </a:r>
            <a:r>
              <a:rPr lang="en-US" sz="1500" dirty="0"/>
              <a:t> 1907. </a:t>
            </a:r>
            <a:r>
              <a:rPr lang="en-US" sz="1500" dirty="0" err="1"/>
              <a:t>Pembentukan</a:t>
            </a:r>
            <a:r>
              <a:rPr lang="en-US" sz="1500" dirty="0"/>
              <a:t> Permanent Court of International Justice </a:t>
            </a:r>
            <a:r>
              <a:rPr lang="en-US" sz="1500" dirty="0" err="1"/>
              <a:t>sebagai</a:t>
            </a:r>
            <a:r>
              <a:rPr lang="en-US" sz="1500" dirty="0"/>
              <a:t> </a:t>
            </a:r>
            <a:r>
              <a:rPr lang="en-US" sz="1500" dirty="0" err="1"/>
              <a:t>pengadilan</a:t>
            </a:r>
            <a:r>
              <a:rPr lang="en-US" sz="1500" dirty="0"/>
              <a:t> </a:t>
            </a:r>
            <a:r>
              <a:rPr lang="en-US" sz="1500" dirty="0" err="1"/>
              <a:t>yudicial</a:t>
            </a:r>
            <a:r>
              <a:rPr lang="en-US" sz="1500" dirty="0"/>
              <a:t> </a:t>
            </a:r>
            <a:r>
              <a:rPr lang="en-US" sz="1500" dirty="0" err="1"/>
              <a:t>internasional</a:t>
            </a:r>
            <a:r>
              <a:rPr lang="en-US" sz="1500" dirty="0"/>
              <a:t> </a:t>
            </a:r>
            <a:r>
              <a:rPr lang="en-US" sz="1500" dirty="0" err="1"/>
              <a:t>pada</a:t>
            </a:r>
            <a:r>
              <a:rPr lang="en-US" sz="1500" dirty="0"/>
              <a:t> </a:t>
            </a:r>
            <a:r>
              <a:rPr lang="en-US" sz="1500" dirty="0" err="1"/>
              <a:t>tahun</a:t>
            </a:r>
            <a:r>
              <a:rPr lang="en-US" sz="1500" dirty="0"/>
              <a:t> 1921, </a:t>
            </a:r>
            <a:r>
              <a:rPr lang="en-US" sz="1500" dirty="0" err="1"/>
              <a:t>pengadilan</a:t>
            </a:r>
            <a:r>
              <a:rPr lang="en-US" sz="1500" dirty="0"/>
              <a:t> </a:t>
            </a:r>
            <a:r>
              <a:rPr lang="en-US" sz="1500" dirty="0" err="1"/>
              <a:t>ini</a:t>
            </a:r>
            <a:r>
              <a:rPr lang="en-US" sz="1500" dirty="0"/>
              <a:t> </a:t>
            </a:r>
            <a:r>
              <a:rPr lang="en-US" sz="1500" dirty="0" err="1"/>
              <a:t>kemudian</a:t>
            </a:r>
            <a:r>
              <a:rPr lang="en-US" sz="1500" dirty="0"/>
              <a:t> </a:t>
            </a:r>
            <a:r>
              <a:rPr lang="en-US" sz="1500" dirty="0" err="1"/>
              <a:t>digantikan</a:t>
            </a:r>
            <a:r>
              <a:rPr lang="en-US" sz="1500" dirty="0"/>
              <a:t> </a:t>
            </a:r>
            <a:r>
              <a:rPr lang="en-US" sz="1500" dirty="0" err="1"/>
              <a:t>oleh</a:t>
            </a:r>
            <a:r>
              <a:rPr lang="en-US" sz="1500" dirty="0"/>
              <a:t> International Court of Justice </a:t>
            </a:r>
            <a:r>
              <a:rPr lang="en-US" sz="1500" dirty="0" err="1"/>
              <a:t>tahun</a:t>
            </a:r>
            <a:r>
              <a:rPr lang="en-US" sz="1500" dirty="0"/>
              <a:t> 1948 </a:t>
            </a:r>
            <a:r>
              <a:rPr lang="en-US" sz="1500" dirty="0" err="1"/>
              <a:t>hingga</a:t>
            </a:r>
            <a:r>
              <a:rPr lang="en-US" sz="1500" dirty="0"/>
              <a:t> </a:t>
            </a:r>
            <a:r>
              <a:rPr lang="en-US" sz="1500" dirty="0" err="1"/>
              <a:t>sekarang</a:t>
            </a:r>
            <a:r>
              <a:rPr lang="en-US" sz="1500" dirty="0"/>
              <a:t>.</a:t>
            </a:r>
          </a:p>
          <a:p>
            <a:endParaRPr lang="en-US" sz="1500" dirty="0"/>
          </a:p>
          <a:p>
            <a:r>
              <a:rPr lang="en-US" sz="1500" dirty="0" err="1"/>
              <a:t>Terbentuk</a:t>
            </a:r>
            <a:r>
              <a:rPr lang="en-US" sz="1500" dirty="0"/>
              <a:t> juga </a:t>
            </a:r>
            <a:r>
              <a:rPr lang="en-US" sz="1500" dirty="0" err="1"/>
              <a:t>organisasi</a:t>
            </a:r>
            <a:r>
              <a:rPr lang="en-US" sz="1500" dirty="0"/>
              <a:t> </a:t>
            </a:r>
            <a:r>
              <a:rPr lang="en-US" sz="1500" dirty="0" err="1"/>
              <a:t>internasional</a:t>
            </a:r>
            <a:r>
              <a:rPr lang="en-US" sz="1500" dirty="0"/>
              <a:t> yang </a:t>
            </a:r>
            <a:r>
              <a:rPr lang="en-US" sz="1500" dirty="0" err="1"/>
              <a:t>fungsinya</a:t>
            </a:r>
            <a:r>
              <a:rPr lang="en-US" sz="1500" dirty="0"/>
              <a:t> </a:t>
            </a:r>
            <a:r>
              <a:rPr lang="en-US" sz="1500" dirty="0" err="1"/>
              <a:t>menyerupai</a:t>
            </a:r>
            <a:r>
              <a:rPr lang="en-US" sz="1500" dirty="0"/>
              <a:t> </a:t>
            </a:r>
            <a:r>
              <a:rPr lang="en-US" sz="1500" dirty="0" err="1"/>
              <a:t>pemerintahan</a:t>
            </a:r>
            <a:r>
              <a:rPr lang="en-US" sz="1500" dirty="0"/>
              <a:t> </a:t>
            </a:r>
            <a:r>
              <a:rPr lang="en-US" sz="1500" dirty="0" err="1"/>
              <a:t>dunia</a:t>
            </a:r>
            <a:r>
              <a:rPr lang="en-US" sz="1500" dirty="0"/>
              <a:t> </a:t>
            </a:r>
            <a:r>
              <a:rPr lang="en-US" sz="1500" dirty="0" err="1"/>
              <a:t>untuk</a:t>
            </a:r>
            <a:r>
              <a:rPr lang="en-US" sz="1500" dirty="0"/>
              <a:t> </a:t>
            </a:r>
            <a:r>
              <a:rPr lang="en-US" sz="1500" dirty="0" err="1"/>
              <a:t>tujuan</a:t>
            </a:r>
            <a:r>
              <a:rPr lang="en-US" sz="1500" dirty="0"/>
              <a:t> </a:t>
            </a:r>
            <a:r>
              <a:rPr lang="en-US" sz="1500" dirty="0" err="1"/>
              <a:t>perdamaian</a:t>
            </a:r>
            <a:r>
              <a:rPr lang="en-US" sz="1500" dirty="0"/>
              <a:t> </a:t>
            </a:r>
            <a:r>
              <a:rPr lang="en-US" sz="1500" dirty="0" err="1"/>
              <a:t>dan</a:t>
            </a:r>
            <a:r>
              <a:rPr lang="en-US" sz="1500" dirty="0"/>
              <a:t> </a:t>
            </a:r>
            <a:r>
              <a:rPr lang="en-US" sz="1500" dirty="0" err="1"/>
              <a:t>kesejahteraan</a:t>
            </a:r>
            <a:r>
              <a:rPr lang="en-US" sz="1500" dirty="0"/>
              <a:t> </a:t>
            </a:r>
            <a:r>
              <a:rPr lang="en-US" sz="1500" dirty="0" err="1"/>
              <a:t>umat</a:t>
            </a:r>
            <a:r>
              <a:rPr lang="en-US" sz="1500" dirty="0"/>
              <a:t> </a:t>
            </a:r>
            <a:r>
              <a:rPr lang="en-US" sz="1500" dirty="0" err="1"/>
              <a:t>manusia</a:t>
            </a:r>
            <a:r>
              <a:rPr lang="en-US" sz="1500" dirty="0"/>
              <a:t>, </a:t>
            </a:r>
            <a:r>
              <a:rPr lang="en-US" sz="1500" dirty="0" err="1"/>
              <a:t>seperti</a:t>
            </a:r>
            <a:r>
              <a:rPr lang="en-US" sz="1500" dirty="0"/>
              <a:t> </a:t>
            </a:r>
            <a:r>
              <a:rPr lang="en-US" sz="1500" dirty="0" err="1"/>
              <a:t>Liga</a:t>
            </a:r>
            <a:r>
              <a:rPr lang="en-US" sz="1500" dirty="0"/>
              <a:t> </a:t>
            </a:r>
            <a:r>
              <a:rPr lang="en-US" sz="1500" dirty="0" err="1"/>
              <a:t>Bangsa</a:t>
            </a:r>
            <a:r>
              <a:rPr lang="en-US" sz="1500" dirty="0"/>
              <a:t> </a:t>
            </a:r>
            <a:r>
              <a:rPr lang="en-US" sz="1500" dirty="0" err="1"/>
              <a:t>Bangsa</a:t>
            </a:r>
            <a:r>
              <a:rPr lang="en-US" sz="1500" dirty="0"/>
              <a:t>, yang </a:t>
            </a:r>
            <a:r>
              <a:rPr lang="en-US" sz="1500" dirty="0" err="1"/>
              <a:t>kemudian</a:t>
            </a:r>
            <a:r>
              <a:rPr lang="en-US" sz="1500" dirty="0"/>
              <a:t> </a:t>
            </a:r>
            <a:r>
              <a:rPr lang="en-US" sz="1500" dirty="0" err="1"/>
              <a:t>digantikan</a:t>
            </a:r>
            <a:r>
              <a:rPr lang="en-US" sz="1500" dirty="0"/>
              <a:t> </a:t>
            </a:r>
            <a:r>
              <a:rPr lang="en-US" sz="1500" dirty="0" err="1"/>
              <a:t>oleh</a:t>
            </a:r>
            <a:r>
              <a:rPr lang="en-US" sz="1500" dirty="0"/>
              <a:t> </a:t>
            </a:r>
            <a:r>
              <a:rPr lang="en-US" sz="1500" dirty="0" err="1"/>
              <a:t>Perserikatan</a:t>
            </a:r>
            <a:r>
              <a:rPr lang="en-US" sz="1500" dirty="0"/>
              <a:t> </a:t>
            </a:r>
            <a:r>
              <a:rPr lang="en-US" sz="1500" dirty="0" err="1"/>
              <a:t>Bangsa-Bangsa</a:t>
            </a:r>
            <a:r>
              <a:rPr lang="en-US" sz="1500" dirty="0"/>
              <a:t>. </a:t>
            </a:r>
            <a:r>
              <a:rPr lang="en-US" sz="1500" dirty="0" err="1"/>
              <a:t>Adanya</a:t>
            </a:r>
            <a:r>
              <a:rPr lang="en-US" sz="1500" dirty="0"/>
              <a:t> </a:t>
            </a:r>
            <a:r>
              <a:rPr lang="en-US" sz="1500" dirty="0" err="1"/>
              <a:t>perluasan</a:t>
            </a:r>
            <a:r>
              <a:rPr lang="en-US" sz="1500" dirty="0"/>
              <a:t> </a:t>
            </a:r>
            <a:r>
              <a:rPr lang="en-US" sz="1500" dirty="0" err="1"/>
              <a:t>ruang</a:t>
            </a:r>
            <a:r>
              <a:rPr lang="en-US" sz="1500" dirty="0"/>
              <a:t> </a:t>
            </a:r>
            <a:r>
              <a:rPr lang="en-US" sz="1500" dirty="0" err="1"/>
              <a:t>lingkup</a:t>
            </a:r>
            <a:r>
              <a:rPr lang="en-US" sz="1500" dirty="0"/>
              <a:t> </a:t>
            </a:r>
            <a:r>
              <a:rPr lang="en-US" sz="1500" dirty="0" err="1"/>
              <a:t>traktat</a:t>
            </a:r>
            <a:r>
              <a:rPr lang="en-US" sz="1500" dirty="0"/>
              <a:t> </a:t>
            </a:r>
            <a:r>
              <a:rPr lang="en-US" sz="1500" dirty="0" err="1"/>
              <a:t>multiulateral</a:t>
            </a:r>
            <a:r>
              <a:rPr lang="en-US" sz="1500" dirty="0"/>
              <a:t> </a:t>
            </a:r>
            <a:r>
              <a:rPr lang="en-US" sz="1500" dirty="0" err="1"/>
              <a:t>tidak</a:t>
            </a:r>
            <a:r>
              <a:rPr lang="en-US" sz="1500" dirty="0"/>
              <a:t> </a:t>
            </a:r>
            <a:r>
              <a:rPr lang="en-US" sz="1500" dirty="0" err="1"/>
              <a:t>saja</a:t>
            </a:r>
            <a:r>
              <a:rPr lang="en-US" sz="1500" dirty="0"/>
              <a:t> </a:t>
            </a:r>
            <a:r>
              <a:rPr lang="en-US" sz="1500" dirty="0" err="1"/>
              <a:t>dibidang</a:t>
            </a:r>
            <a:r>
              <a:rPr lang="en-US" sz="1500" dirty="0"/>
              <a:t> </a:t>
            </a:r>
            <a:r>
              <a:rPr lang="en-US" sz="1500" dirty="0" err="1"/>
              <a:t>sosial</a:t>
            </a:r>
            <a:r>
              <a:rPr lang="en-US" sz="1500" dirty="0"/>
              <a:t> </a:t>
            </a:r>
            <a:r>
              <a:rPr lang="en-US" sz="1500" dirty="0" err="1"/>
              <a:t>ekonomi</a:t>
            </a:r>
            <a:r>
              <a:rPr lang="en-US" sz="1500" dirty="0"/>
              <a:t> </a:t>
            </a:r>
            <a:r>
              <a:rPr lang="en-US" sz="1500" dirty="0" err="1"/>
              <a:t>tetapi</a:t>
            </a:r>
            <a:r>
              <a:rPr lang="en-US" sz="1500" dirty="0"/>
              <a:t> </a:t>
            </a:r>
            <a:r>
              <a:rPr lang="en-US" sz="1500" dirty="0" err="1"/>
              <a:t>juga</a:t>
            </a:r>
            <a:r>
              <a:rPr lang="en-US" sz="1500" dirty="0"/>
              <a:t> </a:t>
            </a:r>
            <a:r>
              <a:rPr lang="en-US" sz="1500" dirty="0" err="1"/>
              <a:t>mencakup</a:t>
            </a:r>
            <a:r>
              <a:rPr lang="en-US" sz="1500" dirty="0"/>
              <a:t> </a:t>
            </a:r>
            <a:r>
              <a:rPr lang="en-US" sz="1500" dirty="0" err="1"/>
              <a:t>perlindungan</a:t>
            </a:r>
            <a:r>
              <a:rPr lang="en-US" sz="1500" dirty="0"/>
              <a:t> </a:t>
            </a:r>
            <a:r>
              <a:rPr lang="en-US" sz="1500" dirty="0" err="1"/>
              <a:t>hak-hak</a:t>
            </a:r>
            <a:r>
              <a:rPr lang="en-US" sz="1500" dirty="0"/>
              <a:t> </a:t>
            </a:r>
            <a:r>
              <a:rPr lang="en-US" sz="1500" dirty="0" err="1"/>
              <a:t>dan</a:t>
            </a:r>
            <a:r>
              <a:rPr lang="en-US" sz="1500" dirty="0"/>
              <a:t> </a:t>
            </a:r>
            <a:r>
              <a:rPr lang="en-US" sz="1500" dirty="0" err="1"/>
              <a:t>kebebasan-kebesasan</a:t>
            </a:r>
            <a:r>
              <a:rPr lang="en-US" sz="1500" dirty="0"/>
              <a:t> fundamental </a:t>
            </a:r>
            <a:r>
              <a:rPr lang="en-US" sz="1500" dirty="0" err="1"/>
              <a:t>individu</a:t>
            </a:r>
            <a:endParaRPr lang="en-US" sz="1500" dirty="0"/>
          </a:p>
        </p:txBody>
      </p:sp>
      <p:sp>
        <p:nvSpPr>
          <p:cNvPr id="3" name="TextBox 2"/>
          <p:cNvSpPr txBox="1"/>
          <p:nvPr/>
        </p:nvSpPr>
        <p:spPr>
          <a:xfrm>
            <a:off x="2749394" y="152856"/>
            <a:ext cx="32560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SEJARAH HUKUM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5"/>
          <p:cNvSpPr txBox="1">
            <a:spLocks noGrp="1"/>
          </p:cNvSpPr>
          <p:nvPr>
            <p:ph type="ctrTitle" idx="15"/>
          </p:nvPr>
        </p:nvSpPr>
        <p:spPr>
          <a:xfrm>
            <a:off x="2007669" y="304800"/>
            <a:ext cx="5273100" cy="9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SEJARAH HUKUM </a:t>
            </a:r>
            <a:endParaRPr dirty="0"/>
          </a:p>
        </p:txBody>
      </p:sp>
      <p:sp>
        <p:nvSpPr>
          <p:cNvPr id="449" name="Google Shape;449;p35"/>
          <p:cNvSpPr/>
          <p:nvPr/>
        </p:nvSpPr>
        <p:spPr>
          <a:xfrm>
            <a:off x="1215347" y="4638920"/>
            <a:ext cx="6668557" cy="24049"/>
          </a:xfrm>
          <a:custGeom>
            <a:avLst/>
            <a:gdLst/>
            <a:ahLst/>
            <a:cxnLst/>
            <a:rect l="l" t="t" r="r" b="b"/>
            <a:pathLst>
              <a:path w="137199" h="1426" extrusionOk="0">
                <a:moveTo>
                  <a:pt x="12716" y="0"/>
                </a:moveTo>
                <a:cubicBezTo>
                  <a:pt x="1" y="0"/>
                  <a:pt x="1" y="1426"/>
                  <a:pt x="12716" y="1426"/>
                </a:cubicBezTo>
                <a:cubicBezTo>
                  <a:pt x="13005" y="1426"/>
                  <a:pt x="13301" y="1425"/>
                  <a:pt x="13603" y="1424"/>
                </a:cubicBezTo>
                <a:cubicBezTo>
                  <a:pt x="54189" y="1285"/>
                  <a:pt x="94810" y="1008"/>
                  <a:pt x="135396" y="800"/>
                </a:cubicBezTo>
                <a:cubicBezTo>
                  <a:pt x="137198" y="800"/>
                  <a:pt x="137198" y="627"/>
                  <a:pt x="135396" y="627"/>
                </a:cubicBezTo>
                <a:cubicBezTo>
                  <a:pt x="94810" y="419"/>
                  <a:pt x="54189" y="141"/>
                  <a:pt x="13603" y="3"/>
                </a:cubicBezTo>
                <a:cubicBezTo>
                  <a:pt x="13301" y="1"/>
                  <a:pt x="13005" y="0"/>
                  <a:pt x="1271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90831" y="1130267"/>
            <a:ext cx="7617748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Terdapat</a:t>
            </a:r>
            <a:r>
              <a:rPr lang="en-US" sz="1600" dirty="0"/>
              <a:t> </a:t>
            </a:r>
            <a:r>
              <a:rPr lang="en-US" sz="1600" dirty="0" err="1"/>
              <a:t>beberapa</a:t>
            </a:r>
            <a:r>
              <a:rPr lang="en-US" sz="1600" dirty="0"/>
              <a:t> </a:t>
            </a:r>
            <a:r>
              <a:rPr lang="en-US" sz="1600" dirty="0" err="1"/>
              <a:t>penyebab</a:t>
            </a:r>
            <a:r>
              <a:rPr lang="en-US" sz="1600" dirty="0"/>
              <a:t> yang </a:t>
            </a:r>
            <a:r>
              <a:rPr lang="en-US" sz="1600" dirty="0" err="1"/>
              <a:t>mengakibatkan</a:t>
            </a:r>
            <a:r>
              <a:rPr lang="en-US" sz="1600" dirty="0"/>
              <a:t> </a:t>
            </a:r>
            <a:r>
              <a:rPr lang="en-US" sz="1600" dirty="0" err="1"/>
              <a:t>adanya</a:t>
            </a:r>
            <a:r>
              <a:rPr lang="en-US" sz="1600" dirty="0"/>
              <a:t> </a:t>
            </a:r>
            <a:r>
              <a:rPr lang="en-US" sz="1600" dirty="0" err="1"/>
              <a:t>perubahan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hukum</a:t>
            </a:r>
            <a:r>
              <a:rPr lang="en-US" sz="1600" dirty="0"/>
              <a:t> </a:t>
            </a:r>
            <a:r>
              <a:rPr lang="en-US" sz="1600" dirty="0" err="1"/>
              <a:t>saat</a:t>
            </a:r>
            <a:r>
              <a:rPr lang="en-US" sz="1600" dirty="0"/>
              <a:t> </a:t>
            </a:r>
            <a:r>
              <a:rPr lang="en-US" sz="1600" dirty="0" err="1"/>
              <a:t>itu</a:t>
            </a:r>
            <a:r>
              <a:rPr lang="en-US" sz="1600" dirty="0"/>
              <a:t>, </a:t>
            </a:r>
            <a:r>
              <a:rPr lang="en-US" sz="1600" dirty="0" err="1"/>
              <a:t>yaitu</a:t>
            </a:r>
            <a:r>
              <a:rPr lang="en-US" sz="1600" dirty="0"/>
              <a:t> :</a:t>
            </a:r>
          </a:p>
          <a:p>
            <a:pPr marL="342900" indent="-342900">
              <a:buFont typeface="+mj-lt"/>
              <a:buAutoNum type="alphaLcPeriod"/>
            </a:pPr>
            <a:r>
              <a:rPr lang="en-US" sz="1600" dirty="0" err="1"/>
              <a:t>Adanya</a:t>
            </a:r>
            <a:r>
              <a:rPr lang="en-US" sz="1600" dirty="0"/>
              <a:t> </a:t>
            </a:r>
            <a:r>
              <a:rPr lang="en-US" sz="1600" dirty="0" err="1"/>
              <a:t>rasionalisme</a:t>
            </a:r>
            <a:r>
              <a:rPr lang="en-US" sz="1600" dirty="0"/>
              <a:t> </a:t>
            </a:r>
            <a:r>
              <a:rPr lang="en-US" sz="1600" dirty="0" err="1"/>
              <a:t>abad</a:t>
            </a:r>
            <a:r>
              <a:rPr lang="en-US" sz="1600" dirty="0"/>
              <a:t> 18, yang </a:t>
            </a:r>
            <a:r>
              <a:rPr lang="en-US" sz="1600" dirty="0" err="1"/>
              <a:t>didasarkan</a:t>
            </a:r>
            <a:r>
              <a:rPr lang="en-US" sz="1600" dirty="0"/>
              <a:t> </a:t>
            </a:r>
            <a:r>
              <a:rPr lang="en-US" sz="1600" dirty="0" err="1"/>
              <a:t>atas</a:t>
            </a:r>
            <a:r>
              <a:rPr lang="en-US" sz="1600" dirty="0"/>
              <a:t> </a:t>
            </a:r>
            <a:r>
              <a:rPr lang="en-US" sz="1600" dirty="0" err="1"/>
              <a:t>hukum</a:t>
            </a:r>
            <a:r>
              <a:rPr lang="en-US" sz="1600" dirty="0"/>
              <a:t> </a:t>
            </a:r>
            <a:r>
              <a:rPr lang="en-US" sz="1600" dirty="0" err="1"/>
              <a:t>alam</a:t>
            </a:r>
            <a:r>
              <a:rPr lang="en-US" sz="1600" dirty="0"/>
              <a:t>, </a:t>
            </a:r>
            <a:r>
              <a:rPr lang="en-US" sz="1600" dirty="0" err="1"/>
              <a:t>kekuatan</a:t>
            </a:r>
            <a:r>
              <a:rPr lang="en-US" sz="1600" dirty="0"/>
              <a:t> </a:t>
            </a:r>
            <a:r>
              <a:rPr lang="en-US" sz="1600" dirty="0" err="1"/>
              <a:t>akal</a:t>
            </a:r>
            <a:r>
              <a:rPr lang="en-US" sz="1600" dirty="0"/>
              <a:t>, </a:t>
            </a:r>
            <a:r>
              <a:rPr lang="en-US" sz="1600" dirty="0" err="1"/>
              <a:t>dan</a:t>
            </a:r>
            <a:r>
              <a:rPr lang="en-US" sz="1600" dirty="0"/>
              <a:t> prinsip2 yang </a:t>
            </a:r>
            <a:r>
              <a:rPr lang="en-US" sz="1600" dirty="0" err="1"/>
              <a:t>semuanya</a:t>
            </a:r>
            <a:r>
              <a:rPr lang="en-US" sz="1600" dirty="0"/>
              <a:t> </a:t>
            </a:r>
            <a:r>
              <a:rPr lang="en-US" sz="1600" dirty="0" err="1"/>
              <a:t>berperan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filsafat</a:t>
            </a:r>
            <a:r>
              <a:rPr lang="en-US" sz="1600" dirty="0"/>
              <a:t> </a:t>
            </a:r>
            <a:r>
              <a:rPr lang="en-US" sz="1600" dirty="0" err="1"/>
              <a:t>hukum</a:t>
            </a:r>
            <a:r>
              <a:rPr lang="en-US" sz="1600" dirty="0"/>
              <a:t>, </a:t>
            </a:r>
            <a:r>
              <a:rPr lang="en-US" sz="1600" dirty="0" err="1"/>
              <a:t>karena</a:t>
            </a:r>
            <a:r>
              <a:rPr lang="en-US" sz="1600" dirty="0"/>
              <a:t> </a:t>
            </a:r>
            <a:r>
              <a:rPr lang="en-US" sz="1600" dirty="0" err="1"/>
              <a:t>mengandalkan</a:t>
            </a:r>
            <a:r>
              <a:rPr lang="en-US" sz="1600" dirty="0"/>
              <a:t> </a:t>
            </a:r>
            <a:r>
              <a:rPr lang="en-US" sz="1600" dirty="0" err="1"/>
              <a:t>jalan</a:t>
            </a:r>
            <a:r>
              <a:rPr lang="en-US" sz="1600" dirty="0"/>
              <a:t> </a:t>
            </a:r>
            <a:r>
              <a:rPr lang="en-US" sz="1600" dirty="0" err="1"/>
              <a:t>pikiran</a:t>
            </a:r>
            <a:r>
              <a:rPr lang="en-US" sz="1600" dirty="0"/>
              <a:t> </a:t>
            </a:r>
            <a:r>
              <a:rPr lang="en-US" sz="1600" dirty="0" err="1"/>
              <a:t>deduktif</a:t>
            </a:r>
            <a:r>
              <a:rPr lang="en-US" sz="1600" dirty="0"/>
              <a:t> </a:t>
            </a:r>
            <a:r>
              <a:rPr lang="en-US" sz="1600" dirty="0" err="1"/>
              <a:t>tanpa</a:t>
            </a:r>
            <a:r>
              <a:rPr lang="en-US" sz="1600" dirty="0"/>
              <a:t> </a:t>
            </a:r>
            <a:r>
              <a:rPr lang="en-US" sz="1600" dirty="0" err="1"/>
              <a:t>mempehatikan</a:t>
            </a:r>
            <a:r>
              <a:rPr lang="en-US" sz="1600" dirty="0"/>
              <a:t> </a:t>
            </a:r>
            <a:r>
              <a:rPr lang="en-US" sz="1600" dirty="0" err="1"/>
              <a:t>fakta</a:t>
            </a:r>
            <a:r>
              <a:rPr lang="en-US" sz="1600" dirty="0"/>
              <a:t> </a:t>
            </a:r>
            <a:r>
              <a:rPr lang="en-US" sz="1600" dirty="0" err="1"/>
              <a:t>sejarah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kondisi</a:t>
            </a:r>
            <a:r>
              <a:rPr lang="en-US" sz="1600" dirty="0"/>
              <a:t> </a:t>
            </a:r>
            <a:r>
              <a:rPr lang="en-US" sz="1600" dirty="0" err="1"/>
              <a:t>nasional</a:t>
            </a:r>
            <a:endParaRPr lang="en-US" sz="1600" dirty="0"/>
          </a:p>
          <a:p>
            <a:pPr marL="342900" indent="-342900">
              <a:buFont typeface="+mj-lt"/>
              <a:buAutoNum type="alphaLcPeriod"/>
            </a:pPr>
            <a:r>
              <a:rPr lang="en-US" sz="1600" dirty="0" err="1"/>
              <a:t>Semangat</a:t>
            </a:r>
            <a:r>
              <a:rPr lang="en-US" sz="1600" dirty="0"/>
              <a:t> </a:t>
            </a:r>
            <a:r>
              <a:rPr lang="en-US" sz="1600" dirty="0" err="1"/>
              <a:t>Revolusi</a:t>
            </a:r>
            <a:r>
              <a:rPr lang="en-US" sz="1600" dirty="0"/>
              <a:t> </a:t>
            </a:r>
            <a:r>
              <a:rPr lang="en-US" sz="1600" dirty="0" err="1"/>
              <a:t>Perancis</a:t>
            </a:r>
            <a:r>
              <a:rPr lang="en-US" sz="1600" dirty="0"/>
              <a:t> </a:t>
            </a:r>
            <a:r>
              <a:rPr lang="en-US" sz="1600" dirty="0" err="1"/>
              <a:t>yg</a:t>
            </a:r>
            <a:r>
              <a:rPr lang="en-US" sz="1600" dirty="0"/>
              <a:t> </a:t>
            </a:r>
            <a:r>
              <a:rPr lang="en-US" sz="1600" dirty="0" err="1"/>
              <a:t>menentang</a:t>
            </a:r>
            <a:r>
              <a:rPr lang="en-US" sz="1600" dirty="0"/>
              <a:t> </a:t>
            </a:r>
            <a:r>
              <a:rPr lang="en-US" sz="1600" dirty="0" err="1"/>
              <a:t>wewenang</a:t>
            </a:r>
            <a:r>
              <a:rPr lang="en-US" sz="1600" dirty="0"/>
              <a:t> </a:t>
            </a:r>
            <a:r>
              <a:rPr lang="en-US" sz="1600" dirty="0" err="1"/>
              <a:t>tradisi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misi</a:t>
            </a:r>
            <a:r>
              <a:rPr lang="en-US" sz="1600" dirty="0"/>
              <a:t> </a:t>
            </a:r>
            <a:r>
              <a:rPr lang="en-US" sz="1600" dirty="0" err="1"/>
              <a:t>kosmopolitan</a:t>
            </a:r>
            <a:r>
              <a:rPr lang="en-US" sz="1600" dirty="0"/>
              <a:t> (</a:t>
            </a:r>
            <a:r>
              <a:rPr lang="en-US" sz="1600" dirty="0" err="1"/>
              <a:t>kepercayaan</a:t>
            </a:r>
            <a:r>
              <a:rPr lang="en-US" sz="1600" dirty="0"/>
              <a:t> </a:t>
            </a:r>
            <a:r>
              <a:rPr lang="en-US" sz="1600" dirty="0" err="1"/>
              <a:t>kepada</a:t>
            </a:r>
            <a:r>
              <a:rPr lang="en-US" sz="1600" dirty="0"/>
              <a:t> </a:t>
            </a:r>
            <a:r>
              <a:rPr lang="en-US" sz="1600" dirty="0" err="1"/>
              <a:t>rasio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kekuatan</a:t>
            </a:r>
            <a:r>
              <a:rPr lang="en-US" sz="1600" dirty="0"/>
              <a:t> </a:t>
            </a:r>
            <a:r>
              <a:rPr lang="en-US" sz="1600" dirty="0" err="1"/>
              <a:t>tekad</a:t>
            </a:r>
            <a:r>
              <a:rPr lang="en-US" sz="1600" dirty="0"/>
              <a:t> </a:t>
            </a:r>
            <a:r>
              <a:rPr lang="en-US" sz="1600" dirty="0" err="1"/>
              <a:t>manusia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mengatasi</a:t>
            </a:r>
            <a:r>
              <a:rPr lang="en-US" sz="1600" dirty="0"/>
              <a:t> </a:t>
            </a:r>
            <a:r>
              <a:rPr lang="en-US" sz="1600" dirty="0" err="1"/>
              <a:t>lingkungan-nya</a:t>
            </a:r>
            <a:r>
              <a:rPr lang="en-US" sz="1600" dirty="0"/>
              <a:t>)</a:t>
            </a:r>
          </a:p>
          <a:p>
            <a:pPr marL="342900" indent="-342900">
              <a:buFont typeface="+mj-lt"/>
              <a:buAutoNum type="alphaLcPeriod"/>
            </a:pPr>
            <a:r>
              <a:rPr lang="en-US" sz="1600" dirty="0" err="1"/>
              <a:t>Adanya</a:t>
            </a:r>
            <a:r>
              <a:rPr lang="en-US" sz="1600" dirty="0"/>
              <a:t> </a:t>
            </a:r>
            <a:r>
              <a:rPr lang="en-US" sz="1600" dirty="0" err="1"/>
              <a:t>pendapat</a:t>
            </a:r>
            <a:r>
              <a:rPr lang="en-US" sz="1600" dirty="0"/>
              <a:t> yang </a:t>
            </a:r>
            <a:r>
              <a:rPr lang="en-US" sz="1600" dirty="0" err="1"/>
              <a:t>melarang</a:t>
            </a:r>
            <a:r>
              <a:rPr lang="en-US" sz="1600" dirty="0"/>
              <a:t> hakim </a:t>
            </a:r>
            <a:r>
              <a:rPr lang="en-US" sz="1600" dirty="0" err="1"/>
              <a:t>menafsirkan</a:t>
            </a:r>
            <a:r>
              <a:rPr lang="en-US" sz="1600" dirty="0"/>
              <a:t> </a:t>
            </a:r>
            <a:r>
              <a:rPr lang="en-US" sz="1600" dirty="0" err="1"/>
              <a:t>hukum</a:t>
            </a:r>
            <a:r>
              <a:rPr lang="en-US" sz="1600" dirty="0"/>
              <a:t> </a:t>
            </a:r>
            <a:r>
              <a:rPr lang="en-US" sz="1600" dirty="0" err="1"/>
              <a:t>karena</a:t>
            </a:r>
            <a:r>
              <a:rPr lang="en-US" sz="1600" dirty="0"/>
              <a:t> </a:t>
            </a:r>
            <a:r>
              <a:rPr lang="en-US" sz="1600" dirty="0" err="1"/>
              <a:t>uu</a:t>
            </a:r>
            <a:r>
              <a:rPr lang="en-US" sz="1600" dirty="0"/>
              <a:t> </a:t>
            </a:r>
            <a:r>
              <a:rPr lang="en-US" sz="1600" dirty="0" err="1"/>
              <a:t>dianggap</a:t>
            </a:r>
            <a:r>
              <a:rPr lang="en-US" sz="1600" dirty="0"/>
              <a:t>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memecahkan</a:t>
            </a:r>
            <a:r>
              <a:rPr lang="en-US" sz="1600" dirty="0"/>
              <a:t> </a:t>
            </a:r>
            <a:r>
              <a:rPr lang="en-US" sz="1600" dirty="0" err="1"/>
              <a:t>semua</a:t>
            </a:r>
            <a:r>
              <a:rPr lang="en-US" sz="1600" dirty="0"/>
              <a:t> </a:t>
            </a:r>
            <a:r>
              <a:rPr lang="en-US" sz="1600" dirty="0" err="1"/>
              <a:t>masalah</a:t>
            </a:r>
            <a:r>
              <a:rPr lang="en-US" sz="1600" dirty="0"/>
              <a:t> </a:t>
            </a:r>
            <a:r>
              <a:rPr lang="en-US" sz="1600" dirty="0" err="1"/>
              <a:t>hukum</a:t>
            </a:r>
            <a:r>
              <a:rPr lang="en-US" sz="1600" dirty="0"/>
              <a:t>.</a:t>
            </a:r>
          </a:p>
          <a:p>
            <a:pPr marL="342900" indent="-342900">
              <a:buFont typeface="+mj-lt"/>
              <a:buAutoNum type="alphaLcPeriod"/>
            </a:pPr>
            <a:r>
              <a:rPr lang="en-US" sz="1600" dirty="0" err="1"/>
              <a:t>Kodifikasi</a:t>
            </a:r>
            <a:r>
              <a:rPr lang="en-US" sz="1600" dirty="0"/>
              <a:t> </a:t>
            </a:r>
            <a:r>
              <a:rPr lang="en-US" sz="1600" dirty="0" err="1"/>
              <a:t>hukum</a:t>
            </a:r>
            <a:r>
              <a:rPr lang="en-US" sz="1600" dirty="0"/>
              <a:t> di </a:t>
            </a:r>
            <a:r>
              <a:rPr lang="en-US" sz="1600" dirty="0" err="1"/>
              <a:t>Jerman</a:t>
            </a:r>
            <a:r>
              <a:rPr lang="en-US" sz="1600" dirty="0"/>
              <a:t> yang </a:t>
            </a:r>
            <a:r>
              <a:rPr lang="en-US" sz="1600" dirty="0" err="1"/>
              <a:t>diusulkan</a:t>
            </a:r>
            <a:r>
              <a:rPr lang="en-US" sz="1600" dirty="0"/>
              <a:t> Thibaut (guru </a:t>
            </a:r>
            <a:r>
              <a:rPr lang="en-US" sz="1600" dirty="0" err="1"/>
              <a:t>besar</a:t>
            </a:r>
            <a:r>
              <a:rPr lang="en-US" sz="1600" dirty="0"/>
              <a:t> Heidelberg): </a:t>
            </a:r>
            <a:r>
              <a:rPr lang="en-US" sz="1600" dirty="0" err="1"/>
              <a:t>hukum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tumbuh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sejarah</a:t>
            </a:r>
            <a:r>
              <a:rPr lang="en-US" sz="1600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 flipH="1">
            <a:off x="919160" y="1048283"/>
            <a:ext cx="7016150" cy="3376571"/>
          </a:xfrm>
        </p:spPr>
        <p:txBody>
          <a:bodyPr/>
          <a:lstStyle/>
          <a:p>
            <a:pPr algn="l"/>
            <a:r>
              <a:rPr lang="en-US" dirty="0" err="1"/>
              <a:t>Adapun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didunia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:</a:t>
            </a:r>
          </a:p>
          <a:p>
            <a:pPr algn="l"/>
            <a:endParaRPr lang="en-US" dirty="0"/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/>
              <a:t>Civil Law : codified law, abstract law, predictability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/>
              <a:t>Common law : Case </a:t>
            </a:r>
            <a:r>
              <a:rPr lang="en-US" dirty="0" err="1"/>
              <a:t>analyis</a:t>
            </a:r>
            <a:r>
              <a:rPr lang="en-US" dirty="0"/>
              <a:t>, </a:t>
            </a:r>
            <a:r>
              <a:rPr lang="en-US" dirty="0" err="1"/>
              <a:t>phrocedural</a:t>
            </a:r>
            <a:r>
              <a:rPr lang="en-US" dirty="0"/>
              <a:t> emphasis, </a:t>
            </a:r>
            <a:r>
              <a:rPr lang="en-US" dirty="0" err="1"/>
              <a:t>flexilibility</a:t>
            </a:r>
            <a:endParaRPr lang="en-US" dirty="0"/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/>
              <a:t>Islamic Law : religious based, law is static, affects day to day life.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/>
              <a:t>Socialist Law : Furthers communist ideology, bureaucratized, minimizes private rights;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/>
              <a:t>Sub Saharan Africa Law : community oriented, customary rules, minimizes individuality.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/>
              <a:t>Far East Law : Stresses harmony and social order, shuns legal process, bureaucratized.</a:t>
            </a:r>
          </a:p>
          <a:p>
            <a:pPr algn="l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35842" y="163859"/>
            <a:ext cx="3649648" cy="466762"/>
          </a:xfrm>
        </p:spPr>
        <p:txBody>
          <a:bodyPr/>
          <a:lstStyle/>
          <a:p>
            <a:r>
              <a:rPr lang="en-US" dirty="0"/>
              <a:t>SEJARAH HUKUM</a:t>
            </a:r>
          </a:p>
        </p:txBody>
      </p:sp>
    </p:spTree>
    <p:extLst>
      <p:ext uri="{BB962C8B-B14F-4D97-AF65-F5344CB8AC3E}">
        <p14:creationId xmlns:p14="http://schemas.microsoft.com/office/powerpoint/2010/main" val="3829115722"/>
      </p:ext>
    </p:extLst>
  </p:cSld>
  <p:clrMapOvr>
    <a:masterClrMapping/>
  </p:clrMapOvr>
</p:sld>
</file>

<file path=ppt/theme/theme1.xml><?xml version="1.0" encoding="utf-8"?>
<a:theme xmlns:a="http://schemas.openxmlformats.org/drawingml/2006/main" name="Papyrus History Lesson by Slidesgo">
  <a:themeElements>
    <a:clrScheme name="Simple Light">
      <a:dk1>
        <a:srgbClr val="482400"/>
      </a:dk1>
      <a:lt1>
        <a:srgbClr val="FFFFFF"/>
      </a:lt1>
      <a:dk2>
        <a:srgbClr val="595959"/>
      </a:dk2>
      <a:lt2>
        <a:srgbClr val="EEEEEE"/>
      </a:lt2>
      <a:accent1>
        <a:srgbClr val="482400"/>
      </a:accent1>
      <a:accent2>
        <a:srgbClr val="C1AD8F"/>
      </a:accent2>
      <a:accent3>
        <a:srgbClr val="553333"/>
      </a:accent3>
      <a:accent4>
        <a:srgbClr val="C1AD8F"/>
      </a:accent4>
      <a:accent5>
        <a:srgbClr val="482400"/>
      </a:accent5>
      <a:accent6>
        <a:srgbClr val="C1AD8F"/>
      </a:accent6>
      <a:hlink>
        <a:srgbClr val="4824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973</Words>
  <Application>Microsoft Macintosh PowerPoint</Application>
  <PresentationFormat>On-screen Show (16:9)</PresentationFormat>
  <Paragraphs>58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Livvic</vt:lpstr>
      <vt:lpstr>Livvic Light</vt:lpstr>
      <vt:lpstr>Nunito Light</vt:lpstr>
      <vt:lpstr>Redressed</vt:lpstr>
      <vt:lpstr>Roboto Slab Regular</vt:lpstr>
      <vt:lpstr>Papyrus History Lesson by Slidesgo</vt:lpstr>
      <vt:lpstr>SEJARAH  HUKUM</vt:lpstr>
      <vt:lpstr>SEJARAH HUKUM</vt:lpstr>
      <vt:lpstr>SEJARAH HUKUM</vt:lpstr>
      <vt:lpstr>SEJARAH HUKUM</vt:lpstr>
      <vt:lpstr>SEJARAH HUKUM </vt:lpstr>
      <vt:lpstr>SEJARAH HUKUM</vt:lpstr>
      <vt:lpstr>PowerPoint Presentation</vt:lpstr>
      <vt:lpstr>SEJARAH HUKUM </vt:lpstr>
      <vt:lpstr>SEJARAH HUKUM</vt:lpstr>
      <vt:lpstr>SEJARAH HUKUM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SEJARAH  HUKUM</dc:title>
  <dc:creator>user</dc:creator>
  <cp:lastModifiedBy>Sepriyadi Adhan S</cp:lastModifiedBy>
  <cp:revision>27</cp:revision>
  <dcterms:modified xsi:type="dcterms:W3CDTF">2021-10-31T14:04:14Z</dcterms:modified>
</cp:coreProperties>
</file>