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Default Extension="vml" ContentType="application/vnd.openxmlformats-officedocument.vmlDrawing"/>
  <Override PartName="/ppt/slideLayouts/slideLayout99.xml" ContentType="application/vnd.openxmlformats-officedocument.presentationml.slideLayout+xml"/>
  <Override PartName="/ppt/embeddings/oleObject1.bin" ContentType="application/vnd.openxmlformats-officedocument.oleObject"/>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Default Extension="bin" ContentType="audio/unknown"/>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3" r:id="rId3"/>
    <p:sldMasterId id="2147483655" r:id="rId4"/>
    <p:sldMasterId id="2147483657" r:id="rId5"/>
    <p:sldMasterId id="2147483659" r:id="rId6"/>
    <p:sldMasterId id="2147483663" r:id="rId7"/>
    <p:sldMasterId id="2147483665" r:id="rId8"/>
    <p:sldMasterId id="2147483667" r:id="rId9"/>
    <p:sldMasterId id="2147483675" r:id="rId10"/>
    <p:sldMasterId id="2147483677" r:id="rId11"/>
    <p:sldMasterId id="2147483679" r:id="rId12"/>
    <p:sldMasterId id="2147483681" r:id="rId13"/>
    <p:sldMasterId id="2147483683" r:id="rId14"/>
    <p:sldMasterId id="2147483849" r:id="rId15"/>
  </p:sldMasterIdLst>
  <p:notesMasterIdLst>
    <p:notesMasterId r:id="rId54"/>
  </p:notesMasterIdLst>
  <p:sldIdLst>
    <p:sldId id="256" r:id="rId16"/>
    <p:sldId id="261" r:id="rId17"/>
    <p:sldId id="260" r:id="rId18"/>
    <p:sldId id="275" r:id="rId19"/>
    <p:sldId id="274" r:id="rId20"/>
    <p:sldId id="276" r:id="rId21"/>
    <p:sldId id="263" r:id="rId22"/>
    <p:sldId id="277" r:id="rId23"/>
    <p:sldId id="278" r:id="rId24"/>
    <p:sldId id="279" r:id="rId25"/>
    <p:sldId id="258" r:id="rId26"/>
    <p:sldId id="280" r:id="rId27"/>
    <p:sldId id="271" r:id="rId28"/>
    <p:sldId id="272" r:id="rId29"/>
    <p:sldId id="264" r:id="rId30"/>
    <p:sldId id="283" r:id="rId31"/>
    <p:sldId id="284" r:id="rId32"/>
    <p:sldId id="285" r:id="rId33"/>
    <p:sldId id="281" r:id="rId34"/>
    <p:sldId id="282" r:id="rId35"/>
    <p:sldId id="286" r:id="rId36"/>
    <p:sldId id="273" r:id="rId37"/>
    <p:sldId id="287" r:id="rId38"/>
    <p:sldId id="288" r:id="rId39"/>
    <p:sldId id="290" r:id="rId40"/>
    <p:sldId id="291" r:id="rId41"/>
    <p:sldId id="292" r:id="rId42"/>
    <p:sldId id="293" r:id="rId43"/>
    <p:sldId id="294" r:id="rId44"/>
    <p:sldId id="295" r:id="rId45"/>
    <p:sldId id="296" r:id="rId46"/>
    <p:sldId id="259" r:id="rId47"/>
    <p:sldId id="265" r:id="rId48"/>
    <p:sldId id="266" r:id="rId49"/>
    <p:sldId id="267" r:id="rId50"/>
    <p:sldId id="268" r:id="rId51"/>
    <p:sldId id="269" r:id="rId52"/>
    <p:sldId id="270"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000000"/>
    <a:srgbClr val="00FF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3" d="100"/>
          <a:sy n="53" d="100"/>
        </p:scale>
        <p:origin x="-912"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4201B-C538-4366-B9EF-4C54C30EAA38}" type="datetimeFigureOut">
              <a:rPr lang="en-US" smtClean="0"/>
              <a:pPr/>
              <a:t>5/24/2018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330AE-EEAA-42A4-A79C-0255B7363B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C4330AE-EEAA-42A4-A79C-0255B7363B03}"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4330AE-EEAA-42A4-A79C-0255B7363B03}"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640854-EE65-44F7-8AFE-B653790A088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92798E-C6C7-4563-B93B-D7F5936F7901}"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3B6626-6C99-4C04-A7E8-51279CFAD48A}"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149225-CDBC-44DE-A987-CFA2874F4233}"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28D3E2-F773-47DD-8AFA-7183351A3D96}"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63491" name="Rectangle 3"/>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63492" name="Rectangle 4"/>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63493" name="Rectangle 5"/>
          <p:cNvSpPr>
            <a:spLocks noGrp="1" noChangeArrowheads="1"/>
          </p:cNvSpPr>
          <p:nvPr>
            <p:ph type="sldNum" sz="quarter" idx="4"/>
          </p:nvPr>
        </p:nvSpPr>
        <p:spPr>
          <a:xfrm>
            <a:off x="6553200" y="6248400"/>
            <a:ext cx="1905000" cy="457200"/>
          </a:xfrm>
        </p:spPr>
        <p:txBody>
          <a:bodyPr/>
          <a:lstStyle>
            <a:lvl1pPr>
              <a:defRPr/>
            </a:lvl1pPr>
          </a:lstStyle>
          <a:p>
            <a:fld id="{D8FB7C80-B312-4434-8C14-64E9BBCCE520}" type="slidenum">
              <a:rPr lang="en-US"/>
              <a:pPr/>
              <a:t>‹#›</a:t>
            </a:fld>
            <a:endParaRPr lang="en-US"/>
          </a:p>
        </p:txBody>
      </p:sp>
      <p:grpSp>
        <p:nvGrpSpPr>
          <p:cNvPr id="63494" name="Group 6"/>
          <p:cNvGrpSpPr>
            <a:grpSpLocks/>
          </p:cNvGrpSpPr>
          <p:nvPr/>
        </p:nvGrpSpPr>
        <p:grpSpPr bwMode="auto">
          <a:xfrm>
            <a:off x="0" y="914400"/>
            <a:ext cx="8686800" cy="2514600"/>
            <a:chOff x="0" y="576"/>
            <a:chExt cx="5472" cy="1584"/>
          </a:xfrm>
        </p:grpSpPr>
        <p:sp>
          <p:nvSpPr>
            <p:cNvPr id="6349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endParaRPr lang="en-US"/>
            </a:p>
          </p:txBody>
        </p:sp>
        <p:sp>
          <p:nvSpPr>
            <p:cNvPr id="6349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endParaRPr lang="en-US" sz="2400">
                <a:latin typeface="Times New Roman" pitchFamily="18" charset="0"/>
              </a:endParaRPr>
            </a:p>
          </p:txBody>
        </p:sp>
        <p:sp>
          <p:nvSpPr>
            <p:cNvPr id="6349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6349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endParaRPr lang="en-US"/>
            </a:p>
          </p:txBody>
        </p:sp>
        <p:sp>
          <p:nvSpPr>
            <p:cNvPr id="6349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endParaRPr lang="en-US"/>
            </a:p>
          </p:txBody>
        </p:sp>
      </p:grpSp>
      <p:sp>
        <p:nvSpPr>
          <p:cNvPr id="63500"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407C9-9D75-4832-9DA3-524EDAF6E67C}"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6F8119-5D98-475A-BCB2-376652798D7A}" type="slidenum">
              <a:rPr lang="en-US"/>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85B787-F32D-47D5-9D10-8EE7F9526B6A}"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5106F3D-3A7E-49AC-A331-34316867775F}" type="slidenum">
              <a:rPr lang="en-US"/>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BE3CF15-D715-43C1-A248-EE1B77231D5D}" type="slidenum">
              <a:rPr lang="en-US"/>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48D062-7F38-4FA2-AFA6-9BF4B6DF400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6A011D-8670-4831-A25F-D032BB8CE9DB}"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D9755B-A620-41F9-AE60-D612528EF2B9}" type="slidenum">
              <a:rPr lang="en-US"/>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AF562F-2660-4F9E-8D88-980E21DE7D66}"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E1200F-FC35-471F-8D60-CB654B70E8A6}"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A6A5F0-6271-469B-8DBA-D12EFF9B6656}"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80899"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en-US"/>
              <a:t>Click to edit Master subtitle style</a:t>
            </a:r>
          </a:p>
        </p:txBody>
      </p:sp>
      <p:sp>
        <p:nvSpPr>
          <p:cNvPr id="80900" name="Rectangle 4"/>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80901" name="Rectangle 5"/>
          <p:cNvSpPr>
            <a:spLocks noGrp="1" noChangeArrowheads="1"/>
          </p:cNvSpPr>
          <p:nvPr>
            <p:ph type="ftr" sz="quarter" idx="3"/>
          </p:nvPr>
        </p:nvSpPr>
        <p:spPr/>
        <p:txBody>
          <a:bodyPr/>
          <a:lstStyle>
            <a:lvl1pPr>
              <a:defRPr/>
            </a:lvl1pPr>
          </a:lstStyle>
          <a:p>
            <a:endParaRPr lang="en-US"/>
          </a:p>
        </p:txBody>
      </p:sp>
      <p:sp>
        <p:nvSpPr>
          <p:cNvPr id="80902" name="Rectangle 6"/>
          <p:cNvSpPr>
            <a:spLocks noGrp="1" noChangeArrowheads="1"/>
          </p:cNvSpPr>
          <p:nvPr>
            <p:ph type="sldNum" sz="quarter" idx="4"/>
          </p:nvPr>
        </p:nvSpPr>
        <p:spPr/>
        <p:txBody>
          <a:bodyPr/>
          <a:lstStyle>
            <a:lvl1pPr>
              <a:defRPr/>
            </a:lvl1pPr>
          </a:lstStyle>
          <a:p>
            <a:fld id="{0CE5B52E-7208-47D5-8214-4507FF3C00EB}" type="slidenum">
              <a:rPr lang="en-US"/>
              <a:pPr/>
              <a:t>‹#›</a:t>
            </a:fld>
            <a:endParaRPr lang="en-US"/>
          </a:p>
        </p:txBody>
      </p:sp>
      <p:sp>
        <p:nvSpPr>
          <p:cNvPr id="80903"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endParaRPr lang="en-US"/>
          </a:p>
        </p:txBody>
      </p:sp>
      <p:grpSp>
        <p:nvGrpSpPr>
          <p:cNvPr id="80904" name="Group 8"/>
          <p:cNvGrpSpPr>
            <a:grpSpLocks/>
          </p:cNvGrpSpPr>
          <p:nvPr/>
        </p:nvGrpSpPr>
        <p:grpSpPr bwMode="auto">
          <a:xfrm>
            <a:off x="228600" y="1447800"/>
            <a:ext cx="2286000" cy="2514600"/>
            <a:chOff x="144" y="912"/>
            <a:chExt cx="1440" cy="1584"/>
          </a:xfrm>
        </p:grpSpPr>
        <p:sp>
          <p:nvSpPr>
            <p:cNvPr id="80905"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endParaRPr lang="en-US"/>
            </a:p>
          </p:txBody>
        </p:sp>
        <p:sp>
          <p:nvSpPr>
            <p:cNvPr id="80906"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endParaRPr lang="en-US"/>
            </a:p>
          </p:txBody>
        </p:sp>
        <p:sp>
          <p:nvSpPr>
            <p:cNvPr id="80907"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endParaRPr lang="en-US"/>
            </a:p>
          </p:txBody>
        </p:sp>
        <p:sp>
          <p:nvSpPr>
            <p:cNvPr id="80908"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endParaRPr lang="en-US"/>
            </a:p>
          </p:txBody>
        </p:sp>
        <p:sp>
          <p:nvSpPr>
            <p:cNvPr id="80909"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endParaRPr lang="en-US"/>
            </a:p>
          </p:txBody>
        </p:sp>
        <p:sp>
          <p:nvSpPr>
            <p:cNvPr id="80910"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endParaRPr lang="en-US"/>
            </a:p>
          </p:txBody>
        </p:sp>
        <p:sp>
          <p:nvSpPr>
            <p:cNvPr id="80911"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endParaRPr lang="en-US"/>
            </a:p>
          </p:txBody>
        </p:sp>
        <p:sp>
          <p:nvSpPr>
            <p:cNvPr id="80912"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endParaRPr lang="en-US"/>
            </a:p>
          </p:txBody>
        </p:sp>
        <p:sp>
          <p:nvSpPr>
            <p:cNvPr id="80913"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endParaRPr lang="en-US"/>
            </a:p>
          </p:txBody>
        </p:sp>
        <p:sp>
          <p:nvSpPr>
            <p:cNvPr id="80914"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endParaRPr lang="en-US"/>
            </a:p>
          </p:txBody>
        </p:sp>
        <p:sp>
          <p:nvSpPr>
            <p:cNvPr id="80915"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endParaRPr lang="en-US"/>
            </a:p>
          </p:txBody>
        </p:sp>
        <p:sp>
          <p:nvSpPr>
            <p:cNvPr id="80916"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endParaRPr lang="en-US"/>
            </a:p>
          </p:txBody>
        </p:sp>
        <p:sp>
          <p:nvSpPr>
            <p:cNvPr id="80917"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endParaRPr lang="en-US"/>
            </a:p>
          </p:txBody>
        </p:sp>
      </p:grpSp>
      <p:sp>
        <p:nvSpPr>
          <p:cNvPr id="80918"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1970DDC-C498-43DA-9788-1EA258E4735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F4F37A0-B983-4670-90D4-F6823CE9035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2CD1E45-AACF-46BF-9147-1634364C1AE1}"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5ADE011-0E3A-4F8A-9D44-1347C9F5E686}"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0F237A85-7058-4FC3-BEA4-704669FFFA36}"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B470654-EA15-40FB-9EED-DF8D59F69CD6}"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0E28AFB9-957A-4DEA-9050-A3266D78F2A2}"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479F359-6263-4BF8-9CA0-B22EF881657E}"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DB8DD92-E0F9-40BA-9CF9-690C5D642166}"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6B5E244-BF11-4014-BFE9-EDA87151C65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C1F2F99-BDE0-4296-9D33-2289A4610A7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3970" name="Group 2"/>
          <p:cNvGrpSpPr>
            <a:grpSpLocks/>
          </p:cNvGrpSpPr>
          <p:nvPr/>
        </p:nvGrpSpPr>
        <p:grpSpPr bwMode="auto">
          <a:xfrm>
            <a:off x="0" y="2438400"/>
            <a:ext cx="9009063" cy="1052513"/>
            <a:chOff x="0" y="1536"/>
            <a:chExt cx="5675" cy="663"/>
          </a:xfrm>
        </p:grpSpPr>
        <p:grpSp>
          <p:nvGrpSpPr>
            <p:cNvPr id="83971" name="Group 3"/>
            <p:cNvGrpSpPr>
              <a:grpSpLocks/>
            </p:cNvGrpSpPr>
            <p:nvPr/>
          </p:nvGrpSpPr>
          <p:grpSpPr bwMode="auto">
            <a:xfrm>
              <a:off x="183" y="1604"/>
              <a:ext cx="448" cy="299"/>
              <a:chOff x="720" y="336"/>
              <a:chExt cx="624" cy="432"/>
            </a:xfrm>
          </p:grpSpPr>
          <p:sp>
            <p:nvSpPr>
              <p:cNvPr id="8397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8397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83974" name="Group 6"/>
            <p:cNvGrpSpPr>
              <a:grpSpLocks/>
            </p:cNvGrpSpPr>
            <p:nvPr/>
          </p:nvGrpSpPr>
          <p:grpSpPr bwMode="auto">
            <a:xfrm>
              <a:off x="261" y="1870"/>
              <a:ext cx="465" cy="299"/>
              <a:chOff x="912" y="2640"/>
              <a:chExt cx="672" cy="432"/>
            </a:xfrm>
          </p:grpSpPr>
          <p:sp>
            <p:nvSpPr>
              <p:cNvPr id="83975"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83976"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8397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8397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8397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83980"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839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3982"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83983"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83984"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9CD6F936-4F4F-4546-954D-094239C0DBB6}"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FCA2D7-E259-4A17-A899-1967A75D2C39}"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EBB0A-7886-4116-822F-8FA9183B1C77}"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777937-FA2D-49A0-A5DA-E8DA9BF33BAB}"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C461FFF-20F5-4D06-884F-2B2F3CDFFAF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4716463" y="5345113"/>
            <a:ext cx="4427537" cy="1512887"/>
            <a:chOff x="2971" y="3367"/>
            <a:chExt cx="2789" cy="953"/>
          </a:xfrm>
        </p:grpSpPr>
        <p:sp>
          <p:nvSpPr>
            <p:cNvPr id="6147"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148"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49"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50"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51"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52"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53"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54"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55"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56"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57"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58"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59"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60"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161"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6162"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6163"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6164" name="Rectangle 20"/>
          <p:cNvSpPr>
            <a:spLocks noGrp="1" noChangeArrowheads="1"/>
          </p:cNvSpPr>
          <p:nvPr>
            <p:ph type="dt" sz="quarter" idx="2"/>
          </p:nvPr>
        </p:nvSpPr>
        <p:spPr/>
        <p:txBody>
          <a:bodyPr/>
          <a:lstStyle>
            <a:lvl1pPr>
              <a:defRPr/>
            </a:lvl1pPr>
          </a:lstStyle>
          <a:p>
            <a:endParaRPr lang="en-US"/>
          </a:p>
        </p:txBody>
      </p:sp>
      <p:sp>
        <p:nvSpPr>
          <p:cNvPr id="6165" name="Rectangle 21"/>
          <p:cNvSpPr>
            <a:spLocks noGrp="1" noChangeArrowheads="1"/>
          </p:cNvSpPr>
          <p:nvPr>
            <p:ph type="ftr" sz="quarter" idx="3"/>
          </p:nvPr>
        </p:nvSpPr>
        <p:spPr/>
        <p:txBody>
          <a:bodyPr/>
          <a:lstStyle>
            <a:lvl1pPr>
              <a:defRPr/>
            </a:lvl1pPr>
          </a:lstStyle>
          <a:p>
            <a:endParaRPr lang="en-US"/>
          </a:p>
        </p:txBody>
      </p:sp>
      <p:sp>
        <p:nvSpPr>
          <p:cNvPr id="6166" name="Rectangle 22"/>
          <p:cNvSpPr>
            <a:spLocks noGrp="1" noChangeArrowheads="1"/>
          </p:cNvSpPr>
          <p:nvPr>
            <p:ph type="sldNum" sz="quarter" idx="4"/>
          </p:nvPr>
        </p:nvSpPr>
        <p:spPr/>
        <p:txBody>
          <a:bodyPr/>
          <a:lstStyle>
            <a:lvl1pPr>
              <a:defRPr/>
            </a:lvl1pPr>
          </a:lstStyle>
          <a:p>
            <a:fld id="{A7028B87-FDFB-4DFA-8BAB-3093D09806FC}"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97C1BBE-B302-481F-BCAC-53B3D36EA99E}"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A428AC3-AF8F-46C5-8BE3-26328BBF1D07}"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EEC170-C762-4D82-872F-7B27EC90041A}"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01A1C8-54FB-4001-A45F-BBD65577001D}"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93F3E5-03D9-42CB-B5DB-32A79C3A0D46}"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B8A7F4-6512-49DF-A090-62408AAEA3B6}"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066"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8806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8806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88069"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88070"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88071" name="Rectangle 7"/>
          <p:cNvSpPr>
            <a:spLocks noGrp="1" noChangeArrowheads="1"/>
          </p:cNvSpPr>
          <p:nvPr>
            <p:ph type="sldNum" sz="quarter" idx="4"/>
          </p:nvPr>
        </p:nvSpPr>
        <p:spPr>
          <a:xfrm>
            <a:off x="6553200" y="6248400"/>
            <a:ext cx="1905000" cy="457200"/>
          </a:xfrm>
        </p:spPr>
        <p:txBody>
          <a:bodyPr/>
          <a:lstStyle>
            <a:lvl1pPr>
              <a:defRPr/>
            </a:lvl1pPr>
          </a:lstStyle>
          <a:p>
            <a:fld id="{4715CC68-AFA5-4824-8B94-4888A312D7C6}" type="slidenum">
              <a:rPr lang="en-US"/>
              <a:pPr/>
              <a:t>‹#›</a:t>
            </a:fld>
            <a:endParaRPr lang="en-US"/>
          </a:p>
        </p:txBody>
      </p:sp>
      <p:grpSp>
        <p:nvGrpSpPr>
          <p:cNvPr id="88072" name="Group 8"/>
          <p:cNvGrpSpPr>
            <a:grpSpLocks/>
          </p:cNvGrpSpPr>
          <p:nvPr/>
        </p:nvGrpSpPr>
        <p:grpSpPr bwMode="auto">
          <a:xfrm>
            <a:off x="195263" y="234950"/>
            <a:ext cx="3787775" cy="1778000"/>
            <a:chOff x="123" y="148"/>
            <a:chExt cx="2386" cy="1120"/>
          </a:xfrm>
        </p:grpSpPr>
        <p:sp>
          <p:nvSpPr>
            <p:cNvPr id="88073"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88074"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88075"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88076" name="Group 12"/>
            <p:cNvGrpSpPr>
              <a:grpSpLocks/>
            </p:cNvGrpSpPr>
            <p:nvPr userDrawn="1"/>
          </p:nvGrpSpPr>
          <p:grpSpPr bwMode="auto">
            <a:xfrm>
              <a:off x="123" y="148"/>
              <a:ext cx="2386" cy="1081"/>
              <a:chOff x="123" y="148"/>
              <a:chExt cx="2386" cy="1081"/>
            </a:xfrm>
          </p:grpSpPr>
          <p:sp>
            <p:nvSpPr>
              <p:cNvPr id="88077"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88078"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88079"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88080"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88081"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88082" name="Group 18"/>
          <p:cNvGrpSpPr>
            <a:grpSpLocks/>
          </p:cNvGrpSpPr>
          <p:nvPr/>
        </p:nvGrpSpPr>
        <p:grpSpPr bwMode="auto">
          <a:xfrm>
            <a:off x="7915275" y="4368800"/>
            <a:ext cx="742950" cy="1058863"/>
            <a:chOff x="4986" y="2752"/>
            <a:chExt cx="468" cy="667"/>
          </a:xfrm>
        </p:grpSpPr>
        <p:sp>
          <p:nvSpPr>
            <p:cNvPr id="88083"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88084"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88085"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88086" name="Group 22"/>
            <p:cNvGrpSpPr>
              <a:grpSpLocks/>
            </p:cNvGrpSpPr>
            <p:nvPr userDrawn="1"/>
          </p:nvGrpSpPr>
          <p:grpSpPr bwMode="auto">
            <a:xfrm>
              <a:off x="4986" y="2752"/>
              <a:ext cx="468" cy="667"/>
              <a:chOff x="4986" y="2752"/>
              <a:chExt cx="468" cy="667"/>
            </a:xfrm>
          </p:grpSpPr>
          <p:sp>
            <p:nvSpPr>
              <p:cNvPr id="88087"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88088"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88089"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88090"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88091"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88092"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88093"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39E699-03DC-480B-B60E-F361898ED8A6}"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A69495-A11B-4E81-A87E-AA94166587B6}"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69CE17-295A-467F-A9CB-CC38EF697AE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5E7C93-85A5-4CED-B32B-D23D3F02CB5D}"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2C4D87-697A-496D-A790-A616E93C2A9D}"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FC1A56-2B5C-4B1C-BA99-B07901635CC8}"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D8DE3B-0766-483A-9D08-82D5F36F401E}"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60D686-E10F-4010-BDE8-38DB006A18DF}"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1F5288-8B8A-4B56-8087-8542F42554D2}"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AEBA61-49BF-4FC4-997E-3CD22D5FE334}"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4BD418-1912-439E-AF88-29B27F75CBCA}"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1138"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p:spPr>
      </p:pic>
      <p:sp>
        <p:nvSpPr>
          <p:cNvPr id="91139" name="Rectangle 3"/>
          <p:cNvSpPr>
            <a:spLocks noGrp="1" noChangeArrowheads="1"/>
          </p:cNvSpPr>
          <p:nvPr>
            <p:ph type="dt" sz="half" idx="2"/>
          </p:nvPr>
        </p:nvSpPr>
        <p:spPr>
          <a:xfrm>
            <a:off x="304800" y="6248400"/>
            <a:ext cx="1905000" cy="457200"/>
          </a:xfrm>
        </p:spPr>
        <p:txBody>
          <a:bodyPr/>
          <a:lstStyle>
            <a:lvl1pPr>
              <a:defRPr/>
            </a:lvl1pPr>
          </a:lstStyle>
          <a:p>
            <a:endParaRPr lang="en-US"/>
          </a:p>
        </p:txBody>
      </p:sp>
      <p:sp>
        <p:nvSpPr>
          <p:cNvPr id="91140" name="Rectangle 4"/>
          <p:cNvSpPr>
            <a:spLocks noGrp="1" noChangeArrowheads="1"/>
          </p:cNvSpPr>
          <p:nvPr>
            <p:ph type="ftr" sz="quarter" idx="3"/>
          </p:nvPr>
        </p:nvSpPr>
        <p:spPr/>
        <p:txBody>
          <a:bodyPr/>
          <a:lstStyle>
            <a:lvl1pPr>
              <a:defRPr/>
            </a:lvl1pPr>
          </a:lstStyle>
          <a:p>
            <a:endParaRPr lang="en-US"/>
          </a:p>
        </p:txBody>
      </p:sp>
      <p:sp>
        <p:nvSpPr>
          <p:cNvPr id="91141" name="Rectangle 5"/>
          <p:cNvSpPr>
            <a:spLocks noGrp="1" noChangeArrowheads="1"/>
          </p:cNvSpPr>
          <p:nvPr>
            <p:ph type="sldNum" sz="quarter" idx="4"/>
          </p:nvPr>
        </p:nvSpPr>
        <p:spPr>
          <a:xfrm>
            <a:off x="7010400" y="6248400"/>
            <a:ext cx="1905000" cy="457200"/>
          </a:xfrm>
        </p:spPr>
        <p:txBody>
          <a:bodyPr/>
          <a:lstStyle>
            <a:lvl1pPr>
              <a:defRPr/>
            </a:lvl1pPr>
          </a:lstStyle>
          <a:p>
            <a:fld id="{7ABD1F11-5636-4F88-A4D8-B882AF633A4F}" type="slidenum">
              <a:rPr lang="en-US"/>
              <a:pPr/>
              <a:t>‹#›</a:t>
            </a:fld>
            <a:endParaRPr lang="en-US"/>
          </a:p>
        </p:txBody>
      </p:sp>
      <p:sp>
        <p:nvSpPr>
          <p:cNvPr id="9114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9114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Tree>
  </p:cSld>
  <p:clrMapOvr>
    <a:masterClrMapping/>
  </p:clrMapOvr>
  <p:transition spd="slow"/>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3AF081-C113-4446-98E3-1227B6B66D2F}" type="slidenum">
              <a:rPr lang="en-US"/>
              <a:pPr/>
              <a:t>‹#›</a:t>
            </a:fld>
            <a:endParaRPr lang="en-US"/>
          </a:p>
        </p:txBody>
      </p:sp>
    </p:spTree>
  </p:cSld>
  <p:clrMapOvr>
    <a:masterClrMapping/>
  </p:clrMapOvr>
  <p:transition spd="slow"/>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8AEB4-ED7E-4807-B646-3A08CE2AC92F}" type="slidenum">
              <a:rPr lang="en-US"/>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BD2733-1FAD-4748-9304-4CD6FF5B6B26}"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009047-66A3-4177-AC03-ACD266B071EC}" type="slidenum">
              <a:rPr lang="en-US"/>
              <a:pPr/>
              <a:t>‹#›</a:t>
            </a:fld>
            <a:endParaRPr lang="en-US"/>
          </a:p>
        </p:txBody>
      </p:sp>
    </p:spTree>
  </p:cSld>
  <p:clrMapOvr>
    <a:masterClrMapping/>
  </p:clrMapOvr>
  <p:transition spd="slow"/>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351A5E5-7125-4D44-A983-10B656E79D1C}" type="slidenum">
              <a:rPr lang="en-US"/>
              <a:pPr/>
              <a:t>‹#›</a:t>
            </a:fld>
            <a:endParaRPr lang="en-US"/>
          </a:p>
        </p:txBody>
      </p:sp>
    </p:spTree>
  </p:cSld>
  <p:clrMapOvr>
    <a:masterClrMapping/>
  </p:clrMapOvr>
  <p:transition spd="slow"/>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A7AE0DE-A936-46FF-BBBA-5CFF2CA9B03D}" type="slidenum">
              <a:rPr lang="en-US"/>
              <a:pPr/>
              <a:t>‹#›</a:t>
            </a:fld>
            <a:endParaRPr lang="en-US"/>
          </a:p>
        </p:txBody>
      </p:sp>
    </p:spTree>
  </p:cSld>
  <p:clrMapOvr>
    <a:masterClrMapping/>
  </p:clrMapOvr>
  <p:transition spd="slow"/>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D07797A-FF71-4F5C-966F-33366BAFC780}" type="slidenum">
              <a:rPr lang="en-US"/>
              <a:pPr/>
              <a:t>‹#›</a:t>
            </a:fld>
            <a:endParaRPr lang="en-US"/>
          </a:p>
        </p:txBody>
      </p:sp>
    </p:spTree>
  </p:cSld>
  <p:clrMapOvr>
    <a:masterClrMapping/>
  </p:clrMapOvr>
  <p:transition spd="slow"/>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B7EC3C-79A9-43BC-AAB8-9079CD3DBF45}" type="slidenum">
              <a:rPr lang="en-US"/>
              <a:pPr/>
              <a:t>‹#›</a:t>
            </a:fld>
            <a:endParaRPr lang="en-US"/>
          </a:p>
        </p:txBody>
      </p:sp>
    </p:spTree>
  </p:cSld>
  <p:clrMapOvr>
    <a:masterClrMapping/>
  </p:clrMapOvr>
  <p:transition spd="slow"/>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7EA3C3-D6D6-429C-B196-E8617238AEBA}" type="slidenum">
              <a:rPr lang="en-US"/>
              <a:pPr/>
              <a:t>‹#›</a:t>
            </a:fld>
            <a:endParaRPr lang="en-US"/>
          </a:p>
        </p:txBody>
      </p:sp>
    </p:spTree>
  </p:cSld>
  <p:clrMapOvr>
    <a:masterClrMapping/>
  </p:clrMapOvr>
  <p:transition spd="slow"/>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47110F-8B56-49C5-BB4D-4E876799FA5B}" type="slidenum">
              <a:rPr lang="en-US"/>
              <a:pPr/>
              <a:t>‹#›</a:t>
            </a:fld>
            <a:endParaRPr lang="en-US"/>
          </a:p>
        </p:txBody>
      </p:sp>
    </p:spTree>
  </p:cSld>
  <p:clrMapOvr>
    <a:masterClrMapping/>
  </p:clrMapOvr>
  <p:transition spd="slow"/>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5A2990-D413-461A-8C21-0E8A69BCB835}" type="slidenum">
              <a:rPr lang="en-US"/>
              <a:pPr/>
              <a:t>‹#›</a:t>
            </a:fld>
            <a:endParaRPr lang="en-US"/>
          </a:p>
        </p:txBody>
      </p:sp>
    </p:spTree>
  </p:cSld>
  <p:clrMapOvr>
    <a:masterClrMapping/>
  </p:clrMapOvr>
  <p:transition spd="slow"/>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D1F11-5636-4F88-A4D8-B882AF633A4F}" type="slidenum">
              <a:rPr lang="en-US" smtClean="0"/>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AF081-C113-4446-98E3-1227B6B66D2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C15D7B-6F54-41A1-B646-C8903E83AAF4}"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8AEB4-ED7E-4807-B646-3A08CE2AC92F}" type="slidenum">
              <a:rPr lang="en-US" smtClean="0"/>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09047-66A3-4177-AC03-ACD266B071EC}" type="slidenum">
              <a:rPr lang="en-US" smtClean="0"/>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1A5E5-7125-4D44-A983-10B656E79D1C}" type="slidenum">
              <a:rPr lang="en-US" smtClean="0"/>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7AE0DE-A936-46FF-BBBA-5CFF2CA9B03D}" type="slidenum">
              <a:rPr lang="en-US" smtClean="0"/>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7797A-FF71-4F5C-966F-33366BAFC780}" type="slidenum">
              <a:rPr lang="en-US" smtClean="0"/>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7EC3C-79A9-43BC-AAB8-9079CD3DBF45}" type="slidenum">
              <a:rPr lang="en-US" smtClean="0"/>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EA3C3-D6D6-429C-B196-E8617238AEBA}" type="slidenum">
              <a:rPr lang="en-US" smtClean="0"/>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7110F-8B56-49C5-BB4D-4E876799FA5B}" type="slidenum">
              <a:rPr lang="en-US" smtClean="0"/>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A2990-D413-461A-8C21-0E8A69BCB83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129BD8A-717E-468C-A794-DFF8A7F9490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50190A-E019-4FA3-838A-7939AAADC23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56A6C7-94FA-4600-81E4-4F1C7DAED20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F1BE37-0336-4A67-80C7-E6BD247AAD8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F46885-A09D-4EEC-B223-F910FFD1FAA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862894-5A4F-44A2-88CD-3E1462918A9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70F3CA-C633-47DE-9FBE-3B13FE36D12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81E8AF-49E0-47AF-AB16-61C797E570D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CF54C384-D9FE-4147-A827-5EC24C3857F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9144000" cy="6858000"/>
            <a:chOff x="0" y="0"/>
            <a:chExt cx="5760" cy="4320"/>
          </a:xfrm>
        </p:grpSpPr>
        <p:sp>
          <p:nvSpPr>
            <p:cNvPr id="19459"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19460"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19461" name="Group 5"/>
            <p:cNvGrpSpPr>
              <a:grpSpLocks/>
            </p:cNvGrpSpPr>
            <p:nvPr/>
          </p:nvGrpSpPr>
          <p:grpSpPr bwMode="auto">
            <a:xfrm>
              <a:off x="0" y="672"/>
              <a:ext cx="1806" cy="1989"/>
              <a:chOff x="0" y="672"/>
              <a:chExt cx="1806" cy="1989"/>
            </a:xfrm>
          </p:grpSpPr>
          <p:sp>
            <p:nvSpPr>
              <p:cNvPr id="19462"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9463"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9464"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9465"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9466"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9467"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9468"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9469"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9470"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9471"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19472"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19473" name="Rectangle 17"/>
          <p:cNvSpPr>
            <a:spLocks noGrp="1" noChangeArrowheads="1"/>
          </p:cNvSpPr>
          <p:nvPr>
            <p:ph type="ftr" sz="quarter" idx="3"/>
          </p:nvPr>
        </p:nvSpPr>
        <p:spPr/>
        <p:txBody>
          <a:bodyPr/>
          <a:lstStyle>
            <a:lvl1pPr>
              <a:defRPr/>
            </a:lvl1pPr>
          </a:lstStyle>
          <a:p>
            <a:endParaRPr lang="en-US"/>
          </a:p>
        </p:txBody>
      </p:sp>
      <p:sp>
        <p:nvSpPr>
          <p:cNvPr id="19474" name="Rectangle 18"/>
          <p:cNvSpPr>
            <a:spLocks noGrp="1" noChangeArrowheads="1"/>
          </p:cNvSpPr>
          <p:nvPr>
            <p:ph type="sldNum" sz="quarter" idx="4"/>
          </p:nvPr>
        </p:nvSpPr>
        <p:spPr/>
        <p:txBody>
          <a:bodyPr/>
          <a:lstStyle>
            <a:lvl1pPr>
              <a:defRPr/>
            </a:lvl1pPr>
          </a:lstStyle>
          <a:p>
            <a:fld id="{3B9179CA-EE6E-40EC-868B-2C537B96879C}" type="slidenum">
              <a:rPr lang="en-US"/>
              <a:pPr/>
              <a:t>‹#›</a:t>
            </a:fld>
            <a:endParaRPr lang="en-US"/>
          </a:p>
        </p:txBody>
      </p:sp>
      <p:sp>
        <p:nvSpPr>
          <p:cNvPr id="1947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947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B730A0B-2793-4973-9D4C-01B2276072B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24C9533-2335-4043-83F6-860A517A1DF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8DF0E70-92E7-43D8-9C30-80B395BF8ED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1BC3E613-3132-4AD2-A414-C7EF843C1807}"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EDBA3B-64BD-47BF-839F-9EF85100F5BC}"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EC7E2427-C985-4398-9911-2A8ECA20C019}"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D8E93733-3D6A-463F-83C5-FC5BF12643E5}"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919E7C3-282B-4E30-827F-ABFBF14A9BBE}"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AC5265C-93A0-44C6-8D53-5F430AA1BC8B}"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9E62BB8-0126-4858-A66E-5A17C2842E8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60A901D-FC80-428F-B385-5DD17393312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endParaRPr lang="en-US" sz="2400">
              <a:latin typeface="Times New Roman" pitchFamily="18" charset="0"/>
            </a:endParaRPr>
          </a:p>
        </p:txBody>
      </p:sp>
      <p:sp>
        <p:nvSpPr>
          <p:cNvPr id="2355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endParaRPr lang="en-US" sz="2400">
              <a:latin typeface="Times New Roman" pitchFamily="18" charset="0"/>
            </a:endParaRPr>
          </a:p>
        </p:txBody>
      </p:sp>
      <p:sp>
        <p:nvSpPr>
          <p:cNvPr id="2355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endParaRPr lang="en-US"/>
          </a:p>
        </p:txBody>
      </p:sp>
      <p:sp>
        <p:nvSpPr>
          <p:cNvPr id="2355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2355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23559" name="Rectangle 7"/>
          <p:cNvSpPr>
            <a:spLocks noGrp="1" noChangeArrowheads="1"/>
          </p:cNvSpPr>
          <p:nvPr>
            <p:ph type="dt" sz="half" idx="2"/>
          </p:nvPr>
        </p:nvSpPr>
        <p:spPr/>
        <p:txBody>
          <a:bodyPr/>
          <a:lstStyle>
            <a:lvl1pPr>
              <a:defRPr/>
            </a:lvl1pPr>
          </a:lstStyle>
          <a:p>
            <a:endParaRPr lang="en-US"/>
          </a:p>
        </p:txBody>
      </p:sp>
      <p:sp>
        <p:nvSpPr>
          <p:cNvPr id="23560" name="Rectangle 8"/>
          <p:cNvSpPr>
            <a:spLocks noGrp="1" noChangeArrowheads="1"/>
          </p:cNvSpPr>
          <p:nvPr>
            <p:ph type="ftr" sz="quarter" idx="3"/>
          </p:nvPr>
        </p:nvSpPr>
        <p:spPr>
          <a:xfrm>
            <a:off x="3352800" y="6391275"/>
            <a:ext cx="2895600" cy="457200"/>
          </a:xfrm>
        </p:spPr>
        <p:txBody>
          <a:bodyPr/>
          <a:lstStyle>
            <a:lvl1pPr>
              <a:defRPr/>
            </a:lvl1pPr>
          </a:lstStyle>
          <a:p>
            <a:endParaRPr lang="en-US"/>
          </a:p>
        </p:txBody>
      </p:sp>
      <p:sp>
        <p:nvSpPr>
          <p:cNvPr id="23561" name="Rectangle 9"/>
          <p:cNvSpPr>
            <a:spLocks noGrp="1" noChangeArrowheads="1"/>
          </p:cNvSpPr>
          <p:nvPr>
            <p:ph type="sldNum" sz="quarter" idx="4"/>
          </p:nvPr>
        </p:nvSpPr>
        <p:spPr>
          <a:xfrm>
            <a:off x="6858000" y="6391275"/>
            <a:ext cx="1600200" cy="457200"/>
          </a:xfrm>
        </p:spPr>
        <p:txBody>
          <a:bodyPr/>
          <a:lstStyle>
            <a:lvl1pPr>
              <a:defRPr/>
            </a:lvl1pPr>
          </a:lstStyle>
          <a:p>
            <a:fld id="{9601EEF5-258B-4707-A1F4-F197AA9DBF90}"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257C22-75D2-49BE-86A9-37DB30300A8F}"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2C1206-E1E6-486F-A43A-907903108ED2}"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8A08F8-CC34-4687-AB7A-A1E3EFC9B6A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6FE25C-FDBB-4814-82E4-197E7A8894CF}"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C06FD4-0358-4A8A-94FF-FFDFD4A17F3F}"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99CD9B3-958A-4597-BAA6-BFBD690529D3}"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7550117-72BD-4B7F-A1EA-4D64A98FFF1A}"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E91B48-6DED-45C1-8B45-6C92A39C3CE1}"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1836A1-2F28-431D-AC7F-567413756324}"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959084-8B6F-435B-AF62-069377027CA0}"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129452-AAF9-407B-9792-257525CB7979}"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319088" y="1752600"/>
            <a:ext cx="8824912" cy="5129213"/>
            <a:chOff x="201" y="1104"/>
            <a:chExt cx="5559" cy="3231"/>
          </a:xfrm>
        </p:grpSpPr>
        <p:sp>
          <p:nvSpPr>
            <p:cNvPr id="27651"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27652"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27653"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27654"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27655"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27656"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2765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2765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27659"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27660"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27661" name="Rectangle 13"/>
          <p:cNvSpPr>
            <a:spLocks noGrp="1" noChangeArrowheads="1"/>
          </p:cNvSpPr>
          <p:nvPr>
            <p:ph type="sldNum" sz="quarter" idx="4"/>
          </p:nvPr>
        </p:nvSpPr>
        <p:spPr/>
        <p:txBody>
          <a:bodyPr/>
          <a:lstStyle>
            <a:lvl1pPr>
              <a:defRPr/>
            </a:lvl1pPr>
          </a:lstStyle>
          <a:p>
            <a:fld id="{B1FCC81A-142C-49E3-887B-E0BCFD25EAB7}"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3BFDFC-EC8A-4DC5-8B7F-749EC1458A9D}"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4E6341-AC60-469D-9EFC-2D5876A19B9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1710D1C-9587-434D-B43E-8AD03ECD8AA5}"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5EFE27-A7A3-40B2-B4DE-B87E2DA69DAD}"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5BB920-B39D-41C2-B276-B6EBDE681A90}"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D587D7C-4D15-4A73-9674-13ED69B14551}"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4E099DE-DA7B-4090-A4BA-A4F579F37CF5}"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F0D0BB-E60F-4E4B-89C5-910B68BE3D7F}"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D32BB8-063B-4585-81D3-E00C91413132}"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E53392-4842-4B8C-8CE4-D9E61C92B437}"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853E4A-3644-4F6A-9C04-79220C5EC3E5}"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07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30724" name="Rectangle 4"/>
          <p:cNvSpPr>
            <a:spLocks noGrp="1" noChangeArrowheads="1"/>
          </p:cNvSpPr>
          <p:nvPr>
            <p:ph type="dt" sz="half" idx="2"/>
          </p:nvPr>
        </p:nvSpPr>
        <p:spPr/>
        <p:txBody>
          <a:bodyPr/>
          <a:lstStyle>
            <a:lvl1pPr>
              <a:defRPr/>
            </a:lvl1pPr>
          </a:lstStyle>
          <a:p>
            <a:endParaRPr lang="en-US" altLang="en-US"/>
          </a:p>
        </p:txBody>
      </p:sp>
      <p:sp>
        <p:nvSpPr>
          <p:cNvPr id="30725"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30726" name="Rectangle 6"/>
          <p:cNvSpPr>
            <a:spLocks noGrp="1" noChangeArrowheads="1"/>
          </p:cNvSpPr>
          <p:nvPr>
            <p:ph type="sldNum" sz="quarter" idx="4"/>
          </p:nvPr>
        </p:nvSpPr>
        <p:spPr/>
        <p:txBody>
          <a:bodyPr/>
          <a:lstStyle>
            <a:lvl1pPr>
              <a:defRPr/>
            </a:lvl1pPr>
          </a:lstStyle>
          <a:p>
            <a:fld id="{F109D171-53A4-443E-8BFB-334CC0462D56}" type="slidenum">
              <a:rPr lang="en-US" altLang="en-US"/>
              <a:pPr/>
              <a:t>‹#›</a:t>
            </a:fld>
            <a:endParaRPr lang="en-US" altLang="en-US"/>
          </a:p>
        </p:txBody>
      </p:sp>
      <p:sp>
        <p:nvSpPr>
          <p:cNvPr id="307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307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5E8874-0810-45D3-94CC-A2993293A742}"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C7F0B9-6B9C-46B1-9E02-6D0AE84E9046}"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B0705CA-F737-4A4B-84CD-EA8ED1785697}" type="slidenum">
              <a:rPr lang="en-US" altLang="en-US"/>
              <a:pPr/>
              <a:t>‹#›</a:t>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EDE11E4-E3A8-4679-AF94-B9B811AFFE04}" type="slidenum">
              <a:rPr lang="en-US" altLang="en-US"/>
              <a:pPr/>
              <a:t>‹#›</a:t>
            </a:fld>
            <a:endParaRPr lang="en-US"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D752678-E1B1-48B1-8953-7D3AE3A3E1B4}" type="slidenum">
              <a:rPr lang="en-US" altLang="en-US"/>
              <a:pPr/>
              <a:t>‹#›</a:t>
            </a:fld>
            <a:endParaRPr lang="en-US"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89B95C5-9F75-4DB3-A3A8-210D498F1190}" type="slidenum">
              <a:rPr lang="en-US" altLang="en-US"/>
              <a:pPr/>
              <a:t>‹#›</a:t>
            </a:fld>
            <a:endParaRPr lang="en-US"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9D600BC-E56E-4DB1-88FC-9C23B82426C8}" type="slidenum">
              <a:rPr lang="en-US" altLang="en-US"/>
              <a:pPr/>
              <a:t>‹#›</a:t>
            </a:fld>
            <a:endParaRPr lang="en-US"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A5C46C3-F758-4898-BA66-56554864DA06}" type="slidenum">
              <a:rPr lang="en-US" altLang="en-US"/>
              <a:pPr/>
              <a:t>‹#›</a:t>
            </a:fld>
            <a:endParaRPr lang="en-US"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0287342-ECFE-4315-8948-C8FFC906A3A9}" type="slidenum">
              <a:rPr lang="en-US" altLang="en-US"/>
              <a:pPr/>
              <a:t>‹#›</a:t>
            </a:fld>
            <a:endParaRPr lang="en-US"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755ED6-8154-4535-B64E-0DAA80418EA6}" type="slidenum">
              <a:rPr lang="en-US" altLang="en-US"/>
              <a:pPr/>
              <a:t>‹#›</a:t>
            </a:fld>
            <a:endParaRPr lang="en-US"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3D9387D-3B1A-4DE0-AF17-2BA601940AFB}" type="slidenum">
              <a:rPr lang="en-US" altLang="en-US"/>
              <a:pPr/>
              <a:t>‹#›</a:t>
            </a:fld>
            <a:endParaRPr lang="en-US"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E5DE024-32C1-4C15-9F17-59BA3DD74DB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800F3C-31BA-4334-A503-19FFE9D548DE}"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3789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78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7893" name="Rectangle 5"/>
          <p:cNvSpPr>
            <a:spLocks noGrp="1" noChangeArrowheads="1"/>
          </p:cNvSpPr>
          <p:nvPr>
            <p:ph type="dt" sz="half" idx="2"/>
          </p:nvPr>
        </p:nvSpPr>
        <p:spPr/>
        <p:txBody>
          <a:bodyPr/>
          <a:lstStyle>
            <a:lvl1pPr>
              <a:defRPr/>
            </a:lvl1pPr>
          </a:lstStyle>
          <a:p>
            <a:endParaRPr lang="en-US" altLang="en-US"/>
          </a:p>
        </p:txBody>
      </p:sp>
      <p:sp>
        <p:nvSpPr>
          <p:cNvPr id="37894" name="Rectangle 6"/>
          <p:cNvSpPr>
            <a:spLocks noGrp="1" noChangeArrowheads="1"/>
          </p:cNvSpPr>
          <p:nvPr>
            <p:ph type="ftr" sz="quarter" idx="3"/>
          </p:nvPr>
        </p:nvSpPr>
        <p:spPr/>
        <p:txBody>
          <a:bodyPr/>
          <a:lstStyle>
            <a:lvl1pPr>
              <a:defRPr/>
            </a:lvl1pPr>
          </a:lstStyle>
          <a:p>
            <a:endParaRPr lang="en-US" altLang="en-US"/>
          </a:p>
        </p:txBody>
      </p:sp>
      <p:sp>
        <p:nvSpPr>
          <p:cNvPr id="37895" name="Rectangle 7"/>
          <p:cNvSpPr>
            <a:spLocks noGrp="1" noChangeArrowheads="1"/>
          </p:cNvSpPr>
          <p:nvPr>
            <p:ph type="sldNum" sz="quarter" idx="4"/>
          </p:nvPr>
        </p:nvSpPr>
        <p:spPr/>
        <p:txBody>
          <a:bodyPr/>
          <a:lstStyle>
            <a:lvl1pPr>
              <a:defRPr/>
            </a:lvl1pPr>
          </a:lstStyle>
          <a:p>
            <a:fld id="{402228A2-A382-45D9-8378-3937AC4D0649}" type="slidenum">
              <a:rPr lang="en-US" altLang="en-US"/>
              <a:pPr/>
              <a:t>‹#›</a:t>
            </a:fld>
            <a:endParaRPr lang="en-US" altLang="en-US"/>
          </a:p>
        </p:txBody>
      </p:sp>
      <p:grpSp>
        <p:nvGrpSpPr>
          <p:cNvPr id="37896" name="Group 8"/>
          <p:cNvGrpSpPr>
            <a:grpSpLocks/>
          </p:cNvGrpSpPr>
          <p:nvPr/>
        </p:nvGrpSpPr>
        <p:grpSpPr bwMode="auto">
          <a:xfrm>
            <a:off x="7493000" y="2992438"/>
            <a:ext cx="1338263" cy="2189162"/>
            <a:chOff x="4704" y="1885"/>
            <a:chExt cx="843" cy="1379"/>
          </a:xfrm>
        </p:grpSpPr>
        <p:sp>
          <p:nvSpPr>
            <p:cNvPr id="3789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3789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3789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3790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3790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3790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3790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3790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3790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3790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3790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3790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3790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3791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3791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3791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3791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3791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3791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3791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3791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3791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3791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3792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3792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3792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3792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3792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3792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3792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3792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3792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5520E9-14B5-442C-A7B9-C0B65B087A43}" type="slidenum">
              <a:rPr lang="en-US" altLang="en-US"/>
              <a:pPr/>
              <a:t>‹#›</a:t>
            </a:fld>
            <a:endParaRPr lang="en-US"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F5C0B2-3D23-485A-BD10-1153AE80B2EF}" type="slidenum">
              <a:rPr lang="en-US" altLang="en-US"/>
              <a:pPr/>
              <a:t>‹#›</a:t>
            </a:fld>
            <a:endParaRPr lang="en-US"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EBC16B0-EC7A-48E3-B266-D465F8102E8E}" type="slidenum">
              <a:rPr lang="en-US" altLang="en-US"/>
              <a:pPr/>
              <a:t>‹#›</a:t>
            </a:fld>
            <a:endParaRPr lang="en-US"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789062A-EECF-4830-BC86-674909FB0F52}" type="slidenum">
              <a:rPr lang="en-US" altLang="en-US"/>
              <a:pPr/>
              <a:t>‹#›</a:t>
            </a:fld>
            <a:endParaRPr lang="en-US"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BE9A85A-C1D7-4646-B586-317B9A4BF95C}" type="slidenum">
              <a:rPr lang="en-US" altLang="en-US"/>
              <a:pPr/>
              <a:t>‹#›</a:t>
            </a:fld>
            <a:endParaRPr lang="en-US"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3560F7A-64BE-41DE-8098-B67D79C195CA}" type="slidenum">
              <a:rPr lang="en-US" altLang="en-US"/>
              <a:pPr/>
              <a:t>‹#›</a:t>
            </a:fld>
            <a:endParaRPr lang="en-US"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71DA970-0B6C-4E96-AC3F-5669163E44E5}" type="slidenum">
              <a:rPr lang="en-US" altLang="en-US"/>
              <a:pPr/>
              <a:t>‹#›</a:t>
            </a:fld>
            <a:endParaRPr lang="en-US"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8000093-F18E-4A24-ACE6-4C89D6C854D6}" type="slidenum">
              <a:rPr lang="en-US" altLang="en-US"/>
              <a:pPr/>
              <a:t>‹#›</a:t>
            </a:fld>
            <a:endParaRPr lang="en-US"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6B70BA-0B7F-4C96-958F-74A9ED465C8D}"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8AA7BC-F65A-489B-9CC7-EAD79C9C483B}"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4B5C91-A19E-46E1-89CA-A959F9459706}" type="slidenum">
              <a:rPr lang="en-US" altLang="en-US"/>
              <a:pPr/>
              <a:t>‹#›</a:t>
            </a:fld>
            <a:endParaRPr lang="en-US"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4096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40964" name="Rectangle 4"/>
          <p:cNvSpPr>
            <a:spLocks noGrp="1" noChangeArrowheads="1"/>
          </p:cNvSpPr>
          <p:nvPr>
            <p:ph type="dt" sz="half" idx="2"/>
          </p:nvPr>
        </p:nvSpPr>
        <p:spPr/>
        <p:txBody>
          <a:bodyPr/>
          <a:lstStyle>
            <a:lvl1pPr>
              <a:defRPr/>
            </a:lvl1pPr>
          </a:lstStyle>
          <a:p>
            <a:endParaRPr lang="en-US"/>
          </a:p>
        </p:txBody>
      </p:sp>
      <p:sp>
        <p:nvSpPr>
          <p:cNvPr id="40965" name="Rectangle 5"/>
          <p:cNvSpPr>
            <a:spLocks noGrp="1" noChangeArrowheads="1"/>
          </p:cNvSpPr>
          <p:nvPr>
            <p:ph type="ftr" sz="quarter" idx="3"/>
          </p:nvPr>
        </p:nvSpPr>
        <p:spPr/>
        <p:txBody>
          <a:bodyPr/>
          <a:lstStyle>
            <a:lvl1pPr>
              <a:defRPr/>
            </a:lvl1pPr>
          </a:lstStyle>
          <a:p>
            <a:endParaRPr lang="en-US"/>
          </a:p>
        </p:txBody>
      </p:sp>
      <p:sp>
        <p:nvSpPr>
          <p:cNvPr id="40966" name="Rectangle 6"/>
          <p:cNvSpPr>
            <a:spLocks noGrp="1" noChangeArrowheads="1"/>
          </p:cNvSpPr>
          <p:nvPr>
            <p:ph type="sldNum" sz="quarter" idx="4"/>
          </p:nvPr>
        </p:nvSpPr>
        <p:spPr/>
        <p:txBody>
          <a:bodyPr/>
          <a:lstStyle>
            <a:lvl1pPr>
              <a:defRPr/>
            </a:lvl1pPr>
          </a:lstStyle>
          <a:p>
            <a:fld id="{A3180CF4-EEC3-4BA6-836D-B30505775510}" type="slidenum">
              <a:rPr lang="en-US"/>
              <a:pPr/>
              <a:t>‹#›</a:t>
            </a:fld>
            <a:endParaRPr lang="en-US"/>
          </a:p>
        </p:txBody>
      </p:sp>
      <p:grpSp>
        <p:nvGrpSpPr>
          <p:cNvPr id="40967" name="Group 7"/>
          <p:cNvGrpSpPr>
            <a:grpSpLocks/>
          </p:cNvGrpSpPr>
          <p:nvPr/>
        </p:nvGrpSpPr>
        <p:grpSpPr bwMode="auto">
          <a:xfrm>
            <a:off x="228600" y="2889250"/>
            <a:ext cx="8610600" cy="201613"/>
            <a:chOff x="144" y="1680"/>
            <a:chExt cx="5424" cy="144"/>
          </a:xfrm>
        </p:grpSpPr>
        <p:sp>
          <p:nvSpPr>
            <p:cNvPr id="40968"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n-US"/>
            </a:p>
          </p:txBody>
        </p:sp>
        <p:sp>
          <p:nvSpPr>
            <p:cNvPr id="40969"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n-US"/>
            </a:p>
          </p:txBody>
        </p:sp>
        <p:sp>
          <p:nvSpPr>
            <p:cNvPr id="40970"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51F9C7-070C-4031-BEF9-7162EA0C898B}"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5B6D6-FDEB-45AD-8C43-0601E1738B72}"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4E4602-463C-49CE-A74B-64E6313D92F4}"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64EAF4E-59A2-4A8A-9CF6-E50FB58EB385}"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C57331D-70B9-4EF3-968C-0360397E6750}"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B00E314-D0A6-4D16-B76B-5F94789A17FC}"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620F44-3F73-4A00-9B4D-EE769FCA26BF}"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9D7CCC-3605-4644-874F-C5C135FEC3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108439-BF07-4196-B28D-62B91F6D56EC}"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41A4CD-5D68-45CA-BE00-37A84E1402F2}"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922E08-6741-4B6E-BBBB-99544E34397D}"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133600" y="1371600"/>
            <a:ext cx="6477000" cy="1752600"/>
          </a:xfrm>
        </p:spPr>
        <p:txBody>
          <a:bodyPr/>
          <a:lstStyle>
            <a:lvl1pPr>
              <a:defRPr sz="5400"/>
            </a:lvl1pPr>
          </a:lstStyle>
          <a:p>
            <a:r>
              <a:rPr lang="en-US"/>
              <a:t>Click to edit Master title style</a:t>
            </a:r>
          </a:p>
        </p:txBody>
      </p:sp>
      <p:sp>
        <p:nvSpPr>
          <p:cNvPr id="44035"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a:t>Click to edit Master subtitle style</a:t>
            </a:r>
          </a:p>
        </p:txBody>
      </p:sp>
      <p:sp>
        <p:nvSpPr>
          <p:cNvPr id="44036" name="Rectangle 4"/>
          <p:cNvSpPr>
            <a:spLocks noGrp="1" noChangeArrowheads="1"/>
          </p:cNvSpPr>
          <p:nvPr>
            <p:ph type="dt" sz="half" idx="2"/>
          </p:nvPr>
        </p:nvSpPr>
        <p:spPr>
          <a:xfrm>
            <a:off x="7086600" y="6248400"/>
            <a:ext cx="1524000" cy="457200"/>
          </a:xfrm>
        </p:spPr>
        <p:txBody>
          <a:bodyPr/>
          <a:lstStyle>
            <a:lvl1pPr>
              <a:defRPr/>
            </a:lvl1pPr>
          </a:lstStyle>
          <a:p>
            <a:endParaRPr lang="en-US"/>
          </a:p>
        </p:txBody>
      </p:sp>
      <p:sp>
        <p:nvSpPr>
          <p:cNvPr id="44037" name="Rectangle 5"/>
          <p:cNvSpPr>
            <a:spLocks noGrp="1" noChangeArrowheads="1"/>
          </p:cNvSpPr>
          <p:nvPr>
            <p:ph type="ftr" sz="quarter" idx="3"/>
          </p:nvPr>
        </p:nvSpPr>
        <p:spPr>
          <a:xfrm>
            <a:off x="3810000" y="6248400"/>
            <a:ext cx="2895600" cy="457200"/>
          </a:xfrm>
        </p:spPr>
        <p:txBody>
          <a:bodyPr/>
          <a:lstStyle>
            <a:lvl1pPr>
              <a:defRPr/>
            </a:lvl1pPr>
          </a:lstStyle>
          <a:p>
            <a:endParaRPr lang="en-US"/>
          </a:p>
        </p:txBody>
      </p:sp>
      <p:sp>
        <p:nvSpPr>
          <p:cNvPr id="44038" name="Rectangle 6"/>
          <p:cNvSpPr>
            <a:spLocks noGrp="1" noChangeArrowheads="1"/>
          </p:cNvSpPr>
          <p:nvPr>
            <p:ph type="sldNum" sz="quarter" idx="4"/>
          </p:nvPr>
        </p:nvSpPr>
        <p:spPr>
          <a:xfrm>
            <a:off x="2209800" y="6248400"/>
            <a:ext cx="1219200" cy="457200"/>
          </a:xfrm>
        </p:spPr>
        <p:txBody>
          <a:bodyPr/>
          <a:lstStyle>
            <a:lvl1pPr>
              <a:defRPr/>
            </a:lvl1pPr>
          </a:lstStyle>
          <a:p>
            <a:fld id="{88388942-7C7C-4DF6-974E-A356E8089214}" type="slidenum">
              <a:rPr lang="en-US"/>
              <a:pPr/>
              <a:t>‹#›</a:t>
            </a:fld>
            <a:endParaRPr lang="en-US"/>
          </a:p>
        </p:txBody>
      </p:sp>
      <p:sp>
        <p:nvSpPr>
          <p:cNvPr id="44039"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endParaRPr lang="en-US"/>
          </a:p>
        </p:txBody>
      </p:sp>
      <p:sp>
        <p:nvSpPr>
          <p:cNvPr id="44040"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a:endParaRPr lang="en-US" sz="2400">
              <a:latin typeface="Times New Roman" pitchFamily="18" charset="0"/>
            </a:endParaRPr>
          </a:p>
        </p:txBody>
      </p:sp>
      <p:sp>
        <p:nvSpPr>
          <p:cNvPr id="44041"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a:endParaRPr lang="en-US" sz="2400">
              <a:latin typeface="Times New Roman" pitchFamily="18" charset="0"/>
            </a:endParaRPr>
          </a:p>
        </p:txBody>
      </p:sp>
      <p:sp>
        <p:nvSpPr>
          <p:cNvPr id="44042"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469ABF-ABE2-44AF-AD88-FE6C579A491B}"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585B25-BBFD-44B5-B981-15F89494354B}"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98AABF-1319-413C-B6A0-72D5B94A24BD}"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79D0C0-B14A-4EF2-A388-ABE013D72EA1}"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6014321-CAD1-4E3B-A991-FB263884DE63}"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A805942-1DFA-4167-85B0-A876A919EECC}"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C94033-B5B7-410A-93E5-DA077773F3E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B67690A-6BC5-4E1F-8ECA-5BD56BC5CF9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84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a:endParaRPr lang="en-US" sz="2400">
              <a:latin typeface="Times New Roman" pitchFamily="18" charset="0"/>
            </a:endParaRPr>
          </a:p>
        </p:txBody>
      </p:sp>
      <p:sp>
        <p:nvSpPr>
          <p:cNvPr id="6246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62468"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2469"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70"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62471"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62472"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71189832-93AD-4423-B3C5-EA693E8C7F42}" type="slidenum">
              <a:rPr lang="en-US"/>
              <a:pPr/>
              <a:t>‹#›</a:t>
            </a:fld>
            <a:endParaRPr lang="en-US"/>
          </a:p>
        </p:txBody>
      </p:sp>
      <p:sp>
        <p:nvSpPr>
          <p:cNvPr id="62473"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endParaRPr lang="en-US"/>
          </a:p>
        </p:txBody>
      </p:sp>
      <p:sp>
        <p:nvSpPr>
          <p:cNvPr id="62474"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6"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fontAlgn="base">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5"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endParaRPr lang="en-US"/>
          </a:p>
        </p:txBody>
      </p:sp>
      <p:sp>
        <p:nvSpPr>
          <p:cNvPr id="79877"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fld id="{6575821B-E813-44F5-BCEB-80C9829E7830}" type="slidenum">
              <a:rPr lang="en-US"/>
              <a:pPr/>
              <a:t>‹#›</a:t>
            </a:fld>
            <a:endParaRPr lang="en-US"/>
          </a:p>
        </p:txBody>
      </p:sp>
      <p:sp>
        <p:nvSpPr>
          <p:cNvPr id="79878"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endParaRPr lang="en-US"/>
          </a:p>
        </p:txBody>
      </p:sp>
      <p:sp>
        <p:nvSpPr>
          <p:cNvPr id="79879"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endParaRPr lang="en-US"/>
          </a:p>
        </p:txBody>
      </p:sp>
      <p:grpSp>
        <p:nvGrpSpPr>
          <p:cNvPr id="79880" name="Group 8"/>
          <p:cNvGrpSpPr>
            <a:grpSpLocks/>
          </p:cNvGrpSpPr>
          <p:nvPr/>
        </p:nvGrpSpPr>
        <p:grpSpPr bwMode="auto">
          <a:xfrm>
            <a:off x="228600" y="457200"/>
            <a:ext cx="1246188" cy="1371600"/>
            <a:chOff x="144" y="288"/>
            <a:chExt cx="785" cy="864"/>
          </a:xfrm>
        </p:grpSpPr>
        <p:sp>
          <p:nvSpPr>
            <p:cNvPr id="79881"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endParaRPr lang="en-US"/>
            </a:p>
          </p:txBody>
        </p:sp>
        <p:sp>
          <p:nvSpPr>
            <p:cNvPr id="79882"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endParaRPr lang="en-US"/>
            </a:p>
          </p:txBody>
        </p:sp>
        <p:sp>
          <p:nvSpPr>
            <p:cNvPr id="79883"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endParaRPr lang="en-US"/>
            </a:p>
          </p:txBody>
        </p:sp>
        <p:sp>
          <p:nvSpPr>
            <p:cNvPr id="79884"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endParaRPr lang="en-US"/>
            </a:p>
          </p:txBody>
        </p:sp>
        <p:sp>
          <p:nvSpPr>
            <p:cNvPr id="79885"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endParaRPr lang="en-US"/>
            </a:p>
          </p:txBody>
        </p:sp>
        <p:sp>
          <p:nvSpPr>
            <p:cNvPr id="79886"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endParaRPr lang="en-US"/>
            </a:p>
          </p:txBody>
        </p:sp>
        <p:sp>
          <p:nvSpPr>
            <p:cNvPr id="79887"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endParaRPr lang="en-US"/>
            </a:p>
          </p:txBody>
        </p:sp>
        <p:sp>
          <p:nvSpPr>
            <p:cNvPr id="79888"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endParaRPr lang="en-US"/>
            </a:p>
          </p:txBody>
        </p:sp>
        <p:sp>
          <p:nvSpPr>
            <p:cNvPr id="79889"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endParaRPr lang="en-US"/>
            </a:p>
          </p:txBody>
        </p:sp>
        <p:sp>
          <p:nvSpPr>
            <p:cNvPr id="79890"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endParaRPr lang="en-US"/>
            </a:p>
          </p:txBody>
        </p:sp>
        <p:sp>
          <p:nvSpPr>
            <p:cNvPr id="79891"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endParaRPr lang="en-US"/>
            </a:p>
          </p:txBody>
        </p:sp>
        <p:sp>
          <p:nvSpPr>
            <p:cNvPr id="79892"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endParaRPr lang="en-US"/>
            </a:p>
          </p:txBody>
        </p:sp>
        <p:sp>
          <p:nvSpPr>
            <p:cNvPr id="79893"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endParaRPr lang="en-US"/>
            </a:p>
          </p:txBody>
        </p:sp>
      </p:grpSp>
      <p:sp>
        <p:nvSpPr>
          <p:cNvPr id="79894"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endParaRPr lang="en-US"/>
          </a:p>
        </p:txBody>
      </p:sp>
    </p:spTree>
  </p:cSld>
  <p:clrMap bg1="dk2" tx1="lt1" bg2="dk1" tx2="lt2" accent1="accent1" accent2="accent2" accent3="accent3" accent4="accent4" accent5="accent5" accent6="accent6" hlink="hlink" folHlink="folHlink"/>
  <p:sldLayoutIdLst>
    <p:sldLayoutId id="2147483678"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fontAlgn="base">
        <a:spcBef>
          <a:spcPct val="0"/>
        </a:spcBef>
        <a:spcAft>
          <a:spcPct val="0"/>
        </a:spcAft>
        <a:defRPr sz="3900">
          <a:solidFill>
            <a:schemeClr val="tx2"/>
          </a:solidFill>
          <a:latin typeface="+mj-lt"/>
          <a:ea typeface="+mj-ea"/>
          <a:cs typeface="+mj-cs"/>
        </a:defRPr>
      </a:lvl1pPr>
      <a:lvl2pPr algn="l" rtl="0" fontAlgn="base">
        <a:spcBef>
          <a:spcPct val="0"/>
        </a:spcBef>
        <a:spcAft>
          <a:spcPct val="0"/>
        </a:spcAft>
        <a:defRPr sz="3900">
          <a:solidFill>
            <a:schemeClr val="tx2"/>
          </a:solidFill>
          <a:latin typeface="Arial" charset="0"/>
        </a:defRPr>
      </a:lvl2pPr>
      <a:lvl3pPr algn="l" rtl="0" fontAlgn="base">
        <a:spcBef>
          <a:spcPct val="0"/>
        </a:spcBef>
        <a:spcAft>
          <a:spcPct val="0"/>
        </a:spcAft>
        <a:defRPr sz="3900">
          <a:solidFill>
            <a:schemeClr val="tx2"/>
          </a:solidFill>
          <a:latin typeface="Arial" charset="0"/>
        </a:defRPr>
      </a:lvl3pPr>
      <a:lvl4pPr algn="l" rtl="0" fontAlgn="base">
        <a:spcBef>
          <a:spcPct val="0"/>
        </a:spcBef>
        <a:spcAft>
          <a:spcPct val="0"/>
        </a:spcAft>
        <a:defRPr sz="3900">
          <a:solidFill>
            <a:schemeClr val="tx2"/>
          </a:solidFill>
          <a:latin typeface="Arial" charset="0"/>
        </a:defRPr>
      </a:lvl4pPr>
      <a:lvl5pPr algn="l" rtl="0" fontAlgn="base">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fontAlgn="base">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fontAlgn="base">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fontAlgn="base">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en-US" sz="2400">
              <a:latin typeface="Tahoma" pitchFamily="34" charset="0"/>
            </a:endParaRPr>
          </a:p>
        </p:txBody>
      </p:sp>
      <p:sp>
        <p:nvSpPr>
          <p:cNvPr id="8294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latin typeface="Tahoma" pitchFamily="34" charset="0"/>
            </a:endParaRPr>
          </a:p>
        </p:txBody>
      </p:sp>
      <p:sp>
        <p:nvSpPr>
          <p:cNvPr id="8294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latin typeface="Tahoma" pitchFamily="34" charset="0"/>
            </a:endParaRPr>
          </a:p>
        </p:txBody>
      </p:sp>
      <p:sp>
        <p:nvSpPr>
          <p:cNvPr id="8294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latin typeface="Tahoma" pitchFamily="34" charset="0"/>
            </a:endParaRPr>
          </a:p>
        </p:txBody>
      </p:sp>
      <p:sp>
        <p:nvSpPr>
          <p:cNvPr id="8295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latin typeface="Tahoma" pitchFamily="34" charset="0"/>
            </a:endParaRPr>
          </a:p>
        </p:txBody>
      </p:sp>
      <p:sp>
        <p:nvSpPr>
          <p:cNvPr id="8295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en-US" sz="2400">
              <a:latin typeface="Tahoma" pitchFamily="34" charset="0"/>
            </a:endParaRPr>
          </a:p>
        </p:txBody>
      </p:sp>
      <p:sp>
        <p:nvSpPr>
          <p:cNvPr id="8295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latin typeface="Tahoma" pitchFamily="34" charset="0"/>
            </a:endParaRPr>
          </a:p>
        </p:txBody>
      </p:sp>
      <p:sp>
        <p:nvSpPr>
          <p:cNvPr id="8295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295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95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8295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8295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8E8D2618-3BBF-48F6-8F78-4951E1D439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87043"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7044"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8704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8704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54F42C77-F510-44CA-88E8-0630B3877FF5}" type="slidenum">
              <a:rPr lang="en-US"/>
              <a:pPr/>
              <a:t>‹#›</a:t>
            </a:fld>
            <a:endParaRPr lang="en-US"/>
          </a:p>
        </p:txBody>
      </p:sp>
      <p:sp>
        <p:nvSpPr>
          <p:cNvPr id="8704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8704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87050" name="Group 10"/>
          <p:cNvGrpSpPr>
            <a:grpSpLocks/>
          </p:cNvGrpSpPr>
          <p:nvPr/>
        </p:nvGrpSpPr>
        <p:grpSpPr bwMode="auto">
          <a:xfrm>
            <a:off x="7938" y="5540375"/>
            <a:ext cx="1784350" cy="1246188"/>
            <a:chOff x="5" y="3490"/>
            <a:chExt cx="1124" cy="785"/>
          </a:xfrm>
        </p:grpSpPr>
        <p:sp>
          <p:nvSpPr>
            <p:cNvPr id="8705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8705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8705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8705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8705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8705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8705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8705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8705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87060" name="Group 20"/>
            <p:cNvGrpSpPr>
              <a:grpSpLocks/>
            </p:cNvGrpSpPr>
            <p:nvPr userDrawn="1"/>
          </p:nvGrpSpPr>
          <p:grpSpPr bwMode="auto">
            <a:xfrm>
              <a:off x="5" y="3490"/>
              <a:ext cx="1124" cy="780"/>
              <a:chOff x="5" y="3490"/>
              <a:chExt cx="1124" cy="780"/>
            </a:xfrm>
          </p:grpSpPr>
          <p:grpSp>
            <p:nvGrpSpPr>
              <p:cNvPr id="87061" name="Group 21"/>
              <p:cNvGrpSpPr>
                <a:grpSpLocks/>
              </p:cNvGrpSpPr>
              <p:nvPr userDrawn="1"/>
            </p:nvGrpSpPr>
            <p:grpSpPr bwMode="auto">
              <a:xfrm>
                <a:off x="499" y="3562"/>
                <a:ext cx="548" cy="708"/>
                <a:chOff x="499" y="3562"/>
                <a:chExt cx="548" cy="708"/>
              </a:xfrm>
            </p:grpSpPr>
            <p:sp>
              <p:nvSpPr>
                <p:cNvPr id="8706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8706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8706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8706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8706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8706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87068" name="Group 28"/>
              <p:cNvGrpSpPr>
                <a:grpSpLocks/>
              </p:cNvGrpSpPr>
              <p:nvPr userDrawn="1"/>
            </p:nvGrpSpPr>
            <p:grpSpPr bwMode="auto">
              <a:xfrm>
                <a:off x="5" y="3490"/>
                <a:ext cx="1124" cy="678"/>
                <a:chOff x="5" y="3490"/>
                <a:chExt cx="1124" cy="678"/>
              </a:xfrm>
            </p:grpSpPr>
            <p:sp>
              <p:nvSpPr>
                <p:cNvPr id="8706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8707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8707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8707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8707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8707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8707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8707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87077" name="Group 37"/>
          <p:cNvGrpSpPr>
            <a:grpSpLocks/>
          </p:cNvGrpSpPr>
          <p:nvPr/>
        </p:nvGrpSpPr>
        <p:grpSpPr bwMode="auto">
          <a:xfrm>
            <a:off x="8680450" y="2116138"/>
            <a:ext cx="385763" cy="4308475"/>
            <a:chOff x="5468" y="1333"/>
            <a:chExt cx="243" cy="2714"/>
          </a:xfrm>
        </p:grpSpPr>
        <p:sp>
          <p:nvSpPr>
            <p:cNvPr id="8707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8707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87080" name="Group 40"/>
          <p:cNvGrpSpPr>
            <a:grpSpLocks/>
          </p:cNvGrpSpPr>
          <p:nvPr/>
        </p:nvGrpSpPr>
        <p:grpSpPr bwMode="auto">
          <a:xfrm>
            <a:off x="7318375" y="90488"/>
            <a:ext cx="2133600" cy="1911350"/>
            <a:chOff x="4610" y="57"/>
            <a:chExt cx="1344" cy="1204"/>
          </a:xfrm>
        </p:grpSpPr>
        <p:grpSp>
          <p:nvGrpSpPr>
            <p:cNvPr id="87081" name="Group 41"/>
            <p:cNvGrpSpPr>
              <a:grpSpLocks/>
            </p:cNvGrpSpPr>
            <p:nvPr userDrawn="1"/>
          </p:nvGrpSpPr>
          <p:grpSpPr bwMode="auto">
            <a:xfrm>
              <a:off x="4610" y="57"/>
              <a:ext cx="1344" cy="1204"/>
              <a:chOff x="4610" y="57"/>
              <a:chExt cx="1344" cy="1204"/>
            </a:xfrm>
          </p:grpSpPr>
          <p:sp>
            <p:nvSpPr>
              <p:cNvPr id="8708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87083" name="Group 43"/>
              <p:cNvGrpSpPr>
                <a:grpSpLocks/>
              </p:cNvGrpSpPr>
              <p:nvPr userDrawn="1"/>
            </p:nvGrpSpPr>
            <p:grpSpPr bwMode="auto">
              <a:xfrm>
                <a:off x="4610" y="57"/>
                <a:ext cx="1344" cy="985"/>
                <a:chOff x="4610" y="57"/>
                <a:chExt cx="1344" cy="985"/>
              </a:xfrm>
            </p:grpSpPr>
            <p:sp>
              <p:nvSpPr>
                <p:cNvPr id="8708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87085"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87086"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8708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87088"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87089"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8709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87091"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8709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82"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0114" name="Group 2"/>
          <p:cNvGrpSpPr>
            <a:grpSpLocks/>
          </p:cNvGrpSpPr>
          <p:nvPr/>
        </p:nvGrpSpPr>
        <p:grpSpPr bwMode="auto">
          <a:xfrm>
            <a:off x="0" y="0"/>
            <a:ext cx="2667000" cy="6858000"/>
            <a:chOff x="0" y="0"/>
            <a:chExt cx="1680" cy="4320"/>
          </a:xfrm>
        </p:grpSpPr>
        <p:sp>
          <p:nvSpPr>
            <p:cNvPr id="9011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endParaRPr lang="en-US"/>
            </a:p>
          </p:txBody>
        </p:sp>
        <p:pic>
          <p:nvPicPr>
            <p:cNvPr id="90116"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p:spPr>
        </p:pic>
      </p:grpSp>
      <p:sp>
        <p:nvSpPr>
          <p:cNvPr id="90117"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0118"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9"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endParaRPr lang="en-US"/>
          </a:p>
        </p:txBody>
      </p:sp>
      <p:sp>
        <p:nvSpPr>
          <p:cNvPr id="9012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endParaRPr lang="en-US"/>
          </a:p>
        </p:txBody>
      </p:sp>
      <p:sp>
        <p:nvSpPr>
          <p:cNvPr id="90121"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FE1F64A9-A38E-4251-80D0-2889E45A898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spd="slow"/>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7690A-6BC5-4E1F-8ECA-5BD56BC5CF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4716463" y="5345113"/>
            <a:ext cx="4427537" cy="1512887"/>
            <a:chOff x="2971" y="3367"/>
            <a:chExt cx="2789" cy="953"/>
          </a:xfrm>
        </p:grpSpPr>
        <p:sp>
          <p:nvSpPr>
            <p:cNvPr id="5123"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5124"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5"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6"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7"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8"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9"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0"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1"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2"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3"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4"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5"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6"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7"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5138"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139"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en-US"/>
          </a:p>
        </p:txBody>
      </p:sp>
      <p:sp>
        <p:nvSpPr>
          <p:cNvPr id="514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en-US"/>
          </a:p>
        </p:txBody>
      </p:sp>
      <p:sp>
        <p:nvSpPr>
          <p:cNvPr id="5141"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E2F055E3-AF0E-48CB-ACD0-0CF6DB08A5E1}" type="slidenum">
              <a:rPr lang="en-US"/>
              <a:pPr/>
              <a:t>‹#›</a:t>
            </a:fld>
            <a:endParaRPr lang="en-US"/>
          </a:p>
        </p:txBody>
      </p:sp>
      <p:sp>
        <p:nvSpPr>
          <p:cNvPr id="514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846"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1843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E09F54E0-4F2B-4D16-8EBB-63DF7E0B5DD6}" type="slidenum">
              <a:rPr lang="en-US"/>
              <a:pPr/>
              <a:t>‹#›</a:t>
            </a:fld>
            <a:endParaRPr lang="en-US"/>
          </a:p>
        </p:txBody>
      </p:sp>
      <p:grpSp>
        <p:nvGrpSpPr>
          <p:cNvPr id="18436" name="Group 4"/>
          <p:cNvGrpSpPr>
            <a:grpSpLocks/>
          </p:cNvGrpSpPr>
          <p:nvPr/>
        </p:nvGrpSpPr>
        <p:grpSpPr bwMode="auto">
          <a:xfrm>
            <a:off x="0" y="0"/>
            <a:ext cx="9144000" cy="546100"/>
            <a:chOff x="0" y="0"/>
            <a:chExt cx="5760" cy="344"/>
          </a:xfrm>
        </p:grpSpPr>
        <p:sp>
          <p:nvSpPr>
            <p:cNvPr id="1843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1843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1843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844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844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844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844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844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844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1844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4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4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4"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253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253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40BF6DCB-9B12-4C57-8D62-20EE11570FF2}" type="slidenum">
              <a:rPr lang="en-US"/>
              <a:pPr/>
              <a:t>‹#›</a:t>
            </a:fld>
            <a:endParaRPr lang="en-US"/>
          </a:p>
        </p:txBody>
      </p:sp>
      <p:grpSp>
        <p:nvGrpSpPr>
          <p:cNvPr id="22535" name="Group 7"/>
          <p:cNvGrpSpPr>
            <a:grpSpLocks/>
          </p:cNvGrpSpPr>
          <p:nvPr/>
        </p:nvGrpSpPr>
        <p:grpSpPr bwMode="auto">
          <a:xfrm>
            <a:off x="168275" y="228600"/>
            <a:ext cx="8823325" cy="6096000"/>
            <a:chOff x="106" y="144"/>
            <a:chExt cx="5558" cy="3840"/>
          </a:xfrm>
        </p:grpSpPr>
        <p:sp>
          <p:nvSpPr>
            <p:cNvPr id="22536"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endParaRPr lang="en-US" sz="2400">
                <a:latin typeface="Times New Roman" pitchFamily="18" charset="0"/>
              </a:endParaRPr>
            </a:p>
          </p:txBody>
        </p:sp>
        <p:sp>
          <p:nvSpPr>
            <p:cNvPr id="22537"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319088" y="1828800"/>
            <a:ext cx="8824912" cy="5029200"/>
            <a:chOff x="201" y="1152"/>
            <a:chExt cx="5559" cy="3168"/>
          </a:xfrm>
        </p:grpSpPr>
        <p:sp>
          <p:nvSpPr>
            <p:cNvPr id="26627"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26628"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26629"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2663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2663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2663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2663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2663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2663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26636"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26637"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F015A0A6-2AB8-40C8-995A-76A2E1F1E785}" type="slidenum">
              <a:rPr lang="en-US"/>
              <a:pPr/>
              <a:t>‹#›</a:t>
            </a:fld>
            <a:endParaRPr lang="en-US"/>
          </a:p>
        </p:txBody>
      </p:sp>
      <p:sp>
        <p:nvSpPr>
          <p:cNvPr id="26638"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39"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8"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29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297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F0AD835E-C128-4A0E-AFF9-BF87B41437BF}" type="slidenum">
              <a:rPr lang="en-US" altLang="en-US"/>
              <a:pPr/>
              <a:t>‹#›</a:t>
            </a:fld>
            <a:endParaRPr lang="en-US" altLang="en-US"/>
          </a:p>
        </p:txBody>
      </p:sp>
      <p:sp>
        <p:nvSpPr>
          <p:cNvPr id="297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297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0"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847" r:id="rId12"/>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3686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686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6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687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687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3FC61FDA-2AD5-4F1D-A9A9-6F879E1F395B}" type="slidenum">
              <a:rPr lang="en-US" altLang="en-US"/>
              <a:pPr/>
              <a:t>‹#›</a:t>
            </a:fld>
            <a:endParaRPr lang="en-US" altLang="en-US"/>
          </a:p>
        </p:txBody>
      </p:sp>
      <p:grpSp>
        <p:nvGrpSpPr>
          <p:cNvPr id="36872" name="Group 8"/>
          <p:cNvGrpSpPr>
            <a:grpSpLocks/>
          </p:cNvGrpSpPr>
          <p:nvPr/>
        </p:nvGrpSpPr>
        <p:grpSpPr bwMode="auto">
          <a:xfrm>
            <a:off x="8153400" y="152400"/>
            <a:ext cx="792163" cy="1295400"/>
            <a:chOff x="5136" y="960"/>
            <a:chExt cx="528" cy="864"/>
          </a:xfrm>
        </p:grpSpPr>
        <p:sp>
          <p:nvSpPr>
            <p:cNvPr id="3687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36874"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36875"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36876"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36877"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36878"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36879"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36880"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36881"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36882"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6883"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6884"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3688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36886"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6887"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6888"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3688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6890"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6891"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6892"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689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36894"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36895"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6896"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6897"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36898"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6899"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6900"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6901"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6902"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36903"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64"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p>
        </p:txBody>
      </p:sp>
      <p:sp>
        <p:nvSpPr>
          <p:cNvPr id="399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en-US"/>
          </a:p>
        </p:txBody>
      </p:sp>
      <p:sp>
        <p:nvSpPr>
          <p:cNvPr id="3994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FCAE380A-B61B-4DD7-AB55-5DCD225DDE36}" type="slidenum">
              <a:rPr lang="en-US"/>
              <a:pPr/>
              <a:t>‹#›</a:t>
            </a:fld>
            <a:endParaRPr lang="en-US"/>
          </a:p>
        </p:txBody>
      </p:sp>
      <p:sp>
        <p:nvSpPr>
          <p:cNvPr id="3994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3994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en-US"/>
          </a:p>
        </p:txBody>
      </p:sp>
      <p:sp>
        <p:nvSpPr>
          <p:cNvPr id="3994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en-US" sz="2400">
              <a:latin typeface="Times New Roman" pitchFamily="18" charset="0"/>
            </a:endParaRPr>
          </a:p>
        </p:txBody>
      </p:sp>
      <p:sp>
        <p:nvSpPr>
          <p:cNvPr id="3994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6"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2"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endParaRPr lang="en-US"/>
          </a:p>
        </p:txBody>
      </p:sp>
      <p:sp>
        <p:nvSpPr>
          <p:cNvPr id="43013"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3014"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968BED6-CA16-4828-874F-5F87B131F7A5}" type="slidenum">
              <a:rPr lang="en-US"/>
              <a:pPr/>
              <a:t>‹#›</a:t>
            </a:fld>
            <a:endParaRPr lang="en-US"/>
          </a:p>
        </p:txBody>
      </p:sp>
      <p:sp>
        <p:nvSpPr>
          <p:cNvPr id="43015"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endParaRPr lang="en-US"/>
          </a:p>
        </p:txBody>
      </p:sp>
      <p:sp>
        <p:nvSpPr>
          <p:cNvPr id="43016"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a:endParaRPr lang="en-US" sz="2400">
              <a:latin typeface="Times New Roman" pitchFamily="18" charset="0"/>
            </a:endParaRPr>
          </a:p>
        </p:txBody>
      </p:sp>
      <p:sp>
        <p:nvSpPr>
          <p:cNvPr id="43017"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a:endParaRPr lang="en-US" sz="2400">
              <a:latin typeface="Times New Roman" pitchFamily="18" charset="0"/>
            </a:endParaRPr>
          </a:p>
        </p:txBody>
      </p:sp>
      <p:sp>
        <p:nvSpPr>
          <p:cNvPr id="43018"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68"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fontAlgn="base">
        <a:spcBef>
          <a:spcPct val="20000"/>
        </a:spcBef>
        <a:spcAft>
          <a:spcPct val="0"/>
        </a:spcAft>
        <a:buClr>
          <a:schemeClr val="accent2"/>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audio" Target="../media/audio1.bin"/><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5.xml"/><Relationship Id="rId1" Type="http://schemas.openxmlformats.org/officeDocument/2006/relationships/themeOverride" Target="../theme/themeOverride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Layout" Target="../slideLayouts/slideLayout71.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slideLayout" Target="../slideLayouts/slideLayout148.xml"/><Relationship Id="rId1" Type="http://schemas.openxmlformats.org/officeDocument/2006/relationships/themeOverride" Target="../theme/themeOverride4.xml"/><Relationship Id="rId4" Type="http://schemas.openxmlformats.org/officeDocument/2006/relationships/image" Target="../media/image3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4.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4.xml"/></Relationships>
</file>

<file path=ppt/slides/_rels/slide2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64.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4.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4.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6.xml"/><Relationship Id="rId1" Type="http://schemas.openxmlformats.org/officeDocument/2006/relationships/themeOverride" Target="../theme/themeOverr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1.vml"/><Relationship Id="rId1" Type="http://schemas.openxmlformats.org/officeDocument/2006/relationships/themeOverride" Target="../theme/themeOverride6.xml"/><Relationship Id="rId5" Type="http://schemas.openxmlformats.org/officeDocument/2006/relationships/oleObject" Target="../embeddings/oleObject1.bin"/><Relationship Id="rId4" Type="http://schemas.openxmlformats.org/officeDocument/2006/relationships/audio" Target="../media/audio1.bin"/></Relationships>
</file>

<file path=ppt/slides/_rels/slide3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04.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125538"/>
            <a:ext cx="7772400" cy="1470025"/>
          </a:xfrm>
        </p:spPr>
        <p:txBody>
          <a:bodyPr/>
          <a:lstStyle/>
          <a:p>
            <a:r>
              <a:rPr lang="id-ID" sz="5400" dirty="0">
                <a:latin typeface="Cooper Black" pitchFamily="18" charset="0"/>
              </a:rPr>
              <a:t>Kepemimpinan Pendidikan</a:t>
            </a:r>
            <a:endParaRPr lang="en-US" sz="5400" dirty="0">
              <a:latin typeface="Cooper Black" pitchFamily="18" charset="0"/>
            </a:endParaRPr>
          </a:p>
        </p:txBody>
      </p:sp>
      <p:pic>
        <p:nvPicPr>
          <p:cNvPr id="2052" name="Picture 4" descr="Picture9"/>
          <p:cNvPicPr>
            <a:picLocks noChangeAspect="1" noChangeArrowheads="1"/>
          </p:cNvPicPr>
          <p:nvPr/>
        </p:nvPicPr>
        <p:blipFill>
          <a:blip r:embed="rId3"/>
          <a:srcRect/>
          <a:stretch>
            <a:fillRect/>
          </a:stretch>
        </p:blipFill>
        <p:spPr bwMode="auto">
          <a:xfrm>
            <a:off x="2484438" y="2852738"/>
            <a:ext cx="4249737" cy="3513137"/>
          </a:xfrm>
          <a:prstGeom prst="rect">
            <a:avLst/>
          </a:prstGeom>
          <a:noFill/>
        </p:spPr>
      </p:pic>
    </p:spTree>
  </p:cSld>
  <p:clrMapOvr>
    <a:masterClrMapping/>
  </p:clrMapOvr>
  <p:transition spd="slow">
    <p:checker/>
    <p:sndAc>
      <p:stSnd>
        <p:snd r:embed="rId2" name="DRIVEBY.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1863" y="500042"/>
            <a:ext cx="7158037" cy="785819"/>
          </a:xfrm>
        </p:spPr>
        <p:txBody>
          <a:bodyPr/>
          <a:lstStyle/>
          <a:p>
            <a:pPr algn="ctr"/>
            <a:r>
              <a:rPr lang="id-ID" sz="3600" b="1" dirty="0" smtClean="0">
                <a:latin typeface="Agency FB" pitchFamily="34" charset="0"/>
              </a:rPr>
              <a:t>Kepemimpinan Transformasional</a:t>
            </a:r>
            <a:endParaRPr lang="en-US" sz="3600" b="1" dirty="0">
              <a:latin typeface="Agency FB" pitchFamily="34" charset="0"/>
            </a:endParaRPr>
          </a:p>
        </p:txBody>
      </p:sp>
      <p:sp>
        <p:nvSpPr>
          <p:cNvPr id="3" name="Content Placeholder 2"/>
          <p:cNvSpPr>
            <a:spLocks noGrp="1"/>
          </p:cNvSpPr>
          <p:nvPr>
            <p:ph idx="1"/>
          </p:nvPr>
        </p:nvSpPr>
        <p:spPr>
          <a:xfrm>
            <a:off x="500033" y="1500174"/>
            <a:ext cx="5286413" cy="4643470"/>
          </a:xfrm>
        </p:spPr>
        <p:txBody>
          <a:bodyPr/>
          <a:lstStyle/>
          <a:p>
            <a:pPr marL="0" indent="0">
              <a:buNone/>
            </a:pPr>
            <a:r>
              <a:rPr lang="id-ID" sz="3600" u="sng" dirty="0" smtClean="0">
                <a:latin typeface="Agency FB" pitchFamily="34" charset="0"/>
              </a:rPr>
              <a:t>Pemberian</a:t>
            </a:r>
            <a:r>
              <a:rPr lang="en-US" sz="3600" u="sng" dirty="0" smtClean="0">
                <a:latin typeface="Agency FB" pitchFamily="34" charset="0"/>
              </a:rPr>
              <a:t> </a:t>
            </a:r>
            <a:r>
              <a:rPr lang="id-ID" sz="3600" u="sng" dirty="0" smtClean="0">
                <a:latin typeface="Agency FB" pitchFamily="34" charset="0"/>
              </a:rPr>
              <a:t>kesempatan</a:t>
            </a:r>
            <a:r>
              <a:rPr lang="id-ID" sz="3600" dirty="0" smtClean="0">
                <a:latin typeface="Agency FB" pitchFamily="34" charset="0"/>
              </a:rPr>
              <a:t>, dan atau </a:t>
            </a:r>
            <a:r>
              <a:rPr lang="id-ID" sz="3600" u="sng" dirty="0" smtClean="0">
                <a:latin typeface="Agency FB" pitchFamily="34" charset="0"/>
              </a:rPr>
              <a:t>mendorong </a:t>
            </a:r>
            <a:r>
              <a:rPr lang="id-ID" sz="3600" dirty="0" smtClean="0">
                <a:latin typeface="Agency FB" pitchFamily="34" charset="0"/>
              </a:rPr>
              <a:t>semua unsur yg ada dlm sekolah utk bekerja atas dasar </a:t>
            </a:r>
            <a:r>
              <a:rPr lang="id-ID" sz="3600" u="sng" dirty="0" smtClean="0">
                <a:latin typeface="Agency FB" pitchFamily="34" charset="0"/>
              </a:rPr>
              <a:t>sistem nilai </a:t>
            </a:r>
            <a:r>
              <a:rPr lang="id-ID" sz="3600" i="1" dirty="0" smtClean="0">
                <a:latin typeface="Agency FB" pitchFamily="34" charset="0"/>
              </a:rPr>
              <a:t>(values system)</a:t>
            </a:r>
            <a:r>
              <a:rPr lang="id-ID" sz="3600" dirty="0" smtClean="0">
                <a:latin typeface="Agency FB" pitchFamily="34" charset="0"/>
              </a:rPr>
              <a:t>, sehingga semua unsur di sekolah </a:t>
            </a:r>
            <a:r>
              <a:rPr lang="id-ID" sz="3600" u="sng" dirty="0" smtClean="0">
                <a:latin typeface="Agency FB" pitchFamily="34" charset="0"/>
              </a:rPr>
              <a:t>bersedia</a:t>
            </a:r>
            <a:r>
              <a:rPr lang="id-ID" sz="3600" dirty="0" smtClean="0">
                <a:latin typeface="Agency FB" pitchFamily="34" charset="0"/>
              </a:rPr>
              <a:t>, tanpa paksaan, </a:t>
            </a:r>
            <a:r>
              <a:rPr lang="id-ID" sz="3600" u="sng" dirty="0" smtClean="0">
                <a:latin typeface="Agency FB" pitchFamily="34" charset="0"/>
              </a:rPr>
              <a:t>berpartisipasi </a:t>
            </a:r>
            <a:r>
              <a:rPr lang="id-ID" sz="3600" dirty="0" smtClean="0">
                <a:latin typeface="Agency FB" pitchFamily="34" charset="0"/>
              </a:rPr>
              <a:t>secara optimal dlm mencapai tujuan ideal sekolah.</a:t>
            </a:r>
            <a:endParaRPr lang="en-US" sz="3600" dirty="0">
              <a:latin typeface="Agency FB" pitchFamily="34" charset="0"/>
            </a:endParaRPr>
          </a:p>
        </p:txBody>
      </p:sp>
      <p:pic>
        <p:nvPicPr>
          <p:cNvPr id="73729" name="Picture 1" descr="F:\MATERI KULIAH FKIP UNILA\Walpaper\Academic\OSVWU9CARPXNQGCA8VMPWWCA16GQQKCACTMETUCABQ5H1RCAIJHDMUCAUW4U42CAE7RRD3CAZVY2KJCAXLR7TACAK4CQQ3CATRB6MJCALQPZ2VCAUL1N7LCAHIBU5TCALVY2OYCA6RJ6GXCABO9BVN.jpg"/>
          <p:cNvPicPr>
            <a:picLocks noChangeAspect="1" noChangeArrowheads="1"/>
          </p:cNvPicPr>
          <p:nvPr/>
        </p:nvPicPr>
        <p:blipFill>
          <a:blip r:embed="rId2"/>
          <a:srcRect/>
          <a:stretch>
            <a:fillRect/>
          </a:stretch>
        </p:blipFill>
        <p:spPr bwMode="auto">
          <a:xfrm>
            <a:off x="5929322" y="1214422"/>
            <a:ext cx="2845744" cy="2500330"/>
          </a:xfrm>
          <a:prstGeom prst="rect">
            <a:avLst/>
          </a:prstGeom>
          <a:noFill/>
        </p:spPr>
      </p:pic>
      <p:pic>
        <p:nvPicPr>
          <p:cNvPr id="73730" name="Picture 2" descr="F:\MATERI KULIAH FKIP UNILA\Walpaper\Academic\TL2SGNCA6M417MCA5MTV5WCAG8BGYICA0RZ74MCAMJDL68CAT1THA2CAJ616KCCAXAU9FSCA7FXHEFCAI8ZZMXCAQKX0NLCAN1KCZICAB9KC4SCARCW74QCAZFYBFDCA8KZDOECABL3ZW1CAE1HBXQ.jpg"/>
          <p:cNvPicPr>
            <a:picLocks noChangeAspect="1" noChangeArrowheads="1"/>
          </p:cNvPicPr>
          <p:nvPr/>
        </p:nvPicPr>
        <p:blipFill>
          <a:blip r:embed="rId3"/>
          <a:srcRect/>
          <a:stretch>
            <a:fillRect/>
          </a:stretch>
        </p:blipFill>
        <p:spPr bwMode="auto">
          <a:xfrm>
            <a:off x="6481305" y="3857628"/>
            <a:ext cx="1948347" cy="21431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936609"/>
          </a:xfrm>
        </p:spPr>
        <p:txBody>
          <a:bodyPr/>
          <a:lstStyle/>
          <a:p>
            <a:pPr algn="ctr"/>
            <a:r>
              <a:rPr lang="id-ID" b="1" dirty="0" smtClean="0">
                <a:solidFill>
                  <a:schemeClr val="bg1"/>
                </a:solidFill>
                <a:latin typeface="Garamond" pitchFamily="18" charset="0"/>
              </a:rPr>
              <a:t>Tugas Utama Pemimpin</a:t>
            </a:r>
            <a:endParaRPr lang="en-US" b="1" dirty="0">
              <a:solidFill>
                <a:schemeClr val="bg1"/>
              </a:solidFill>
              <a:latin typeface="Garamond" pitchFamily="18" charset="0"/>
            </a:endParaRPr>
          </a:p>
        </p:txBody>
      </p:sp>
      <p:sp>
        <p:nvSpPr>
          <p:cNvPr id="9219" name="Rectangle 3"/>
          <p:cNvSpPr>
            <a:spLocks noGrp="1" noChangeArrowheads="1"/>
          </p:cNvSpPr>
          <p:nvPr>
            <p:ph idx="1"/>
          </p:nvPr>
        </p:nvSpPr>
        <p:spPr>
          <a:xfrm>
            <a:off x="457200" y="1571612"/>
            <a:ext cx="6257940" cy="4857784"/>
          </a:xfrm>
        </p:spPr>
        <p:txBody>
          <a:bodyPr/>
          <a:lstStyle/>
          <a:p>
            <a:pPr>
              <a:lnSpc>
                <a:spcPct val="90000"/>
              </a:lnSpc>
              <a:buNone/>
            </a:pPr>
            <a:r>
              <a:rPr lang="en-US" sz="3200" dirty="0" smtClean="0">
                <a:solidFill>
                  <a:schemeClr val="bg1"/>
                </a:solidFill>
                <a:latin typeface="Garamond" pitchFamily="18" charset="0"/>
              </a:rPr>
              <a:t>1. </a:t>
            </a:r>
            <a:r>
              <a:rPr lang="id-ID" sz="3200" dirty="0" smtClean="0">
                <a:solidFill>
                  <a:schemeClr val="bg1"/>
                </a:solidFill>
                <a:latin typeface="Garamond" pitchFamily="18" charset="0"/>
              </a:rPr>
              <a:t>Membentuk </a:t>
            </a:r>
            <a:r>
              <a:rPr lang="id-ID" sz="3200" dirty="0">
                <a:solidFill>
                  <a:schemeClr val="bg1"/>
                </a:solidFill>
                <a:latin typeface="Garamond" pitchFamily="18" charset="0"/>
              </a:rPr>
              <a:t>dan </a:t>
            </a:r>
            <a:r>
              <a:rPr lang="id-ID" sz="3200" u="sng" dirty="0" smtClean="0">
                <a:solidFill>
                  <a:schemeClr val="bg1"/>
                </a:solidFill>
                <a:latin typeface="Garamond" pitchFamily="18" charset="0"/>
              </a:rPr>
              <a:t>memelihara lingkungan</a:t>
            </a:r>
            <a:r>
              <a:rPr lang="id-ID" sz="3200" dirty="0" smtClean="0">
                <a:solidFill>
                  <a:schemeClr val="bg1"/>
                </a:solidFill>
                <a:latin typeface="Garamond" pitchFamily="18" charset="0"/>
              </a:rPr>
              <a:t> dimana </a:t>
            </a:r>
            <a:r>
              <a:rPr lang="id-ID" sz="3200" dirty="0">
                <a:solidFill>
                  <a:schemeClr val="bg1"/>
                </a:solidFill>
                <a:latin typeface="Garamond" pitchFamily="18" charset="0"/>
              </a:rPr>
              <a:t>para anggota bekerja sama </a:t>
            </a:r>
            <a:r>
              <a:rPr lang="id-ID" sz="3200" dirty="0" smtClean="0">
                <a:solidFill>
                  <a:schemeClr val="bg1"/>
                </a:solidFill>
                <a:latin typeface="Garamond" pitchFamily="18" charset="0"/>
              </a:rPr>
              <a:t>dlm </a:t>
            </a:r>
            <a:r>
              <a:rPr lang="id-ID" sz="3200" dirty="0">
                <a:solidFill>
                  <a:schemeClr val="bg1"/>
                </a:solidFill>
                <a:latin typeface="Garamond" pitchFamily="18" charset="0"/>
              </a:rPr>
              <a:t>kelompok </a:t>
            </a:r>
            <a:r>
              <a:rPr lang="id-ID" sz="3200" dirty="0" smtClean="0">
                <a:solidFill>
                  <a:schemeClr val="bg1"/>
                </a:solidFill>
                <a:latin typeface="Garamond" pitchFamily="18" charset="0"/>
              </a:rPr>
              <a:t>yg </a:t>
            </a:r>
            <a:r>
              <a:rPr lang="id-ID" sz="3200" dirty="0">
                <a:solidFill>
                  <a:schemeClr val="bg1"/>
                </a:solidFill>
                <a:latin typeface="Garamond" pitchFamily="18" charset="0"/>
              </a:rPr>
              <a:t>terorganisir </a:t>
            </a:r>
            <a:r>
              <a:rPr lang="id-ID" sz="3200" dirty="0" smtClean="0">
                <a:solidFill>
                  <a:schemeClr val="bg1"/>
                </a:solidFill>
                <a:latin typeface="Garamond" pitchFamily="18" charset="0"/>
              </a:rPr>
              <a:t>utk </a:t>
            </a:r>
            <a:r>
              <a:rPr lang="id-ID" sz="3200" dirty="0">
                <a:solidFill>
                  <a:schemeClr val="bg1"/>
                </a:solidFill>
                <a:latin typeface="Garamond" pitchFamily="18" charset="0"/>
              </a:rPr>
              <a:t>mencapai tujuan </a:t>
            </a:r>
            <a:r>
              <a:rPr lang="id-ID" sz="3200" dirty="0" smtClean="0">
                <a:solidFill>
                  <a:schemeClr val="bg1"/>
                </a:solidFill>
                <a:latin typeface="Garamond" pitchFamily="18" charset="0"/>
              </a:rPr>
              <a:t>yg </a:t>
            </a:r>
            <a:r>
              <a:rPr lang="id-ID" sz="3200" dirty="0">
                <a:solidFill>
                  <a:schemeClr val="bg1"/>
                </a:solidFill>
                <a:latin typeface="Garamond" pitchFamily="18" charset="0"/>
              </a:rPr>
              <a:t>telah ditetapkan.</a:t>
            </a:r>
          </a:p>
          <a:p>
            <a:pPr>
              <a:lnSpc>
                <a:spcPct val="90000"/>
              </a:lnSpc>
              <a:buNone/>
            </a:pPr>
            <a:r>
              <a:rPr lang="en-US" sz="3200" dirty="0" smtClean="0">
                <a:solidFill>
                  <a:schemeClr val="bg1"/>
                </a:solidFill>
                <a:latin typeface="Garamond" pitchFamily="18" charset="0"/>
              </a:rPr>
              <a:t>2. </a:t>
            </a:r>
            <a:r>
              <a:rPr lang="id-ID" sz="3200" dirty="0" smtClean="0">
                <a:solidFill>
                  <a:schemeClr val="bg1"/>
                </a:solidFill>
                <a:latin typeface="Garamond" pitchFamily="18" charset="0"/>
              </a:rPr>
              <a:t>Kepemimpinan </a:t>
            </a:r>
            <a:r>
              <a:rPr lang="id-ID" sz="3200" dirty="0">
                <a:solidFill>
                  <a:schemeClr val="bg1"/>
                </a:solidFill>
                <a:latin typeface="Garamond" pitchFamily="18" charset="0"/>
              </a:rPr>
              <a:t>merupakan </a:t>
            </a:r>
            <a:r>
              <a:rPr lang="id-ID" sz="3200" u="sng" dirty="0">
                <a:solidFill>
                  <a:schemeClr val="bg1"/>
                </a:solidFill>
                <a:latin typeface="Garamond" pitchFamily="18" charset="0"/>
              </a:rPr>
              <a:t>aktivitas manajerial</a:t>
            </a:r>
            <a:r>
              <a:rPr lang="id-ID" sz="3200" dirty="0">
                <a:solidFill>
                  <a:schemeClr val="bg1"/>
                </a:solidFill>
                <a:latin typeface="Garamond" pitchFamily="18" charset="0"/>
              </a:rPr>
              <a:t> </a:t>
            </a:r>
            <a:r>
              <a:rPr lang="id-ID" sz="3200" dirty="0" smtClean="0">
                <a:solidFill>
                  <a:schemeClr val="bg1"/>
                </a:solidFill>
                <a:latin typeface="Garamond" pitchFamily="18" charset="0"/>
              </a:rPr>
              <a:t>yg </a:t>
            </a:r>
            <a:r>
              <a:rPr lang="id-ID" sz="3200" dirty="0">
                <a:solidFill>
                  <a:schemeClr val="bg1"/>
                </a:solidFill>
                <a:latin typeface="Garamond" pitchFamily="18" charset="0"/>
              </a:rPr>
              <a:t>penting </a:t>
            </a:r>
            <a:r>
              <a:rPr lang="id-ID" sz="3200" dirty="0" smtClean="0">
                <a:solidFill>
                  <a:schemeClr val="bg1"/>
                </a:solidFill>
                <a:latin typeface="Garamond" pitchFamily="18" charset="0"/>
              </a:rPr>
              <a:t>dlm </a:t>
            </a:r>
            <a:r>
              <a:rPr lang="id-ID" sz="3200" dirty="0">
                <a:solidFill>
                  <a:schemeClr val="bg1"/>
                </a:solidFill>
                <a:latin typeface="Garamond" pitchFamily="18" charset="0"/>
              </a:rPr>
              <a:t>setiap organisasi khususnya </a:t>
            </a:r>
            <a:r>
              <a:rPr lang="id-ID" sz="3200" dirty="0" smtClean="0">
                <a:solidFill>
                  <a:schemeClr val="bg1"/>
                </a:solidFill>
                <a:latin typeface="Garamond" pitchFamily="18" charset="0"/>
              </a:rPr>
              <a:t>dlm </a:t>
            </a:r>
            <a:r>
              <a:rPr lang="id-ID" sz="3200" dirty="0">
                <a:solidFill>
                  <a:schemeClr val="bg1"/>
                </a:solidFill>
                <a:latin typeface="Garamond" pitchFamily="18" charset="0"/>
              </a:rPr>
              <a:t>pengambilan </a:t>
            </a:r>
            <a:r>
              <a:rPr lang="id-ID" sz="3200" dirty="0" smtClean="0">
                <a:solidFill>
                  <a:schemeClr val="bg1"/>
                </a:solidFill>
                <a:latin typeface="Garamond" pitchFamily="18" charset="0"/>
              </a:rPr>
              <a:t>kebijakan</a:t>
            </a:r>
            <a:r>
              <a:rPr lang="en-US" sz="3200" dirty="0" smtClean="0">
                <a:solidFill>
                  <a:schemeClr val="bg1"/>
                </a:solidFill>
                <a:latin typeface="Garamond" pitchFamily="18" charset="0"/>
              </a:rPr>
              <a:t> </a:t>
            </a:r>
            <a:r>
              <a:rPr lang="id-ID" sz="3200" dirty="0" smtClean="0">
                <a:solidFill>
                  <a:schemeClr val="bg1"/>
                </a:solidFill>
                <a:latin typeface="Garamond" pitchFamily="18" charset="0"/>
              </a:rPr>
              <a:t>/</a:t>
            </a:r>
            <a:r>
              <a:rPr lang="en-US" sz="3200" dirty="0" smtClean="0">
                <a:solidFill>
                  <a:schemeClr val="bg1"/>
                </a:solidFill>
                <a:latin typeface="Garamond" pitchFamily="18" charset="0"/>
              </a:rPr>
              <a:t> </a:t>
            </a:r>
            <a:r>
              <a:rPr lang="id-ID" sz="3200" dirty="0" smtClean="0">
                <a:solidFill>
                  <a:schemeClr val="bg1"/>
                </a:solidFill>
                <a:latin typeface="Garamond" pitchFamily="18" charset="0"/>
              </a:rPr>
              <a:t>keputusan seb</a:t>
            </a:r>
            <a:r>
              <a:rPr lang="en-US" sz="3200" dirty="0" smtClean="0">
                <a:solidFill>
                  <a:schemeClr val="bg1"/>
                </a:solidFill>
                <a:latin typeface="Garamond" pitchFamily="18" charset="0"/>
              </a:rPr>
              <a:t>a</a:t>
            </a:r>
            <a:r>
              <a:rPr lang="id-ID" sz="3200" dirty="0" smtClean="0">
                <a:solidFill>
                  <a:schemeClr val="bg1"/>
                </a:solidFill>
                <a:latin typeface="Garamond" pitchFamily="18" charset="0"/>
              </a:rPr>
              <a:t>gai </a:t>
            </a:r>
            <a:r>
              <a:rPr lang="id-ID" sz="3200" dirty="0">
                <a:solidFill>
                  <a:schemeClr val="bg1"/>
                </a:solidFill>
                <a:latin typeface="Garamond" pitchFamily="18" charset="0"/>
              </a:rPr>
              <a:t>inti dari kepemimpinan.</a:t>
            </a:r>
            <a:endParaRPr lang="en-US" sz="3200" dirty="0">
              <a:solidFill>
                <a:schemeClr val="bg1"/>
              </a:solidFill>
              <a:latin typeface="Garamond" pitchFamily="18" charset="0"/>
            </a:endParaRPr>
          </a:p>
        </p:txBody>
      </p:sp>
      <p:sp>
        <p:nvSpPr>
          <p:cNvPr id="18502" name="Rectangle 7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8433" name="Group 1"/>
          <p:cNvGrpSpPr>
            <a:grpSpLocks noChangeAspect="1"/>
          </p:cNvGrpSpPr>
          <p:nvPr/>
        </p:nvGrpSpPr>
        <p:grpSpPr bwMode="auto">
          <a:xfrm>
            <a:off x="6572264" y="2071678"/>
            <a:ext cx="2357454" cy="3943973"/>
            <a:chOff x="0" y="0"/>
            <a:chExt cx="1440" cy="3180"/>
          </a:xfrm>
        </p:grpSpPr>
        <p:sp>
          <p:nvSpPr>
            <p:cNvPr id="18501" name="AutoShape 69"/>
            <p:cNvSpPr>
              <a:spLocks noChangeAspect="1" noChangeArrowheads="1" noTextEdit="1"/>
            </p:cNvSpPr>
            <p:nvPr/>
          </p:nvSpPr>
          <p:spPr bwMode="auto">
            <a:xfrm>
              <a:off x="0" y="0"/>
              <a:ext cx="1440" cy="318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500" name="Freeform 68"/>
            <p:cNvSpPr>
              <a:spLocks/>
            </p:cNvSpPr>
            <p:nvPr/>
          </p:nvSpPr>
          <p:spPr bwMode="auto">
            <a:xfrm>
              <a:off x="2" y="0"/>
              <a:ext cx="1429" cy="3178"/>
            </a:xfrm>
            <a:custGeom>
              <a:avLst/>
              <a:gdLst/>
              <a:ahLst/>
              <a:cxnLst>
                <a:cxn ang="0">
                  <a:pos x="1838" y="97"/>
                </a:cxn>
                <a:cxn ang="0">
                  <a:pos x="2106" y="245"/>
                </a:cxn>
                <a:cxn ang="0">
                  <a:pos x="2184" y="432"/>
                </a:cxn>
                <a:cxn ang="0">
                  <a:pos x="2175" y="654"/>
                </a:cxn>
                <a:cxn ang="0">
                  <a:pos x="2166" y="1004"/>
                </a:cxn>
                <a:cxn ang="0">
                  <a:pos x="2104" y="1259"/>
                </a:cxn>
                <a:cxn ang="0">
                  <a:pos x="2367" y="1621"/>
                </a:cxn>
                <a:cxn ang="0">
                  <a:pos x="2658" y="1966"/>
                </a:cxn>
                <a:cxn ang="0">
                  <a:pos x="2823" y="2735"/>
                </a:cxn>
                <a:cxn ang="0">
                  <a:pos x="2803" y="3036"/>
                </a:cxn>
                <a:cxn ang="0">
                  <a:pos x="2624" y="3123"/>
                </a:cxn>
                <a:cxn ang="0">
                  <a:pos x="2562" y="3674"/>
                </a:cxn>
                <a:cxn ang="0">
                  <a:pos x="2473" y="4100"/>
                </a:cxn>
                <a:cxn ang="0">
                  <a:pos x="2377" y="4175"/>
                </a:cxn>
                <a:cxn ang="0">
                  <a:pos x="2343" y="4619"/>
                </a:cxn>
                <a:cxn ang="0">
                  <a:pos x="2228" y="5451"/>
                </a:cxn>
                <a:cxn ang="0">
                  <a:pos x="2217" y="6048"/>
                </a:cxn>
                <a:cxn ang="0">
                  <a:pos x="2273" y="6309"/>
                </a:cxn>
                <a:cxn ang="0">
                  <a:pos x="2031" y="6344"/>
                </a:cxn>
                <a:cxn ang="0">
                  <a:pos x="1748" y="6316"/>
                </a:cxn>
                <a:cxn ang="0">
                  <a:pos x="1582" y="6207"/>
                </a:cxn>
                <a:cxn ang="0">
                  <a:pos x="1280" y="6243"/>
                </a:cxn>
                <a:cxn ang="0">
                  <a:pos x="895" y="6174"/>
                </a:cxn>
                <a:cxn ang="0">
                  <a:pos x="1073" y="6056"/>
                </a:cxn>
                <a:cxn ang="0">
                  <a:pos x="1260" y="5972"/>
                </a:cxn>
                <a:cxn ang="0">
                  <a:pos x="1458" y="5535"/>
                </a:cxn>
                <a:cxn ang="0">
                  <a:pos x="1308" y="4511"/>
                </a:cxn>
                <a:cxn ang="0">
                  <a:pos x="1084" y="3973"/>
                </a:cxn>
                <a:cxn ang="0">
                  <a:pos x="1174" y="3342"/>
                </a:cxn>
                <a:cxn ang="0">
                  <a:pos x="1126" y="3058"/>
                </a:cxn>
                <a:cxn ang="0">
                  <a:pos x="868" y="2928"/>
                </a:cxn>
                <a:cxn ang="0">
                  <a:pos x="661" y="2841"/>
                </a:cxn>
                <a:cxn ang="0">
                  <a:pos x="421" y="2704"/>
                </a:cxn>
                <a:cxn ang="0">
                  <a:pos x="207" y="2375"/>
                </a:cxn>
                <a:cxn ang="0">
                  <a:pos x="144" y="1978"/>
                </a:cxn>
                <a:cxn ang="0">
                  <a:pos x="168" y="1836"/>
                </a:cxn>
                <a:cxn ang="0">
                  <a:pos x="0" y="1419"/>
                </a:cxn>
                <a:cxn ang="0">
                  <a:pos x="131" y="1335"/>
                </a:cxn>
                <a:cxn ang="0">
                  <a:pos x="242" y="1248"/>
                </a:cxn>
                <a:cxn ang="0">
                  <a:pos x="264" y="842"/>
                </a:cxn>
                <a:cxn ang="0">
                  <a:pos x="397" y="904"/>
                </a:cxn>
                <a:cxn ang="0">
                  <a:pos x="460" y="1294"/>
                </a:cxn>
                <a:cxn ang="0">
                  <a:pos x="542" y="1348"/>
                </a:cxn>
                <a:cxn ang="0">
                  <a:pos x="586" y="1491"/>
                </a:cxn>
                <a:cxn ang="0">
                  <a:pos x="472" y="1708"/>
                </a:cxn>
                <a:cxn ang="0">
                  <a:pos x="586" y="2030"/>
                </a:cxn>
                <a:cxn ang="0">
                  <a:pos x="833" y="2048"/>
                </a:cxn>
                <a:cxn ang="0">
                  <a:pos x="989" y="1945"/>
                </a:cxn>
                <a:cxn ang="0">
                  <a:pos x="1265" y="1710"/>
                </a:cxn>
                <a:cxn ang="0">
                  <a:pos x="1401" y="1647"/>
                </a:cxn>
                <a:cxn ang="0">
                  <a:pos x="1311" y="1409"/>
                </a:cxn>
                <a:cxn ang="0">
                  <a:pos x="1192" y="1169"/>
                </a:cxn>
                <a:cxn ang="0">
                  <a:pos x="1219" y="981"/>
                </a:cxn>
                <a:cxn ang="0">
                  <a:pos x="1156" y="661"/>
                </a:cxn>
                <a:cxn ang="0">
                  <a:pos x="1190" y="358"/>
                </a:cxn>
                <a:cxn ang="0">
                  <a:pos x="1299" y="225"/>
                </a:cxn>
                <a:cxn ang="0">
                  <a:pos x="1428" y="54"/>
                </a:cxn>
                <a:cxn ang="0">
                  <a:pos x="1621" y="35"/>
                </a:cxn>
              </a:cxnLst>
              <a:rect l="0" t="0" r="r" b="b"/>
              <a:pathLst>
                <a:path w="2857" h="6357">
                  <a:moveTo>
                    <a:pt x="1668" y="0"/>
                  </a:moveTo>
                  <a:lnTo>
                    <a:pt x="1670" y="21"/>
                  </a:lnTo>
                  <a:lnTo>
                    <a:pt x="1668" y="44"/>
                  </a:lnTo>
                  <a:lnTo>
                    <a:pt x="1662" y="67"/>
                  </a:lnTo>
                  <a:lnTo>
                    <a:pt x="1654" y="89"/>
                  </a:lnTo>
                  <a:lnTo>
                    <a:pt x="1682" y="89"/>
                  </a:lnTo>
                  <a:lnTo>
                    <a:pt x="1713" y="90"/>
                  </a:lnTo>
                  <a:lnTo>
                    <a:pt x="1744" y="94"/>
                  </a:lnTo>
                  <a:lnTo>
                    <a:pt x="1776" y="97"/>
                  </a:lnTo>
                  <a:lnTo>
                    <a:pt x="1807" y="99"/>
                  </a:lnTo>
                  <a:lnTo>
                    <a:pt x="1838" y="97"/>
                  </a:lnTo>
                  <a:lnTo>
                    <a:pt x="1869" y="92"/>
                  </a:lnTo>
                  <a:lnTo>
                    <a:pt x="1899" y="82"/>
                  </a:lnTo>
                  <a:lnTo>
                    <a:pt x="1931" y="82"/>
                  </a:lnTo>
                  <a:lnTo>
                    <a:pt x="1961" y="90"/>
                  </a:lnTo>
                  <a:lnTo>
                    <a:pt x="1990" y="105"/>
                  </a:lnTo>
                  <a:lnTo>
                    <a:pt x="2016" y="125"/>
                  </a:lnTo>
                  <a:lnTo>
                    <a:pt x="2039" y="148"/>
                  </a:lnTo>
                  <a:lnTo>
                    <a:pt x="2062" y="174"/>
                  </a:lnTo>
                  <a:lnTo>
                    <a:pt x="2082" y="199"/>
                  </a:lnTo>
                  <a:lnTo>
                    <a:pt x="2099" y="225"/>
                  </a:lnTo>
                  <a:lnTo>
                    <a:pt x="2106" y="245"/>
                  </a:lnTo>
                  <a:lnTo>
                    <a:pt x="2117" y="266"/>
                  </a:lnTo>
                  <a:lnTo>
                    <a:pt x="2132" y="286"/>
                  </a:lnTo>
                  <a:lnTo>
                    <a:pt x="2148" y="307"/>
                  </a:lnTo>
                  <a:lnTo>
                    <a:pt x="2162" y="330"/>
                  </a:lnTo>
                  <a:lnTo>
                    <a:pt x="2170" y="355"/>
                  </a:lnTo>
                  <a:lnTo>
                    <a:pt x="2170" y="381"/>
                  </a:lnTo>
                  <a:lnTo>
                    <a:pt x="2158" y="411"/>
                  </a:lnTo>
                  <a:lnTo>
                    <a:pt x="2163" y="418"/>
                  </a:lnTo>
                  <a:lnTo>
                    <a:pt x="2170" y="422"/>
                  </a:lnTo>
                  <a:lnTo>
                    <a:pt x="2176" y="427"/>
                  </a:lnTo>
                  <a:lnTo>
                    <a:pt x="2184" y="432"/>
                  </a:lnTo>
                  <a:lnTo>
                    <a:pt x="2191" y="437"/>
                  </a:lnTo>
                  <a:lnTo>
                    <a:pt x="2199" y="444"/>
                  </a:lnTo>
                  <a:lnTo>
                    <a:pt x="2204" y="450"/>
                  </a:lnTo>
                  <a:lnTo>
                    <a:pt x="2209" y="460"/>
                  </a:lnTo>
                  <a:lnTo>
                    <a:pt x="2206" y="493"/>
                  </a:lnTo>
                  <a:lnTo>
                    <a:pt x="2201" y="526"/>
                  </a:lnTo>
                  <a:lnTo>
                    <a:pt x="2199" y="559"/>
                  </a:lnTo>
                  <a:lnTo>
                    <a:pt x="2204" y="597"/>
                  </a:lnTo>
                  <a:lnTo>
                    <a:pt x="2193" y="615"/>
                  </a:lnTo>
                  <a:lnTo>
                    <a:pt x="2181" y="635"/>
                  </a:lnTo>
                  <a:lnTo>
                    <a:pt x="2175" y="654"/>
                  </a:lnTo>
                  <a:lnTo>
                    <a:pt x="2176" y="679"/>
                  </a:lnTo>
                  <a:lnTo>
                    <a:pt x="2194" y="715"/>
                  </a:lnTo>
                  <a:lnTo>
                    <a:pt x="2206" y="753"/>
                  </a:lnTo>
                  <a:lnTo>
                    <a:pt x="2211" y="792"/>
                  </a:lnTo>
                  <a:lnTo>
                    <a:pt x="2211" y="830"/>
                  </a:lnTo>
                  <a:lnTo>
                    <a:pt x="2206" y="868"/>
                  </a:lnTo>
                  <a:lnTo>
                    <a:pt x="2197" y="907"/>
                  </a:lnTo>
                  <a:lnTo>
                    <a:pt x="2184" y="945"/>
                  </a:lnTo>
                  <a:lnTo>
                    <a:pt x="2170" y="981"/>
                  </a:lnTo>
                  <a:lnTo>
                    <a:pt x="2171" y="995"/>
                  </a:lnTo>
                  <a:lnTo>
                    <a:pt x="2166" y="1004"/>
                  </a:lnTo>
                  <a:lnTo>
                    <a:pt x="2160" y="1011"/>
                  </a:lnTo>
                  <a:lnTo>
                    <a:pt x="2150" y="1014"/>
                  </a:lnTo>
                  <a:lnTo>
                    <a:pt x="2137" y="1018"/>
                  </a:lnTo>
                  <a:lnTo>
                    <a:pt x="2126" y="1021"/>
                  </a:lnTo>
                  <a:lnTo>
                    <a:pt x="2114" y="1024"/>
                  </a:lnTo>
                  <a:lnTo>
                    <a:pt x="2104" y="1029"/>
                  </a:lnTo>
                  <a:lnTo>
                    <a:pt x="2077" y="1029"/>
                  </a:lnTo>
                  <a:lnTo>
                    <a:pt x="2085" y="1088"/>
                  </a:lnTo>
                  <a:lnTo>
                    <a:pt x="2096" y="1144"/>
                  </a:lnTo>
                  <a:lnTo>
                    <a:pt x="2104" y="1200"/>
                  </a:lnTo>
                  <a:lnTo>
                    <a:pt x="2104" y="1259"/>
                  </a:lnTo>
                  <a:lnTo>
                    <a:pt x="2099" y="1305"/>
                  </a:lnTo>
                  <a:lnTo>
                    <a:pt x="2114" y="1343"/>
                  </a:lnTo>
                  <a:lnTo>
                    <a:pt x="2140" y="1374"/>
                  </a:lnTo>
                  <a:lnTo>
                    <a:pt x="2173" y="1404"/>
                  </a:lnTo>
                  <a:lnTo>
                    <a:pt x="2209" y="1432"/>
                  </a:lnTo>
                  <a:lnTo>
                    <a:pt x="2242" y="1463"/>
                  </a:lnTo>
                  <a:lnTo>
                    <a:pt x="2264" y="1499"/>
                  </a:lnTo>
                  <a:lnTo>
                    <a:pt x="2274" y="1545"/>
                  </a:lnTo>
                  <a:lnTo>
                    <a:pt x="2305" y="1572"/>
                  </a:lnTo>
                  <a:lnTo>
                    <a:pt x="2336" y="1598"/>
                  </a:lnTo>
                  <a:lnTo>
                    <a:pt x="2367" y="1621"/>
                  </a:lnTo>
                  <a:lnTo>
                    <a:pt x="2400" y="1642"/>
                  </a:lnTo>
                  <a:lnTo>
                    <a:pt x="2431" y="1665"/>
                  </a:lnTo>
                  <a:lnTo>
                    <a:pt x="2460" y="1688"/>
                  </a:lnTo>
                  <a:lnTo>
                    <a:pt x="2488" y="1715"/>
                  </a:lnTo>
                  <a:lnTo>
                    <a:pt x="2513" y="1741"/>
                  </a:lnTo>
                  <a:lnTo>
                    <a:pt x="2532" y="1741"/>
                  </a:lnTo>
                  <a:lnTo>
                    <a:pt x="2544" y="1751"/>
                  </a:lnTo>
                  <a:lnTo>
                    <a:pt x="2550" y="1765"/>
                  </a:lnTo>
                  <a:lnTo>
                    <a:pt x="2558" y="1780"/>
                  </a:lnTo>
                  <a:lnTo>
                    <a:pt x="2619" y="1869"/>
                  </a:lnTo>
                  <a:lnTo>
                    <a:pt x="2658" y="1966"/>
                  </a:lnTo>
                  <a:lnTo>
                    <a:pt x="2684" y="2066"/>
                  </a:lnTo>
                  <a:lnTo>
                    <a:pt x="2700" y="2172"/>
                  </a:lnTo>
                  <a:lnTo>
                    <a:pt x="2710" y="2278"/>
                  </a:lnTo>
                  <a:lnTo>
                    <a:pt x="2722" y="2384"/>
                  </a:lnTo>
                  <a:lnTo>
                    <a:pt x="2738" y="2487"/>
                  </a:lnTo>
                  <a:lnTo>
                    <a:pt x="2764" y="2586"/>
                  </a:lnTo>
                  <a:lnTo>
                    <a:pt x="2788" y="2610"/>
                  </a:lnTo>
                  <a:lnTo>
                    <a:pt x="2803" y="2640"/>
                  </a:lnTo>
                  <a:lnTo>
                    <a:pt x="2813" y="2671"/>
                  </a:lnTo>
                  <a:lnTo>
                    <a:pt x="2818" y="2702"/>
                  </a:lnTo>
                  <a:lnTo>
                    <a:pt x="2823" y="2735"/>
                  </a:lnTo>
                  <a:lnTo>
                    <a:pt x="2826" y="2770"/>
                  </a:lnTo>
                  <a:lnTo>
                    <a:pt x="2834" y="2801"/>
                  </a:lnTo>
                  <a:lnTo>
                    <a:pt x="2846" y="2832"/>
                  </a:lnTo>
                  <a:lnTo>
                    <a:pt x="2854" y="2862"/>
                  </a:lnTo>
                  <a:lnTo>
                    <a:pt x="2857" y="2890"/>
                  </a:lnTo>
                  <a:lnTo>
                    <a:pt x="2855" y="2915"/>
                  </a:lnTo>
                  <a:lnTo>
                    <a:pt x="2849" y="2941"/>
                  </a:lnTo>
                  <a:lnTo>
                    <a:pt x="2841" y="2965"/>
                  </a:lnTo>
                  <a:lnTo>
                    <a:pt x="2829" y="2988"/>
                  </a:lnTo>
                  <a:lnTo>
                    <a:pt x="2816" y="3012"/>
                  </a:lnTo>
                  <a:lnTo>
                    <a:pt x="2803" y="3036"/>
                  </a:lnTo>
                  <a:lnTo>
                    <a:pt x="2790" y="3049"/>
                  </a:lnTo>
                  <a:lnTo>
                    <a:pt x="2775" y="3062"/>
                  </a:lnTo>
                  <a:lnTo>
                    <a:pt x="2761" y="3072"/>
                  </a:lnTo>
                  <a:lnTo>
                    <a:pt x="2744" y="3082"/>
                  </a:lnTo>
                  <a:lnTo>
                    <a:pt x="2728" y="3090"/>
                  </a:lnTo>
                  <a:lnTo>
                    <a:pt x="2712" y="3099"/>
                  </a:lnTo>
                  <a:lnTo>
                    <a:pt x="2695" y="3105"/>
                  </a:lnTo>
                  <a:lnTo>
                    <a:pt x="2677" y="3110"/>
                  </a:lnTo>
                  <a:lnTo>
                    <a:pt x="2659" y="3115"/>
                  </a:lnTo>
                  <a:lnTo>
                    <a:pt x="2642" y="3120"/>
                  </a:lnTo>
                  <a:lnTo>
                    <a:pt x="2624" y="3123"/>
                  </a:lnTo>
                  <a:lnTo>
                    <a:pt x="2604" y="3127"/>
                  </a:lnTo>
                  <a:lnTo>
                    <a:pt x="2586" y="3130"/>
                  </a:lnTo>
                  <a:lnTo>
                    <a:pt x="2568" y="3133"/>
                  </a:lnTo>
                  <a:lnTo>
                    <a:pt x="2548" y="3135"/>
                  </a:lnTo>
                  <a:lnTo>
                    <a:pt x="2531" y="3138"/>
                  </a:lnTo>
                  <a:lnTo>
                    <a:pt x="2535" y="3191"/>
                  </a:lnTo>
                  <a:lnTo>
                    <a:pt x="2535" y="3238"/>
                  </a:lnTo>
                  <a:lnTo>
                    <a:pt x="2537" y="3288"/>
                  </a:lnTo>
                  <a:lnTo>
                    <a:pt x="2540" y="3342"/>
                  </a:lnTo>
                  <a:lnTo>
                    <a:pt x="2555" y="3503"/>
                  </a:lnTo>
                  <a:lnTo>
                    <a:pt x="2562" y="3674"/>
                  </a:lnTo>
                  <a:lnTo>
                    <a:pt x="2563" y="3842"/>
                  </a:lnTo>
                  <a:lnTo>
                    <a:pt x="2563" y="3999"/>
                  </a:lnTo>
                  <a:lnTo>
                    <a:pt x="2560" y="4016"/>
                  </a:lnTo>
                  <a:lnTo>
                    <a:pt x="2555" y="4032"/>
                  </a:lnTo>
                  <a:lnTo>
                    <a:pt x="2550" y="4047"/>
                  </a:lnTo>
                  <a:lnTo>
                    <a:pt x="2542" y="4060"/>
                  </a:lnTo>
                  <a:lnTo>
                    <a:pt x="2534" y="4072"/>
                  </a:lnTo>
                  <a:lnTo>
                    <a:pt x="2522" y="4083"/>
                  </a:lnTo>
                  <a:lnTo>
                    <a:pt x="2508" y="4092"/>
                  </a:lnTo>
                  <a:lnTo>
                    <a:pt x="2491" y="4098"/>
                  </a:lnTo>
                  <a:lnTo>
                    <a:pt x="2473" y="4100"/>
                  </a:lnTo>
                  <a:lnTo>
                    <a:pt x="2455" y="4101"/>
                  </a:lnTo>
                  <a:lnTo>
                    <a:pt x="2437" y="4105"/>
                  </a:lnTo>
                  <a:lnTo>
                    <a:pt x="2421" y="4110"/>
                  </a:lnTo>
                  <a:lnTo>
                    <a:pt x="2406" y="4118"/>
                  </a:lnTo>
                  <a:lnTo>
                    <a:pt x="2392" y="4126"/>
                  </a:lnTo>
                  <a:lnTo>
                    <a:pt x="2380" y="4138"/>
                  </a:lnTo>
                  <a:lnTo>
                    <a:pt x="2372" y="4152"/>
                  </a:lnTo>
                  <a:lnTo>
                    <a:pt x="2372" y="4157"/>
                  </a:lnTo>
                  <a:lnTo>
                    <a:pt x="2372" y="4164"/>
                  </a:lnTo>
                  <a:lnTo>
                    <a:pt x="2372" y="4170"/>
                  </a:lnTo>
                  <a:lnTo>
                    <a:pt x="2377" y="4175"/>
                  </a:lnTo>
                  <a:lnTo>
                    <a:pt x="2367" y="4200"/>
                  </a:lnTo>
                  <a:lnTo>
                    <a:pt x="2369" y="4228"/>
                  </a:lnTo>
                  <a:lnTo>
                    <a:pt x="2374" y="4256"/>
                  </a:lnTo>
                  <a:lnTo>
                    <a:pt x="2377" y="4284"/>
                  </a:lnTo>
                  <a:lnTo>
                    <a:pt x="2367" y="4330"/>
                  </a:lnTo>
                  <a:lnTo>
                    <a:pt x="2362" y="4378"/>
                  </a:lnTo>
                  <a:lnTo>
                    <a:pt x="2361" y="4427"/>
                  </a:lnTo>
                  <a:lnTo>
                    <a:pt x="2359" y="4476"/>
                  </a:lnTo>
                  <a:lnTo>
                    <a:pt x="2356" y="4525"/>
                  </a:lnTo>
                  <a:lnTo>
                    <a:pt x="2353" y="4573"/>
                  </a:lnTo>
                  <a:lnTo>
                    <a:pt x="2343" y="4619"/>
                  </a:lnTo>
                  <a:lnTo>
                    <a:pt x="2328" y="4664"/>
                  </a:lnTo>
                  <a:lnTo>
                    <a:pt x="2325" y="4738"/>
                  </a:lnTo>
                  <a:lnTo>
                    <a:pt x="2318" y="4812"/>
                  </a:lnTo>
                  <a:lnTo>
                    <a:pt x="2308" y="4885"/>
                  </a:lnTo>
                  <a:lnTo>
                    <a:pt x="2295" y="4963"/>
                  </a:lnTo>
                  <a:lnTo>
                    <a:pt x="2284" y="5040"/>
                  </a:lnTo>
                  <a:lnTo>
                    <a:pt x="2273" y="5119"/>
                  </a:lnTo>
                  <a:lnTo>
                    <a:pt x="2263" y="5199"/>
                  </a:lnTo>
                  <a:lnTo>
                    <a:pt x="2258" y="5282"/>
                  </a:lnTo>
                  <a:lnTo>
                    <a:pt x="2243" y="5365"/>
                  </a:lnTo>
                  <a:lnTo>
                    <a:pt x="2228" y="5451"/>
                  </a:lnTo>
                  <a:lnTo>
                    <a:pt x="2215" y="5535"/>
                  </a:lnTo>
                  <a:lnTo>
                    <a:pt x="2204" y="5619"/>
                  </a:lnTo>
                  <a:lnTo>
                    <a:pt x="2196" y="5702"/>
                  </a:lnTo>
                  <a:lnTo>
                    <a:pt x="2189" y="5786"/>
                  </a:lnTo>
                  <a:lnTo>
                    <a:pt x="2186" y="5868"/>
                  </a:lnTo>
                  <a:lnTo>
                    <a:pt x="2186" y="5951"/>
                  </a:lnTo>
                  <a:lnTo>
                    <a:pt x="2181" y="5967"/>
                  </a:lnTo>
                  <a:lnTo>
                    <a:pt x="2179" y="5984"/>
                  </a:lnTo>
                  <a:lnTo>
                    <a:pt x="2181" y="6002"/>
                  </a:lnTo>
                  <a:lnTo>
                    <a:pt x="2186" y="6021"/>
                  </a:lnTo>
                  <a:lnTo>
                    <a:pt x="2217" y="6048"/>
                  </a:lnTo>
                  <a:lnTo>
                    <a:pt x="2250" y="6074"/>
                  </a:lnTo>
                  <a:lnTo>
                    <a:pt x="2282" y="6100"/>
                  </a:lnTo>
                  <a:lnTo>
                    <a:pt x="2313" y="6130"/>
                  </a:lnTo>
                  <a:lnTo>
                    <a:pt x="2339" y="6161"/>
                  </a:lnTo>
                  <a:lnTo>
                    <a:pt x="2359" y="6197"/>
                  </a:lnTo>
                  <a:lnTo>
                    <a:pt x="2369" y="6235"/>
                  </a:lnTo>
                  <a:lnTo>
                    <a:pt x="2367" y="6279"/>
                  </a:lnTo>
                  <a:lnTo>
                    <a:pt x="2344" y="6312"/>
                  </a:lnTo>
                  <a:lnTo>
                    <a:pt x="2320" y="6311"/>
                  </a:lnTo>
                  <a:lnTo>
                    <a:pt x="2297" y="6309"/>
                  </a:lnTo>
                  <a:lnTo>
                    <a:pt x="2273" y="6309"/>
                  </a:lnTo>
                  <a:lnTo>
                    <a:pt x="2250" y="6309"/>
                  </a:lnTo>
                  <a:lnTo>
                    <a:pt x="2227" y="6311"/>
                  </a:lnTo>
                  <a:lnTo>
                    <a:pt x="2206" y="6314"/>
                  </a:lnTo>
                  <a:lnTo>
                    <a:pt x="2183" y="6317"/>
                  </a:lnTo>
                  <a:lnTo>
                    <a:pt x="2162" y="6321"/>
                  </a:lnTo>
                  <a:lnTo>
                    <a:pt x="2139" y="6324"/>
                  </a:lnTo>
                  <a:lnTo>
                    <a:pt x="2117" y="6329"/>
                  </a:lnTo>
                  <a:lnTo>
                    <a:pt x="2096" y="6332"/>
                  </a:lnTo>
                  <a:lnTo>
                    <a:pt x="2073" y="6337"/>
                  </a:lnTo>
                  <a:lnTo>
                    <a:pt x="2052" y="6340"/>
                  </a:lnTo>
                  <a:lnTo>
                    <a:pt x="2031" y="6344"/>
                  </a:lnTo>
                  <a:lnTo>
                    <a:pt x="2008" y="6347"/>
                  </a:lnTo>
                  <a:lnTo>
                    <a:pt x="1987" y="6350"/>
                  </a:lnTo>
                  <a:lnTo>
                    <a:pt x="1961" y="6353"/>
                  </a:lnTo>
                  <a:lnTo>
                    <a:pt x="1933" y="6355"/>
                  </a:lnTo>
                  <a:lnTo>
                    <a:pt x="1905" y="6357"/>
                  </a:lnTo>
                  <a:lnTo>
                    <a:pt x="1877" y="6357"/>
                  </a:lnTo>
                  <a:lnTo>
                    <a:pt x="1850" y="6357"/>
                  </a:lnTo>
                  <a:lnTo>
                    <a:pt x="1822" y="6355"/>
                  </a:lnTo>
                  <a:lnTo>
                    <a:pt x="1794" y="6355"/>
                  </a:lnTo>
                  <a:lnTo>
                    <a:pt x="1768" y="6355"/>
                  </a:lnTo>
                  <a:lnTo>
                    <a:pt x="1748" y="6316"/>
                  </a:lnTo>
                  <a:lnTo>
                    <a:pt x="1748" y="6273"/>
                  </a:lnTo>
                  <a:lnTo>
                    <a:pt x="1758" y="6228"/>
                  </a:lnTo>
                  <a:lnTo>
                    <a:pt x="1768" y="6186"/>
                  </a:lnTo>
                  <a:lnTo>
                    <a:pt x="1745" y="6186"/>
                  </a:lnTo>
                  <a:lnTo>
                    <a:pt x="1722" y="6189"/>
                  </a:lnTo>
                  <a:lnTo>
                    <a:pt x="1699" y="6194"/>
                  </a:lnTo>
                  <a:lnTo>
                    <a:pt x="1677" y="6201"/>
                  </a:lnTo>
                  <a:lnTo>
                    <a:pt x="1652" y="6207"/>
                  </a:lnTo>
                  <a:lnTo>
                    <a:pt x="1629" y="6210"/>
                  </a:lnTo>
                  <a:lnTo>
                    <a:pt x="1606" y="6210"/>
                  </a:lnTo>
                  <a:lnTo>
                    <a:pt x="1582" y="6207"/>
                  </a:lnTo>
                  <a:lnTo>
                    <a:pt x="1584" y="6199"/>
                  </a:lnTo>
                  <a:lnTo>
                    <a:pt x="1580" y="6194"/>
                  </a:lnTo>
                  <a:lnTo>
                    <a:pt x="1572" y="6191"/>
                  </a:lnTo>
                  <a:lnTo>
                    <a:pt x="1567" y="6186"/>
                  </a:lnTo>
                  <a:lnTo>
                    <a:pt x="1528" y="6192"/>
                  </a:lnTo>
                  <a:lnTo>
                    <a:pt x="1487" y="6201"/>
                  </a:lnTo>
                  <a:lnTo>
                    <a:pt x="1446" y="6209"/>
                  </a:lnTo>
                  <a:lnTo>
                    <a:pt x="1406" y="6217"/>
                  </a:lnTo>
                  <a:lnTo>
                    <a:pt x="1363" y="6227"/>
                  </a:lnTo>
                  <a:lnTo>
                    <a:pt x="1322" y="6235"/>
                  </a:lnTo>
                  <a:lnTo>
                    <a:pt x="1280" y="6243"/>
                  </a:lnTo>
                  <a:lnTo>
                    <a:pt x="1237" y="6250"/>
                  </a:lnTo>
                  <a:lnTo>
                    <a:pt x="1195" y="6255"/>
                  </a:lnTo>
                  <a:lnTo>
                    <a:pt x="1154" y="6256"/>
                  </a:lnTo>
                  <a:lnTo>
                    <a:pt x="1113" y="6256"/>
                  </a:lnTo>
                  <a:lnTo>
                    <a:pt x="1073" y="6253"/>
                  </a:lnTo>
                  <a:lnTo>
                    <a:pt x="1033" y="6247"/>
                  </a:lnTo>
                  <a:lnTo>
                    <a:pt x="994" y="6237"/>
                  </a:lnTo>
                  <a:lnTo>
                    <a:pt x="957" y="6222"/>
                  </a:lnTo>
                  <a:lnTo>
                    <a:pt x="919" y="6202"/>
                  </a:lnTo>
                  <a:lnTo>
                    <a:pt x="904" y="6189"/>
                  </a:lnTo>
                  <a:lnTo>
                    <a:pt x="895" y="6174"/>
                  </a:lnTo>
                  <a:lnTo>
                    <a:pt x="891" y="6159"/>
                  </a:lnTo>
                  <a:lnTo>
                    <a:pt x="898" y="6143"/>
                  </a:lnTo>
                  <a:lnTo>
                    <a:pt x="914" y="6128"/>
                  </a:lnTo>
                  <a:lnTo>
                    <a:pt x="931" y="6115"/>
                  </a:lnTo>
                  <a:lnTo>
                    <a:pt x="948" y="6105"/>
                  </a:lnTo>
                  <a:lnTo>
                    <a:pt x="968" y="6094"/>
                  </a:lnTo>
                  <a:lnTo>
                    <a:pt x="988" y="6085"/>
                  </a:lnTo>
                  <a:lnTo>
                    <a:pt x="1009" y="6077"/>
                  </a:lnTo>
                  <a:lnTo>
                    <a:pt x="1030" y="6071"/>
                  </a:lnTo>
                  <a:lnTo>
                    <a:pt x="1051" y="6062"/>
                  </a:lnTo>
                  <a:lnTo>
                    <a:pt x="1073" y="6056"/>
                  </a:lnTo>
                  <a:lnTo>
                    <a:pt x="1094" y="6049"/>
                  </a:lnTo>
                  <a:lnTo>
                    <a:pt x="1117" y="6043"/>
                  </a:lnTo>
                  <a:lnTo>
                    <a:pt x="1138" y="6035"/>
                  </a:lnTo>
                  <a:lnTo>
                    <a:pt x="1159" y="6026"/>
                  </a:lnTo>
                  <a:lnTo>
                    <a:pt x="1179" y="6016"/>
                  </a:lnTo>
                  <a:lnTo>
                    <a:pt x="1198" y="6007"/>
                  </a:lnTo>
                  <a:lnTo>
                    <a:pt x="1218" y="5995"/>
                  </a:lnTo>
                  <a:lnTo>
                    <a:pt x="1229" y="5995"/>
                  </a:lnTo>
                  <a:lnTo>
                    <a:pt x="1242" y="5992"/>
                  </a:lnTo>
                  <a:lnTo>
                    <a:pt x="1255" y="5985"/>
                  </a:lnTo>
                  <a:lnTo>
                    <a:pt x="1260" y="5972"/>
                  </a:lnTo>
                  <a:lnTo>
                    <a:pt x="1283" y="5959"/>
                  </a:lnTo>
                  <a:lnTo>
                    <a:pt x="1309" y="5946"/>
                  </a:lnTo>
                  <a:lnTo>
                    <a:pt x="1335" y="5934"/>
                  </a:lnTo>
                  <a:lnTo>
                    <a:pt x="1360" y="5921"/>
                  </a:lnTo>
                  <a:lnTo>
                    <a:pt x="1381" y="5906"/>
                  </a:lnTo>
                  <a:lnTo>
                    <a:pt x="1397" y="5887"/>
                  </a:lnTo>
                  <a:lnTo>
                    <a:pt x="1407" y="5862"/>
                  </a:lnTo>
                  <a:lnTo>
                    <a:pt x="1409" y="5831"/>
                  </a:lnTo>
                  <a:lnTo>
                    <a:pt x="1438" y="5730"/>
                  </a:lnTo>
                  <a:lnTo>
                    <a:pt x="1453" y="5632"/>
                  </a:lnTo>
                  <a:lnTo>
                    <a:pt x="1458" y="5535"/>
                  </a:lnTo>
                  <a:lnTo>
                    <a:pt x="1455" y="5436"/>
                  </a:lnTo>
                  <a:lnTo>
                    <a:pt x="1445" y="5338"/>
                  </a:lnTo>
                  <a:lnTo>
                    <a:pt x="1433" y="5237"/>
                  </a:lnTo>
                  <a:lnTo>
                    <a:pt x="1420" y="5134"/>
                  </a:lnTo>
                  <a:lnTo>
                    <a:pt x="1409" y="5028"/>
                  </a:lnTo>
                  <a:lnTo>
                    <a:pt x="1391" y="4943"/>
                  </a:lnTo>
                  <a:lnTo>
                    <a:pt x="1376" y="4856"/>
                  </a:lnTo>
                  <a:lnTo>
                    <a:pt x="1360" y="4769"/>
                  </a:lnTo>
                  <a:lnTo>
                    <a:pt x="1344" y="4682"/>
                  </a:lnTo>
                  <a:lnTo>
                    <a:pt x="1327" y="4596"/>
                  </a:lnTo>
                  <a:lnTo>
                    <a:pt x="1308" y="4511"/>
                  </a:lnTo>
                  <a:lnTo>
                    <a:pt x="1285" y="4427"/>
                  </a:lnTo>
                  <a:lnTo>
                    <a:pt x="1257" y="4345"/>
                  </a:lnTo>
                  <a:lnTo>
                    <a:pt x="1246" y="4304"/>
                  </a:lnTo>
                  <a:lnTo>
                    <a:pt x="1239" y="4258"/>
                  </a:lnTo>
                  <a:lnTo>
                    <a:pt x="1234" y="4208"/>
                  </a:lnTo>
                  <a:lnTo>
                    <a:pt x="1228" y="4161"/>
                  </a:lnTo>
                  <a:lnTo>
                    <a:pt x="1216" y="4115"/>
                  </a:lnTo>
                  <a:lnTo>
                    <a:pt x="1197" y="4077"/>
                  </a:lnTo>
                  <a:lnTo>
                    <a:pt x="1166" y="4045"/>
                  </a:lnTo>
                  <a:lnTo>
                    <a:pt x="1120" y="4027"/>
                  </a:lnTo>
                  <a:lnTo>
                    <a:pt x="1084" y="3973"/>
                  </a:lnTo>
                  <a:lnTo>
                    <a:pt x="1068" y="3919"/>
                  </a:lnTo>
                  <a:lnTo>
                    <a:pt x="1068" y="3865"/>
                  </a:lnTo>
                  <a:lnTo>
                    <a:pt x="1077" y="3809"/>
                  </a:lnTo>
                  <a:lnTo>
                    <a:pt x="1092" y="3753"/>
                  </a:lnTo>
                  <a:lnTo>
                    <a:pt x="1110" y="3697"/>
                  </a:lnTo>
                  <a:lnTo>
                    <a:pt x="1126" y="3639"/>
                  </a:lnTo>
                  <a:lnTo>
                    <a:pt x="1136" y="3584"/>
                  </a:lnTo>
                  <a:lnTo>
                    <a:pt x="1146" y="3523"/>
                  </a:lnTo>
                  <a:lnTo>
                    <a:pt x="1161" y="3465"/>
                  </a:lnTo>
                  <a:lnTo>
                    <a:pt x="1172" y="3406"/>
                  </a:lnTo>
                  <a:lnTo>
                    <a:pt x="1174" y="3342"/>
                  </a:lnTo>
                  <a:lnTo>
                    <a:pt x="1182" y="3270"/>
                  </a:lnTo>
                  <a:lnTo>
                    <a:pt x="1192" y="3196"/>
                  </a:lnTo>
                  <a:lnTo>
                    <a:pt x="1197" y="3123"/>
                  </a:lnTo>
                  <a:lnTo>
                    <a:pt x="1190" y="3051"/>
                  </a:lnTo>
                  <a:lnTo>
                    <a:pt x="1182" y="3048"/>
                  </a:lnTo>
                  <a:lnTo>
                    <a:pt x="1172" y="3048"/>
                  </a:lnTo>
                  <a:lnTo>
                    <a:pt x="1162" y="3051"/>
                  </a:lnTo>
                  <a:lnTo>
                    <a:pt x="1153" y="3056"/>
                  </a:lnTo>
                  <a:lnTo>
                    <a:pt x="1143" y="3059"/>
                  </a:lnTo>
                  <a:lnTo>
                    <a:pt x="1135" y="3059"/>
                  </a:lnTo>
                  <a:lnTo>
                    <a:pt x="1126" y="3058"/>
                  </a:lnTo>
                  <a:lnTo>
                    <a:pt x="1120" y="3051"/>
                  </a:lnTo>
                  <a:lnTo>
                    <a:pt x="1091" y="3044"/>
                  </a:lnTo>
                  <a:lnTo>
                    <a:pt x="1059" y="3038"/>
                  </a:lnTo>
                  <a:lnTo>
                    <a:pt x="1028" y="3033"/>
                  </a:lnTo>
                  <a:lnTo>
                    <a:pt x="999" y="3028"/>
                  </a:lnTo>
                  <a:lnTo>
                    <a:pt x="968" y="3021"/>
                  </a:lnTo>
                  <a:lnTo>
                    <a:pt x="940" y="3013"/>
                  </a:lnTo>
                  <a:lnTo>
                    <a:pt x="914" y="3002"/>
                  </a:lnTo>
                  <a:lnTo>
                    <a:pt x="891" y="2985"/>
                  </a:lnTo>
                  <a:lnTo>
                    <a:pt x="882" y="2956"/>
                  </a:lnTo>
                  <a:lnTo>
                    <a:pt x="868" y="2928"/>
                  </a:lnTo>
                  <a:lnTo>
                    <a:pt x="855" y="2900"/>
                  </a:lnTo>
                  <a:lnTo>
                    <a:pt x="839" y="2872"/>
                  </a:lnTo>
                  <a:lnTo>
                    <a:pt x="824" y="2845"/>
                  </a:lnTo>
                  <a:lnTo>
                    <a:pt x="808" y="2818"/>
                  </a:lnTo>
                  <a:lnTo>
                    <a:pt x="792" y="2790"/>
                  </a:lnTo>
                  <a:lnTo>
                    <a:pt x="777" y="2762"/>
                  </a:lnTo>
                  <a:lnTo>
                    <a:pt x="757" y="2783"/>
                  </a:lnTo>
                  <a:lnTo>
                    <a:pt x="735" y="2803"/>
                  </a:lnTo>
                  <a:lnTo>
                    <a:pt x="712" y="2819"/>
                  </a:lnTo>
                  <a:lnTo>
                    <a:pt x="687" y="2831"/>
                  </a:lnTo>
                  <a:lnTo>
                    <a:pt x="661" y="2841"/>
                  </a:lnTo>
                  <a:lnTo>
                    <a:pt x="635" y="2847"/>
                  </a:lnTo>
                  <a:lnTo>
                    <a:pt x="609" y="2849"/>
                  </a:lnTo>
                  <a:lnTo>
                    <a:pt x="581" y="2849"/>
                  </a:lnTo>
                  <a:lnTo>
                    <a:pt x="558" y="2834"/>
                  </a:lnTo>
                  <a:lnTo>
                    <a:pt x="537" y="2818"/>
                  </a:lnTo>
                  <a:lnTo>
                    <a:pt x="516" y="2801"/>
                  </a:lnTo>
                  <a:lnTo>
                    <a:pt x="496" y="2783"/>
                  </a:lnTo>
                  <a:lnTo>
                    <a:pt x="477" y="2765"/>
                  </a:lnTo>
                  <a:lnTo>
                    <a:pt x="457" y="2745"/>
                  </a:lnTo>
                  <a:lnTo>
                    <a:pt x="439" y="2725"/>
                  </a:lnTo>
                  <a:lnTo>
                    <a:pt x="421" y="2704"/>
                  </a:lnTo>
                  <a:lnTo>
                    <a:pt x="403" y="2683"/>
                  </a:lnTo>
                  <a:lnTo>
                    <a:pt x="387" y="2661"/>
                  </a:lnTo>
                  <a:lnTo>
                    <a:pt x="371" y="2640"/>
                  </a:lnTo>
                  <a:lnTo>
                    <a:pt x="356" y="2619"/>
                  </a:lnTo>
                  <a:lnTo>
                    <a:pt x="341" y="2596"/>
                  </a:lnTo>
                  <a:lnTo>
                    <a:pt x="326" y="2574"/>
                  </a:lnTo>
                  <a:lnTo>
                    <a:pt x="312" y="2553"/>
                  </a:lnTo>
                  <a:lnTo>
                    <a:pt x="299" y="2532"/>
                  </a:lnTo>
                  <a:lnTo>
                    <a:pt x="268" y="2479"/>
                  </a:lnTo>
                  <a:lnTo>
                    <a:pt x="237" y="2428"/>
                  </a:lnTo>
                  <a:lnTo>
                    <a:pt x="207" y="2375"/>
                  </a:lnTo>
                  <a:lnTo>
                    <a:pt x="178" y="2323"/>
                  </a:lnTo>
                  <a:lnTo>
                    <a:pt x="150" y="2268"/>
                  </a:lnTo>
                  <a:lnTo>
                    <a:pt x="122" y="2216"/>
                  </a:lnTo>
                  <a:lnTo>
                    <a:pt x="96" y="2163"/>
                  </a:lnTo>
                  <a:lnTo>
                    <a:pt x="70" y="2109"/>
                  </a:lnTo>
                  <a:lnTo>
                    <a:pt x="65" y="2081"/>
                  </a:lnTo>
                  <a:lnTo>
                    <a:pt x="75" y="2058"/>
                  </a:lnTo>
                  <a:lnTo>
                    <a:pt x="95" y="2037"/>
                  </a:lnTo>
                  <a:lnTo>
                    <a:pt x="116" y="2017"/>
                  </a:lnTo>
                  <a:lnTo>
                    <a:pt x="134" y="1997"/>
                  </a:lnTo>
                  <a:lnTo>
                    <a:pt x="144" y="1978"/>
                  </a:lnTo>
                  <a:lnTo>
                    <a:pt x="140" y="1955"/>
                  </a:lnTo>
                  <a:lnTo>
                    <a:pt x="117" y="1928"/>
                  </a:lnTo>
                  <a:lnTo>
                    <a:pt x="119" y="1913"/>
                  </a:lnTo>
                  <a:lnTo>
                    <a:pt x="131" y="1902"/>
                  </a:lnTo>
                  <a:lnTo>
                    <a:pt x="142" y="1894"/>
                  </a:lnTo>
                  <a:lnTo>
                    <a:pt x="152" y="1885"/>
                  </a:lnTo>
                  <a:lnTo>
                    <a:pt x="162" y="1885"/>
                  </a:lnTo>
                  <a:lnTo>
                    <a:pt x="170" y="1879"/>
                  </a:lnTo>
                  <a:lnTo>
                    <a:pt x="176" y="1869"/>
                  </a:lnTo>
                  <a:lnTo>
                    <a:pt x="184" y="1862"/>
                  </a:lnTo>
                  <a:lnTo>
                    <a:pt x="168" y="1836"/>
                  </a:lnTo>
                  <a:lnTo>
                    <a:pt x="147" y="1810"/>
                  </a:lnTo>
                  <a:lnTo>
                    <a:pt x="124" y="1784"/>
                  </a:lnTo>
                  <a:lnTo>
                    <a:pt x="101" y="1757"/>
                  </a:lnTo>
                  <a:lnTo>
                    <a:pt x="78" y="1731"/>
                  </a:lnTo>
                  <a:lnTo>
                    <a:pt x="60" y="1703"/>
                  </a:lnTo>
                  <a:lnTo>
                    <a:pt x="46" y="1672"/>
                  </a:lnTo>
                  <a:lnTo>
                    <a:pt x="36" y="1639"/>
                  </a:lnTo>
                  <a:lnTo>
                    <a:pt x="24" y="1585"/>
                  </a:lnTo>
                  <a:lnTo>
                    <a:pt x="11" y="1530"/>
                  </a:lnTo>
                  <a:lnTo>
                    <a:pt x="2" y="1476"/>
                  </a:lnTo>
                  <a:lnTo>
                    <a:pt x="0" y="1419"/>
                  </a:lnTo>
                  <a:lnTo>
                    <a:pt x="13" y="1414"/>
                  </a:lnTo>
                  <a:lnTo>
                    <a:pt x="26" y="1410"/>
                  </a:lnTo>
                  <a:lnTo>
                    <a:pt x="39" y="1407"/>
                  </a:lnTo>
                  <a:lnTo>
                    <a:pt x="52" y="1402"/>
                  </a:lnTo>
                  <a:lnTo>
                    <a:pt x="65" y="1397"/>
                  </a:lnTo>
                  <a:lnTo>
                    <a:pt x="78" y="1391"/>
                  </a:lnTo>
                  <a:lnTo>
                    <a:pt x="88" y="1382"/>
                  </a:lnTo>
                  <a:lnTo>
                    <a:pt x="98" y="1369"/>
                  </a:lnTo>
                  <a:lnTo>
                    <a:pt x="106" y="1355"/>
                  </a:lnTo>
                  <a:lnTo>
                    <a:pt x="117" y="1343"/>
                  </a:lnTo>
                  <a:lnTo>
                    <a:pt x="131" y="1335"/>
                  </a:lnTo>
                  <a:lnTo>
                    <a:pt x="145" y="1325"/>
                  </a:lnTo>
                  <a:lnTo>
                    <a:pt x="158" y="1318"/>
                  </a:lnTo>
                  <a:lnTo>
                    <a:pt x="171" y="1308"/>
                  </a:lnTo>
                  <a:lnTo>
                    <a:pt x="183" y="1299"/>
                  </a:lnTo>
                  <a:lnTo>
                    <a:pt x="191" y="1287"/>
                  </a:lnTo>
                  <a:lnTo>
                    <a:pt x="201" y="1281"/>
                  </a:lnTo>
                  <a:lnTo>
                    <a:pt x="209" y="1274"/>
                  </a:lnTo>
                  <a:lnTo>
                    <a:pt x="217" y="1266"/>
                  </a:lnTo>
                  <a:lnTo>
                    <a:pt x="225" y="1259"/>
                  </a:lnTo>
                  <a:lnTo>
                    <a:pt x="233" y="1253"/>
                  </a:lnTo>
                  <a:lnTo>
                    <a:pt x="242" y="1248"/>
                  </a:lnTo>
                  <a:lnTo>
                    <a:pt x="253" y="1244"/>
                  </a:lnTo>
                  <a:lnTo>
                    <a:pt x="266" y="1244"/>
                  </a:lnTo>
                  <a:lnTo>
                    <a:pt x="286" y="1215"/>
                  </a:lnTo>
                  <a:lnTo>
                    <a:pt x="287" y="1180"/>
                  </a:lnTo>
                  <a:lnTo>
                    <a:pt x="281" y="1144"/>
                  </a:lnTo>
                  <a:lnTo>
                    <a:pt x="273" y="1111"/>
                  </a:lnTo>
                  <a:lnTo>
                    <a:pt x="271" y="1050"/>
                  </a:lnTo>
                  <a:lnTo>
                    <a:pt x="273" y="983"/>
                  </a:lnTo>
                  <a:lnTo>
                    <a:pt x="271" y="917"/>
                  </a:lnTo>
                  <a:lnTo>
                    <a:pt x="261" y="855"/>
                  </a:lnTo>
                  <a:lnTo>
                    <a:pt x="264" y="842"/>
                  </a:lnTo>
                  <a:lnTo>
                    <a:pt x="271" y="832"/>
                  </a:lnTo>
                  <a:lnTo>
                    <a:pt x="281" y="825"/>
                  </a:lnTo>
                  <a:lnTo>
                    <a:pt x="292" y="822"/>
                  </a:lnTo>
                  <a:lnTo>
                    <a:pt x="305" y="830"/>
                  </a:lnTo>
                  <a:lnTo>
                    <a:pt x="320" y="838"/>
                  </a:lnTo>
                  <a:lnTo>
                    <a:pt x="335" y="847"/>
                  </a:lnTo>
                  <a:lnTo>
                    <a:pt x="349" y="855"/>
                  </a:lnTo>
                  <a:lnTo>
                    <a:pt x="362" y="866"/>
                  </a:lnTo>
                  <a:lnTo>
                    <a:pt x="375" y="876"/>
                  </a:lnTo>
                  <a:lnTo>
                    <a:pt x="387" y="889"/>
                  </a:lnTo>
                  <a:lnTo>
                    <a:pt x="397" y="904"/>
                  </a:lnTo>
                  <a:lnTo>
                    <a:pt x="418" y="973"/>
                  </a:lnTo>
                  <a:lnTo>
                    <a:pt x="431" y="1047"/>
                  </a:lnTo>
                  <a:lnTo>
                    <a:pt x="436" y="1123"/>
                  </a:lnTo>
                  <a:lnTo>
                    <a:pt x="436" y="1193"/>
                  </a:lnTo>
                  <a:lnTo>
                    <a:pt x="439" y="1207"/>
                  </a:lnTo>
                  <a:lnTo>
                    <a:pt x="441" y="1221"/>
                  </a:lnTo>
                  <a:lnTo>
                    <a:pt x="441" y="1238"/>
                  </a:lnTo>
                  <a:lnTo>
                    <a:pt x="441" y="1256"/>
                  </a:lnTo>
                  <a:lnTo>
                    <a:pt x="444" y="1271"/>
                  </a:lnTo>
                  <a:lnTo>
                    <a:pt x="449" y="1285"/>
                  </a:lnTo>
                  <a:lnTo>
                    <a:pt x="460" y="1294"/>
                  </a:lnTo>
                  <a:lnTo>
                    <a:pt x="478" y="1299"/>
                  </a:lnTo>
                  <a:lnTo>
                    <a:pt x="488" y="1295"/>
                  </a:lnTo>
                  <a:lnTo>
                    <a:pt x="498" y="1297"/>
                  </a:lnTo>
                  <a:lnTo>
                    <a:pt x="504" y="1300"/>
                  </a:lnTo>
                  <a:lnTo>
                    <a:pt x="513" y="1305"/>
                  </a:lnTo>
                  <a:lnTo>
                    <a:pt x="519" y="1312"/>
                  </a:lnTo>
                  <a:lnTo>
                    <a:pt x="524" y="1318"/>
                  </a:lnTo>
                  <a:lnTo>
                    <a:pt x="531" y="1325"/>
                  </a:lnTo>
                  <a:lnTo>
                    <a:pt x="537" y="1330"/>
                  </a:lnTo>
                  <a:lnTo>
                    <a:pt x="532" y="1336"/>
                  </a:lnTo>
                  <a:lnTo>
                    <a:pt x="542" y="1348"/>
                  </a:lnTo>
                  <a:lnTo>
                    <a:pt x="550" y="1361"/>
                  </a:lnTo>
                  <a:lnTo>
                    <a:pt x="557" y="1374"/>
                  </a:lnTo>
                  <a:lnTo>
                    <a:pt x="562" y="1387"/>
                  </a:lnTo>
                  <a:lnTo>
                    <a:pt x="568" y="1401"/>
                  </a:lnTo>
                  <a:lnTo>
                    <a:pt x="573" y="1414"/>
                  </a:lnTo>
                  <a:lnTo>
                    <a:pt x="579" y="1427"/>
                  </a:lnTo>
                  <a:lnTo>
                    <a:pt x="588" y="1440"/>
                  </a:lnTo>
                  <a:lnTo>
                    <a:pt x="599" y="1458"/>
                  </a:lnTo>
                  <a:lnTo>
                    <a:pt x="601" y="1471"/>
                  </a:lnTo>
                  <a:lnTo>
                    <a:pt x="596" y="1481"/>
                  </a:lnTo>
                  <a:lnTo>
                    <a:pt x="586" y="1491"/>
                  </a:lnTo>
                  <a:lnTo>
                    <a:pt x="573" y="1499"/>
                  </a:lnTo>
                  <a:lnTo>
                    <a:pt x="560" y="1507"/>
                  </a:lnTo>
                  <a:lnTo>
                    <a:pt x="547" y="1517"/>
                  </a:lnTo>
                  <a:lnTo>
                    <a:pt x="537" y="1529"/>
                  </a:lnTo>
                  <a:lnTo>
                    <a:pt x="519" y="1550"/>
                  </a:lnTo>
                  <a:lnTo>
                    <a:pt x="504" y="1572"/>
                  </a:lnTo>
                  <a:lnTo>
                    <a:pt x="491" y="1596"/>
                  </a:lnTo>
                  <a:lnTo>
                    <a:pt x="482" y="1622"/>
                  </a:lnTo>
                  <a:lnTo>
                    <a:pt x="473" y="1650"/>
                  </a:lnTo>
                  <a:lnTo>
                    <a:pt x="472" y="1678"/>
                  </a:lnTo>
                  <a:lnTo>
                    <a:pt x="472" y="1708"/>
                  </a:lnTo>
                  <a:lnTo>
                    <a:pt x="478" y="1738"/>
                  </a:lnTo>
                  <a:lnTo>
                    <a:pt x="491" y="1751"/>
                  </a:lnTo>
                  <a:lnTo>
                    <a:pt x="498" y="1767"/>
                  </a:lnTo>
                  <a:lnTo>
                    <a:pt x="499" y="1787"/>
                  </a:lnTo>
                  <a:lnTo>
                    <a:pt x="499" y="1803"/>
                  </a:lnTo>
                  <a:lnTo>
                    <a:pt x="514" y="1841"/>
                  </a:lnTo>
                  <a:lnTo>
                    <a:pt x="529" y="1879"/>
                  </a:lnTo>
                  <a:lnTo>
                    <a:pt x="542" y="1917"/>
                  </a:lnTo>
                  <a:lnTo>
                    <a:pt x="557" y="1955"/>
                  </a:lnTo>
                  <a:lnTo>
                    <a:pt x="571" y="1992"/>
                  </a:lnTo>
                  <a:lnTo>
                    <a:pt x="586" y="2030"/>
                  </a:lnTo>
                  <a:lnTo>
                    <a:pt x="602" y="2066"/>
                  </a:lnTo>
                  <a:lnTo>
                    <a:pt x="619" y="2104"/>
                  </a:lnTo>
                  <a:lnTo>
                    <a:pt x="645" y="2096"/>
                  </a:lnTo>
                  <a:lnTo>
                    <a:pt x="673" y="2093"/>
                  </a:lnTo>
                  <a:lnTo>
                    <a:pt x="702" y="2094"/>
                  </a:lnTo>
                  <a:lnTo>
                    <a:pt x="733" y="2094"/>
                  </a:lnTo>
                  <a:lnTo>
                    <a:pt x="761" y="2094"/>
                  </a:lnTo>
                  <a:lnTo>
                    <a:pt x="787" y="2088"/>
                  </a:lnTo>
                  <a:lnTo>
                    <a:pt x="810" y="2075"/>
                  </a:lnTo>
                  <a:lnTo>
                    <a:pt x="826" y="2050"/>
                  </a:lnTo>
                  <a:lnTo>
                    <a:pt x="833" y="2048"/>
                  </a:lnTo>
                  <a:lnTo>
                    <a:pt x="839" y="2045"/>
                  </a:lnTo>
                  <a:lnTo>
                    <a:pt x="846" y="2042"/>
                  </a:lnTo>
                  <a:lnTo>
                    <a:pt x="854" y="2038"/>
                  </a:lnTo>
                  <a:lnTo>
                    <a:pt x="862" y="2033"/>
                  </a:lnTo>
                  <a:lnTo>
                    <a:pt x="870" y="2030"/>
                  </a:lnTo>
                  <a:lnTo>
                    <a:pt x="878" y="2025"/>
                  </a:lnTo>
                  <a:lnTo>
                    <a:pt x="886" y="2022"/>
                  </a:lnTo>
                  <a:lnTo>
                    <a:pt x="913" y="2005"/>
                  </a:lnTo>
                  <a:lnTo>
                    <a:pt x="939" y="1987"/>
                  </a:lnTo>
                  <a:lnTo>
                    <a:pt x="963" y="1966"/>
                  </a:lnTo>
                  <a:lnTo>
                    <a:pt x="989" y="1945"/>
                  </a:lnTo>
                  <a:lnTo>
                    <a:pt x="1012" y="1922"/>
                  </a:lnTo>
                  <a:lnTo>
                    <a:pt x="1037" y="1897"/>
                  </a:lnTo>
                  <a:lnTo>
                    <a:pt x="1061" y="1874"/>
                  </a:lnTo>
                  <a:lnTo>
                    <a:pt x="1086" y="1849"/>
                  </a:lnTo>
                  <a:lnTo>
                    <a:pt x="1108" y="1826"/>
                  </a:lnTo>
                  <a:lnTo>
                    <a:pt x="1133" y="1803"/>
                  </a:lnTo>
                  <a:lnTo>
                    <a:pt x="1159" y="1780"/>
                  </a:lnTo>
                  <a:lnTo>
                    <a:pt x="1184" y="1761"/>
                  </a:lnTo>
                  <a:lnTo>
                    <a:pt x="1210" y="1741"/>
                  </a:lnTo>
                  <a:lnTo>
                    <a:pt x="1237" y="1724"/>
                  </a:lnTo>
                  <a:lnTo>
                    <a:pt x="1265" y="1710"/>
                  </a:lnTo>
                  <a:lnTo>
                    <a:pt x="1295" y="1698"/>
                  </a:lnTo>
                  <a:lnTo>
                    <a:pt x="1306" y="1690"/>
                  </a:lnTo>
                  <a:lnTo>
                    <a:pt x="1316" y="1682"/>
                  </a:lnTo>
                  <a:lnTo>
                    <a:pt x="1327" y="1673"/>
                  </a:lnTo>
                  <a:lnTo>
                    <a:pt x="1339" y="1665"/>
                  </a:lnTo>
                  <a:lnTo>
                    <a:pt x="1350" y="1660"/>
                  </a:lnTo>
                  <a:lnTo>
                    <a:pt x="1363" y="1657"/>
                  </a:lnTo>
                  <a:lnTo>
                    <a:pt x="1376" y="1655"/>
                  </a:lnTo>
                  <a:lnTo>
                    <a:pt x="1393" y="1659"/>
                  </a:lnTo>
                  <a:lnTo>
                    <a:pt x="1397" y="1654"/>
                  </a:lnTo>
                  <a:lnTo>
                    <a:pt x="1401" y="1647"/>
                  </a:lnTo>
                  <a:lnTo>
                    <a:pt x="1404" y="1641"/>
                  </a:lnTo>
                  <a:lnTo>
                    <a:pt x="1404" y="1632"/>
                  </a:lnTo>
                  <a:lnTo>
                    <a:pt x="1389" y="1613"/>
                  </a:lnTo>
                  <a:lnTo>
                    <a:pt x="1378" y="1590"/>
                  </a:lnTo>
                  <a:lnTo>
                    <a:pt x="1368" y="1567"/>
                  </a:lnTo>
                  <a:lnTo>
                    <a:pt x="1360" y="1540"/>
                  </a:lnTo>
                  <a:lnTo>
                    <a:pt x="1352" y="1516"/>
                  </a:lnTo>
                  <a:lnTo>
                    <a:pt x="1345" y="1488"/>
                  </a:lnTo>
                  <a:lnTo>
                    <a:pt x="1339" y="1461"/>
                  </a:lnTo>
                  <a:lnTo>
                    <a:pt x="1334" y="1435"/>
                  </a:lnTo>
                  <a:lnTo>
                    <a:pt x="1311" y="1409"/>
                  </a:lnTo>
                  <a:lnTo>
                    <a:pt x="1288" y="1382"/>
                  </a:lnTo>
                  <a:lnTo>
                    <a:pt x="1268" y="1355"/>
                  </a:lnTo>
                  <a:lnTo>
                    <a:pt x="1251" y="1327"/>
                  </a:lnTo>
                  <a:lnTo>
                    <a:pt x="1237" y="1297"/>
                  </a:lnTo>
                  <a:lnTo>
                    <a:pt x="1228" y="1264"/>
                  </a:lnTo>
                  <a:lnTo>
                    <a:pt x="1223" y="1228"/>
                  </a:lnTo>
                  <a:lnTo>
                    <a:pt x="1224" y="1188"/>
                  </a:lnTo>
                  <a:lnTo>
                    <a:pt x="1215" y="1185"/>
                  </a:lnTo>
                  <a:lnTo>
                    <a:pt x="1206" y="1180"/>
                  </a:lnTo>
                  <a:lnTo>
                    <a:pt x="1198" y="1175"/>
                  </a:lnTo>
                  <a:lnTo>
                    <a:pt x="1192" y="1169"/>
                  </a:lnTo>
                  <a:lnTo>
                    <a:pt x="1185" y="1162"/>
                  </a:lnTo>
                  <a:lnTo>
                    <a:pt x="1180" y="1154"/>
                  </a:lnTo>
                  <a:lnTo>
                    <a:pt x="1175" y="1144"/>
                  </a:lnTo>
                  <a:lnTo>
                    <a:pt x="1174" y="1134"/>
                  </a:lnTo>
                  <a:lnTo>
                    <a:pt x="1174" y="1111"/>
                  </a:lnTo>
                  <a:lnTo>
                    <a:pt x="1177" y="1085"/>
                  </a:lnTo>
                  <a:lnTo>
                    <a:pt x="1182" y="1059"/>
                  </a:lnTo>
                  <a:lnTo>
                    <a:pt x="1190" y="1036"/>
                  </a:lnTo>
                  <a:lnTo>
                    <a:pt x="1215" y="1024"/>
                  </a:lnTo>
                  <a:lnTo>
                    <a:pt x="1221" y="1006"/>
                  </a:lnTo>
                  <a:lnTo>
                    <a:pt x="1219" y="981"/>
                  </a:lnTo>
                  <a:lnTo>
                    <a:pt x="1218" y="958"/>
                  </a:lnTo>
                  <a:lnTo>
                    <a:pt x="1200" y="907"/>
                  </a:lnTo>
                  <a:lnTo>
                    <a:pt x="1185" y="856"/>
                  </a:lnTo>
                  <a:lnTo>
                    <a:pt x="1175" y="802"/>
                  </a:lnTo>
                  <a:lnTo>
                    <a:pt x="1171" y="746"/>
                  </a:lnTo>
                  <a:lnTo>
                    <a:pt x="1159" y="741"/>
                  </a:lnTo>
                  <a:lnTo>
                    <a:pt x="1148" y="738"/>
                  </a:lnTo>
                  <a:lnTo>
                    <a:pt x="1139" y="732"/>
                  </a:lnTo>
                  <a:lnTo>
                    <a:pt x="1136" y="718"/>
                  </a:lnTo>
                  <a:lnTo>
                    <a:pt x="1146" y="689"/>
                  </a:lnTo>
                  <a:lnTo>
                    <a:pt x="1156" y="661"/>
                  </a:lnTo>
                  <a:lnTo>
                    <a:pt x="1167" y="631"/>
                  </a:lnTo>
                  <a:lnTo>
                    <a:pt x="1177" y="602"/>
                  </a:lnTo>
                  <a:lnTo>
                    <a:pt x="1184" y="572"/>
                  </a:lnTo>
                  <a:lnTo>
                    <a:pt x="1187" y="542"/>
                  </a:lnTo>
                  <a:lnTo>
                    <a:pt x="1185" y="510"/>
                  </a:lnTo>
                  <a:lnTo>
                    <a:pt x="1179" y="477"/>
                  </a:lnTo>
                  <a:lnTo>
                    <a:pt x="1192" y="455"/>
                  </a:lnTo>
                  <a:lnTo>
                    <a:pt x="1195" y="432"/>
                  </a:lnTo>
                  <a:lnTo>
                    <a:pt x="1195" y="408"/>
                  </a:lnTo>
                  <a:lnTo>
                    <a:pt x="1192" y="383"/>
                  </a:lnTo>
                  <a:lnTo>
                    <a:pt x="1190" y="358"/>
                  </a:lnTo>
                  <a:lnTo>
                    <a:pt x="1192" y="334"/>
                  </a:lnTo>
                  <a:lnTo>
                    <a:pt x="1200" y="311"/>
                  </a:lnTo>
                  <a:lnTo>
                    <a:pt x="1218" y="289"/>
                  </a:lnTo>
                  <a:lnTo>
                    <a:pt x="1229" y="281"/>
                  </a:lnTo>
                  <a:lnTo>
                    <a:pt x="1239" y="273"/>
                  </a:lnTo>
                  <a:lnTo>
                    <a:pt x="1249" y="265"/>
                  </a:lnTo>
                  <a:lnTo>
                    <a:pt x="1259" y="256"/>
                  </a:lnTo>
                  <a:lnTo>
                    <a:pt x="1268" y="248"/>
                  </a:lnTo>
                  <a:lnTo>
                    <a:pt x="1280" y="242"/>
                  </a:lnTo>
                  <a:lnTo>
                    <a:pt x="1290" y="233"/>
                  </a:lnTo>
                  <a:lnTo>
                    <a:pt x="1299" y="225"/>
                  </a:lnTo>
                  <a:lnTo>
                    <a:pt x="1306" y="202"/>
                  </a:lnTo>
                  <a:lnTo>
                    <a:pt x="1313" y="179"/>
                  </a:lnTo>
                  <a:lnTo>
                    <a:pt x="1319" y="156"/>
                  </a:lnTo>
                  <a:lnTo>
                    <a:pt x="1327" y="133"/>
                  </a:lnTo>
                  <a:lnTo>
                    <a:pt x="1337" y="113"/>
                  </a:lnTo>
                  <a:lnTo>
                    <a:pt x="1352" y="94"/>
                  </a:lnTo>
                  <a:lnTo>
                    <a:pt x="1370" y="79"/>
                  </a:lnTo>
                  <a:lnTo>
                    <a:pt x="1393" y="66"/>
                  </a:lnTo>
                  <a:lnTo>
                    <a:pt x="1404" y="61"/>
                  </a:lnTo>
                  <a:lnTo>
                    <a:pt x="1415" y="58"/>
                  </a:lnTo>
                  <a:lnTo>
                    <a:pt x="1428" y="54"/>
                  </a:lnTo>
                  <a:lnTo>
                    <a:pt x="1440" y="49"/>
                  </a:lnTo>
                  <a:lnTo>
                    <a:pt x="1451" y="44"/>
                  </a:lnTo>
                  <a:lnTo>
                    <a:pt x="1463" y="39"/>
                  </a:lnTo>
                  <a:lnTo>
                    <a:pt x="1474" y="33"/>
                  </a:lnTo>
                  <a:lnTo>
                    <a:pt x="1486" y="26"/>
                  </a:lnTo>
                  <a:lnTo>
                    <a:pt x="1507" y="30"/>
                  </a:lnTo>
                  <a:lnTo>
                    <a:pt x="1530" y="35"/>
                  </a:lnTo>
                  <a:lnTo>
                    <a:pt x="1554" y="39"/>
                  </a:lnTo>
                  <a:lnTo>
                    <a:pt x="1577" y="43"/>
                  </a:lnTo>
                  <a:lnTo>
                    <a:pt x="1600" y="41"/>
                  </a:lnTo>
                  <a:lnTo>
                    <a:pt x="1621" y="35"/>
                  </a:lnTo>
                  <a:lnTo>
                    <a:pt x="1639" y="21"/>
                  </a:lnTo>
                  <a:lnTo>
                    <a:pt x="1654" y="0"/>
                  </a:lnTo>
                  <a:lnTo>
                    <a:pt x="166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99" name="Freeform 67"/>
            <p:cNvSpPr>
              <a:spLocks/>
            </p:cNvSpPr>
            <p:nvPr/>
          </p:nvSpPr>
          <p:spPr bwMode="auto">
            <a:xfrm>
              <a:off x="669" y="27"/>
              <a:ext cx="152" cy="154"/>
            </a:xfrm>
            <a:custGeom>
              <a:avLst/>
              <a:gdLst/>
              <a:ahLst/>
              <a:cxnLst>
                <a:cxn ang="0">
                  <a:pos x="305" y="7"/>
                </a:cxn>
                <a:cxn ang="0">
                  <a:pos x="291" y="33"/>
                </a:cxn>
                <a:cxn ang="0">
                  <a:pos x="271" y="48"/>
                </a:cxn>
                <a:cxn ang="0">
                  <a:pos x="247" y="58"/>
                </a:cxn>
                <a:cxn ang="0">
                  <a:pos x="221" y="64"/>
                </a:cxn>
                <a:cxn ang="0">
                  <a:pos x="193" y="69"/>
                </a:cxn>
                <a:cxn ang="0">
                  <a:pos x="167" y="79"/>
                </a:cxn>
                <a:cxn ang="0">
                  <a:pos x="141" y="96"/>
                </a:cxn>
                <a:cxn ang="0">
                  <a:pos x="119" y="122"/>
                </a:cxn>
                <a:cxn ang="0">
                  <a:pos x="65" y="181"/>
                </a:cxn>
                <a:cxn ang="0">
                  <a:pos x="72" y="160"/>
                </a:cxn>
                <a:cxn ang="0">
                  <a:pos x="83" y="138"/>
                </a:cxn>
                <a:cxn ang="0">
                  <a:pos x="98" y="117"/>
                </a:cxn>
                <a:cxn ang="0">
                  <a:pos x="116" y="94"/>
                </a:cxn>
                <a:cxn ang="0">
                  <a:pos x="136" y="74"/>
                </a:cxn>
                <a:cxn ang="0">
                  <a:pos x="155" y="53"/>
                </a:cxn>
                <a:cxn ang="0">
                  <a:pos x="173" y="35"/>
                </a:cxn>
                <a:cxn ang="0">
                  <a:pos x="191" y="17"/>
                </a:cxn>
                <a:cxn ang="0">
                  <a:pos x="162" y="22"/>
                </a:cxn>
                <a:cxn ang="0">
                  <a:pos x="137" y="31"/>
                </a:cxn>
                <a:cxn ang="0">
                  <a:pos x="116" y="50"/>
                </a:cxn>
                <a:cxn ang="0">
                  <a:pos x="96" y="71"/>
                </a:cxn>
                <a:cxn ang="0">
                  <a:pos x="79" y="96"/>
                </a:cxn>
                <a:cxn ang="0">
                  <a:pos x="62" y="122"/>
                </a:cxn>
                <a:cxn ang="0">
                  <a:pos x="47" y="147"/>
                </a:cxn>
                <a:cxn ang="0">
                  <a:pos x="33" y="171"/>
                </a:cxn>
                <a:cxn ang="0">
                  <a:pos x="23" y="204"/>
                </a:cxn>
                <a:cxn ang="0">
                  <a:pos x="23" y="239"/>
                </a:cxn>
                <a:cxn ang="0">
                  <a:pos x="30" y="275"/>
                </a:cxn>
                <a:cxn ang="0">
                  <a:pos x="38" y="308"/>
                </a:cxn>
                <a:cxn ang="0">
                  <a:pos x="21" y="280"/>
                </a:cxn>
                <a:cxn ang="0">
                  <a:pos x="10" y="247"/>
                </a:cxn>
                <a:cxn ang="0">
                  <a:pos x="5" y="211"/>
                </a:cxn>
                <a:cxn ang="0">
                  <a:pos x="10" y="176"/>
                </a:cxn>
                <a:cxn ang="0">
                  <a:pos x="2" y="161"/>
                </a:cxn>
                <a:cxn ang="0">
                  <a:pos x="0" y="145"/>
                </a:cxn>
                <a:cxn ang="0">
                  <a:pos x="2" y="130"/>
                </a:cxn>
                <a:cxn ang="0">
                  <a:pos x="7" y="114"/>
                </a:cxn>
                <a:cxn ang="0">
                  <a:pos x="13" y="99"/>
                </a:cxn>
                <a:cxn ang="0">
                  <a:pos x="23" y="86"/>
                </a:cxn>
                <a:cxn ang="0">
                  <a:pos x="31" y="73"/>
                </a:cxn>
                <a:cxn ang="0">
                  <a:pos x="38" y="61"/>
                </a:cxn>
                <a:cxn ang="0">
                  <a:pos x="49" y="46"/>
                </a:cxn>
                <a:cxn ang="0">
                  <a:pos x="64" y="36"/>
                </a:cxn>
                <a:cxn ang="0">
                  <a:pos x="80" y="28"/>
                </a:cxn>
                <a:cxn ang="0">
                  <a:pos x="96" y="23"/>
                </a:cxn>
                <a:cxn ang="0">
                  <a:pos x="114" y="18"/>
                </a:cxn>
                <a:cxn ang="0">
                  <a:pos x="132" y="13"/>
                </a:cxn>
                <a:cxn ang="0">
                  <a:pos x="149" y="8"/>
                </a:cxn>
                <a:cxn ang="0">
                  <a:pos x="165" y="0"/>
                </a:cxn>
                <a:cxn ang="0">
                  <a:pos x="180" y="4"/>
                </a:cxn>
                <a:cxn ang="0">
                  <a:pos x="196" y="8"/>
                </a:cxn>
                <a:cxn ang="0">
                  <a:pos x="214" y="12"/>
                </a:cxn>
                <a:cxn ang="0">
                  <a:pos x="232" y="15"/>
                </a:cxn>
                <a:cxn ang="0">
                  <a:pos x="252" y="17"/>
                </a:cxn>
                <a:cxn ang="0">
                  <a:pos x="270" y="17"/>
                </a:cxn>
                <a:cxn ang="0">
                  <a:pos x="287" y="13"/>
                </a:cxn>
                <a:cxn ang="0">
                  <a:pos x="305" y="7"/>
                </a:cxn>
              </a:cxnLst>
              <a:rect l="0" t="0" r="r" b="b"/>
              <a:pathLst>
                <a:path w="305" h="308">
                  <a:moveTo>
                    <a:pt x="305" y="7"/>
                  </a:moveTo>
                  <a:lnTo>
                    <a:pt x="291" y="33"/>
                  </a:lnTo>
                  <a:lnTo>
                    <a:pt x="271" y="48"/>
                  </a:lnTo>
                  <a:lnTo>
                    <a:pt x="247" y="58"/>
                  </a:lnTo>
                  <a:lnTo>
                    <a:pt x="221" y="64"/>
                  </a:lnTo>
                  <a:lnTo>
                    <a:pt x="193" y="69"/>
                  </a:lnTo>
                  <a:lnTo>
                    <a:pt x="167" y="79"/>
                  </a:lnTo>
                  <a:lnTo>
                    <a:pt x="141" y="96"/>
                  </a:lnTo>
                  <a:lnTo>
                    <a:pt x="119" y="122"/>
                  </a:lnTo>
                  <a:lnTo>
                    <a:pt x="65" y="181"/>
                  </a:lnTo>
                  <a:lnTo>
                    <a:pt x="72" y="160"/>
                  </a:lnTo>
                  <a:lnTo>
                    <a:pt x="83" y="138"/>
                  </a:lnTo>
                  <a:lnTo>
                    <a:pt x="98" y="117"/>
                  </a:lnTo>
                  <a:lnTo>
                    <a:pt x="116" y="94"/>
                  </a:lnTo>
                  <a:lnTo>
                    <a:pt x="136" y="74"/>
                  </a:lnTo>
                  <a:lnTo>
                    <a:pt x="155" y="53"/>
                  </a:lnTo>
                  <a:lnTo>
                    <a:pt x="173" y="35"/>
                  </a:lnTo>
                  <a:lnTo>
                    <a:pt x="191" y="17"/>
                  </a:lnTo>
                  <a:lnTo>
                    <a:pt x="162" y="22"/>
                  </a:lnTo>
                  <a:lnTo>
                    <a:pt x="137" y="31"/>
                  </a:lnTo>
                  <a:lnTo>
                    <a:pt x="116" y="50"/>
                  </a:lnTo>
                  <a:lnTo>
                    <a:pt x="96" y="71"/>
                  </a:lnTo>
                  <a:lnTo>
                    <a:pt x="79" y="96"/>
                  </a:lnTo>
                  <a:lnTo>
                    <a:pt x="62" y="122"/>
                  </a:lnTo>
                  <a:lnTo>
                    <a:pt x="47" y="147"/>
                  </a:lnTo>
                  <a:lnTo>
                    <a:pt x="33" y="171"/>
                  </a:lnTo>
                  <a:lnTo>
                    <a:pt x="23" y="204"/>
                  </a:lnTo>
                  <a:lnTo>
                    <a:pt x="23" y="239"/>
                  </a:lnTo>
                  <a:lnTo>
                    <a:pt x="30" y="275"/>
                  </a:lnTo>
                  <a:lnTo>
                    <a:pt x="38" y="308"/>
                  </a:lnTo>
                  <a:lnTo>
                    <a:pt x="21" y="280"/>
                  </a:lnTo>
                  <a:lnTo>
                    <a:pt x="10" y="247"/>
                  </a:lnTo>
                  <a:lnTo>
                    <a:pt x="5" y="211"/>
                  </a:lnTo>
                  <a:lnTo>
                    <a:pt x="10" y="176"/>
                  </a:lnTo>
                  <a:lnTo>
                    <a:pt x="2" y="161"/>
                  </a:lnTo>
                  <a:lnTo>
                    <a:pt x="0" y="145"/>
                  </a:lnTo>
                  <a:lnTo>
                    <a:pt x="2" y="130"/>
                  </a:lnTo>
                  <a:lnTo>
                    <a:pt x="7" y="114"/>
                  </a:lnTo>
                  <a:lnTo>
                    <a:pt x="13" y="99"/>
                  </a:lnTo>
                  <a:lnTo>
                    <a:pt x="23" y="86"/>
                  </a:lnTo>
                  <a:lnTo>
                    <a:pt x="31" y="73"/>
                  </a:lnTo>
                  <a:lnTo>
                    <a:pt x="38" y="61"/>
                  </a:lnTo>
                  <a:lnTo>
                    <a:pt x="49" y="46"/>
                  </a:lnTo>
                  <a:lnTo>
                    <a:pt x="64" y="36"/>
                  </a:lnTo>
                  <a:lnTo>
                    <a:pt x="80" y="28"/>
                  </a:lnTo>
                  <a:lnTo>
                    <a:pt x="96" y="23"/>
                  </a:lnTo>
                  <a:lnTo>
                    <a:pt x="114" y="18"/>
                  </a:lnTo>
                  <a:lnTo>
                    <a:pt x="132" y="13"/>
                  </a:lnTo>
                  <a:lnTo>
                    <a:pt x="149" y="8"/>
                  </a:lnTo>
                  <a:lnTo>
                    <a:pt x="165" y="0"/>
                  </a:lnTo>
                  <a:lnTo>
                    <a:pt x="180" y="4"/>
                  </a:lnTo>
                  <a:lnTo>
                    <a:pt x="196" y="8"/>
                  </a:lnTo>
                  <a:lnTo>
                    <a:pt x="214" y="12"/>
                  </a:lnTo>
                  <a:lnTo>
                    <a:pt x="232" y="15"/>
                  </a:lnTo>
                  <a:lnTo>
                    <a:pt x="252" y="17"/>
                  </a:lnTo>
                  <a:lnTo>
                    <a:pt x="270" y="17"/>
                  </a:lnTo>
                  <a:lnTo>
                    <a:pt x="287" y="13"/>
                  </a:lnTo>
                  <a:lnTo>
                    <a:pt x="305"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98" name="Freeform 66"/>
            <p:cNvSpPr>
              <a:spLocks/>
            </p:cNvSpPr>
            <p:nvPr/>
          </p:nvSpPr>
          <p:spPr bwMode="auto">
            <a:xfrm>
              <a:off x="834" y="59"/>
              <a:ext cx="258" cy="286"/>
            </a:xfrm>
            <a:custGeom>
              <a:avLst/>
              <a:gdLst/>
              <a:ahLst/>
              <a:cxnLst>
                <a:cxn ang="0">
                  <a:pos x="416" y="153"/>
                </a:cxn>
                <a:cxn ang="0">
                  <a:pos x="465" y="219"/>
                </a:cxn>
                <a:cxn ang="0">
                  <a:pos x="452" y="300"/>
                </a:cxn>
                <a:cxn ang="0">
                  <a:pos x="486" y="329"/>
                </a:cxn>
                <a:cxn ang="0">
                  <a:pos x="515" y="355"/>
                </a:cxn>
                <a:cxn ang="0">
                  <a:pos x="501" y="401"/>
                </a:cxn>
                <a:cxn ang="0">
                  <a:pos x="506" y="449"/>
                </a:cxn>
                <a:cxn ang="0">
                  <a:pos x="499" y="494"/>
                </a:cxn>
                <a:cxn ang="0">
                  <a:pos x="457" y="502"/>
                </a:cxn>
                <a:cxn ang="0">
                  <a:pos x="426" y="492"/>
                </a:cxn>
                <a:cxn ang="0">
                  <a:pos x="388" y="492"/>
                </a:cxn>
                <a:cxn ang="0">
                  <a:pos x="344" y="531"/>
                </a:cxn>
                <a:cxn ang="0">
                  <a:pos x="326" y="563"/>
                </a:cxn>
                <a:cxn ang="0">
                  <a:pos x="316" y="528"/>
                </a:cxn>
                <a:cxn ang="0">
                  <a:pos x="284" y="490"/>
                </a:cxn>
                <a:cxn ang="0">
                  <a:pos x="248" y="464"/>
                </a:cxn>
                <a:cxn ang="0">
                  <a:pos x="212" y="438"/>
                </a:cxn>
                <a:cxn ang="0">
                  <a:pos x="202" y="397"/>
                </a:cxn>
                <a:cxn ang="0">
                  <a:pos x="161" y="375"/>
                </a:cxn>
                <a:cxn ang="0">
                  <a:pos x="169" y="334"/>
                </a:cxn>
                <a:cxn ang="0">
                  <a:pos x="148" y="308"/>
                </a:cxn>
                <a:cxn ang="0">
                  <a:pos x="129" y="321"/>
                </a:cxn>
                <a:cxn ang="0">
                  <a:pos x="120" y="286"/>
                </a:cxn>
                <a:cxn ang="0">
                  <a:pos x="91" y="254"/>
                </a:cxn>
                <a:cxn ang="0">
                  <a:pos x="60" y="272"/>
                </a:cxn>
                <a:cxn ang="0">
                  <a:pos x="68" y="191"/>
                </a:cxn>
                <a:cxn ang="0">
                  <a:pos x="65" y="153"/>
                </a:cxn>
                <a:cxn ang="0">
                  <a:pos x="44" y="155"/>
                </a:cxn>
                <a:cxn ang="0">
                  <a:pos x="27" y="173"/>
                </a:cxn>
                <a:cxn ang="0">
                  <a:pos x="8" y="188"/>
                </a:cxn>
                <a:cxn ang="0">
                  <a:pos x="6" y="155"/>
                </a:cxn>
                <a:cxn ang="0">
                  <a:pos x="29" y="117"/>
                </a:cxn>
                <a:cxn ang="0">
                  <a:pos x="53" y="101"/>
                </a:cxn>
                <a:cxn ang="0">
                  <a:pos x="78" y="94"/>
                </a:cxn>
                <a:cxn ang="0">
                  <a:pos x="98" y="83"/>
                </a:cxn>
                <a:cxn ang="0">
                  <a:pos x="122" y="61"/>
                </a:cxn>
                <a:cxn ang="0">
                  <a:pos x="114" y="35"/>
                </a:cxn>
                <a:cxn ang="0">
                  <a:pos x="86" y="23"/>
                </a:cxn>
                <a:cxn ang="0">
                  <a:pos x="122" y="10"/>
                </a:cxn>
                <a:cxn ang="0">
                  <a:pos x="189" y="2"/>
                </a:cxn>
                <a:cxn ang="0">
                  <a:pos x="258" y="2"/>
                </a:cxn>
                <a:cxn ang="0">
                  <a:pos x="320" y="17"/>
                </a:cxn>
                <a:cxn ang="0">
                  <a:pos x="369" y="56"/>
                </a:cxn>
              </a:cxnLst>
              <a:rect l="0" t="0" r="r" b="b"/>
              <a:pathLst>
                <a:path w="515" h="572">
                  <a:moveTo>
                    <a:pt x="393" y="101"/>
                  </a:moveTo>
                  <a:lnTo>
                    <a:pt x="401" y="129"/>
                  </a:lnTo>
                  <a:lnTo>
                    <a:pt x="416" y="153"/>
                  </a:lnTo>
                  <a:lnTo>
                    <a:pt x="434" y="176"/>
                  </a:lnTo>
                  <a:lnTo>
                    <a:pt x="452" y="198"/>
                  </a:lnTo>
                  <a:lnTo>
                    <a:pt x="465" y="219"/>
                  </a:lnTo>
                  <a:lnTo>
                    <a:pt x="473" y="244"/>
                  </a:lnTo>
                  <a:lnTo>
                    <a:pt x="470" y="270"/>
                  </a:lnTo>
                  <a:lnTo>
                    <a:pt x="452" y="300"/>
                  </a:lnTo>
                  <a:lnTo>
                    <a:pt x="460" y="311"/>
                  </a:lnTo>
                  <a:lnTo>
                    <a:pt x="471" y="321"/>
                  </a:lnTo>
                  <a:lnTo>
                    <a:pt x="486" y="329"/>
                  </a:lnTo>
                  <a:lnTo>
                    <a:pt x="499" y="337"/>
                  </a:lnTo>
                  <a:lnTo>
                    <a:pt x="509" y="346"/>
                  </a:lnTo>
                  <a:lnTo>
                    <a:pt x="515" y="355"/>
                  </a:lnTo>
                  <a:lnTo>
                    <a:pt x="514" y="369"/>
                  </a:lnTo>
                  <a:lnTo>
                    <a:pt x="506" y="387"/>
                  </a:lnTo>
                  <a:lnTo>
                    <a:pt x="501" y="401"/>
                  </a:lnTo>
                  <a:lnTo>
                    <a:pt x="499" y="416"/>
                  </a:lnTo>
                  <a:lnTo>
                    <a:pt x="502" y="433"/>
                  </a:lnTo>
                  <a:lnTo>
                    <a:pt x="506" y="449"/>
                  </a:lnTo>
                  <a:lnTo>
                    <a:pt x="507" y="466"/>
                  </a:lnTo>
                  <a:lnTo>
                    <a:pt x="506" y="480"/>
                  </a:lnTo>
                  <a:lnTo>
                    <a:pt x="499" y="494"/>
                  </a:lnTo>
                  <a:lnTo>
                    <a:pt x="486" y="507"/>
                  </a:lnTo>
                  <a:lnTo>
                    <a:pt x="463" y="507"/>
                  </a:lnTo>
                  <a:lnTo>
                    <a:pt x="457" y="502"/>
                  </a:lnTo>
                  <a:lnTo>
                    <a:pt x="447" y="498"/>
                  </a:lnTo>
                  <a:lnTo>
                    <a:pt x="437" y="494"/>
                  </a:lnTo>
                  <a:lnTo>
                    <a:pt x="426" y="492"/>
                  </a:lnTo>
                  <a:lnTo>
                    <a:pt x="413" y="490"/>
                  </a:lnTo>
                  <a:lnTo>
                    <a:pt x="400" y="490"/>
                  </a:lnTo>
                  <a:lnTo>
                    <a:pt x="388" y="492"/>
                  </a:lnTo>
                  <a:lnTo>
                    <a:pt x="377" y="495"/>
                  </a:lnTo>
                  <a:lnTo>
                    <a:pt x="359" y="513"/>
                  </a:lnTo>
                  <a:lnTo>
                    <a:pt x="344" y="531"/>
                  </a:lnTo>
                  <a:lnTo>
                    <a:pt x="334" y="551"/>
                  </a:lnTo>
                  <a:lnTo>
                    <a:pt x="331" y="572"/>
                  </a:lnTo>
                  <a:lnTo>
                    <a:pt x="326" y="563"/>
                  </a:lnTo>
                  <a:lnTo>
                    <a:pt x="320" y="551"/>
                  </a:lnTo>
                  <a:lnTo>
                    <a:pt x="313" y="540"/>
                  </a:lnTo>
                  <a:lnTo>
                    <a:pt x="316" y="528"/>
                  </a:lnTo>
                  <a:lnTo>
                    <a:pt x="307" y="515"/>
                  </a:lnTo>
                  <a:lnTo>
                    <a:pt x="295" y="502"/>
                  </a:lnTo>
                  <a:lnTo>
                    <a:pt x="284" y="490"/>
                  </a:lnTo>
                  <a:lnTo>
                    <a:pt x="272" y="480"/>
                  </a:lnTo>
                  <a:lnTo>
                    <a:pt x="261" y="472"/>
                  </a:lnTo>
                  <a:lnTo>
                    <a:pt x="248" y="464"/>
                  </a:lnTo>
                  <a:lnTo>
                    <a:pt x="233" y="457"/>
                  </a:lnTo>
                  <a:lnTo>
                    <a:pt x="218" y="452"/>
                  </a:lnTo>
                  <a:lnTo>
                    <a:pt x="212" y="438"/>
                  </a:lnTo>
                  <a:lnTo>
                    <a:pt x="213" y="423"/>
                  </a:lnTo>
                  <a:lnTo>
                    <a:pt x="212" y="408"/>
                  </a:lnTo>
                  <a:lnTo>
                    <a:pt x="202" y="397"/>
                  </a:lnTo>
                  <a:lnTo>
                    <a:pt x="168" y="401"/>
                  </a:lnTo>
                  <a:lnTo>
                    <a:pt x="163" y="388"/>
                  </a:lnTo>
                  <a:lnTo>
                    <a:pt x="161" y="375"/>
                  </a:lnTo>
                  <a:lnTo>
                    <a:pt x="164" y="360"/>
                  </a:lnTo>
                  <a:lnTo>
                    <a:pt x="168" y="347"/>
                  </a:lnTo>
                  <a:lnTo>
                    <a:pt x="169" y="334"/>
                  </a:lnTo>
                  <a:lnTo>
                    <a:pt x="168" y="323"/>
                  </a:lnTo>
                  <a:lnTo>
                    <a:pt x="161" y="314"/>
                  </a:lnTo>
                  <a:lnTo>
                    <a:pt x="148" y="308"/>
                  </a:lnTo>
                  <a:lnTo>
                    <a:pt x="142" y="311"/>
                  </a:lnTo>
                  <a:lnTo>
                    <a:pt x="135" y="316"/>
                  </a:lnTo>
                  <a:lnTo>
                    <a:pt x="129" y="321"/>
                  </a:lnTo>
                  <a:lnTo>
                    <a:pt x="120" y="319"/>
                  </a:lnTo>
                  <a:lnTo>
                    <a:pt x="120" y="304"/>
                  </a:lnTo>
                  <a:lnTo>
                    <a:pt x="120" y="286"/>
                  </a:lnTo>
                  <a:lnTo>
                    <a:pt x="115" y="267"/>
                  </a:lnTo>
                  <a:lnTo>
                    <a:pt x="104" y="254"/>
                  </a:lnTo>
                  <a:lnTo>
                    <a:pt x="91" y="254"/>
                  </a:lnTo>
                  <a:lnTo>
                    <a:pt x="80" y="257"/>
                  </a:lnTo>
                  <a:lnTo>
                    <a:pt x="70" y="263"/>
                  </a:lnTo>
                  <a:lnTo>
                    <a:pt x="60" y="272"/>
                  </a:lnTo>
                  <a:lnTo>
                    <a:pt x="57" y="245"/>
                  </a:lnTo>
                  <a:lnTo>
                    <a:pt x="60" y="217"/>
                  </a:lnTo>
                  <a:lnTo>
                    <a:pt x="68" y="191"/>
                  </a:lnTo>
                  <a:lnTo>
                    <a:pt x="78" y="166"/>
                  </a:lnTo>
                  <a:lnTo>
                    <a:pt x="71" y="161"/>
                  </a:lnTo>
                  <a:lnTo>
                    <a:pt x="65" y="153"/>
                  </a:lnTo>
                  <a:lnTo>
                    <a:pt x="58" y="148"/>
                  </a:lnTo>
                  <a:lnTo>
                    <a:pt x="50" y="150"/>
                  </a:lnTo>
                  <a:lnTo>
                    <a:pt x="44" y="155"/>
                  </a:lnTo>
                  <a:lnTo>
                    <a:pt x="37" y="161"/>
                  </a:lnTo>
                  <a:lnTo>
                    <a:pt x="32" y="166"/>
                  </a:lnTo>
                  <a:lnTo>
                    <a:pt x="27" y="173"/>
                  </a:lnTo>
                  <a:lnTo>
                    <a:pt x="21" y="180"/>
                  </a:lnTo>
                  <a:lnTo>
                    <a:pt x="14" y="184"/>
                  </a:lnTo>
                  <a:lnTo>
                    <a:pt x="8" y="188"/>
                  </a:lnTo>
                  <a:lnTo>
                    <a:pt x="0" y="189"/>
                  </a:lnTo>
                  <a:lnTo>
                    <a:pt x="0" y="173"/>
                  </a:lnTo>
                  <a:lnTo>
                    <a:pt x="6" y="155"/>
                  </a:lnTo>
                  <a:lnTo>
                    <a:pt x="14" y="138"/>
                  </a:lnTo>
                  <a:lnTo>
                    <a:pt x="22" y="124"/>
                  </a:lnTo>
                  <a:lnTo>
                    <a:pt x="29" y="117"/>
                  </a:lnTo>
                  <a:lnTo>
                    <a:pt x="37" y="112"/>
                  </a:lnTo>
                  <a:lnTo>
                    <a:pt x="45" y="106"/>
                  </a:lnTo>
                  <a:lnTo>
                    <a:pt x="53" y="101"/>
                  </a:lnTo>
                  <a:lnTo>
                    <a:pt x="62" y="97"/>
                  </a:lnTo>
                  <a:lnTo>
                    <a:pt x="70" y="96"/>
                  </a:lnTo>
                  <a:lnTo>
                    <a:pt x="78" y="94"/>
                  </a:lnTo>
                  <a:lnTo>
                    <a:pt x="86" y="96"/>
                  </a:lnTo>
                  <a:lnTo>
                    <a:pt x="91" y="89"/>
                  </a:lnTo>
                  <a:lnTo>
                    <a:pt x="98" y="83"/>
                  </a:lnTo>
                  <a:lnTo>
                    <a:pt x="107" y="76"/>
                  </a:lnTo>
                  <a:lnTo>
                    <a:pt x="115" y="68"/>
                  </a:lnTo>
                  <a:lnTo>
                    <a:pt x="122" y="61"/>
                  </a:lnTo>
                  <a:lnTo>
                    <a:pt x="125" y="53"/>
                  </a:lnTo>
                  <a:lnTo>
                    <a:pt x="124" y="43"/>
                  </a:lnTo>
                  <a:lnTo>
                    <a:pt x="114" y="35"/>
                  </a:lnTo>
                  <a:lnTo>
                    <a:pt x="104" y="37"/>
                  </a:lnTo>
                  <a:lnTo>
                    <a:pt x="94" y="32"/>
                  </a:lnTo>
                  <a:lnTo>
                    <a:pt x="86" y="23"/>
                  </a:lnTo>
                  <a:lnTo>
                    <a:pt x="78" y="14"/>
                  </a:lnTo>
                  <a:lnTo>
                    <a:pt x="99" y="12"/>
                  </a:lnTo>
                  <a:lnTo>
                    <a:pt x="122" y="10"/>
                  </a:lnTo>
                  <a:lnTo>
                    <a:pt x="143" y="7"/>
                  </a:lnTo>
                  <a:lnTo>
                    <a:pt x="166" y="5"/>
                  </a:lnTo>
                  <a:lnTo>
                    <a:pt x="189" y="2"/>
                  </a:lnTo>
                  <a:lnTo>
                    <a:pt x="213" y="2"/>
                  </a:lnTo>
                  <a:lnTo>
                    <a:pt x="235" y="0"/>
                  </a:lnTo>
                  <a:lnTo>
                    <a:pt x="258" y="2"/>
                  </a:lnTo>
                  <a:lnTo>
                    <a:pt x="279" y="5"/>
                  </a:lnTo>
                  <a:lnTo>
                    <a:pt x="300" y="10"/>
                  </a:lnTo>
                  <a:lnTo>
                    <a:pt x="320" y="17"/>
                  </a:lnTo>
                  <a:lnTo>
                    <a:pt x="338" y="27"/>
                  </a:lnTo>
                  <a:lnTo>
                    <a:pt x="354" y="40"/>
                  </a:lnTo>
                  <a:lnTo>
                    <a:pt x="369" y="56"/>
                  </a:lnTo>
                  <a:lnTo>
                    <a:pt x="382" y="76"/>
                  </a:lnTo>
                  <a:lnTo>
                    <a:pt x="393" y="1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97" name="Freeform 65"/>
            <p:cNvSpPr>
              <a:spLocks/>
            </p:cNvSpPr>
            <p:nvPr/>
          </p:nvSpPr>
          <p:spPr bwMode="auto">
            <a:xfrm>
              <a:off x="740" y="60"/>
              <a:ext cx="128" cy="41"/>
            </a:xfrm>
            <a:custGeom>
              <a:avLst/>
              <a:gdLst/>
              <a:ahLst/>
              <a:cxnLst>
                <a:cxn ang="0">
                  <a:pos x="217" y="5"/>
                </a:cxn>
                <a:cxn ang="0">
                  <a:pos x="225" y="18"/>
                </a:cxn>
                <a:cxn ang="0">
                  <a:pos x="239" y="28"/>
                </a:cxn>
                <a:cxn ang="0">
                  <a:pos x="252" y="39"/>
                </a:cxn>
                <a:cxn ang="0">
                  <a:pos x="257" y="56"/>
                </a:cxn>
                <a:cxn ang="0">
                  <a:pos x="247" y="62"/>
                </a:cxn>
                <a:cxn ang="0">
                  <a:pos x="235" y="66"/>
                </a:cxn>
                <a:cxn ang="0">
                  <a:pos x="225" y="66"/>
                </a:cxn>
                <a:cxn ang="0">
                  <a:pos x="216" y="66"/>
                </a:cxn>
                <a:cxn ang="0">
                  <a:pos x="206" y="66"/>
                </a:cxn>
                <a:cxn ang="0">
                  <a:pos x="196" y="66"/>
                </a:cxn>
                <a:cxn ang="0">
                  <a:pos x="188" y="67"/>
                </a:cxn>
                <a:cxn ang="0">
                  <a:pos x="180" y="71"/>
                </a:cxn>
                <a:cxn ang="0">
                  <a:pos x="181" y="58"/>
                </a:cxn>
                <a:cxn ang="0">
                  <a:pos x="172" y="51"/>
                </a:cxn>
                <a:cxn ang="0">
                  <a:pos x="159" y="51"/>
                </a:cxn>
                <a:cxn ang="0">
                  <a:pos x="147" y="51"/>
                </a:cxn>
                <a:cxn ang="0">
                  <a:pos x="131" y="58"/>
                </a:cxn>
                <a:cxn ang="0">
                  <a:pos x="113" y="62"/>
                </a:cxn>
                <a:cxn ang="0">
                  <a:pos x="93" y="66"/>
                </a:cxn>
                <a:cxn ang="0">
                  <a:pos x="75" y="67"/>
                </a:cxn>
                <a:cxn ang="0">
                  <a:pos x="56" y="71"/>
                </a:cxn>
                <a:cxn ang="0">
                  <a:pos x="36" y="72"/>
                </a:cxn>
                <a:cxn ang="0">
                  <a:pos x="18" y="77"/>
                </a:cxn>
                <a:cxn ang="0">
                  <a:pos x="0" y="82"/>
                </a:cxn>
                <a:cxn ang="0">
                  <a:pos x="12" y="72"/>
                </a:cxn>
                <a:cxn ang="0">
                  <a:pos x="26" y="61"/>
                </a:cxn>
                <a:cxn ang="0">
                  <a:pos x="41" y="48"/>
                </a:cxn>
                <a:cxn ang="0">
                  <a:pos x="57" y="36"/>
                </a:cxn>
                <a:cxn ang="0">
                  <a:pos x="75" y="26"/>
                </a:cxn>
                <a:cxn ang="0">
                  <a:pos x="95" y="20"/>
                </a:cxn>
                <a:cxn ang="0">
                  <a:pos x="114" y="18"/>
                </a:cxn>
                <a:cxn ang="0">
                  <a:pos x="136" y="23"/>
                </a:cxn>
                <a:cxn ang="0">
                  <a:pos x="144" y="13"/>
                </a:cxn>
                <a:cxn ang="0">
                  <a:pos x="152" y="8"/>
                </a:cxn>
                <a:cxn ang="0">
                  <a:pos x="163" y="3"/>
                </a:cxn>
                <a:cxn ang="0">
                  <a:pos x="175" y="2"/>
                </a:cxn>
                <a:cxn ang="0">
                  <a:pos x="185" y="0"/>
                </a:cxn>
                <a:cxn ang="0">
                  <a:pos x="196" y="2"/>
                </a:cxn>
                <a:cxn ang="0">
                  <a:pos x="208" y="3"/>
                </a:cxn>
                <a:cxn ang="0">
                  <a:pos x="217" y="5"/>
                </a:cxn>
              </a:cxnLst>
              <a:rect l="0" t="0" r="r" b="b"/>
              <a:pathLst>
                <a:path w="257" h="82">
                  <a:moveTo>
                    <a:pt x="217" y="5"/>
                  </a:moveTo>
                  <a:lnTo>
                    <a:pt x="225" y="18"/>
                  </a:lnTo>
                  <a:lnTo>
                    <a:pt x="239" y="28"/>
                  </a:lnTo>
                  <a:lnTo>
                    <a:pt x="252" y="39"/>
                  </a:lnTo>
                  <a:lnTo>
                    <a:pt x="257" y="56"/>
                  </a:lnTo>
                  <a:lnTo>
                    <a:pt x="247" y="62"/>
                  </a:lnTo>
                  <a:lnTo>
                    <a:pt x="235" y="66"/>
                  </a:lnTo>
                  <a:lnTo>
                    <a:pt x="225" y="66"/>
                  </a:lnTo>
                  <a:lnTo>
                    <a:pt x="216" y="66"/>
                  </a:lnTo>
                  <a:lnTo>
                    <a:pt x="206" y="66"/>
                  </a:lnTo>
                  <a:lnTo>
                    <a:pt x="196" y="66"/>
                  </a:lnTo>
                  <a:lnTo>
                    <a:pt x="188" y="67"/>
                  </a:lnTo>
                  <a:lnTo>
                    <a:pt x="180" y="71"/>
                  </a:lnTo>
                  <a:lnTo>
                    <a:pt x="181" y="58"/>
                  </a:lnTo>
                  <a:lnTo>
                    <a:pt x="172" y="51"/>
                  </a:lnTo>
                  <a:lnTo>
                    <a:pt x="159" y="51"/>
                  </a:lnTo>
                  <a:lnTo>
                    <a:pt x="147" y="51"/>
                  </a:lnTo>
                  <a:lnTo>
                    <a:pt x="131" y="58"/>
                  </a:lnTo>
                  <a:lnTo>
                    <a:pt x="113" y="62"/>
                  </a:lnTo>
                  <a:lnTo>
                    <a:pt x="93" y="66"/>
                  </a:lnTo>
                  <a:lnTo>
                    <a:pt x="75" y="67"/>
                  </a:lnTo>
                  <a:lnTo>
                    <a:pt x="56" y="71"/>
                  </a:lnTo>
                  <a:lnTo>
                    <a:pt x="36" y="72"/>
                  </a:lnTo>
                  <a:lnTo>
                    <a:pt x="18" y="77"/>
                  </a:lnTo>
                  <a:lnTo>
                    <a:pt x="0" y="82"/>
                  </a:lnTo>
                  <a:lnTo>
                    <a:pt x="12" y="72"/>
                  </a:lnTo>
                  <a:lnTo>
                    <a:pt x="26" y="61"/>
                  </a:lnTo>
                  <a:lnTo>
                    <a:pt x="41" y="48"/>
                  </a:lnTo>
                  <a:lnTo>
                    <a:pt x="57" y="36"/>
                  </a:lnTo>
                  <a:lnTo>
                    <a:pt x="75" y="26"/>
                  </a:lnTo>
                  <a:lnTo>
                    <a:pt x="95" y="20"/>
                  </a:lnTo>
                  <a:lnTo>
                    <a:pt x="114" y="18"/>
                  </a:lnTo>
                  <a:lnTo>
                    <a:pt x="136" y="23"/>
                  </a:lnTo>
                  <a:lnTo>
                    <a:pt x="144" y="13"/>
                  </a:lnTo>
                  <a:lnTo>
                    <a:pt x="152" y="8"/>
                  </a:lnTo>
                  <a:lnTo>
                    <a:pt x="163" y="3"/>
                  </a:lnTo>
                  <a:lnTo>
                    <a:pt x="175" y="2"/>
                  </a:lnTo>
                  <a:lnTo>
                    <a:pt x="185" y="0"/>
                  </a:lnTo>
                  <a:lnTo>
                    <a:pt x="196" y="2"/>
                  </a:lnTo>
                  <a:lnTo>
                    <a:pt x="208" y="3"/>
                  </a:lnTo>
                  <a:lnTo>
                    <a:pt x="217"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96" name="Freeform 64"/>
            <p:cNvSpPr>
              <a:spLocks/>
            </p:cNvSpPr>
            <p:nvPr/>
          </p:nvSpPr>
          <p:spPr bwMode="auto">
            <a:xfrm>
              <a:off x="603" y="103"/>
              <a:ext cx="489" cy="730"/>
            </a:xfrm>
            <a:custGeom>
              <a:avLst/>
              <a:gdLst/>
              <a:ahLst/>
              <a:cxnLst>
                <a:cxn ang="0">
                  <a:pos x="432" y="109"/>
                </a:cxn>
                <a:cxn ang="0">
                  <a:pos x="484" y="153"/>
                </a:cxn>
                <a:cxn ang="0">
                  <a:pos x="558" y="255"/>
                </a:cxn>
                <a:cxn ang="0">
                  <a:pos x="641" y="341"/>
                </a:cxn>
                <a:cxn ang="0">
                  <a:pos x="710" y="426"/>
                </a:cxn>
                <a:cxn ang="0">
                  <a:pos x="718" y="535"/>
                </a:cxn>
                <a:cxn ang="0">
                  <a:pos x="764" y="569"/>
                </a:cxn>
                <a:cxn ang="0">
                  <a:pos x="821" y="558"/>
                </a:cxn>
                <a:cxn ang="0">
                  <a:pos x="866" y="425"/>
                </a:cxn>
                <a:cxn ang="0">
                  <a:pos x="919" y="446"/>
                </a:cxn>
                <a:cxn ang="0">
                  <a:pos x="963" y="696"/>
                </a:cxn>
                <a:cxn ang="0">
                  <a:pos x="863" y="786"/>
                </a:cxn>
                <a:cxn ang="0">
                  <a:pos x="865" y="964"/>
                </a:cxn>
                <a:cxn ang="0">
                  <a:pos x="834" y="1197"/>
                </a:cxn>
                <a:cxn ang="0">
                  <a:pos x="733" y="1256"/>
                </a:cxn>
                <a:cxn ang="0">
                  <a:pos x="693" y="1345"/>
                </a:cxn>
                <a:cxn ang="0">
                  <a:pos x="610" y="1460"/>
                </a:cxn>
                <a:cxn ang="0">
                  <a:pos x="602" y="1381"/>
                </a:cxn>
                <a:cxn ang="0">
                  <a:pos x="538" y="1347"/>
                </a:cxn>
                <a:cxn ang="0">
                  <a:pos x="406" y="1371"/>
                </a:cxn>
                <a:cxn ang="0">
                  <a:pos x="293" y="1311"/>
                </a:cxn>
                <a:cxn ang="0">
                  <a:pos x="478" y="1309"/>
                </a:cxn>
                <a:cxn ang="0">
                  <a:pos x="581" y="1235"/>
                </a:cxn>
                <a:cxn ang="0">
                  <a:pos x="566" y="1113"/>
                </a:cxn>
                <a:cxn ang="0">
                  <a:pos x="481" y="1044"/>
                </a:cxn>
                <a:cxn ang="0">
                  <a:pos x="400" y="1089"/>
                </a:cxn>
                <a:cxn ang="0">
                  <a:pos x="251" y="1150"/>
                </a:cxn>
                <a:cxn ang="0">
                  <a:pos x="306" y="1048"/>
                </a:cxn>
                <a:cxn ang="0">
                  <a:pos x="435" y="946"/>
                </a:cxn>
                <a:cxn ang="0">
                  <a:pos x="568" y="1028"/>
                </a:cxn>
                <a:cxn ang="0">
                  <a:pos x="630" y="1136"/>
                </a:cxn>
                <a:cxn ang="0">
                  <a:pos x="591" y="1007"/>
                </a:cxn>
                <a:cxn ang="0">
                  <a:pos x="591" y="954"/>
                </a:cxn>
                <a:cxn ang="0">
                  <a:pos x="525" y="918"/>
                </a:cxn>
                <a:cxn ang="0">
                  <a:pos x="406" y="860"/>
                </a:cxn>
                <a:cxn ang="0">
                  <a:pos x="290" y="765"/>
                </a:cxn>
                <a:cxn ang="0">
                  <a:pos x="222" y="809"/>
                </a:cxn>
                <a:cxn ang="0">
                  <a:pos x="212" y="727"/>
                </a:cxn>
                <a:cxn ang="0">
                  <a:pos x="137" y="563"/>
                </a:cxn>
                <a:cxn ang="0">
                  <a:pos x="40" y="559"/>
                </a:cxn>
                <a:cxn ang="0">
                  <a:pos x="50" y="725"/>
                </a:cxn>
                <a:cxn ang="0">
                  <a:pos x="107" y="786"/>
                </a:cxn>
                <a:cxn ang="0">
                  <a:pos x="168" y="785"/>
                </a:cxn>
                <a:cxn ang="0">
                  <a:pos x="146" y="831"/>
                </a:cxn>
                <a:cxn ang="0">
                  <a:pos x="75" y="814"/>
                </a:cxn>
                <a:cxn ang="0">
                  <a:pos x="1" y="600"/>
                </a:cxn>
                <a:cxn ang="0">
                  <a:pos x="58" y="385"/>
                </a:cxn>
                <a:cxn ang="0">
                  <a:pos x="102" y="328"/>
                </a:cxn>
                <a:cxn ang="0">
                  <a:pos x="8" y="291"/>
                </a:cxn>
                <a:cxn ang="0">
                  <a:pos x="114" y="119"/>
                </a:cxn>
                <a:cxn ang="0">
                  <a:pos x="158" y="208"/>
                </a:cxn>
                <a:cxn ang="0">
                  <a:pos x="226" y="162"/>
                </a:cxn>
                <a:cxn ang="0">
                  <a:pos x="228" y="48"/>
                </a:cxn>
                <a:cxn ang="0">
                  <a:pos x="365" y="5"/>
                </a:cxn>
                <a:cxn ang="0">
                  <a:pos x="432" y="17"/>
                </a:cxn>
              </a:cxnLst>
              <a:rect l="0" t="0" r="r" b="b"/>
              <a:pathLst>
                <a:path w="977" h="1460">
                  <a:moveTo>
                    <a:pt x="447" y="25"/>
                  </a:moveTo>
                  <a:lnTo>
                    <a:pt x="444" y="37"/>
                  </a:lnTo>
                  <a:lnTo>
                    <a:pt x="439" y="50"/>
                  </a:lnTo>
                  <a:lnTo>
                    <a:pt x="434" y="65"/>
                  </a:lnTo>
                  <a:lnTo>
                    <a:pt x="431" y="79"/>
                  </a:lnTo>
                  <a:lnTo>
                    <a:pt x="429" y="94"/>
                  </a:lnTo>
                  <a:lnTo>
                    <a:pt x="432" y="109"/>
                  </a:lnTo>
                  <a:lnTo>
                    <a:pt x="442" y="122"/>
                  </a:lnTo>
                  <a:lnTo>
                    <a:pt x="458" y="134"/>
                  </a:lnTo>
                  <a:lnTo>
                    <a:pt x="465" y="130"/>
                  </a:lnTo>
                  <a:lnTo>
                    <a:pt x="471" y="129"/>
                  </a:lnTo>
                  <a:lnTo>
                    <a:pt x="481" y="130"/>
                  </a:lnTo>
                  <a:lnTo>
                    <a:pt x="489" y="130"/>
                  </a:lnTo>
                  <a:lnTo>
                    <a:pt x="484" y="153"/>
                  </a:lnTo>
                  <a:lnTo>
                    <a:pt x="484" y="178"/>
                  </a:lnTo>
                  <a:lnTo>
                    <a:pt x="493" y="201"/>
                  </a:lnTo>
                  <a:lnTo>
                    <a:pt x="512" y="217"/>
                  </a:lnTo>
                  <a:lnTo>
                    <a:pt x="545" y="206"/>
                  </a:lnTo>
                  <a:lnTo>
                    <a:pt x="543" y="226"/>
                  </a:lnTo>
                  <a:lnTo>
                    <a:pt x="550" y="240"/>
                  </a:lnTo>
                  <a:lnTo>
                    <a:pt x="558" y="255"/>
                  </a:lnTo>
                  <a:lnTo>
                    <a:pt x="566" y="272"/>
                  </a:lnTo>
                  <a:lnTo>
                    <a:pt x="594" y="272"/>
                  </a:lnTo>
                  <a:lnTo>
                    <a:pt x="591" y="295"/>
                  </a:lnTo>
                  <a:lnTo>
                    <a:pt x="589" y="316"/>
                  </a:lnTo>
                  <a:lnTo>
                    <a:pt x="599" y="333"/>
                  </a:lnTo>
                  <a:lnTo>
                    <a:pt x="622" y="342"/>
                  </a:lnTo>
                  <a:lnTo>
                    <a:pt x="641" y="341"/>
                  </a:lnTo>
                  <a:lnTo>
                    <a:pt x="648" y="354"/>
                  </a:lnTo>
                  <a:lnTo>
                    <a:pt x="649" y="372"/>
                  </a:lnTo>
                  <a:lnTo>
                    <a:pt x="657" y="385"/>
                  </a:lnTo>
                  <a:lnTo>
                    <a:pt x="672" y="393"/>
                  </a:lnTo>
                  <a:lnTo>
                    <a:pt x="685" y="403"/>
                  </a:lnTo>
                  <a:lnTo>
                    <a:pt x="698" y="415"/>
                  </a:lnTo>
                  <a:lnTo>
                    <a:pt x="710" y="426"/>
                  </a:lnTo>
                  <a:lnTo>
                    <a:pt x="721" y="438"/>
                  </a:lnTo>
                  <a:lnTo>
                    <a:pt x="731" y="449"/>
                  </a:lnTo>
                  <a:lnTo>
                    <a:pt x="741" y="462"/>
                  </a:lnTo>
                  <a:lnTo>
                    <a:pt x="751" y="474"/>
                  </a:lnTo>
                  <a:lnTo>
                    <a:pt x="731" y="492"/>
                  </a:lnTo>
                  <a:lnTo>
                    <a:pt x="721" y="512"/>
                  </a:lnTo>
                  <a:lnTo>
                    <a:pt x="718" y="535"/>
                  </a:lnTo>
                  <a:lnTo>
                    <a:pt x="718" y="556"/>
                  </a:lnTo>
                  <a:lnTo>
                    <a:pt x="728" y="561"/>
                  </a:lnTo>
                  <a:lnTo>
                    <a:pt x="734" y="563"/>
                  </a:lnTo>
                  <a:lnTo>
                    <a:pt x="742" y="561"/>
                  </a:lnTo>
                  <a:lnTo>
                    <a:pt x="751" y="556"/>
                  </a:lnTo>
                  <a:lnTo>
                    <a:pt x="755" y="563"/>
                  </a:lnTo>
                  <a:lnTo>
                    <a:pt x="764" y="569"/>
                  </a:lnTo>
                  <a:lnTo>
                    <a:pt x="770" y="574"/>
                  </a:lnTo>
                  <a:lnTo>
                    <a:pt x="778" y="579"/>
                  </a:lnTo>
                  <a:lnTo>
                    <a:pt x="788" y="584"/>
                  </a:lnTo>
                  <a:lnTo>
                    <a:pt x="796" y="584"/>
                  </a:lnTo>
                  <a:lnTo>
                    <a:pt x="804" y="582"/>
                  </a:lnTo>
                  <a:lnTo>
                    <a:pt x="811" y="577"/>
                  </a:lnTo>
                  <a:lnTo>
                    <a:pt x="821" y="558"/>
                  </a:lnTo>
                  <a:lnTo>
                    <a:pt x="826" y="536"/>
                  </a:lnTo>
                  <a:lnTo>
                    <a:pt x="826" y="515"/>
                  </a:lnTo>
                  <a:lnTo>
                    <a:pt x="826" y="495"/>
                  </a:lnTo>
                  <a:lnTo>
                    <a:pt x="826" y="476"/>
                  </a:lnTo>
                  <a:lnTo>
                    <a:pt x="832" y="456"/>
                  </a:lnTo>
                  <a:lnTo>
                    <a:pt x="844" y="439"/>
                  </a:lnTo>
                  <a:lnTo>
                    <a:pt x="866" y="425"/>
                  </a:lnTo>
                  <a:lnTo>
                    <a:pt x="873" y="430"/>
                  </a:lnTo>
                  <a:lnTo>
                    <a:pt x="880" y="434"/>
                  </a:lnTo>
                  <a:lnTo>
                    <a:pt x="888" y="436"/>
                  </a:lnTo>
                  <a:lnTo>
                    <a:pt x="896" y="438"/>
                  </a:lnTo>
                  <a:lnTo>
                    <a:pt x="904" y="439"/>
                  </a:lnTo>
                  <a:lnTo>
                    <a:pt x="911" y="443"/>
                  </a:lnTo>
                  <a:lnTo>
                    <a:pt x="919" y="446"/>
                  </a:lnTo>
                  <a:lnTo>
                    <a:pt x="925" y="453"/>
                  </a:lnTo>
                  <a:lnTo>
                    <a:pt x="951" y="485"/>
                  </a:lnTo>
                  <a:lnTo>
                    <a:pt x="969" y="523"/>
                  </a:lnTo>
                  <a:lnTo>
                    <a:pt x="976" y="564"/>
                  </a:lnTo>
                  <a:lnTo>
                    <a:pt x="977" y="609"/>
                  </a:lnTo>
                  <a:lnTo>
                    <a:pt x="971" y="651"/>
                  </a:lnTo>
                  <a:lnTo>
                    <a:pt x="963" y="696"/>
                  </a:lnTo>
                  <a:lnTo>
                    <a:pt x="950" y="737"/>
                  </a:lnTo>
                  <a:lnTo>
                    <a:pt x="937" y="776"/>
                  </a:lnTo>
                  <a:lnTo>
                    <a:pt x="924" y="788"/>
                  </a:lnTo>
                  <a:lnTo>
                    <a:pt x="909" y="791"/>
                  </a:lnTo>
                  <a:lnTo>
                    <a:pt x="894" y="791"/>
                  </a:lnTo>
                  <a:lnTo>
                    <a:pt x="878" y="790"/>
                  </a:lnTo>
                  <a:lnTo>
                    <a:pt x="863" y="786"/>
                  </a:lnTo>
                  <a:lnTo>
                    <a:pt x="847" y="786"/>
                  </a:lnTo>
                  <a:lnTo>
                    <a:pt x="834" y="791"/>
                  </a:lnTo>
                  <a:lnTo>
                    <a:pt x="821" y="803"/>
                  </a:lnTo>
                  <a:lnTo>
                    <a:pt x="835" y="842"/>
                  </a:lnTo>
                  <a:lnTo>
                    <a:pt x="847" y="882"/>
                  </a:lnTo>
                  <a:lnTo>
                    <a:pt x="857" y="923"/>
                  </a:lnTo>
                  <a:lnTo>
                    <a:pt x="865" y="964"/>
                  </a:lnTo>
                  <a:lnTo>
                    <a:pt x="870" y="1007"/>
                  </a:lnTo>
                  <a:lnTo>
                    <a:pt x="871" y="1049"/>
                  </a:lnTo>
                  <a:lnTo>
                    <a:pt x="870" y="1090"/>
                  </a:lnTo>
                  <a:lnTo>
                    <a:pt x="866" y="1131"/>
                  </a:lnTo>
                  <a:lnTo>
                    <a:pt x="858" y="1154"/>
                  </a:lnTo>
                  <a:lnTo>
                    <a:pt x="847" y="1176"/>
                  </a:lnTo>
                  <a:lnTo>
                    <a:pt x="834" y="1197"/>
                  </a:lnTo>
                  <a:lnTo>
                    <a:pt x="817" y="1219"/>
                  </a:lnTo>
                  <a:lnTo>
                    <a:pt x="800" y="1237"/>
                  </a:lnTo>
                  <a:lnTo>
                    <a:pt x="780" y="1255"/>
                  </a:lnTo>
                  <a:lnTo>
                    <a:pt x="759" y="1271"/>
                  </a:lnTo>
                  <a:lnTo>
                    <a:pt x="739" y="1286"/>
                  </a:lnTo>
                  <a:lnTo>
                    <a:pt x="734" y="1271"/>
                  </a:lnTo>
                  <a:lnTo>
                    <a:pt x="733" y="1256"/>
                  </a:lnTo>
                  <a:lnTo>
                    <a:pt x="726" y="1243"/>
                  </a:lnTo>
                  <a:lnTo>
                    <a:pt x="711" y="1235"/>
                  </a:lnTo>
                  <a:lnTo>
                    <a:pt x="697" y="1256"/>
                  </a:lnTo>
                  <a:lnTo>
                    <a:pt x="698" y="1278"/>
                  </a:lnTo>
                  <a:lnTo>
                    <a:pt x="702" y="1299"/>
                  </a:lnTo>
                  <a:lnTo>
                    <a:pt x="697" y="1324"/>
                  </a:lnTo>
                  <a:lnTo>
                    <a:pt x="693" y="1345"/>
                  </a:lnTo>
                  <a:lnTo>
                    <a:pt x="685" y="1365"/>
                  </a:lnTo>
                  <a:lnTo>
                    <a:pt x="675" y="1383"/>
                  </a:lnTo>
                  <a:lnTo>
                    <a:pt x="664" y="1401"/>
                  </a:lnTo>
                  <a:lnTo>
                    <a:pt x="651" y="1417"/>
                  </a:lnTo>
                  <a:lnTo>
                    <a:pt x="638" y="1434"/>
                  </a:lnTo>
                  <a:lnTo>
                    <a:pt x="623" y="1447"/>
                  </a:lnTo>
                  <a:lnTo>
                    <a:pt x="610" y="1460"/>
                  </a:lnTo>
                  <a:lnTo>
                    <a:pt x="605" y="1450"/>
                  </a:lnTo>
                  <a:lnTo>
                    <a:pt x="600" y="1439"/>
                  </a:lnTo>
                  <a:lnTo>
                    <a:pt x="597" y="1429"/>
                  </a:lnTo>
                  <a:lnTo>
                    <a:pt x="599" y="1417"/>
                  </a:lnTo>
                  <a:lnTo>
                    <a:pt x="604" y="1417"/>
                  </a:lnTo>
                  <a:lnTo>
                    <a:pt x="604" y="1401"/>
                  </a:lnTo>
                  <a:lnTo>
                    <a:pt x="602" y="1381"/>
                  </a:lnTo>
                  <a:lnTo>
                    <a:pt x="595" y="1362"/>
                  </a:lnTo>
                  <a:lnTo>
                    <a:pt x="582" y="1345"/>
                  </a:lnTo>
                  <a:lnTo>
                    <a:pt x="573" y="1347"/>
                  </a:lnTo>
                  <a:lnTo>
                    <a:pt x="563" y="1347"/>
                  </a:lnTo>
                  <a:lnTo>
                    <a:pt x="555" y="1348"/>
                  </a:lnTo>
                  <a:lnTo>
                    <a:pt x="546" y="1347"/>
                  </a:lnTo>
                  <a:lnTo>
                    <a:pt x="538" y="1347"/>
                  </a:lnTo>
                  <a:lnTo>
                    <a:pt x="532" y="1343"/>
                  </a:lnTo>
                  <a:lnTo>
                    <a:pt x="524" y="1340"/>
                  </a:lnTo>
                  <a:lnTo>
                    <a:pt x="517" y="1335"/>
                  </a:lnTo>
                  <a:lnTo>
                    <a:pt x="491" y="1358"/>
                  </a:lnTo>
                  <a:lnTo>
                    <a:pt x="463" y="1370"/>
                  </a:lnTo>
                  <a:lnTo>
                    <a:pt x="434" y="1375"/>
                  </a:lnTo>
                  <a:lnTo>
                    <a:pt x="406" y="1371"/>
                  </a:lnTo>
                  <a:lnTo>
                    <a:pt x="375" y="1365"/>
                  </a:lnTo>
                  <a:lnTo>
                    <a:pt x="346" y="1357"/>
                  </a:lnTo>
                  <a:lnTo>
                    <a:pt x="315" y="1350"/>
                  </a:lnTo>
                  <a:lnTo>
                    <a:pt x="284" y="1345"/>
                  </a:lnTo>
                  <a:lnTo>
                    <a:pt x="282" y="1332"/>
                  </a:lnTo>
                  <a:lnTo>
                    <a:pt x="287" y="1322"/>
                  </a:lnTo>
                  <a:lnTo>
                    <a:pt x="293" y="1311"/>
                  </a:lnTo>
                  <a:lnTo>
                    <a:pt x="303" y="1301"/>
                  </a:lnTo>
                  <a:lnTo>
                    <a:pt x="334" y="1306"/>
                  </a:lnTo>
                  <a:lnTo>
                    <a:pt x="365" y="1309"/>
                  </a:lnTo>
                  <a:lnTo>
                    <a:pt x="395" y="1312"/>
                  </a:lnTo>
                  <a:lnTo>
                    <a:pt x="422" y="1314"/>
                  </a:lnTo>
                  <a:lnTo>
                    <a:pt x="450" y="1314"/>
                  </a:lnTo>
                  <a:lnTo>
                    <a:pt x="478" y="1309"/>
                  </a:lnTo>
                  <a:lnTo>
                    <a:pt x="506" y="1299"/>
                  </a:lnTo>
                  <a:lnTo>
                    <a:pt x="533" y="1286"/>
                  </a:lnTo>
                  <a:lnTo>
                    <a:pt x="548" y="1279"/>
                  </a:lnTo>
                  <a:lnTo>
                    <a:pt x="560" y="1271"/>
                  </a:lnTo>
                  <a:lnTo>
                    <a:pt x="568" y="1261"/>
                  </a:lnTo>
                  <a:lnTo>
                    <a:pt x="576" y="1248"/>
                  </a:lnTo>
                  <a:lnTo>
                    <a:pt x="581" y="1235"/>
                  </a:lnTo>
                  <a:lnTo>
                    <a:pt x="586" y="1220"/>
                  </a:lnTo>
                  <a:lnTo>
                    <a:pt x="589" y="1205"/>
                  </a:lnTo>
                  <a:lnTo>
                    <a:pt x="594" y="1192"/>
                  </a:lnTo>
                  <a:lnTo>
                    <a:pt x="589" y="1173"/>
                  </a:lnTo>
                  <a:lnTo>
                    <a:pt x="582" y="1153"/>
                  </a:lnTo>
                  <a:lnTo>
                    <a:pt x="576" y="1133"/>
                  </a:lnTo>
                  <a:lnTo>
                    <a:pt x="566" y="1113"/>
                  </a:lnTo>
                  <a:lnTo>
                    <a:pt x="555" y="1095"/>
                  </a:lnTo>
                  <a:lnTo>
                    <a:pt x="542" y="1079"/>
                  </a:lnTo>
                  <a:lnTo>
                    <a:pt x="525" y="1062"/>
                  </a:lnTo>
                  <a:lnTo>
                    <a:pt x="506" y="1049"/>
                  </a:lnTo>
                  <a:lnTo>
                    <a:pt x="497" y="1048"/>
                  </a:lnTo>
                  <a:lnTo>
                    <a:pt x="489" y="1046"/>
                  </a:lnTo>
                  <a:lnTo>
                    <a:pt x="481" y="1044"/>
                  </a:lnTo>
                  <a:lnTo>
                    <a:pt x="473" y="1044"/>
                  </a:lnTo>
                  <a:lnTo>
                    <a:pt x="465" y="1044"/>
                  </a:lnTo>
                  <a:lnTo>
                    <a:pt x="457" y="1044"/>
                  </a:lnTo>
                  <a:lnTo>
                    <a:pt x="449" y="1046"/>
                  </a:lnTo>
                  <a:lnTo>
                    <a:pt x="440" y="1049"/>
                  </a:lnTo>
                  <a:lnTo>
                    <a:pt x="421" y="1067"/>
                  </a:lnTo>
                  <a:lnTo>
                    <a:pt x="400" y="1089"/>
                  </a:lnTo>
                  <a:lnTo>
                    <a:pt x="380" y="1112"/>
                  </a:lnTo>
                  <a:lnTo>
                    <a:pt x="359" y="1133"/>
                  </a:lnTo>
                  <a:lnTo>
                    <a:pt x="337" y="1153"/>
                  </a:lnTo>
                  <a:lnTo>
                    <a:pt x="313" y="1164"/>
                  </a:lnTo>
                  <a:lnTo>
                    <a:pt x="285" y="1168"/>
                  </a:lnTo>
                  <a:lnTo>
                    <a:pt x="256" y="1159"/>
                  </a:lnTo>
                  <a:lnTo>
                    <a:pt x="251" y="1150"/>
                  </a:lnTo>
                  <a:lnTo>
                    <a:pt x="243" y="1141"/>
                  </a:lnTo>
                  <a:lnTo>
                    <a:pt x="235" y="1133"/>
                  </a:lnTo>
                  <a:lnTo>
                    <a:pt x="233" y="1122"/>
                  </a:lnTo>
                  <a:lnTo>
                    <a:pt x="257" y="1107"/>
                  </a:lnTo>
                  <a:lnTo>
                    <a:pt x="279" y="1089"/>
                  </a:lnTo>
                  <a:lnTo>
                    <a:pt x="293" y="1069"/>
                  </a:lnTo>
                  <a:lnTo>
                    <a:pt x="306" y="1048"/>
                  </a:lnTo>
                  <a:lnTo>
                    <a:pt x="316" y="1026"/>
                  </a:lnTo>
                  <a:lnTo>
                    <a:pt x="324" y="1002"/>
                  </a:lnTo>
                  <a:lnTo>
                    <a:pt x="331" y="977"/>
                  </a:lnTo>
                  <a:lnTo>
                    <a:pt x="337" y="952"/>
                  </a:lnTo>
                  <a:lnTo>
                    <a:pt x="396" y="913"/>
                  </a:lnTo>
                  <a:lnTo>
                    <a:pt x="414" y="934"/>
                  </a:lnTo>
                  <a:lnTo>
                    <a:pt x="435" y="946"/>
                  </a:lnTo>
                  <a:lnTo>
                    <a:pt x="460" y="954"/>
                  </a:lnTo>
                  <a:lnTo>
                    <a:pt x="484" y="959"/>
                  </a:lnTo>
                  <a:lnTo>
                    <a:pt x="507" y="964"/>
                  </a:lnTo>
                  <a:lnTo>
                    <a:pt x="530" y="974"/>
                  </a:lnTo>
                  <a:lnTo>
                    <a:pt x="546" y="988"/>
                  </a:lnTo>
                  <a:lnTo>
                    <a:pt x="560" y="1011"/>
                  </a:lnTo>
                  <a:lnTo>
                    <a:pt x="568" y="1028"/>
                  </a:lnTo>
                  <a:lnTo>
                    <a:pt x="576" y="1044"/>
                  </a:lnTo>
                  <a:lnTo>
                    <a:pt x="584" y="1061"/>
                  </a:lnTo>
                  <a:lnTo>
                    <a:pt x="592" y="1077"/>
                  </a:lnTo>
                  <a:lnTo>
                    <a:pt x="600" y="1094"/>
                  </a:lnTo>
                  <a:lnTo>
                    <a:pt x="610" y="1108"/>
                  </a:lnTo>
                  <a:lnTo>
                    <a:pt x="620" y="1123"/>
                  </a:lnTo>
                  <a:lnTo>
                    <a:pt x="630" y="1136"/>
                  </a:lnTo>
                  <a:lnTo>
                    <a:pt x="635" y="1115"/>
                  </a:lnTo>
                  <a:lnTo>
                    <a:pt x="628" y="1090"/>
                  </a:lnTo>
                  <a:lnTo>
                    <a:pt x="615" y="1066"/>
                  </a:lnTo>
                  <a:lnTo>
                    <a:pt x="604" y="1043"/>
                  </a:lnTo>
                  <a:lnTo>
                    <a:pt x="600" y="1031"/>
                  </a:lnTo>
                  <a:lnTo>
                    <a:pt x="597" y="1018"/>
                  </a:lnTo>
                  <a:lnTo>
                    <a:pt x="591" y="1007"/>
                  </a:lnTo>
                  <a:lnTo>
                    <a:pt x="584" y="993"/>
                  </a:lnTo>
                  <a:lnTo>
                    <a:pt x="577" y="980"/>
                  </a:lnTo>
                  <a:lnTo>
                    <a:pt x="569" y="967"/>
                  </a:lnTo>
                  <a:lnTo>
                    <a:pt x="563" y="956"/>
                  </a:lnTo>
                  <a:lnTo>
                    <a:pt x="555" y="946"/>
                  </a:lnTo>
                  <a:lnTo>
                    <a:pt x="587" y="960"/>
                  </a:lnTo>
                  <a:lnTo>
                    <a:pt x="591" y="954"/>
                  </a:lnTo>
                  <a:lnTo>
                    <a:pt x="595" y="946"/>
                  </a:lnTo>
                  <a:lnTo>
                    <a:pt x="599" y="937"/>
                  </a:lnTo>
                  <a:lnTo>
                    <a:pt x="594" y="929"/>
                  </a:lnTo>
                  <a:lnTo>
                    <a:pt x="577" y="916"/>
                  </a:lnTo>
                  <a:lnTo>
                    <a:pt x="561" y="913"/>
                  </a:lnTo>
                  <a:lnTo>
                    <a:pt x="543" y="913"/>
                  </a:lnTo>
                  <a:lnTo>
                    <a:pt x="525" y="918"/>
                  </a:lnTo>
                  <a:lnTo>
                    <a:pt x="507" y="923"/>
                  </a:lnTo>
                  <a:lnTo>
                    <a:pt x="491" y="926"/>
                  </a:lnTo>
                  <a:lnTo>
                    <a:pt x="475" y="924"/>
                  </a:lnTo>
                  <a:lnTo>
                    <a:pt x="458" y="918"/>
                  </a:lnTo>
                  <a:lnTo>
                    <a:pt x="434" y="905"/>
                  </a:lnTo>
                  <a:lnTo>
                    <a:pt x="417" y="885"/>
                  </a:lnTo>
                  <a:lnTo>
                    <a:pt x="406" y="860"/>
                  </a:lnTo>
                  <a:lnTo>
                    <a:pt x="398" y="834"/>
                  </a:lnTo>
                  <a:lnTo>
                    <a:pt x="388" y="809"/>
                  </a:lnTo>
                  <a:lnTo>
                    <a:pt x="375" y="788"/>
                  </a:lnTo>
                  <a:lnTo>
                    <a:pt x="354" y="771"/>
                  </a:lnTo>
                  <a:lnTo>
                    <a:pt x="321" y="765"/>
                  </a:lnTo>
                  <a:lnTo>
                    <a:pt x="305" y="765"/>
                  </a:lnTo>
                  <a:lnTo>
                    <a:pt x="290" y="765"/>
                  </a:lnTo>
                  <a:lnTo>
                    <a:pt x="277" y="767"/>
                  </a:lnTo>
                  <a:lnTo>
                    <a:pt x="264" y="770"/>
                  </a:lnTo>
                  <a:lnTo>
                    <a:pt x="253" y="775"/>
                  </a:lnTo>
                  <a:lnTo>
                    <a:pt x="241" y="781"/>
                  </a:lnTo>
                  <a:lnTo>
                    <a:pt x="231" y="791"/>
                  </a:lnTo>
                  <a:lnTo>
                    <a:pt x="222" y="803"/>
                  </a:lnTo>
                  <a:lnTo>
                    <a:pt x="222" y="809"/>
                  </a:lnTo>
                  <a:lnTo>
                    <a:pt x="223" y="816"/>
                  </a:lnTo>
                  <a:lnTo>
                    <a:pt x="222" y="821"/>
                  </a:lnTo>
                  <a:lnTo>
                    <a:pt x="218" y="824"/>
                  </a:lnTo>
                  <a:lnTo>
                    <a:pt x="202" y="824"/>
                  </a:lnTo>
                  <a:lnTo>
                    <a:pt x="209" y="794"/>
                  </a:lnTo>
                  <a:lnTo>
                    <a:pt x="212" y="762"/>
                  </a:lnTo>
                  <a:lnTo>
                    <a:pt x="212" y="727"/>
                  </a:lnTo>
                  <a:lnTo>
                    <a:pt x="210" y="693"/>
                  </a:lnTo>
                  <a:lnTo>
                    <a:pt x="204" y="660"/>
                  </a:lnTo>
                  <a:lnTo>
                    <a:pt x="194" y="628"/>
                  </a:lnTo>
                  <a:lnTo>
                    <a:pt x="181" y="600"/>
                  </a:lnTo>
                  <a:lnTo>
                    <a:pt x="163" y="577"/>
                  </a:lnTo>
                  <a:lnTo>
                    <a:pt x="150" y="571"/>
                  </a:lnTo>
                  <a:lnTo>
                    <a:pt x="137" y="563"/>
                  </a:lnTo>
                  <a:lnTo>
                    <a:pt x="125" y="553"/>
                  </a:lnTo>
                  <a:lnTo>
                    <a:pt x="114" y="545"/>
                  </a:lnTo>
                  <a:lnTo>
                    <a:pt x="102" y="538"/>
                  </a:lnTo>
                  <a:lnTo>
                    <a:pt x="89" y="535"/>
                  </a:lnTo>
                  <a:lnTo>
                    <a:pt x="75" y="535"/>
                  </a:lnTo>
                  <a:lnTo>
                    <a:pt x="58" y="541"/>
                  </a:lnTo>
                  <a:lnTo>
                    <a:pt x="40" y="559"/>
                  </a:lnTo>
                  <a:lnTo>
                    <a:pt x="29" y="581"/>
                  </a:lnTo>
                  <a:lnTo>
                    <a:pt x="26" y="604"/>
                  </a:lnTo>
                  <a:lnTo>
                    <a:pt x="26" y="627"/>
                  </a:lnTo>
                  <a:lnTo>
                    <a:pt x="31" y="651"/>
                  </a:lnTo>
                  <a:lnTo>
                    <a:pt x="37" y="678"/>
                  </a:lnTo>
                  <a:lnTo>
                    <a:pt x="44" y="702"/>
                  </a:lnTo>
                  <a:lnTo>
                    <a:pt x="50" y="725"/>
                  </a:lnTo>
                  <a:lnTo>
                    <a:pt x="58" y="734"/>
                  </a:lnTo>
                  <a:lnTo>
                    <a:pt x="66" y="743"/>
                  </a:lnTo>
                  <a:lnTo>
                    <a:pt x="73" y="753"/>
                  </a:lnTo>
                  <a:lnTo>
                    <a:pt x="81" y="763"/>
                  </a:lnTo>
                  <a:lnTo>
                    <a:pt x="89" y="773"/>
                  </a:lnTo>
                  <a:lnTo>
                    <a:pt x="97" y="780"/>
                  </a:lnTo>
                  <a:lnTo>
                    <a:pt x="107" y="786"/>
                  </a:lnTo>
                  <a:lnTo>
                    <a:pt x="120" y="791"/>
                  </a:lnTo>
                  <a:lnTo>
                    <a:pt x="127" y="791"/>
                  </a:lnTo>
                  <a:lnTo>
                    <a:pt x="135" y="791"/>
                  </a:lnTo>
                  <a:lnTo>
                    <a:pt x="143" y="791"/>
                  </a:lnTo>
                  <a:lnTo>
                    <a:pt x="151" y="790"/>
                  </a:lnTo>
                  <a:lnTo>
                    <a:pt x="160" y="788"/>
                  </a:lnTo>
                  <a:lnTo>
                    <a:pt x="168" y="785"/>
                  </a:lnTo>
                  <a:lnTo>
                    <a:pt x="174" y="778"/>
                  </a:lnTo>
                  <a:lnTo>
                    <a:pt x="179" y="770"/>
                  </a:lnTo>
                  <a:lnTo>
                    <a:pt x="179" y="760"/>
                  </a:lnTo>
                  <a:lnTo>
                    <a:pt x="174" y="781"/>
                  </a:lnTo>
                  <a:lnTo>
                    <a:pt x="173" y="804"/>
                  </a:lnTo>
                  <a:lnTo>
                    <a:pt x="166" y="824"/>
                  </a:lnTo>
                  <a:lnTo>
                    <a:pt x="146" y="831"/>
                  </a:lnTo>
                  <a:lnTo>
                    <a:pt x="138" y="819"/>
                  </a:lnTo>
                  <a:lnTo>
                    <a:pt x="129" y="814"/>
                  </a:lnTo>
                  <a:lnTo>
                    <a:pt x="119" y="814"/>
                  </a:lnTo>
                  <a:lnTo>
                    <a:pt x="109" y="816"/>
                  </a:lnTo>
                  <a:lnTo>
                    <a:pt x="97" y="819"/>
                  </a:lnTo>
                  <a:lnTo>
                    <a:pt x="86" y="819"/>
                  </a:lnTo>
                  <a:lnTo>
                    <a:pt x="75" y="814"/>
                  </a:lnTo>
                  <a:lnTo>
                    <a:pt x="65" y="803"/>
                  </a:lnTo>
                  <a:lnTo>
                    <a:pt x="50" y="803"/>
                  </a:lnTo>
                  <a:lnTo>
                    <a:pt x="42" y="762"/>
                  </a:lnTo>
                  <a:lnTo>
                    <a:pt x="31" y="720"/>
                  </a:lnTo>
                  <a:lnTo>
                    <a:pt x="17" y="679"/>
                  </a:lnTo>
                  <a:lnTo>
                    <a:pt x="8" y="640"/>
                  </a:lnTo>
                  <a:lnTo>
                    <a:pt x="1" y="600"/>
                  </a:lnTo>
                  <a:lnTo>
                    <a:pt x="0" y="559"/>
                  </a:lnTo>
                  <a:lnTo>
                    <a:pt x="6" y="520"/>
                  </a:lnTo>
                  <a:lnTo>
                    <a:pt x="22" y="479"/>
                  </a:lnTo>
                  <a:lnTo>
                    <a:pt x="27" y="454"/>
                  </a:lnTo>
                  <a:lnTo>
                    <a:pt x="32" y="430"/>
                  </a:lnTo>
                  <a:lnTo>
                    <a:pt x="42" y="407"/>
                  </a:lnTo>
                  <a:lnTo>
                    <a:pt x="58" y="385"/>
                  </a:lnTo>
                  <a:lnTo>
                    <a:pt x="76" y="387"/>
                  </a:lnTo>
                  <a:lnTo>
                    <a:pt x="91" y="380"/>
                  </a:lnTo>
                  <a:lnTo>
                    <a:pt x="101" y="369"/>
                  </a:lnTo>
                  <a:lnTo>
                    <a:pt x="104" y="354"/>
                  </a:lnTo>
                  <a:lnTo>
                    <a:pt x="97" y="346"/>
                  </a:lnTo>
                  <a:lnTo>
                    <a:pt x="101" y="336"/>
                  </a:lnTo>
                  <a:lnTo>
                    <a:pt x="102" y="328"/>
                  </a:lnTo>
                  <a:lnTo>
                    <a:pt x="93" y="321"/>
                  </a:lnTo>
                  <a:lnTo>
                    <a:pt x="86" y="321"/>
                  </a:lnTo>
                  <a:lnTo>
                    <a:pt x="81" y="323"/>
                  </a:lnTo>
                  <a:lnTo>
                    <a:pt x="75" y="328"/>
                  </a:lnTo>
                  <a:lnTo>
                    <a:pt x="70" y="331"/>
                  </a:lnTo>
                  <a:lnTo>
                    <a:pt x="4" y="321"/>
                  </a:lnTo>
                  <a:lnTo>
                    <a:pt x="8" y="291"/>
                  </a:lnTo>
                  <a:lnTo>
                    <a:pt x="14" y="262"/>
                  </a:lnTo>
                  <a:lnTo>
                    <a:pt x="26" y="236"/>
                  </a:lnTo>
                  <a:lnTo>
                    <a:pt x="39" y="209"/>
                  </a:lnTo>
                  <a:lnTo>
                    <a:pt x="55" y="185"/>
                  </a:lnTo>
                  <a:lnTo>
                    <a:pt x="73" y="162"/>
                  </a:lnTo>
                  <a:lnTo>
                    <a:pt x="93" y="140"/>
                  </a:lnTo>
                  <a:lnTo>
                    <a:pt x="114" y="119"/>
                  </a:lnTo>
                  <a:lnTo>
                    <a:pt x="122" y="130"/>
                  </a:lnTo>
                  <a:lnTo>
                    <a:pt x="127" y="145"/>
                  </a:lnTo>
                  <a:lnTo>
                    <a:pt x="130" y="160"/>
                  </a:lnTo>
                  <a:lnTo>
                    <a:pt x="135" y="175"/>
                  </a:lnTo>
                  <a:lnTo>
                    <a:pt x="140" y="188"/>
                  </a:lnTo>
                  <a:lnTo>
                    <a:pt x="148" y="199"/>
                  </a:lnTo>
                  <a:lnTo>
                    <a:pt x="158" y="208"/>
                  </a:lnTo>
                  <a:lnTo>
                    <a:pt x="174" y="213"/>
                  </a:lnTo>
                  <a:lnTo>
                    <a:pt x="177" y="199"/>
                  </a:lnTo>
                  <a:lnTo>
                    <a:pt x="186" y="190"/>
                  </a:lnTo>
                  <a:lnTo>
                    <a:pt x="199" y="183"/>
                  </a:lnTo>
                  <a:lnTo>
                    <a:pt x="212" y="176"/>
                  </a:lnTo>
                  <a:lnTo>
                    <a:pt x="222" y="170"/>
                  </a:lnTo>
                  <a:lnTo>
                    <a:pt x="226" y="162"/>
                  </a:lnTo>
                  <a:lnTo>
                    <a:pt x="225" y="150"/>
                  </a:lnTo>
                  <a:lnTo>
                    <a:pt x="213" y="134"/>
                  </a:lnTo>
                  <a:lnTo>
                    <a:pt x="202" y="134"/>
                  </a:lnTo>
                  <a:lnTo>
                    <a:pt x="197" y="111"/>
                  </a:lnTo>
                  <a:lnTo>
                    <a:pt x="204" y="89"/>
                  </a:lnTo>
                  <a:lnTo>
                    <a:pt x="215" y="68"/>
                  </a:lnTo>
                  <a:lnTo>
                    <a:pt x="228" y="48"/>
                  </a:lnTo>
                  <a:lnTo>
                    <a:pt x="246" y="42"/>
                  </a:lnTo>
                  <a:lnTo>
                    <a:pt x="264" y="35"/>
                  </a:lnTo>
                  <a:lnTo>
                    <a:pt x="284" y="28"/>
                  </a:lnTo>
                  <a:lnTo>
                    <a:pt x="303" y="22"/>
                  </a:lnTo>
                  <a:lnTo>
                    <a:pt x="324" y="15"/>
                  </a:lnTo>
                  <a:lnTo>
                    <a:pt x="344" y="10"/>
                  </a:lnTo>
                  <a:lnTo>
                    <a:pt x="365" y="5"/>
                  </a:lnTo>
                  <a:lnTo>
                    <a:pt x="385" y="2"/>
                  </a:lnTo>
                  <a:lnTo>
                    <a:pt x="395" y="0"/>
                  </a:lnTo>
                  <a:lnTo>
                    <a:pt x="403" y="2"/>
                  </a:lnTo>
                  <a:lnTo>
                    <a:pt x="411" y="4"/>
                  </a:lnTo>
                  <a:lnTo>
                    <a:pt x="419" y="7"/>
                  </a:lnTo>
                  <a:lnTo>
                    <a:pt x="426" y="12"/>
                  </a:lnTo>
                  <a:lnTo>
                    <a:pt x="432" y="17"/>
                  </a:lnTo>
                  <a:lnTo>
                    <a:pt x="439" y="22"/>
                  </a:lnTo>
                  <a:lnTo>
                    <a:pt x="447" y="2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95" name="Freeform 63"/>
            <p:cNvSpPr>
              <a:spLocks/>
            </p:cNvSpPr>
            <p:nvPr/>
          </p:nvSpPr>
          <p:spPr bwMode="auto">
            <a:xfrm>
              <a:off x="611" y="131"/>
              <a:ext cx="45" cy="61"/>
            </a:xfrm>
            <a:custGeom>
              <a:avLst/>
              <a:gdLst/>
              <a:ahLst/>
              <a:cxnLst>
                <a:cxn ang="0">
                  <a:pos x="88" y="0"/>
                </a:cxn>
                <a:cxn ang="0">
                  <a:pos x="81" y="18"/>
                </a:cxn>
                <a:cxn ang="0">
                  <a:pos x="73" y="33"/>
                </a:cxn>
                <a:cxn ang="0">
                  <a:pos x="62" y="50"/>
                </a:cxn>
                <a:cxn ang="0">
                  <a:pos x="50" y="64"/>
                </a:cxn>
                <a:cxn ang="0">
                  <a:pos x="37" y="79"/>
                </a:cxn>
                <a:cxn ang="0">
                  <a:pos x="24" y="92"/>
                </a:cxn>
                <a:cxn ang="0">
                  <a:pos x="11" y="107"/>
                </a:cxn>
                <a:cxn ang="0">
                  <a:pos x="0" y="122"/>
                </a:cxn>
                <a:cxn ang="0">
                  <a:pos x="1" y="102"/>
                </a:cxn>
                <a:cxn ang="0">
                  <a:pos x="6" y="83"/>
                </a:cxn>
                <a:cxn ang="0">
                  <a:pos x="15" y="66"/>
                </a:cxn>
                <a:cxn ang="0">
                  <a:pos x="26" y="51"/>
                </a:cxn>
                <a:cxn ang="0">
                  <a:pos x="39" y="38"/>
                </a:cxn>
                <a:cxn ang="0">
                  <a:pos x="55" y="25"/>
                </a:cxn>
                <a:cxn ang="0">
                  <a:pos x="72" y="12"/>
                </a:cxn>
                <a:cxn ang="0">
                  <a:pos x="88" y="0"/>
                </a:cxn>
              </a:cxnLst>
              <a:rect l="0" t="0" r="r" b="b"/>
              <a:pathLst>
                <a:path w="88" h="122">
                  <a:moveTo>
                    <a:pt x="88" y="0"/>
                  </a:moveTo>
                  <a:lnTo>
                    <a:pt x="81" y="18"/>
                  </a:lnTo>
                  <a:lnTo>
                    <a:pt x="73" y="33"/>
                  </a:lnTo>
                  <a:lnTo>
                    <a:pt x="62" y="50"/>
                  </a:lnTo>
                  <a:lnTo>
                    <a:pt x="50" y="64"/>
                  </a:lnTo>
                  <a:lnTo>
                    <a:pt x="37" y="79"/>
                  </a:lnTo>
                  <a:lnTo>
                    <a:pt x="24" y="92"/>
                  </a:lnTo>
                  <a:lnTo>
                    <a:pt x="11" y="107"/>
                  </a:lnTo>
                  <a:lnTo>
                    <a:pt x="0" y="122"/>
                  </a:lnTo>
                  <a:lnTo>
                    <a:pt x="1" y="102"/>
                  </a:lnTo>
                  <a:lnTo>
                    <a:pt x="6" y="83"/>
                  </a:lnTo>
                  <a:lnTo>
                    <a:pt x="15" y="66"/>
                  </a:lnTo>
                  <a:lnTo>
                    <a:pt x="26" y="51"/>
                  </a:lnTo>
                  <a:lnTo>
                    <a:pt x="39" y="38"/>
                  </a:lnTo>
                  <a:lnTo>
                    <a:pt x="55" y="25"/>
                  </a:lnTo>
                  <a:lnTo>
                    <a:pt x="72" y="12"/>
                  </a:lnTo>
                  <a:lnTo>
                    <a:pt x="8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94" name="Freeform 62"/>
            <p:cNvSpPr>
              <a:spLocks/>
            </p:cNvSpPr>
            <p:nvPr/>
          </p:nvSpPr>
          <p:spPr bwMode="auto">
            <a:xfrm>
              <a:off x="711" y="234"/>
              <a:ext cx="110" cy="90"/>
            </a:xfrm>
            <a:custGeom>
              <a:avLst/>
              <a:gdLst/>
              <a:ahLst/>
              <a:cxnLst>
                <a:cxn ang="0">
                  <a:pos x="122" y="32"/>
                </a:cxn>
                <a:cxn ang="0">
                  <a:pos x="127" y="43"/>
                </a:cxn>
                <a:cxn ang="0">
                  <a:pos x="131" y="55"/>
                </a:cxn>
                <a:cxn ang="0">
                  <a:pos x="136" y="68"/>
                </a:cxn>
                <a:cxn ang="0">
                  <a:pos x="140" y="79"/>
                </a:cxn>
                <a:cxn ang="0">
                  <a:pos x="147" y="89"/>
                </a:cxn>
                <a:cxn ang="0">
                  <a:pos x="155" y="96"/>
                </a:cxn>
                <a:cxn ang="0">
                  <a:pos x="165" y="96"/>
                </a:cxn>
                <a:cxn ang="0">
                  <a:pos x="176" y="91"/>
                </a:cxn>
                <a:cxn ang="0">
                  <a:pos x="183" y="93"/>
                </a:cxn>
                <a:cxn ang="0">
                  <a:pos x="188" y="97"/>
                </a:cxn>
                <a:cxn ang="0">
                  <a:pos x="193" y="102"/>
                </a:cxn>
                <a:cxn ang="0">
                  <a:pos x="198" y="107"/>
                </a:cxn>
                <a:cxn ang="0">
                  <a:pos x="199" y="119"/>
                </a:cxn>
                <a:cxn ang="0">
                  <a:pos x="198" y="132"/>
                </a:cxn>
                <a:cxn ang="0">
                  <a:pos x="199" y="144"/>
                </a:cxn>
                <a:cxn ang="0">
                  <a:pos x="209" y="150"/>
                </a:cxn>
                <a:cxn ang="0">
                  <a:pos x="216" y="145"/>
                </a:cxn>
                <a:cxn ang="0">
                  <a:pos x="220" y="173"/>
                </a:cxn>
                <a:cxn ang="0">
                  <a:pos x="216" y="175"/>
                </a:cxn>
                <a:cxn ang="0">
                  <a:pos x="209" y="178"/>
                </a:cxn>
                <a:cxn ang="0">
                  <a:pos x="201" y="180"/>
                </a:cxn>
                <a:cxn ang="0">
                  <a:pos x="193" y="180"/>
                </a:cxn>
                <a:cxn ang="0">
                  <a:pos x="185" y="178"/>
                </a:cxn>
                <a:cxn ang="0">
                  <a:pos x="176" y="176"/>
                </a:cxn>
                <a:cxn ang="0">
                  <a:pos x="170" y="170"/>
                </a:cxn>
                <a:cxn ang="0">
                  <a:pos x="165" y="162"/>
                </a:cxn>
                <a:cxn ang="0">
                  <a:pos x="167" y="150"/>
                </a:cxn>
                <a:cxn ang="0">
                  <a:pos x="162" y="140"/>
                </a:cxn>
                <a:cxn ang="0">
                  <a:pos x="154" y="134"/>
                </a:cxn>
                <a:cxn ang="0">
                  <a:pos x="144" y="129"/>
                </a:cxn>
                <a:cxn ang="0">
                  <a:pos x="136" y="134"/>
                </a:cxn>
                <a:cxn ang="0">
                  <a:pos x="126" y="137"/>
                </a:cxn>
                <a:cxn ang="0">
                  <a:pos x="116" y="140"/>
                </a:cxn>
                <a:cxn ang="0">
                  <a:pos x="106" y="140"/>
                </a:cxn>
                <a:cxn ang="0">
                  <a:pos x="91" y="129"/>
                </a:cxn>
                <a:cxn ang="0">
                  <a:pos x="90" y="111"/>
                </a:cxn>
                <a:cxn ang="0">
                  <a:pos x="87" y="97"/>
                </a:cxn>
                <a:cxn ang="0">
                  <a:pos x="69" y="96"/>
                </a:cxn>
                <a:cxn ang="0">
                  <a:pos x="64" y="104"/>
                </a:cxn>
                <a:cxn ang="0">
                  <a:pos x="57" y="109"/>
                </a:cxn>
                <a:cxn ang="0">
                  <a:pos x="51" y="114"/>
                </a:cxn>
                <a:cxn ang="0">
                  <a:pos x="42" y="116"/>
                </a:cxn>
                <a:cxn ang="0">
                  <a:pos x="34" y="117"/>
                </a:cxn>
                <a:cxn ang="0">
                  <a:pos x="28" y="117"/>
                </a:cxn>
                <a:cxn ang="0">
                  <a:pos x="20" y="116"/>
                </a:cxn>
                <a:cxn ang="0">
                  <a:pos x="13" y="114"/>
                </a:cxn>
                <a:cxn ang="0">
                  <a:pos x="3" y="94"/>
                </a:cxn>
                <a:cxn ang="0">
                  <a:pos x="0" y="71"/>
                </a:cxn>
                <a:cxn ang="0">
                  <a:pos x="2" y="47"/>
                </a:cxn>
                <a:cxn ang="0">
                  <a:pos x="7" y="25"/>
                </a:cxn>
                <a:cxn ang="0">
                  <a:pos x="18" y="15"/>
                </a:cxn>
                <a:cxn ang="0">
                  <a:pos x="33" y="9"/>
                </a:cxn>
                <a:cxn ang="0">
                  <a:pos x="49" y="4"/>
                </a:cxn>
                <a:cxn ang="0">
                  <a:pos x="67" y="0"/>
                </a:cxn>
                <a:cxn ang="0">
                  <a:pos x="83" y="2"/>
                </a:cxn>
                <a:cxn ang="0">
                  <a:pos x="98" y="7"/>
                </a:cxn>
                <a:cxn ang="0">
                  <a:pos x="113" y="17"/>
                </a:cxn>
                <a:cxn ang="0">
                  <a:pos x="122" y="32"/>
                </a:cxn>
              </a:cxnLst>
              <a:rect l="0" t="0" r="r" b="b"/>
              <a:pathLst>
                <a:path w="220" h="180">
                  <a:moveTo>
                    <a:pt x="122" y="32"/>
                  </a:moveTo>
                  <a:lnTo>
                    <a:pt x="127" y="43"/>
                  </a:lnTo>
                  <a:lnTo>
                    <a:pt x="131" y="55"/>
                  </a:lnTo>
                  <a:lnTo>
                    <a:pt x="136" y="68"/>
                  </a:lnTo>
                  <a:lnTo>
                    <a:pt x="140" y="79"/>
                  </a:lnTo>
                  <a:lnTo>
                    <a:pt x="147" y="89"/>
                  </a:lnTo>
                  <a:lnTo>
                    <a:pt x="155" y="96"/>
                  </a:lnTo>
                  <a:lnTo>
                    <a:pt x="165" y="96"/>
                  </a:lnTo>
                  <a:lnTo>
                    <a:pt x="176" y="91"/>
                  </a:lnTo>
                  <a:lnTo>
                    <a:pt x="183" y="93"/>
                  </a:lnTo>
                  <a:lnTo>
                    <a:pt x="188" y="97"/>
                  </a:lnTo>
                  <a:lnTo>
                    <a:pt x="193" y="102"/>
                  </a:lnTo>
                  <a:lnTo>
                    <a:pt x="198" y="107"/>
                  </a:lnTo>
                  <a:lnTo>
                    <a:pt x="199" y="119"/>
                  </a:lnTo>
                  <a:lnTo>
                    <a:pt x="198" y="132"/>
                  </a:lnTo>
                  <a:lnTo>
                    <a:pt x="199" y="144"/>
                  </a:lnTo>
                  <a:lnTo>
                    <a:pt x="209" y="150"/>
                  </a:lnTo>
                  <a:lnTo>
                    <a:pt x="216" y="145"/>
                  </a:lnTo>
                  <a:lnTo>
                    <a:pt x="220" y="173"/>
                  </a:lnTo>
                  <a:lnTo>
                    <a:pt x="216" y="175"/>
                  </a:lnTo>
                  <a:lnTo>
                    <a:pt x="209" y="178"/>
                  </a:lnTo>
                  <a:lnTo>
                    <a:pt x="201" y="180"/>
                  </a:lnTo>
                  <a:lnTo>
                    <a:pt x="193" y="180"/>
                  </a:lnTo>
                  <a:lnTo>
                    <a:pt x="185" y="178"/>
                  </a:lnTo>
                  <a:lnTo>
                    <a:pt x="176" y="176"/>
                  </a:lnTo>
                  <a:lnTo>
                    <a:pt x="170" y="170"/>
                  </a:lnTo>
                  <a:lnTo>
                    <a:pt x="165" y="162"/>
                  </a:lnTo>
                  <a:lnTo>
                    <a:pt x="167" y="150"/>
                  </a:lnTo>
                  <a:lnTo>
                    <a:pt x="162" y="140"/>
                  </a:lnTo>
                  <a:lnTo>
                    <a:pt x="154" y="134"/>
                  </a:lnTo>
                  <a:lnTo>
                    <a:pt x="144" y="129"/>
                  </a:lnTo>
                  <a:lnTo>
                    <a:pt x="136" y="134"/>
                  </a:lnTo>
                  <a:lnTo>
                    <a:pt x="126" y="137"/>
                  </a:lnTo>
                  <a:lnTo>
                    <a:pt x="116" y="140"/>
                  </a:lnTo>
                  <a:lnTo>
                    <a:pt x="106" y="140"/>
                  </a:lnTo>
                  <a:lnTo>
                    <a:pt x="91" y="129"/>
                  </a:lnTo>
                  <a:lnTo>
                    <a:pt x="90" y="111"/>
                  </a:lnTo>
                  <a:lnTo>
                    <a:pt x="87" y="97"/>
                  </a:lnTo>
                  <a:lnTo>
                    <a:pt x="69" y="96"/>
                  </a:lnTo>
                  <a:lnTo>
                    <a:pt x="64" y="104"/>
                  </a:lnTo>
                  <a:lnTo>
                    <a:pt x="57" y="109"/>
                  </a:lnTo>
                  <a:lnTo>
                    <a:pt x="51" y="114"/>
                  </a:lnTo>
                  <a:lnTo>
                    <a:pt x="42" y="116"/>
                  </a:lnTo>
                  <a:lnTo>
                    <a:pt x="34" y="117"/>
                  </a:lnTo>
                  <a:lnTo>
                    <a:pt x="28" y="117"/>
                  </a:lnTo>
                  <a:lnTo>
                    <a:pt x="20" y="116"/>
                  </a:lnTo>
                  <a:lnTo>
                    <a:pt x="13" y="114"/>
                  </a:lnTo>
                  <a:lnTo>
                    <a:pt x="3" y="94"/>
                  </a:lnTo>
                  <a:lnTo>
                    <a:pt x="0" y="71"/>
                  </a:lnTo>
                  <a:lnTo>
                    <a:pt x="2" y="47"/>
                  </a:lnTo>
                  <a:lnTo>
                    <a:pt x="7" y="25"/>
                  </a:lnTo>
                  <a:lnTo>
                    <a:pt x="18" y="15"/>
                  </a:lnTo>
                  <a:lnTo>
                    <a:pt x="33" y="9"/>
                  </a:lnTo>
                  <a:lnTo>
                    <a:pt x="49" y="4"/>
                  </a:lnTo>
                  <a:lnTo>
                    <a:pt x="67" y="0"/>
                  </a:lnTo>
                  <a:lnTo>
                    <a:pt x="83" y="2"/>
                  </a:lnTo>
                  <a:lnTo>
                    <a:pt x="98" y="7"/>
                  </a:lnTo>
                  <a:lnTo>
                    <a:pt x="113" y="17"/>
                  </a:lnTo>
                  <a:lnTo>
                    <a:pt x="122"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93" name="Freeform 61"/>
            <p:cNvSpPr>
              <a:spLocks/>
            </p:cNvSpPr>
            <p:nvPr/>
          </p:nvSpPr>
          <p:spPr bwMode="auto">
            <a:xfrm>
              <a:off x="723" y="249"/>
              <a:ext cx="49" cy="42"/>
            </a:xfrm>
            <a:custGeom>
              <a:avLst/>
              <a:gdLst/>
              <a:ahLst/>
              <a:cxnLst>
                <a:cxn ang="0">
                  <a:pos x="97" y="72"/>
                </a:cxn>
                <a:cxn ang="0">
                  <a:pos x="97" y="84"/>
                </a:cxn>
                <a:cxn ang="0">
                  <a:pos x="94" y="76"/>
                </a:cxn>
                <a:cxn ang="0">
                  <a:pos x="89" y="66"/>
                </a:cxn>
                <a:cxn ang="0">
                  <a:pos x="84" y="56"/>
                </a:cxn>
                <a:cxn ang="0">
                  <a:pos x="78" y="46"/>
                </a:cxn>
                <a:cxn ang="0">
                  <a:pos x="68" y="40"/>
                </a:cxn>
                <a:cxn ang="0">
                  <a:pos x="60" y="36"/>
                </a:cxn>
                <a:cxn ang="0">
                  <a:pos x="49" y="38"/>
                </a:cxn>
                <a:cxn ang="0">
                  <a:pos x="37" y="44"/>
                </a:cxn>
                <a:cxn ang="0">
                  <a:pos x="29" y="53"/>
                </a:cxn>
                <a:cxn ang="0">
                  <a:pos x="21" y="58"/>
                </a:cxn>
                <a:cxn ang="0">
                  <a:pos x="11" y="61"/>
                </a:cxn>
                <a:cxn ang="0">
                  <a:pos x="0" y="61"/>
                </a:cxn>
                <a:cxn ang="0">
                  <a:pos x="0" y="7"/>
                </a:cxn>
                <a:cxn ang="0">
                  <a:pos x="9" y="8"/>
                </a:cxn>
                <a:cxn ang="0">
                  <a:pos x="19" y="8"/>
                </a:cxn>
                <a:cxn ang="0">
                  <a:pos x="29" y="7"/>
                </a:cxn>
                <a:cxn ang="0">
                  <a:pos x="37" y="3"/>
                </a:cxn>
                <a:cxn ang="0">
                  <a:pos x="45" y="2"/>
                </a:cxn>
                <a:cxn ang="0">
                  <a:pos x="53" y="0"/>
                </a:cxn>
                <a:cxn ang="0">
                  <a:pos x="62" y="2"/>
                </a:cxn>
                <a:cxn ang="0">
                  <a:pos x="70" y="7"/>
                </a:cxn>
                <a:cxn ang="0">
                  <a:pos x="80" y="23"/>
                </a:cxn>
                <a:cxn ang="0">
                  <a:pos x="84" y="41"/>
                </a:cxn>
                <a:cxn ang="0">
                  <a:pos x="88" y="58"/>
                </a:cxn>
                <a:cxn ang="0">
                  <a:pos x="97" y="72"/>
                </a:cxn>
              </a:cxnLst>
              <a:rect l="0" t="0" r="r" b="b"/>
              <a:pathLst>
                <a:path w="97" h="84">
                  <a:moveTo>
                    <a:pt x="97" y="72"/>
                  </a:moveTo>
                  <a:lnTo>
                    <a:pt x="97" y="84"/>
                  </a:lnTo>
                  <a:lnTo>
                    <a:pt x="94" y="76"/>
                  </a:lnTo>
                  <a:lnTo>
                    <a:pt x="89" y="66"/>
                  </a:lnTo>
                  <a:lnTo>
                    <a:pt x="84" y="56"/>
                  </a:lnTo>
                  <a:lnTo>
                    <a:pt x="78" y="46"/>
                  </a:lnTo>
                  <a:lnTo>
                    <a:pt x="68" y="40"/>
                  </a:lnTo>
                  <a:lnTo>
                    <a:pt x="60" y="36"/>
                  </a:lnTo>
                  <a:lnTo>
                    <a:pt x="49" y="38"/>
                  </a:lnTo>
                  <a:lnTo>
                    <a:pt x="37" y="44"/>
                  </a:lnTo>
                  <a:lnTo>
                    <a:pt x="29" y="53"/>
                  </a:lnTo>
                  <a:lnTo>
                    <a:pt x="21" y="58"/>
                  </a:lnTo>
                  <a:lnTo>
                    <a:pt x="11" y="61"/>
                  </a:lnTo>
                  <a:lnTo>
                    <a:pt x="0" y="61"/>
                  </a:lnTo>
                  <a:lnTo>
                    <a:pt x="0" y="7"/>
                  </a:lnTo>
                  <a:lnTo>
                    <a:pt x="9" y="8"/>
                  </a:lnTo>
                  <a:lnTo>
                    <a:pt x="19" y="8"/>
                  </a:lnTo>
                  <a:lnTo>
                    <a:pt x="29" y="7"/>
                  </a:lnTo>
                  <a:lnTo>
                    <a:pt x="37" y="3"/>
                  </a:lnTo>
                  <a:lnTo>
                    <a:pt x="45" y="2"/>
                  </a:lnTo>
                  <a:lnTo>
                    <a:pt x="53" y="0"/>
                  </a:lnTo>
                  <a:lnTo>
                    <a:pt x="62" y="2"/>
                  </a:lnTo>
                  <a:lnTo>
                    <a:pt x="70" y="7"/>
                  </a:lnTo>
                  <a:lnTo>
                    <a:pt x="80" y="23"/>
                  </a:lnTo>
                  <a:lnTo>
                    <a:pt x="84" y="41"/>
                  </a:lnTo>
                  <a:lnTo>
                    <a:pt x="88" y="58"/>
                  </a:lnTo>
                  <a:lnTo>
                    <a:pt x="97"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92" name="Freeform 60"/>
            <p:cNvSpPr>
              <a:spLocks/>
            </p:cNvSpPr>
            <p:nvPr/>
          </p:nvSpPr>
          <p:spPr bwMode="auto">
            <a:xfrm>
              <a:off x="588" y="276"/>
              <a:ext cx="45" cy="74"/>
            </a:xfrm>
            <a:custGeom>
              <a:avLst/>
              <a:gdLst/>
              <a:ahLst/>
              <a:cxnLst>
                <a:cxn ang="0">
                  <a:pos x="35" y="84"/>
                </a:cxn>
                <a:cxn ang="0">
                  <a:pos x="29" y="102"/>
                </a:cxn>
                <a:cxn ang="0">
                  <a:pos x="22" y="120"/>
                </a:cxn>
                <a:cxn ang="0">
                  <a:pos x="14" y="137"/>
                </a:cxn>
                <a:cxn ang="0">
                  <a:pos x="0" y="148"/>
                </a:cxn>
                <a:cxn ang="0">
                  <a:pos x="6" y="124"/>
                </a:cxn>
                <a:cxn ang="0">
                  <a:pos x="16" y="101"/>
                </a:cxn>
                <a:cxn ang="0">
                  <a:pos x="26" y="79"/>
                </a:cxn>
                <a:cxn ang="0">
                  <a:pos x="26" y="56"/>
                </a:cxn>
                <a:cxn ang="0">
                  <a:pos x="32" y="48"/>
                </a:cxn>
                <a:cxn ang="0">
                  <a:pos x="37" y="38"/>
                </a:cxn>
                <a:cxn ang="0">
                  <a:pos x="44" y="27"/>
                </a:cxn>
                <a:cxn ang="0">
                  <a:pos x="50" y="17"/>
                </a:cxn>
                <a:cxn ang="0">
                  <a:pos x="57" y="9"/>
                </a:cxn>
                <a:cxn ang="0">
                  <a:pos x="66" y="4"/>
                </a:cxn>
                <a:cxn ang="0">
                  <a:pos x="76" y="0"/>
                </a:cxn>
                <a:cxn ang="0">
                  <a:pos x="89" y="2"/>
                </a:cxn>
                <a:cxn ang="0">
                  <a:pos x="83" y="10"/>
                </a:cxn>
                <a:cxn ang="0">
                  <a:pos x="75" y="17"/>
                </a:cxn>
                <a:cxn ang="0">
                  <a:pos x="66" y="25"/>
                </a:cxn>
                <a:cxn ang="0">
                  <a:pos x="57" y="33"/>
                </a:cxn>
                <a:cxn ang="0">
                  <a:pos x="48" y="43"/>
                </a:cxn>
                <a:cxn ang="0">
                  <a:pos x="42" y="55"/>
                </a:cxn>
                <a:cxn ang="0">
                  <a:pos x="37" y="68"/>
                </a:cxn>
                <a:cxn ang="0">
                  <a:pos x="35" y="84"/>
                </a:cxn>
              </a:cxnLst>
              <a:rect l="0" t="0" r="r" b="b"/>
              <a:pathLst>
                <a:path w="89" h="148">
                  <a:moveTo>
                    <a:pt x="35" y="84"/>
                  </a:moveTo>
                  <a:lnTo>
                    <a:pt x="29" y="102"/>
                  </a:lnTo>
                  <a:lnTo>
                    <a:pt x="22" y="120"/>
                  </a:lnTo>
                  <a:lnTo>
                    <a:pt x="14" y="137"/>
                  </a:lnTo>
                  <a:lnTo>
                    <a:pt x="0" y="148"/>
                  </a:lnTo>
                  <a:lnTo>
                    <a:pt x="6" y="124"/>
                  </a:lnTo>
                  <a:lnTo>
                    <a:pt x="16" y="101"/>
                  </a:lnTo>
                  <a:lnTo>
                    <a:pt x="26" y="79"/>
                  </a:lnTo>
                  <a:lnTo>
                    <a:pt x="26" y="56"/>
                  </a:lnTo>
                  <a:lnTo>
                    <a:pt x="32" y="48"/>
                  </a:lnTo>
                  <a:lnTo>
                    <a:pt x="37" y="38"/>
                  </a:lnTo>
                  <a:lnTo>
                    <a:pt x="44" y="27"/>
                  </a:lnTo>
                  <a:lnTo>
                    <a:pt x="50" y="17"/>
                  </a:lnTo>
                  <a:lnTo>
                    <a:pt x="57" y="9"/>
                  </a:lnTo>
                  <a:lnTo>
                    <a:pt x="66" y="4"/>
                  </a:lnTo>
                  <a:lnTo>
                    <a:pt x="76" y="0"/>
                  </a:lnTo>
                  <a:lnTo>
                    <a:pt x="89" y="2"/>
                  </a:lnTo>
                  <a:lnTo>
                    <a:pt x="83" y="10"/>
                  </a:lnTo>
                  <a:lnTo>
                    <a:pt x="75" y="17"/>
                  </a:lnTo>
                  <a:lnTo>
                    <a:pt x="66" y="25"/>
                  </a:lnTo>
                  <a:lnTo>
                    <a:pt x="57" y="33"/>
                  </a:lnTo>
                  <a:lnTo>
                    <a:pt x="48" y="43"/>
                  </a:lnTo>
                  <a:lnTo>
                    <a:pt x="42" y="55"/>
                  </a:lnTo>
                  <a:lnTo>
                    <a:pt x="37" y="68"/>
                  </a:lnTo>
                  <a:lnTo>
                    <a:pt x="35" y="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91" name="Freeform 59"/>
            <p:cNvSpPr>
              <a:spLocks/>
            </p:cNvSpPr>
            <p:nvPr/>
          </p:nvSpPr>
          <p:spPr bwMode="auto">
            <a:xfrm>
              <a:off x="731" y="339"/>
              <a:ext cx="106" cy="129"/>
            </a:xfrm>
            <a:custGeom>
              <a:avLst/>
              <a:gdLst/>
              <a:ahLst/>
              <a:cxnLst>
                <a:cxn ang="0">
                  <a:pos x="157" y="33"/>
                </a:cxn>
                <a:cxn ang="0">
                  <a:pos x="170" y="56"/>
                </a:cxn>
                <a:cxn ang="0">
                  <a:pos x="184" y="79"/>
                </a:cxn>
                <a:cxn ang="0">
                  <a:pos x="196" y="103"/>
                </a:cxn>
                <a:cxn ang="0">
                  <a:pos x="206" y="126"/>
                </a:cxn>
                <a:cxn ang="0">
                  <a:pos x="210" y="153"/>
                </a:cxn>
                <a:cxn ang="0">
                  <a:pos x="210" y="177"/>
                </a:cxn>
                <a:cxn ang="0">
                  <a:pos x="206" y="204"/>
                </a:cxn>
                <a:cxn ang="0">
                  <a:pos x="191" y="232"/>
                </a:cxn>
                <a:cxn ang="0">
                  <a:pos x="181" y="243"/>
                </a:cxn>
                <a:cxn ang="0">
                  <a:pos x="171" y="250"/>
                </a:cxn>
                <a:cxn ang="0">
                  <a:pos x="161" y="255"/>
                </a:cxn>
                <a:cxn ang="0">
                  <a:pos x="150" y="256"/>
                </a:cxn>
                <a:cxn ang="0">
                  <a:pos x="137" y="256"/>
                </a:cxn>
                <a:cxn ang="0">
                  <a:pos x="124" y="255"/>
                </a:cxn>
                <a:cxn ang="0">
                  <a:pos x="111" y="253"/>
                </a:cxn>
                <a:cxn ang="0">
                  <a:pos x="98" y="251"/>
                </a:cxn>
                <a:cxn ang="0">
                  <a:pos x="86" y="238"/>
                </a:cxn>
                <a:cxn ang="0">
                  <a:pos x="73" y="227"/>
                </a:cxn>
                <a:cxn ang="0">
                  <a:pos x="57" y="215"/>
                </a:cxn>
                <a:cxn ang="0">
                  <a:pos x="42" y="204"/>
                </a:cxn>
                <a:cxn ang="0">
                  <a:pos x="28" y="192"/>
                </a:cxn>
                <a:cxn ang="0">
                  <a:pos x="16" y="177"/>
                </a:cxn>
                <a:cxn ang="0">
                  <a:pos x="8" y="163"/>
                </a:cxn>
                <a:cxn ang="0">
                  <a:pos x="5" y="143"/>
                </a:cxn>
                <a:cxn ang="0">
                  <a:pos x="1" y="123"/>
                </a:cxn>
                <a:cxn ang="0">
                  <a:pos x="0" y="103"/>
                </a:cxn>
                <a:cxn ang="0">
                  <a:pos x="0" y="82"/>
                </a:cxn>
                <a:cxn ang="0">
                  <a:pos x="3" y="62"/>
                </a:cxn>
                <a:cxn ang="0">
                  <a:pos x="8" y="44"/>
                </a:cxn>
                <a:cxn ang="0">
                  <a:pos x="16" y="26"/>
                </a:cxn>
                <a:cxn ang="0">
                  <a:pos x="28" y="11"/>
                </a:cxn>
                <a:cxn ang="0">
                  <a:pos x="42" y="0"/>
                </a:cxn>
                <a:cxn ang="0">
                  <a:pos x="59" y="3"/>
                </a:cxn>
                <a:cxn ang="0">
                  <a:pos x="75" y="5"/>
                </a:cxn>
                <a:cxn ang="0">
                  <a:pos x="90" y="6"/>
                </a:cxn>
                <a:cxn ang="0">
                  <a:pos x="104" y="8"/>
                </a:cxn>
                <a:cxn ang="0">
                  <a:pos x="117" y="10"/>
                </a:cxn>
                <a:cxn ang="0">
                  <a:pos x="130" y="15"/>
                </a:cxn>
                <a:cxn ang="0">
                  <a:pos x="144" y="21"/>
                </a:cxn>
                <a:cxn ang="0">
                  <a:pos x="157" y="33"/>
                </a:cxn>
              </a:cxnLst>
              <a:rect l="0" t="0" r="r" b="b"/>
              <a:pathLst>
                <a:path w="210" h="256">
                  <a:moveTo>
                    <a:pt x="157" y="33"/>
                  </a:moveTo>
                  <a:lnTo>
                    <a:pt x="170" y="56"/>
                  </a:lnTo>
                  <a:lnTo>
                    <a:pt x="184" y="79"/>
                  </a:lnTo>
                  <a:lnTo>
                    <a:pt x="196" y="103"/>
                  </a:lnTo>
                  <a:lnTo>
                    <a:pt x="206" y="126"/>
                  </a:lnTo>
                  <a:lnTo>
                    <a:pt x="210" y="153"/>
                  </a:lnTo>
                  <a:lnTo>
                    <a:pt x="210" y="177"/>
                  </a:lnTo>
                  <a:lnTo>
                    <a:pt x="206" y="204"/>
                  </a:lnTo>
                  <a:lnTo>
                    <a:pt x="191" y="232"/>
                  </a:lnTo>
                  <a:lnTo>
                    <a:pt x="181" y="243"/>
                  </a:lnTo>
                  <a:lnTo>
                    <a:pt x="171" y="250"/>
                  </a:lnTo>
                  <a:lnTo>
                    <a:pt x="161" y="255"/>
                  </a:lnTo>
                  <a:lnTo>
                    <a:pt x="150" y="256"/>
                  </a:lnTo>
                  <a:lnTo>
                    <a:pt x="137" y="256"/>
                  </a:lnTo>
                  <a:lnTo>
                    <a:pt x="124" y="255"/>
                  </a:lnTo>
                  <a:lnTo>
                    <a:pt x="111" y="253"/>
                  </a:lnTo>
                  <a:lnTo>
                    <a:pt x="98" y="251"/>
                  </a:lnTo>
                  <a:lnTo>
                    <a:pt x="86" y="238"/>
                  </a:lnTo>
                  <a:lnTo>
                    <a:pt x="73" y="227"/>
                  </a:lnTo>
                  <a:lnTo>
                    <a:pt x="57" y="215"/>
                  </a:lnTo>
                  <a:lnTo>
                    <a:pt x="42" y="204"/>
                  </a:lnTo>
                  <a:lnTo>
                    <a:pt x="28" y="192"/>
                  </a:lnTo>
                  <a:lnTo>
                    <a:pt x="16" y="177"/>
                  </a:lnTo>
                  <a:lnTo>
                    <a:pt x="8" y="163"/>
                  </a:lnTo>
                  <a:lnTo>
                    <a:pt x="5" y="143"/>
                  </a:lnTo>
                  <a:lnTo>
                    <a:pt x="1" y="123"/>
                  </a:lnTo>
                  <a:lnTo>
                    <a:pt x="0" y="103"/>
                  </a:lnTo>
                  <a:lnTo>
                    <a:pt x="0" y="82"/>
                  </a:lnTo>
                  <a:lnTo>
                    <a:pt x="3" y="62"/>
                  </a:lnTo>
                  <a:lnTo>
                    <a:pt x="8" y="44"/>
                  </a:lnTo>
                  <a:lnTo>
                    <a:pt x="16" y="26"/>
                  </a:lnTo>
                  <a:lnTo>
                    <a:pt x="28" y="11"/>
                  </a:lnTo>
                  <a:lnTo>
                    <a:pt x="42" y="0"/>
                  </a:lnTo>
                  <a:lnTo>
                    <a:pt x="59" y="3"/>
                  </a:lnTo>
                  <a:lnTo>
                    <a:pt x="75" y="5"/>
                  </a:lnTo>
                  <a:lnTo>
                    <a:pt x="90" y="6"/>
                  </a:lnTo>
                  <a:lnTo>
                    <a:pt x="104" y="8"/>
                  </a:lnTo>
                  <a:lnTo>
                    <a:pt x="117" y="10"/>
                  </a:lnTo>
                  <a:lnTo>
                    <a:pt x="130" y="15"/>
                  </a:lnTo>
                  <a:lnTo>
                    <a:pt x="144" y="21"/>
                  </a:lnTo>
                  <a:lnTo>
                    <a:pt x="157"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90" name="Freeform 58"/>
            <p:cNvSpPr>
              <a:spLocks/>
            </p:cNvSpPr>
            <p:nvPr/>
          </p:nvSpPr>
          <p:spPr bwMode="auto">
            <a:xfrm>
              <a:off x="744" y="353"/>
              <a:ext cx="80" cy="88"/>
            </a:xfrm>
            <a:custGeom>
              <a:avLst/>
              <a:gdLst/>
              <a:ahLst/>
              <a:cxnLst>
                <a:cxn ang="0">
                  <a:pos x="153" y="94"/>
                </a:cxn>
                <a:cxn ang="0">
                  <a:pos x="158" y="113"/>
                </a:cxn>
                <a:cxn ang="0">
                  <a:pos x="160" y="136"/>
                </a:cxn>
                <a:cxn ang="0">
                  <a:pos x="157" y="158"/>
                </a:cxn>
                <a:cxn ang="0">
                  <a:pos x="149" y="176"/>
                </a:cxn>
                <a:cxn ang="0">
                  <a:pos x="142" y="164"/>
                </a:cxn>
                <a:cxn ang="0">
                  <a:pos x="137" y="151"/>
                </a:cxn>
                <a:cxn ang="0">
                  <a:pos x="131" y="140"/>
                </a:cxn>
                <a:cxn ang="0">
                  <a:pos x="122" y="128"/>
                </a:cxn>
                <a:cxn ang="0">
                  <a:pos x="114" y="120"/>
                </a:cxn>
                <a:cxn ang="0">
                  <a:pos x="104" y="113"/>
                </a:cxn>
                <a:cxn ang="0">
                  <a:pos x="91" y="110"/>
                </a:cxn>
                <a:cxn ang="0">
                  <a:pos x="77" y="110"/>
                </a:cxn>
                <a:cxn ang="0">
                  <a:pos x="62" y="117"/>
                </a:cxn>
                <a:cxn ang="0">
                  <a:pos x="49" y="126"/>
                </a:cxn>
                <a:cxn ang="0">
                  <a:pos x="42" y="138"/>
                </a:cxn>
                <a:cxn ang="0">
                  <a:pos x="44" y="153"/>
                </a:cxn>
                <a:cxn ang="0">
                  <a:pos x="44" y="158"/>
                </a:cxn>
                <a:cxn ang="0">
                  <a:pos x="20" y="136"/>
                </a:cxn>
                <a:cxn ang="0">
                  <a:pos x="7" y="105"/>
                </a:cxn>
                <a:cxn ang="0">
                  <a:pos x="0" y="71"/>
                </a:cxn>
                <a:cxn ang="0">
                  <a:pos x="2" y="33"/>
                </a:cxn>
                <a:cxn ang="0">
                  <a:pos x="21" y="10"/>
                </a:cxn>
                <a:cxn ang="0">
                  <a:pos x="42" y="0"/>
                </a:cxn>
                <a:cxn ang="0">
                  <a:pos x="65" y="1"/>
                </a:cxn>
                <a:cxn ang="0">
                  <a:pos x="88" y="11"/>
                </a:cxn>
                <a:cxn ang="0">
                  <a:pos x="111" y="28"/>
                </a:cxn>
                <a:cxn ang="0">
                  <a:pos x="129" y="48"/>
                </a:cxn>
                <a:cxn ang="0">
                  <a:pos x="144" y="71"/>
                </a:cxn>
                <a:cxn ang="0">
                  <a:pos x="153" y="94"/>
                </a:cxn>
              </a:cxnLst>
              <a:rect l="0" t="0" r="r" b="b"/>
              <a:pathLst>
                <a:path w="160" h="176">
                  <a:moveTo>
                    <a:pt x="153" y="94"/>
                  </a:moveTo>
                  <a:lnTo>
                    <a:pt x="158" y="113"/>
                  </a:lnTo>
                  <a:lnTo>
                    <a:pt x="160" y="136"/>
                  </a:lnTo>
                  <a:lnTo>
                    <a:pt x="157" y="158"/>
                  </a:lnTo>
                  <a:lnTo>
                    <a:pt x="149" y="176"/>
                  </a:lnTo>
                  <a:lnTo>
                    <a:pt x="142" y="164"/>
                  </a:lnTo>
                  <a:lnTo>
                    <a:pt x="137" y="151"/>
                  </a:lnTo>
                  <a:lnTo>
                    <a:pt x="131" y="140"/>
                  </a:lnTo>
                  <a:lnTo>
                    <a:pt x="122" y="128"/>
                  </a:lnTo>
                  <a:lnTo>
                    <a:pt x="114" y="120"/>
                  </a:lnTo>
                  <a:lnTo>
                    <a:pt x="104" y="113"/>
                  </a:lnTo>
                  <a:lnTo>
                    <a:pt x="91" y="110"/>
                  </a:lnTo>
                  <a:lnTo>
                    <a:pt x="77" y="110"/>
                  </a:lnTo>
                  <a:lnTo>
                    <a:pt x="62" y="117"/>
                  </a:lnTo>
                  <a:lnTo>
                    <a:pt x="49" y="126"/>
                  </a:lnTo>
                  <a:lnTo>
                    <a:pt x="42" y="138"/>
                  </a:lnTo>
                  <a:lnTo>
                    <a:pt x="44" y="153"/>
                  </a:lnTo>
                  <a:lnTo>
                    <a:pt x="44" y="158"/>
                  </a:lnTo>
                  <a:lnTo>
                    <a:pt x="20" y="136"/>
                  </a:lnTo>
                  <a:lnTo>
                    <a:pt x="7" y="105"/>
                  </a:lnTo>
                  <a:lnTo>
                    <a:pt x="0" y="71"/>
                  </a:lnTo>
                  <a:lnTo>
                    <a:pt x="2" y="33"/>
                  </a:lnTo>
                  <a:lnTo>
                    <a:pt x="21" y="10"/>
                  </a:lnTo>
                  <a:lnTo>
                    <a:pt x="42" y="0"/>
                  </a:lnTo>
                  <a:lnTo>
                    <a:pt x="65" y="1"/>
                  </a:lnTo>
                  <a:lnTo>
                    <a:pt x="88" y="11"/>
                  </a:lnTo>
                  <a:lnTo>
                    <a:pt x="111" y="28"/>
                  </a:lnTo>
                  <a:lnTo>
                    <a:pt x="129" y="48"/>
                  </a:lnTo>
                  <a:lnTo>
                    <a:pt x="144" y="71"/>
                  </a:lnTo>
                  <a:lnTo>
                    <a:pt x="153" y="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89" name="Freeform 57"/>
            <p:cNvSpPr>
              <a:spLocks/>
            </p:cNvSpPr>
            <p:nvPr/>
          </p:nvSpPr>
          <p:spPr bwMode="auto">
            <a:xfrm>
              <a:off x="1020" y="359"/>
              <a:ext cx="52" cy="96"/>
            </a:xfrm>
            <a:custGeom>
              <a:avLst/>
              <a:gdLst/>
              <a:ahLst/>
              <a:cxnLst>
                <a:cxn ang="0">
                  <a:pos x="70" y="17"/>
                </a:cxn>
                <a:cxn ang="0">
                  <a:pos x="64" y="18"/>
                </a:cxn>
                <a:cxn ang="0">
                  <a:pos x="59" y="23"/>
                </a:cxn>
                <a:cxn ang="0">
                  <a:pos x="54" y="28"/>
                </a:cxn>
                <a:cxn ang="0">
                  <a:pos x="49" y="32"/>
                </a:cxn>
                <a:cxn ang="0">
                  <a:pos x="54" y="41"/>
                </a:cxn>
                <a:cxn ang="0">
                  <a:pos x="61" y="48"/>
                </a:cxn>
                <a:cxn ang="0">
                  <a:pos x="67" y="56"/>
                </a:cxn>
                <a:cxn ang="0">
                  <a:pos x="74" y="63"/>
                </a:cxn>
                <a:cxn ang="0">
                  <a:pos x="82" y="69"/>
                </a:cxn>
                <a:cxn ang="0">
                  <a:pos x="88" y="78"/>
                </a:cxn>
                <a:cxn ang="0">
                  <a:pos x="95" y="87"/>
                </a:cxn>
                <a:cxn ang="0">
                  <a:pos x="98" y="99"/>
                </a:cxn>
                <a:cxn ang="0">
                  <a:pos x="105" y="124"/>
                </a:cxn>
                <a:cxn ang="0">
                  <a:pos x="105" y="150"/>
                </a:cxn>
                <a:cxn ang="0">
                  <a:pos x="95" y="175"/>
                </a:cxn>
                <a:cxn ang="0">
                  <a:pos x="77" y="193"/>
                </a:cxn>
                <a:cxn ang="0">
                  <a:pos x="61" y="186"/>
                </a:cxn>
                <a:cxn ang="0">
                  <a:pos x="74" y="166"/>
                </a:cxn>
                <a:cxn ang="0">
                  <a:pos x="85" y="142"/>
                </a:cxn>
                <a:cxn ang="0">
                  <a:pos x="88" y="117"/>
                </a:cxn>
                <a:cxn ang="0">
                  <a:pos x="77" y="92"/>
                </a:cxn>
                <a:cxn ang="0">
                  <a:pos x="69" y="84"/>
                </a:cxn>
                <a:cxn ang="0">
                  <a:pos x="62" y="76"/>
                </a:cxn>
                <a:cxn ang="0">
                  <a:pos x="54" y="71"/>
                </a:cxn>
                <a:cxn ang="0">
                  <a:pos x="43" y="71"/>
                </a:cxn>
                <a:cxn ang="0">
                  <a:pos x="36" y="96"/>
                </a:cxn>
                <a:cxn ang="0">
                  <a:pos x="28" y="119"/>
                </a:cxn>
                <a:cxn ang="0">
                  <a:pos x="21" y="143"/>
                </a:cxn>
                <a:cxn ang="0">
                  <a:pos x="17" y="170"/>
                </a:cxn>
                <a:cxn ang="0">
                  <a:pos x="0" y="170"/>
                </a:cxn>
                <a:cxn ang="0">
                  <a:pos x="0" y="148"/>
                </a:cxn>
                <a:cxn ang="0">
                  <a:pos x="3" y="125"/>
                </a:cxn>
                <a:cxn ang="0">
                  <a:pos x="7" y="102"/>
                </a:cxn>
                <a:cxn ang="0">
                  <a:pos x="12" y="81"/>
                </a:cxn>
                <a:cxn ang="0">
                  <a:pos x="20" y="60"/>
                </a:cxn>
                <a:cxn ang="0">
                  <a:pos x="28" y="38"/>
                </a:cxn>
                <a:cxn ang="0">
                  <a:pos x="39" y="18"/>
                </a:cxn>
                <a:cxn ang="0">
                  <a:pos x="54" y="0"/>
                </a:cxn>
                <a:cxn ang="0">
                  <a:pos x="61" y="2"/>
                </a:cxn>
                <a:cxn ang="0">
                  <a:pos x="67" y="4"/>
                </a:cxn>
                <a:cxn ang="0">
                  <a:pos x="72" y="9"/>
                </a:cxn>
                <a:cxn ang="0">
                  <a:pos x="70" y="17"/>
                </a:cxn>
              </a:cxnLst>
              <a:rect l="0" t="0" r="r" b="b"/>
              <a:pathLst>
                <a:path w="105" h="193">
                  <a:moveTo>
                    <a:pt x="70" y="17"/>
                  </a:moveTo>
                  <a:lnTo>
                    <a:pt x="64" y="18"/>
                  </a:lnTo>
                  <a:lnTo>
                    <a:pt x="59" y="23"/>
                  </a:lnTo>
                  <a:lnTo>
                    <a:pt x="54" y="28"/>
                  </a:lnTo>
                  <a:lnTo>
                    <a:pt x="49" y="32"/>
                  </a:lnTo>
                  <a:lnTo>
                    <a:pt x="54" y="41"/>
                  </a:lnTo>
                  <a:lnTo>
                    <a:pt x="61" y="48"/>
                  </a:lnTo>
                  <a:lnTo>
                    <a:pt x="67" y="56"/>
                  </a:lnTo>
                  <a:lnTo>
                    <a:pt x="74" y="63"/>
                  </a:lnTo>
                  <a:lnTo>
                    <a:pt x="82" y="69"/>
                  </a:lnTo>
                  <a:lnTo>
                    <a:pt x="88" y="78"/>
                  </a:lnTo>
                  <a:lnTo>
                    <a:pt x="95" y="87"/>
                  </a:lnTo>
                  <a:lnTo>
                    <a:pt x="98" y="99"/>
                  </a:lnTo>
                  <a:lnTo>
                    <a:pt x="105" y="124"/>
                  </a:lnTo>
                  <a:lnTo>
                    <a:pt x="105" y="150"/>
                  </a:lnTo>
                  <a:lnTo>
                    <a:pt x="95" y="175"/>
                  </a:lnTo>
                  <a:lnTo>
                    <a:pt x="77" y="193"/>
                  </a:lnTo>
                  <a:lnTo>
                    <a:pt x="61" y="186"/>
                  </a:lnTo>
                  <a:lnTo>
                    <a:pt x="74" y="166"/>
                  </a:lnTo>
                  <a:lnTo>
                    <a:pt x="85" y="142"/>
                  </a:lnTo>
                  <a:lnTo>
                    <a:pt x="88" y="117"/>
                  </a:lnTo>
                  <a:lnTo>
                    <a:pt x="77" y="92"/>
                  </a:lnTo>
                  <a:lnTo>
                    <a:pt x="69" y="84"/>
                  </a:lnTo>
                  <a:lnTo>
                    <a:pt x="62" y="76"/>
                  </a:lnTo>
                  <a:lnTo>
                    <a:pt x="54" y="71"/>
                  </a:lnTo>
                  <a:lnTo>
                    <a:pt x="43" y="71"/>
                  </a:lnTo>
                  <a:lnTo>
                    <a:pt x="36" y="96"/>
                  </a:lnTo>
                  <a:lnTo>
                    <a:pt x="28" y="119"/>
                  </a:lnTo>
                  <a:lnTo>
                    <a:pt x="21" y="143"/>
                  </a:lnTo>
                  <a:lnTo>
                    <a:pt x="17" y="170"/>
                  </a:lnTo>
                  <a:lnTo>
                    <a:pt x="0" y="170"/>
                  </a:lnTo>
                  <a:lnTo>
                    <a:pt x="0" y="148"/>
                  </a:lnTo>
                  <a:lnTo>
                    <a:pt x="3" y="125"/>
                  </a:lnTo>
                  <a:lnTo>
                    <a:pt x="7" y="102"/>
                  </a:lnTo>
                  <a:lnTo>
                    <a:pt x="12" y="81"/>
                  </a:lnTo>
                  <a:lnTo>
                    <a:pt x="20" y="60"/>
                  </a:lnTo>
                  <a:lnTo>
                    <a:pt x="28" y="38"/>
                  </a:lnTo>
                  <a:lnTo>
                    <a:pt x="39" y="18"/>
                  </a:lnTo>
                  <a:lnTo>
                    <a:pt x="54" y="0"/>
                  </a:lnTo>
                  <a:lnTo>
                    <a:pt x="61" y="2"/>
                  </a:lnTo>
                  <a:lnTo>
                    <a:pt x="67" y="4"/>
                  </a:lnTo>
                  <a:lnTo>
                    <a:pt x="72" y="9"/>
                  </a:lnTo>
                  <a:lnTo>
                    <a:pt x="7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88" name="Freeform 56"/>
            <p:cNvSpPr>
              <a:spLocks/>
            </p:cNvSpPr>
            <p:nvPr/>
          </p:nvSpPr>
          <p:spPr bwMode="auto">
            <a:xfrm>
              <a:off x="635" y="386"/>
              <a:ext cx="58" cy="89"/>
            </a:xfrm>
            <a:custGeom>
              <a:avLst/>
              <a:gdLst/>
              <a:ahLst/>
              <a:cxnLst>
                <a:cxn ang="0">
                  <a:pos x="69" y="37"/>
                </a:cxn>
                <a:cxn ang="0">
                  <a:pos x="62" y="44"/>
                </a:cxn>
                <a:cxn ang="0">
                  <a:pos x="69" y="55"/>
                </a:cxn>
                <a:cxn ang="0">
                  <a:pos x="77" y="65"/>
                </a:cxn>
                <a:cxn ang="0">
                  <a:pos x="87" y="72"/>
                </a:cxn>
                <a:cxn ang="0">
                  <a:pos x="97" y="79"/>
                </a:cxn>
                <a:cxn ang="0">
                  <a:pos x="105" y="85"/>
                </a:cxn>
                <a:cxn ang="0">
                  <a:pos x="111" y="95"/>
                </a:cxn>
                <a:cxn ang="0">
                  <a:pos x="116" y="105"/>
                </a:cxn>
                <a:cxn ang="0">
                  <a:pos x="116" y="120"/>
                </a:cxn>
                <a:cxn ang="0">
                  <a:pos x="110" y="115"/>
                </a:cxn>
                <a:cxn ang="0">
                  <a:pos x="101" y="110"/>
                </a:cxn>
                <a:cxn ang="0">
                  <a:pos x="93" y="105"/>
                </a:cxn>
                <a:cxn ang="0">
                  <a:pos x="87" y="102"/>
                </a:cxn>
                <a:cxn ang="0">
                  <a:pos x="77" y="98"/>
                </a:cxn>
                <a:cxn ang="0">
                  <a:pos x="69" y="98"/>
                </a:cxn>
                <a:cxn ang="0">
                  <a:pos x="61" y="100"/>
                </a:cxn>
                <a:cxn ang="0">
                  <a:pos x="51" y="103"/>
                </a:cxn>
                <a:cxn ang="0">
                  <a:pos x="46" y="121"/>
                </a:cxn>
                <a:cxn ang="0">
                  <a:pos x="44" y="141"/>
                </a:cxn>
                <a:cxn ang="0">
                  <a:pos x="48" y="161"/>
                </a:cxn>
                <a:cxn ang="0">
                  <a:pos x="62" y="174"/>
                </a:cxn>
                <a:cxn ang="0">
                  <a:pos x="52" y="177"/>
                </a:cxn>
                <a:cxn ang="0">
                  <a:pos x="44" y="177"/>
                </a:cxn>
                <a:cxn ang="0">
                  <a:pos x="38" y="172"/>
                </a:cxn>
                <a:cxn ang="0">
                  <a:pos x="30" y="164"/>
                </a:cxn>
                <a:cxn ang="0">
                  <a:pos x="23" y="154"/>
                </a:cxn>
                <a:cxn ang="0">
                  <a:pos x="18" y="144"/>
                </a:cxn>
                <a:cxn ang="0">
                  <a:pos x="12" y="134"/>
                </a:cxn>
                <a:cxn ang="0">
                  <a:pos x="7" y="126"/>
                </a:cxn>
                <a:cxn ang="0">
                  <a:pos x="3" y="90"/>
                </a:cxn>
                <a:cxn ang="0">
                  <a:pos x="0" y="55"/>
                </a:cxn>
                <a:cxn ang="0">
                  <a:pos x="5" y="24"/>
                </a:cxn>
                <a:cxn ang="0">
                  <a:pos x="23" y="0"/>
                </a:cxn>
                <a:cxn ang="0">
                  <a:pos x="38" y="6"/>
                </a:cxn>
                <a:cxn ang="0">
                  <a:pos x="52" y="13"/>
                </a:cxn>
                <a:cxn ang="0">
                  <a:pos x="64" y="23"/>
                </a:cxn>
                <a:cxn ang="0">
                  <a:pos x="69" y="37"/>
                </a:cxn>
              </a:cxnLst>
              <a:rect l="0" t="0" r="r" b="b"/>
              <a:pathLst>
                <a:path w="116" h="177">
                  <a:moveTo>
                    <a:pt x="69" y="37"/>
                  </a:moveTo>
                  <a:lnTo>
                    <a:pt x="62" y="44"/>
                  </a:lnTo>
                  <a:lnTo>
                    <a:pt x="69" y="55"/>
                  </a:lnTo>
                  <a:lnTo>
                    <a:pt x="77" y="65"/>
                  </a:lnTo>
                  <a:lnTo>
                    <a:pt x="87" y="72"/>
                  </a:lnTo>
                  <a:lnTo>
                    <a:pt x="97" y="79"/>
                  </a:lnTo>
                  <a:lnTo>
                    <a:pt x="105" y="85"/>
                  </a:lnTo>
                  <a:lnTo>
                    <a:pt x="111" y="95"/>
                  </a:lnTo>
                  <a:lnTo>
                    <a:pt x="116" y="105"/>
                  </a:lnTo>
                  <a:lnTo>
                    <a:pt x="116" y="120"/>
                  </a:lnTo>
                  <a:lnTo>
                    <a:pt x="110" y="115"/>
                  </a:lnTo>
                  <a:lnTo>
                    <a:pt x="101" y="110"/>
                  </a:lnTo>
                  <a:lnTo>
                    <a:pt x="93" y="105"/>
                  </a:lnTo>
                  <a:lnTo>
                    <a:pt x="87" y="102"/>
                  </a:lnTo>
                  <a:lnTo>
                    <a:pt x="77" y="98"/>
                  </a:lnTo>
                  <a:lnTo>
                    <a:pt x="69" y="98"/>
                  </a:lnTo>
                  <a:lnTo>
                    <a:pt x="61" y="100"/>
                  </a:lnTo>
                  <a:lnTo>
                    <a:pt x="51" y="103"/>
                  </a:lnTo>
                  <a:lnTo>
                    <a:pt x="46" y="121"/>
                  </a:lnTo>
                  <a:lnTo>
                    <a:pt x="44" y="141"/>
                  </a:lnTo>
                  <a:lnTo>
                    <a:pt x="48" y="161"/>
                  </a:lnTo>
                  <a:lnTo>
                    <a:pt x="62" y="174"/>
                  </a:lnTo>
                  <a:lnTo>
                    <a:pt x="52" y="177"/>
                  </a:lnTo>
                  <a:lnTo>
                    <a:pt x="44" y="177"/>
                  </a:lnTo>
                  <a:lnTo>
                    <a:pt x="38" y="172"/>
                  </a:lnTo>
                  <a:lnTo>
                    <a:pt x="30" y="164"/>
                  </a:lnTo>
                  <a:lnTo>
                    <a:pt x="23" y="154"/>
                  </a:lnTo>
                  <a:lnTo>
                    <a:pt x="18" y="144"/>
                  </a:lnTo>
                  <a:lnTo>
                    <a:pt x="12" y="134"/>
                  </a:lnTo>
                  <a:lnTo>
                    <a:pt x="7" y="126"/>
                  </a:lnTo>
                  <a:lnTo>
                    <a:pt x="3" y="90"/>
                  </a:lnTo>
                  <a:lnTo>
                    <a:pt x="0" y="55"/>
                  </a:lnTo>
                  <a:lnTo>
                    <a:pt x="5" y="24"/>
                  </a:lnTo>
                  <a:lnTo>
                    <a:pt x="23" y="0"/>
                  </a:lnTo>
                  <a:lnTo>
                    <a:pt x="38" y="6"/>
                  </a:lnTo>
                  <a:lnTo>
                    <a:pt x="52" y="13"/>
                  </a:lnTo>
                  <a:lnTo>
                    <a:pt x="64" y="23"/>
                  </a:lnTo>
                  <a:lnTo>
                    <a:pt x="69"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87" name="Freeform 55"/>
            <p:cNvSpPr>
              <a:spLocks/>
            </p:cNvSpPr>
            <p:nvPr/>
          </p:nvSpPr>
          <p:spPr bwMode="auto">
            <a:xfrm>
              <a:off x="780" y="424"/>
              <a:ext cx="22" cy="25"/>
            </a:xfrm>
            <a:custGeom>
              <a:avLst/>
              <a:gdLst/>
              <a:ahLst/>
              <a:cxnLst>
                <a:cxn ang="0">
                  <a:pos x="42" y="45"/>
                </a:cxn>
                <a:cxn ang="0">
                  <a:pos x="31" y="43"/>
                </a:cxn>
                <a:cxn ang="0">
                  <a:pos x="19" y="48"/>
                </a:cxn>
                <a:cxn ang="0">
                  <a:pos x="6" y="50"/>
                </a:cxn>
                <a:cxn ang="0">
                  <a:pos x="0" y="35"/>
                </a:cxn>
                <a:cxn ang="0">
                  <a:pos x="16" y="0"/>
                </a:cxn>
                <a:cxn ang="0">
                  <a:pos x="29" y="7"/>
                </a:cxn>
                <a:cxn ang="0">
                  <a:pos x="32" y="20"/>
                </a:cxn>
                <a:cxn ang="0">
                  <a:pos x="32" y="35"/>
                </a:cxn>
                <a:cxn ang="0">
                  <a:pos x="42" y="45"/>
                </a:cxn>
              </a:cxnLst>
              <a:rect l="0" t="0" r="r" b="b"/>
              <a:pathLst>
                <a:path w="42" h="50">
                  <a:moveTo>
                    <a:pt x="42" y="45"/>
                  </a:moveTo>
                  <a:lnTo>
                    <a:pt x="31" y="43"/>
                  </a:lnTo>
                  <a:lnTo>
                    <a:pt x="19" y="48"/>
                  </a:lnTo>
                  <a:lnTo>
                    <a:pt x="6" y="50"/>
                  </a:lnTo>
                  <a:lnTo>
                    <a:pt x="0" y="35"/>
                  </a:lnTo>
                  <a:lnTo>
                    <a:pt x="16" y="0"/>
                  </a:lnTo>
                  <a:lnTo>
                    <a:pt x="29" y="7"/>
                  </a:lnTo>
                  <a:lnTo>
                    <a:pt x="32" y="20"/>
                  </a:lnTo>
                  <a:lnTo>
                    <a:pt x="32" y="35"/>
                  </a:lnTo>
                  <a:lnTo>
                    <a:pt x="42" y="45"/>
                  </a:lnTo>
                  <a:close/>
                </a:path>
              </a:pathLst>
            </a:custGeom>
            <a:solidFill>
              <a:srgbClr val="5EFF9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86" name="Freeform 54"/>
            <p:cNvSpPr>
              <a:spLocks/>
            </p:cNvSpPr>
            <p:nvPr/>
          </p:nvSpPr>
          <p:spPr bwMode="auto">
            <a:xfrm>
              <a:off x="152" y="432"/>
              <a:ext cx="57" cy="223"/>
            </a:xfrm>
            <a:custGeom>
              <a:avLst/>
              <a:gdLst/>
              <a:ahLst/>
              <a:cxnLst>
                <a:cxn ang="0">
                  <a:pos x="103" y="176"/>
                </a:cxn>
                <a:cxn ang="0">
                  <a:pos x="98" y="245"/>
                </a:cxn>
                <a:cxn ang="0">
                  <a:pos x="101" y="314"/>
                </a:cxn>
                <a:cxn ang="0">
                  <a:pos x="109" y="381"/>
                </a:cxn>
                <a:cxn ang="0">
                  <a:pos x="114" y="445"/>
                </a:cxn>
                <a:cxn ang="0">
                  <a:pos x="107" y="440"/>
                </a:cxn>
                <a:cxn ang="0">
                  <a:pos x="99" y="434"/>
                </a:cxn>
                <a:cxn ang="0">
                  <a:pos x="91" y="427"/>
                </a:cxn>
                <a:cxn ang="0">
                  <a:pos x="81" y="422"/>
                </a:cxn>
                <a:cxn ang="0">
                  <a:pos x="73" y="417"/>
                </a:cxn>
                <a:cxn ang="0">
                  <a:pos x="63" y="414"/>
                </a:cxn>
                <a:cxn ang="0">
                  <a:pos x="54" y="412"/>
                </a:cxn>
                <a:cxn ang="0">
                  <a:pos x="44" y="411"/>
                </a:cxn>
                <a:cxn ang="0">
                  <a:pos x="9" y="379"/>
                </a:cxn>
                <a:cxn ang="0">
                  <a:pos x="6" y="291"/>
                </a:cxn>
                <a:cxn ang="0">
                  <a:pos x="3" y="192"/>
                </a:cxn>
                <a:cxn ang="0">
                  <a:pos x="0" y="90"/>
                </a:cxn>
                <a:cxn ang="0">
                  <a:pos x="0" y="0"/>
                </a:cxn>
                <a:cxn ang="0">
                  <a:pos x="31" y="6"/>
                </a:cxn>
                <a:cxn ang="0">
                  <a:pos x="52" y="21"/>
                </a:cxn>
                <a:cxn ang="0">
                  <a:pos x="65" y="42"/>
                </a:cxn>
                <a:cxn ang="0">
                  <a:pos x="73" y="67"/>
                </a:cxn>
                <a:cxn ang="0">
                  <a:pos x="80" y="97"/>
                </a:cxn>
                <a:cxn ang="0">
                  <a:pos x="85" y="125"/>
                </a:cxn>
                <a:cxn ang="0">
                  <a:pos x="91" y="151"/>
                </a:cxn>
                <a:cxn ang="0">
                  <a:pos x="103" y="176"/>
                </a:cxn>
              </a:cxnLst>
              <a:rect l="0" t="0" r="r" b="b"/>
              <a:pathLst>
                <a:path w="114" h="445">
                  <a:moveTo>
                    <a:pt x="103" y="176"/>
                  </a:moveTo>
                  <a:lnTo>
                    <a:pt x="98" y="245"/>
                  </a:lnTo>
                  <a:lnTo>
                    <a:pt x="101" y="314"/>
                  </a:lnTo>
                  <a:lnTo>
                    <a:pt x="109" y="381"/>
                  </a:lnTo>
                  <a:lnTo>
                    <a:pt x="114" y="445"/>
                  </a:lnTo>
                  <a:lnTo>
                    <a:pt x="107" y="440"/>
                  </a:lnTo>
                  <a:lnTo>
                    <a:pt x="99" y="434"/>
                  </a:lnTo>
                  <a:lnTo>
                    <a:pt x="91" y="427"/>
                  </a:lnTo>
                  <a:lnTo>
                    <a:pt x="81" y="422"/>
                  </a:lnTo>
                  <a:lnTo>
                    <a:pt x="73" y="417"/>
                  </a:lnTo>
                  <a:lnTo>
                    <a:pt x="63" y="414"/>
                  </a:lnTo>
                  <a:lnTo>
                    <a:pt x="54" y="412"/>
                  </a:lnTo>
                  <a:lnTo>
                    <a:pt x="44" y="411"/>
                  </a:lnTo>
                  <a:lnTo>
                    <a:pt x="9" y="379"/>
                  </a:lnTo>
                  <a:lnTo>
                    <a:pt x="6" y="291"/>
                  </a:lnTo>
                  <a:lnTo>
                    <a:pt x="3" y="192"/>
                  </a:lnTo>
                  <a:lnTo>
                    <a:pt x="0" y="90"/>
                  </a:lnTo>
                  <a:lnTo>
                    <a:pt x="0" y="0"/>
                  </a:lnTo>
                  <a:lnTo>
                    <a:pt x="31" y="6"/>
                  </a:lnTo>
                  <a:lnTo>
                    <a:pt x="52" y="21"/>
                  </a:lnTo>
                  <a:lnTo>
                    <a:pt x="65" y="42"/>
                  </a:lnTo>
                  <a:lnTo>
                    <a:pt x="73" y="67"/>
                  </a:lnTo>
                  <a:lnTo>
                    <a:pt x="80" y="97"/>
                  </a:lnTo>
                  <a:lnTo>
                    <a:pt x="85" y="125"/>
                  </a:lnTo>
                  <a:lnTo>
                    <a:pt x="91" y="151"/>
                  </a:lnTo>
                  <a:lnTo>
                    <a:pt x="103" y="17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85" name="Freeform 53"/>
            <p:cNvSpPr>
              <a:spLocks/>
            </p:cNvSpPr>
            <p:nvPr/>
          </p:nvSpPr>
          <p:spPr bwMode="auto">
            <a:xfrm>
              <a:off x="673" y="452"/>
              <a:ext cx="18" cy="21"/>
            </a:xfrm>
            <a:custGeom>
              <a:avLst/>
              <a:gdLst/>
              <a:ahLst/>
              <a:cxnLst>
                <a:cxn ang="0">
                  <a:pos x="36" y="38"/>
                </a:cxn>
                <a:cxn ang="0">
                  <a:pos x="30" y="43"/>
                </a:cxn>
                <a:cxn ang="0">
                  <a:pos x="23" y="40"/>
                </a:cxn>
                <a:cxn ang="0">
                  <a:pos x="10" y="31"/>
                </a:cxn>
                <a:cxn ang="0">
                  <a:pos x="0" y="17"/>
                </a:cxn>
                <a:cxn ang="0">
                  <a:pos x="2" y="0"/>
                </a:cxn>
                <a:cxn ang="0">
                  <a:pos x="17" y="2"/>
                </a:cxn>
                <a:cxn ang="0">
                  <a:pos x="23" y="13"/>
                </a:cxn>
                <a:cxn ang="0">
                  <a:pos x="28" y="26"/>
                </a:cxn>
                <a:cxn ang="0">
                  <a:pos x="36" y="38"/>
                </a:cxn>
              </a:cxnLst>
              <a:rect l="0" t="0" r="r" b="b"/>
              <a:pathLst>
                <a:path w="36" h="43">
                  <a:moveTo>
                    <a:pt x="36" y="38"/>
                  </a:moveTo>
                  <a:lnTo>
                    <a:pt x="30" y="43"/>
                  </a:lnTo>
                  <a:lnTo>
                    <a:pt x="23" y="40"/>
                  </a:lnTo>
                  <a:lnTo>
                    <a:pt x="10" y="31"/>
                  </a:lnTo>
                  <a:lnTo>
                    <a:pt x="0" y="17"/>
                  </a:lnTo>
                  <a:lnTo>
                    <a:pt x="2" y="0"/>
                  </a:lnTo>
                  <a:lnTo>
                    <a:pt x="17" y="2"/>
                  </a:lnTo>
                  <a:lnTo>
                    <a:pt x="23" y="13"/>
                  </a:lnTo>
                  <a:lnTo>
                    <a:pt x="28" y="26"/>
                  </a:lnTo>
                  <a:lnTo>
                    <a:pt x="36" y="38"/>
                  </a:lnTo>
                  <a:close/>
                </a:path>
              </a:pathLst>
            </a:custGeom>
            <a:solidFill>
              <a:srgbClr val="5EFF9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84" name="Freeform 52"/>
            <p:cNvSpPr>
              <a:spLocks/>
            </p:cNvSpPr>
            <p:nvPr/>
          </p:nvSpPr>
          <p:spPr bwMode="auto">
            <a:xfrm>
              <a:off x="717" y="501"/>
              <a:ext cx="72" cy="64"/>
            </a:xfrm>
            <a:custGeom>
              <a:avLst/>
              <a:gdLst/>
              <a:ahLst/>
              <a:cxnLst>
                <a:cxn ang="0">
                  <a:pos x="139" y="46"/>
                </a:cxn>
                <a:cxn ang="0">
                  <a:pos x="144" y="59"/>
                </a:cxn>
                <a:cxn ang="0">
                  <a:pos x="146" y="71"/>
                </a:cxn>
                <a:cxn ang="0">
                  <a:pos x="143" y="82"/>
                </a:cxn>
                <a:cxn ang="0">
                  <a:pos x="133" y="94"/>
                </a:cxn>
                <a:cxn ang="0">
                  <a:pos x="123" y="99"/>
                </a:cxn>
                <a:cxn ang="0">
                  <a:pos x="111" y="105"/>
                </a:cxn>
                <a:cxn ang="0">
                  <a:pos x="100" y="114"/>
                </a:cxn>
                <a:cxn ang="0">
                  <a:pos x="89" y="120"/>
                </a:cxn>
                <a:cxn ang="0">
                  <a:pos x="76" y="125"/>
                </a:cxn>
                <a:cxn ang="0">
                  <a:pos x="64" y="128"/>
                </a:cxn>
                <a:cxn ang="0">
                  <a:pos x="49" y="128"/>
                </a:cxn>
                <a:cxn ang="0">
                  <a:pos x="35" y="122"/>
                </a:cxn>
                <a:cxn ang="0">
                  <a:pos x="18" y="112"/>
                </a:cxn>
                <a:cxn ang="0">
                  <a:pos x="7" y="97"/>
                </a:cxn>
                <a:cxn ang="0">
                  <a:pos x="0" y="81"/>
                </a:cxn>
                <a:cxn ang="0">
                  <a:pos x="7" y="63"/>
                </a:cxn>
                <a:cxn ang="0">
                  <a:pos x="12" y="53"/>
                </a:cxn>
                <a:cxn ang="0">
                  <a:pos x="18" y="44"/>
                </a:cxn>
                <a:cxn ang="0">
                  <a:pos x="23" y="35"/>
                </a:cxn>
                <a:cxn ang="0">
                  <a:pos x="30" y="25"/>
                </a:cxn>
                <a:cxn ang="0">
                  <a:pos x="38" y="17"/>
                </a:cxn>
                <a:cxn ang="0">
                  <a:pos x="45" y="8"/>
                </a:cxn>
                <a:cxn ang="0">
                  <a:pos x="53" y="3"/>
                </a:cxn>
                <a:cxn ang="0">
                  <a:pos x="63" y="0"/>
                </a:cxn>
                <a:cxn ang="0">
                  <a:pos x="74" y="2"/>
                </a:cxn>
                <a:cxn ang="0">
                  <a:pos x="84" y="3"/>
                </a:cxn>
                <a:cxn ang="0">
                  <a:pos x="94" y="7"/>
                </a:cxn>
                <a:cxn ang="0">
                  <a:pos x="103" y="13"/>
                </a:cxn>
                <a:cxn ang="0">
                  <a:pos x="113" y="20"/>
                </a:cxn>
                <a:cxn ang="0">
                  <a:pos x="123" y="26"/>
                </a:cxn>
                <a:cxn ang="0">
                  <a:pos x="131" y="36"/>
                </a:cxn>
                <a:cxn ang="0">
                  <a:pos x="139" y="46"/>
                </a:cxn>
              </a:cxnLst>
              <a:rect l="0" t="0" r="r" b="b"/>
              <a:pathLst>
                <a:path w="146" h="128">
                  <a:moveTo>
                    <a:pt x="139" y="46"/>
                  </a:moveTo>
                  <a:lnTo>
                    <a:pt x="144" y="59"/>
                  </a:lnTo>
                  <a:lnTo>
                    <a:pt x="146" y="71"/>
                  </a:lnTo>
                  <a:lnTo>
                    <a:pt x="143" y="82"/>
                  </a:lnTo>
                  <a:lnTo>
                    <a:pt x="133" y="94"/>
                  </a:lnTo>
                  <a:lnTo>
                    <a:pt x="123" y="99"/>
                  </a:lnTo>
                  <a:lnTo>
                    <a:pt x="111" y="105"/>
                  </a:lnTo>
                  <a:lnTo>
                    <a:pt x="100" y="114"/>
                  </a:lnTo>
                  <a:lnTo>
                    <a:pt x="89" y="120"/>
                  </a:lnTo>
                  <a:lnTo>
                    <a:pt x="76" y="125"/>
                  </a:lnTo>
                  <a:lnTo>
                    <a:pt x="64" y="128"/>
                  </a:lnTo>
                  <a:lnTo>
                    <a:pt x="49" y="128"/>
                  </a:lnTo>
                  <a:lnTo>
                    <a:pt x="35" y="122"/>
                  </a:lnTo>
                  <a:lnTo>
                    <a:pt x="18" y="112"/>
                  </a:lnTo>
                  <a:lnTo>
                    <a:pt x="7" y="97"/>
                  </a:lnTo>
                  <a:lnTo>
                    <a:pt x="0" y="81"/>
                  </a:lnTo>
                  <a:lnTo>
                    <a:pt x="7" y="63"/>
                  </a:lnTo>
                  <a:lnTo>
                    <a:pt x="12" y="53"/>
                  </a:lnTo>
                  <a:lnTo>
                    <a:pt x="18" y="44"/>
                  </a:lnTo>
                  <a:lnTo>
                    <a:pt x="23" y="35"/>
                  </a:lnTo>
                  <a:lnTo>
                    <a:pt x="30" y="25"/>
                  </a:lnTo>
                  <a:lnTo>
                    <a:pt x="38" y="17"/>
                  </a:lnTo>
                  <a:lnTo>
                    <a:pt x="45" y="8"/>
                  </a:lnTo>
                  <a:lnTo>
                    <a:pt x="53" y="3"/>
                  </a:lnTo>
                  <a:lnTo>
                    <a:pt x="63" y="0"/>
                  </a:lnTo>
                  <a:lnTo>
                    <a:pt x="74" y="2"/>
                  </a:lnTo>
                  <a:lnTo>
                    <a:pt x="84" y="3"/>
                  </a:lnTo>
                  <a:lnTo>
                    <a:pt x="94" y="7"/>
                  </a:lnTo>
                  <a:lnTo>
                    <a:pt x="103" y="13"/>
                  </a:lnTo>
                  <a:lnTo>
                    <a:pt x="113" y="20"/>
                  </a:lnTo>
                  <a:lnTo>
                    <a:pt x="123" y="26"/>
                  </a:lnTo>
                  <a:lnTo>
                    <a:pt x="131" y="36"/>
                  </a:lnTo>
                  <a:lnTo>
                    <a:pt x="139"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83" name="Freeform 51"/>
            <p:cNvSpPr>
              <a:spLocks/>
            </p:cNvSpPr>
            <p:nvPr/>
          </p:nvSpPr>
          <p:spPr bwMode="auto">
            <a:xfrm>
              <a:off x="606" y="519"/>
              <a:ext cx="66" cy="60"/>
            </a:xfrm>
            <a:custGeom>
              <a:avLst/>
              <a:gdLst/>
              <a:ahLst/>
              <a:cxnLst>
                <a:cxn ang="0">
                  <a:pos x="121" y="13"/>
                </a:cxn>
                <a:cxn ang="0">
                  <a:pos x="116" y="20"/>
                </a:cxn>
                <a:cxn ang="0">
                  <a:pos x="116" y="28"/>
                </a:cxn>
                <a:cxn ang="0">
                  <a:pos x="116" y="38"/>
                </a:cxn>
                <a:cxn ang="0">
                  <a:pos x="116" y="44"/>
                </a:cxn>
                <a:cxn ang="0">
                  <a:pos x="125" y="49"/>
                </a:cxn>
                <a:cxn ang="0">
                  <a:pos x="129" y="56"/>
                </a:cxn>
                <a:cxn ang="0">
                  <a:pos x="133" y="62"/>
                </a:cxn>
                <a:cxn ang="0">
                  <a:pos x="133" y="72"/>
                </a:cxn>
                <a:cxn ang="0">
                  <a:pos x="118" y="84"/>
                </a:cxn>
                <a:cxn ang="0">
                  <a:pos x="103" y="94"/>
                </a:cxn>
                <a:cxn ang="0">
                  <a:pos x="89" y="103"/>
                </a:cxn>
                <a:cxn ang="0">
                  <a:pos x="72" y="112"/>
                </a:cxn>
                <a:cxn ang="0">
                  <a:pos x="58" y="117"/>
                </a:cxn>
                <a:cxn ang="0">
                  <a:pos x="41" y="118"/>
                </a:cxn>
                <a:cxn ang="0">
                  <a:pos x="23" y="115"/>
                </a:cxn>
                <a:cxn ang="0">
                  <a:pos x="7" y="107"/>
                </a:cxn>
                <a:cxn ang="0">
                  <a:pos x="2" y="90"/>
                </a:cxn>
                <a:cxn ang="0">
                  <a:pos x="0" y="71"/>
                </a:cxn>
                <a:cxn ang="0">
                  <a:pos x="2" y="54"/>
                </a:cxn>
                <a:cxn ang="0">
                  <a:pos x="12" y="41"/>
                </a:cxn>
                <a:cxn ang="0">
                  <a:pos x="7" y="36"/>
                </a:cxn>
                <a:cxn ang="0">
                  <a:pos x="5" y="29"/>
                </a:cxn>
                <a:cxn ang="0">
                  <a:pos x="7" y="23"/>
                </a:cxn>
                <a:cxn ang="0">
                  <a:pos x="7" y="18"/>
                </a:cxn>
                <a:cxn ang="0">
                  <a:pos x="20" y="5"/>
                </a:cxn>
                <a:cxn ang="0">
                  <a:pos x="33" y="0"/>
                </a:cxn>
                <a:cxn ang="0">
                  <a:pos x="46" y="0"/>
                </a:cxn>
                <a:cxn ang="0">
                  <a:pos x="59" y="5"/>
                </a:cxn>
                <a:cxn ang="0">
                  <a:pos x="74" y="10"/>
                </a:cxn>
                <a:cxn ang="0">
                  <a:pos x="89" y="15"/>
                </a:cxn>
                <a:cxn ang="0">
                  <a:pos x="105" y="16"/>
                </a:cxn>
                <a:cxn ang="0">
                  <a:pos x="121" y="13"/>
                </a:cxn>
              </a:cxnLst>
              <a:rect l="0" t="0" r="r" b="b"/>
              <a:pathLst>
                <a:path w="133" h="118">
                  <a:moveTo>
                    <a:pt x="121" y="13"/>
                  </a:moveTo>
                  <a:lnTo>
                    <a:pt x="116" y="20"/>
                  </a:lnTo>
                  <a:lnTo>
                    <a:pt x="116" y="28"/>
                  </a:lnTo>
                  <a:lnTo>
                    <a:pt x="116" y="38"/>
                  </a:lnTo>
                  <a:lnTo>
                    <a:pt x="116" y="44"/>
                  </a:lnTo>
                  <a:lnTo>
                    <a:pt x="125" y="49"/>
                  </a:lnTo>
                  <a:lnTo>
                    <a:pt x="129" y="56"/>
                  </a:lnTo>
                  <a:lnTo>
                    <a:pt x="133" y="62"/>
                  </a:lnTo>
                  <a:lnTo>
                    <a:pt x="133" y="72"/>
                  </a:lnTo>
                  <a:lnTo>
                    <a:pt x="118" y="84"/>
                  </a:lnTo>
                  <a:lnTo>
                    <a:pt x="103" y="94"/>
                  </a:lnTo>
                  <a:lnTo>
                    <a:pt x="89" y="103"/>
                  </a:lnTo>
                  <a:lnTo>
                    <a:pt x="72" y="112"/>
                  </a:lnTo>
                  <a:lnTo>
                    <a:pt x="58" y="117"/>
                  </a:lnTo>
                  <a:lnTo>
                    <a:pt x="41" y="118"/>
                  </a:lnTo>
                  <a:lnTo>
                    <a:pt x="23" y="115"/>
                  </a:lnTo>
                  <a:lnTo>
                    <a:pt x="7" y="107"/>
                  </a:lnTo>
                  <a:lnTo>
                    <a:pt x="2" y="90"/>
                  </a:lnTo>
                  <a:lnTo>
                    <a:pt x="0" y="71"/>
                  </a:lnTo>
                  <a:lnTo>
                    <a:pt x="2" y="54"/>
                  </a:lnTo>
                  <a:lnTo>
                    <a:pt x="12" y="41"/>
                  </a:lnTo>
                  <a:lnTo>
                    <a:pt x="7" y="36"/>
                  </a:lnTo>
                  <a:lnTo>
                    <a:pt x="5" y="29"/>
                  </a:lnTo>
                  <a:lnTo>
                    <a:pt x="7" y="23"/>
                  </a:lnTo>
                  <a:lnTo>
                    <a:pt x="7" y="18"/>
                  </a:lnTo>
                  <a:lnTo>
                    <a:pt x="20" y="5"/>
                  </a:lnTo>
                  <a:lnTo>
                    <a:pt x="33" y="0"/>
                  </a:lnTo>
                  <a:lnTo>
                    <a:pt x="46" y="0"/>
                  </a:lnTo>
                  <a:lnTo>
                    <a:pt x="59" y="5"/>
                  </a:lnTo>
                  <a:lnTo>
                    <a:pt x="74" y="10"/>
                  </a:lnTo>
                  <a:lnTo>
                    <a:pt x="89" y="15"/>
                  </a:lnTo>
                  <a:lnTo>
                    <a:pt x="105" y="16"/>
                  </a:lnTo>
                  <a:lnTo>
                    <a:pt x="121"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82" name="Freeform 50"/>
            <p:cNvSpPr>
              <a:spLocks/>
            </p:cNvSpPr>
            <p:nvPr/>
          </p:nvSpPr>
          <p:spPr bwMode="auto">
            <a:xfrm>
              <a:off x="665" y="532"/>
              <a:ext cx="96" cy="117"/>
            </a:xfrm>
            <a:custGeom>
              <a:avLst/>
              <a:gdLst/>
              <a:ahLst/>
              <a:cxnLst>
                <a:cxn ang="0">
                  <a:pos x="71" y="42"/>
                </a:cxn>
                <a:cxn ang="0">
                  <a:pos x="78" y="54"/>
                </a:cxn>
                <a:cxn ang="0">
                  <a:pos x="86" y="64"/>
                </a:cxn>
                <a:cxn ang="0">
                  <a:pos x="94" y="70"/>
                </a:cxn>
                <a:cxn ang="0">
                  <a:pos x="104" y="75"/>
                </a:cxn>
                <a:cxn ang="0">
                  <a:pos x="114" y="80"/>
                </a:cxn>
                <a:cxn ang="0">
                  <a:pos x="124" y="83"/>
                </a:cxn>
                <a:cxn ang="0">
                  <a:pos x="133" y="90"/>
                </a:cxn>
                <a:cxn ang="0">
                  <a:pos x="143" y="97"/>
                </a:cxn>
                <a:cxn ang="0">
                  <a:pos x="191" y="97"/>
                </a:cxn>
                <a:cxn ang="0">
                  <a:pos x="179" y="116"/>
                </a:cxn>
                <a:cxn ang="0">
                  <a:pos x="169" y="134"/>
                </a:cxn>
                <a:cxn ang="0">
                  <a:pos x="160" y="154"/>
                </a:cxn>
                <a:cxn ang="0">
                  <a:pos x="148" y="174"/>
                </a:cxn>
                <a:cxn ang="0">
                  <a:pos x="135" y="192"/>
                </a:cxn>
                <a:cxn ang="0">
                  <a:pos x="120" y="208"/>
                </a:cxn>
                <a:cxn ang="0">
                  <a:pos x="102" y="223"/>
                </a:cxn>
                <a:cxn ang="0">
                  <a:pos x="83" y="235"/>
                </a:cxn>
                <a:cxn ang="0">
                  <a:pos x="70" y="235"/>
                </a:cxn>
                <a:cxn ang="0">
                  <a:pos x="58" y="235"/>
                </a:cxn>
                <a:cxn ang="0">
                  <a:pos x="49" y="235"/>
                </a:cxn>
                <a:cxn ang="0">
                  <a:pos x="39" y="233"/>
                </a:cxn>
                <a:cxn ang="0">
                  <a:pos x="29" y="231"/>
                </a:cxn>
                <a:cxn ang="0">
                  <a:pos x="19" y="228"/>
                </a:cxn>
                <a:cxn ang="0">
                  <a:pos x="11" y="221"/>
                </a:cxn>
                <a:cxn ang="0">
                  <a:pos x="1" y="212"/>
                </a:cxn>
                <a:cxn ang="0">
                  <a:pos x="0" y="184"/>
                </a:cxn>
                <a:cxn ang="0">
                  <a:pos x="5" y="156"/>
                </a:cxn>
                <a:cxn ang="0">
                  <a:pos x="13" y="128"/>
                </a:cxn>
                <a:cxn ang="0">
                  <a:pos x="24" y="101"/>
                </a:cxn>
                <a:cxn ang="0">
                  <a:pos x="36" y="75"/>
                </a:cxn>
                <a:cxn ang="0">
                  <a:pos x="45" y="51"/>
                </a:cxn>
                <a:cxn ang="0">
                  <a:pos x="50" y="24"/>
                </a:cxn>
                <a:cxn ang="0">
                  <a:pos x="50" y="0"/>
                </a:cxn>
                <a:cxn ang="0">
                  <a:pos x="65" y="1"/>
                </a:cxn>
                <a:cxn ang="0">
                  <a:pos x="68" y="14"/>
                </a:cxn>
                <a:cxn ang="0">
                  <a:pos x="67" y="29"/>
                </a:cxn>
                <a:cxn ang="0">
                  <a:pos x="71" y="42"/>
                </a:cxn>
              </a:cxnLst>
              <a:rect l="0" t="0" r="r" b="b"/>
              <a:pathLst>
                <a:path w="191" h="235">
                  <a:moveTo>
                    <a:pt x="71" y="42"/>
                  </a:moveTo>
                  <a:lnTo>
                    <a:pt x="78" y="54"/>
                  </a:lnTo>
                  <a:lnTo>
                    <a:pt x="86" y="64"/>
                  </a:lnTo>
                  <a:lnTo>
                    <a:pt x="94" y="70"/>
                  </a:lnTo>
                  <a:lnTo>
                    <a:pt x="104" y="75"/>
                  </a:lnTo>
                  <a:lnTo>
                    <a:pt x="114" y="80"/>
                  </a:lnTo>
                  <a:lnTo>
                    <a:pt x="124" y="83"/>
                  </a:lnTo>
                  <a:lnTo>
                    <a:pt x="133" y="90"/>
                  </a:lnTo>
                  <a:lnTo>
                    <a:pt x="143" y="97"/>
                  </a:lnTo>
                  <a:lnTo>
                    <a:pt x="191" y="97"/>
                  </a:lnTo>
                  <a:lnTo>
                    <a:pt x="179" y="116"/>
                  </a:lnTo>
                  <a:lnTo>
                    <a:pt x="169" y="134"/>
                  </a:lnTo>
                  <a:lnTo>
                    <a:pt x="160" y="154"/>
                  </a:lnTo>
                  <a:lnTo>
                    <a:pt x="148" y="174"/>
                  </a:lnTo>
                  <a:lnTo>
                    <a:pt x="135" y="192"/>
                  </a:lnTo>
                  <a:lnTo>
                    <a:pt x="120" y="208"/>
                  </a:lnTo>
                  <a:lnTo>
                    <a:pt x="102" y="223"/>
                  </a:lnTo>
                  <a:lnTo>
                    <a:pt x="83" y="235"/>
                  </a:lnTo>
                  <a:lnTo>
                    <a:pt x="70" y="235"/>
                  </a:lnTo>
                  <a:lnTo>
                    <a:pt x="58" y="235"/>
                  </a:lnTo>
                  <a:lnTo>
                    <a:pt x="49" y="235"/>
                  </a:lnTo>
                  <a:lnTo>
                    <a:pt x="39" y="233"/>
                  </a:lnTo>
                  <a:lnTo>
                    <a:pt x="29" y="231"/>
                  </a:lnTo>
                  <a:lnTo>
                    <a:pt x="19" y="228"/>
                  </a:lnTo>
                  <a:lnTo>
                    <a:pt x="11" y="221"/>
                  </a:lnTo>
                  <a:lnTo>
                    <a:pt x="1" y="212"/>
                  </a:lnTo>
                  <a:lnTo>
                    <a:pt x="0" y="184"/>
                  </a:lnTo>
                  <a:lnTo>
                    <a:pt x="5" y="156"/>
                  </a:lnTo>
                  <a:lnTo>
                    <a:pt x="13" y="128"/>
                  </a:lnTo>
                  <a:lnTo>
                    <a:pt x="24" y="101"/>
                  </a:lnTo>
                  <a:lnTo>
                    <a:pt x="36" y="75"/>
                  </a:lnTo>
                  <a:lnTo>
                    <a:pt x="45" y="51"/>
                  </a:lnTo>
                  <a:lnTo>
                    <a:pt x="50" y="24"/>
                  </a:lnTo>
                  <a:lnTo>
                    <a:pt x="50" y="0"/>
                  </a:lnTo>
                  <a:lnTo>
                    <a:pt x="65" y="1"/>
                  </a:lnTo>
                  <a:lnTo>
                    <a:pt x="68" y="14"/>
                  </a:lnTo>
                  <a:lnTo>
                    <a:pt x="67" y="29"/>
                  </a:lnTo>
                  <a:lnTo>
                    <a:pt x="71" y="42"/>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81" name="Freeform 49"/>
            <p:cNvSpPr>
              <a:spLocks/>
            </p:cNvSpPr>
            <p:nvPr/>
          </p:nvSpPr>
          <p:spPr bwMode="auto">
            <a:xfrm>
              <a:off x="631" y="583"/>
              <a:ext cx="127" cy="217"/>
            </a:xfrm>
            <a:custGeom>
              <a:avLst/>
              <a:gdLst/>
              <a:ahLst/>
              <a:cxnLst>
                <a:cxn ang="0">
                  <a:pos x="38" y="134"/>
                </a:cxn>
                <a:cxn ang="0">
                  <a:pos x="47" y="147"/>
                </a:cxn>
                <a:cxn ang="0">
                  <a:pos x="59" y="157"/>
                </a:cxn>
                <a:cxn ang="0">
                  <a:pos x="70" y="167"/>
                </a:cxn>
                <a:cxn ang="0">
                  <a:pos x="85" y="173"/>
                </a:cxn>
                <a:cxn ang="0">
                  <a:pos x="100" y="178"/>
                </a:cxn>
                <a:cxn ang="0">
                  <a:pos x="114" y="178"/>
                </a:cxn>
                <a:cxn ang="0">
                  <a:pos x="131" y="176"/>
                </a:cxn>
                <a:cxn ang="0">
                  <a:pos x="147" y="171"/>
                </a:cxn>
                <a:cxn ang="0">
                  <a:pos x="152" y="191"/>
                </a:cxn>
                <a:cxn ang="0">
                  <a:pos x="162" y="208"/>
                </a:cxn>
                <a:cxn ang="0">
                  <a:pos x="175" y="222"/>
                </a:cxn>
                <a:cxn ang="0">
                  <a:pos x="189" y="239"/>
                </a:cxn>
                <a:cxn ang="0">
                  <a:pos x="202" y="239"/>
                </a:cxn>
                <a:cxn ang="0">
                  <a:pos x="212" y="242"/>
                </a:cxn>
                <a:cxn ang="0">
                  <a:pos x="220" y="249"/>
                </a:cxn>
                <a:cxn ang="0">
                  <a:pos x="227" y="257"/>
                </a:cxn>
                <a:cxn ang="0">
                  <a:pos x="234" y="267"/>
                </a:cxn>
                <a:cxn ang="0">
                  <a:pos x="240" y="277"/>
                </a:cxn>
                <a:cxn ang="0">
                  <a:pos x="247" y="285"/>
                </a:cxn>
                <a:cxn ang="0">
                  <a:pos x="255" y="293"/>
                </a:cxn>
                <a:cxn ang="0">
                  <a:pos x="253" y="300"/>
                </a:cxn>
                <a:cxn ang="0">
                  <a:pos x="247" y="306"/>
                </a:cxn>
                <a:cxn ang="0">
                  <a:pos x="240" y="313"/>
                </a:cxn>
                <a:cxn ang="0">
                  <a:pos x="232" y="319"/>
                </a:cxn>
                <a:cxn ang="0">
                  <a:pos x="222" y="326"/>
                </a:cxn>
                <a:cxn ang="0">
                  <a:pos x="214" y="333"/>
                </a:cxn>
                <a:cxn ang="0">
                  <a:pos x="206" y="341"/>
                </a:cxn>
                <a:cxn ang="0">
                  <a:pos x="201" y="347"/>
                </a:cxn>
                <a:cxn ang="0">
                  <a:pos x="189" y="370"/>
                </a:cxn>
                <a:cxn ang="0">
                  <a:pos x="189" y="393"/>
                </a:cxn>
                <a:cxn ang="0">
                  <a:pos x="185" y="415"/>
                </a:cxn>
                <a:cxn ang="0">
                  <a:pos x="163" y="434"/>
                </a:cxn>
                <a:cxn ang="0">
                  <a:pos x="147" y="403"/>
                </a:cxn>
                <a:cxn ang="0">
                  <a:pos x="137" y="370"/>
                </a:cxn>
                <a:cxn ang="0">
                  <a:pos x="129" y="337"/>
                </a:cxn>
                <a:cxn ang="0">
                  <a:pos x="121" y="303"/>
                </a:cxn>
                <a:cxn ang="0">
                  <a:pos x="113" y="270"/>
                </a:cxn>
                <a:cxn ang="0">
                  <a:pos x="98" y="239"/>
                </a:cxn>
                <a:cxn ang="0">
                  <a:pos x="78" y="211"/>
                </a:cxn>
                <a:cxn ang="0">
                  <a:pos x="49" y="188"/>
                </a:cxn>
                <a:cxn ang="0">
                  <a:pos x="0" y="101"/>
                </a:cxn>
                <a:cxn ang="0">
                  <a:pos x="0" y="89"/>
                </a:cxn>
                <a:cxn ang="0">
                  <a:pos x="0" y="74"/>
                </a:cxn>
                <a:cxn ang="0">
                  <a:pos x="0" y="60"/>
                </a:cxn>
                <a:cxn ang="0">
                  <a:pos x="2" y="43"/>
                </a:cxn>
                <a:cxn ang="0">
                  <a:pos x="7" y="30"/>
                </a:cxn>
                <a:cxn ang="0">
                  <a:pos x="13" y="19"/>
                </a:cxn>
                <a:cxn ang="0">
                  <a:pos x="25" y="14"/>
                </a:cxn>
                <a:cxn ang="0">
                  <a:pos x="42" y="12"/>
                </a:cxn>
                <a:cxn ang="0">
                  <a:pos x="54" y="0"/>
                </a:cxn>
                <a:cxn ang="0">
                  <a:pos x="44" y="30"/>
                </a:cxn>
                <a:cxn ang="0">
                  <a:pos x="38" y="61"/>
                </a:cxn>
                <a:cxn ang="0">
                  <a:pos x="36" y="96"/>
                </a:cxn>
                <a:cxn ang="0">
                  <a:pos x="38" y="134"/>
                </a:cxn>
              </a:cxnLst>
              <a:rect l="0" t="0" r="r" b="b"/>
              <a:pathLst>
                <a:path w="255" h="434">
                  <a:moveTo>
                    <a:pt x="38" y="134"/>
                  </a:moveTo>
                  <a:lnTo>
                    <a:pt x="47" y="147"/>
                  </a:lnTo>
                  <a:lnTo>
                    <a:pt x="59" y="157"/>
                  </a:lnTo>
                  <a:lnTo>
                    <a:pt x="70" y="167"/>
                  </a:lnTo>
                  <a:lnTo>
                    <a:pt x="85" y="173"/>
                  </a:lnTo>
                  <a:lnTo>
                    <a:pt x="100" y="178"/>
                  </a:lnTo>
                  <a:lnTo>
                    <a:pt x="114" y="178"/>
                  </a:lnTo>
                  <a:lnTo>
                    <a:pt x="131" y="176"/>
                  </a:lnTo>
                  <a:lnTo>
                    <a:pt x="147" y="171"/>
                  </a:lnTo>
                  <a:lnTo>
                    <a:pt x="152" y="191"/>
                  </a:lnTo>
                  <a:lnTo>
                    <a:pt x="162" y="208"/>
                  </a:lnTo>
                  <a:lnTo>
                    <a:pt x="175" y="222"/>
                  </a:lnTo>
                  <a:lnTo>
                    <a:pt x="189" y="239"/>
                  </a:lnTo>
                  <a:lnTo>
                    <a:pt x="202" y="239"/>
                  </a:lnTo>
                  <a:lnTo>
                    <a:pt x="212" y="242"/>
                  </a:lnTo>
                  <a:lnTo>
                    <a:pt x="220" y="249"/>
                  </a:lnTo>
                  <a:lnTo>
                    <a:pt x="227" y="257"/>
                  </a:lnTo>
                  <a:lnTo>
                    <a:pt x="234" y="267"/>
                  </a:lnTo>
                  <a:lnTo>
                    <a:pt x="240" y="277"/>
                  </a:lnTo>
                  <a:lnTo>
                    <a:pt x="247" y="285"/>
                  </a:lnTo>
                  <a:lnTo>
                    <a:pt x="255" y="293"/>
                  </a:lnTo>
                  <a:lnTo>
                    <a:pt x="253" y="300"/>
                  </a:lnTo>
                  <a:lnTo>
                    <a:pt x="247" y="306"/>
                  </a:lnTo>
                  <a:lnTo>
                    <a:pt x="240" y="313"/>
                  </a:lnTo>
                  <a:lnTo>
                    <a:pt x="232" y="319"/>
                  </a:lnTo>
                  <a:lnTo>
                    <a:pt x="222" y="326"/>
                  </a:lnTo>
                  <a:lnTo>
                    <a:pt x="214" y="333"/>
                  </a:lnTo>
                  <a:lnTo>
                    <a:pt x="206" y="341"/>
                  </a:lnTo>
                  <a:lnTo>
                    <a:pt x="201" y="347"/>
                  </a:lnTo>
                  <a:lnTo>
                    <a:pt x="189" y="370"/>
                  </a:lnTo>
                  <a:lnTo>
                    <a:pt x="189" y="393"/>
                  </a:lnTo>
                  <a:lnTo>
                    <a:pt x="185" y="415"/>
                  </a:lnTo>
                  <a:lnTo>
                    <a:pt x="163" y="434"/>
                  </a:lnTo>
                  <a:lnTo>
                    <a:pt x="147" y="403"/>
                  </a:lnTo>
                  <a:lnTo>
                    <a:pt x="137" y="370"/>
                  </a:lnTo>
                  <a:lnTo>
                    <a:pt x="129" y="337"/>
                  </a:lnTo>
                  <a:lnTo>
                    <a:pt x="121" y="303"/>
                  </a:lnTo>
                  <a:lnTo>
                    <a:pt x="113" y="270"/>
                  </a:lnTo>
                  <a:lnTo>
                    <a:pt x="98" y="239"/>
                  </a:lnTo>
                  <a:lnTo>
                    <a:pt x="78" y="211"/>
                  </a:lnTo>
                  <a:lnTo>
                    <a:pt x="49" y="188"/>
                  </a:lnTo>
                  <a:lnTo>
                    <a:pt x="0" y="101"/>
                  </a:lnTo>
                  <a:lnTo>
                    <a:pt x="0" y="89"/>
                  </a:lnTo>
                  <a:lnTo>
                    <a:pt x="0" y="74"/>
                  </a:lnTo>
                  <a:lnTo>
                    <a:pt x="0" y="60"/>
                  </a:lnTo>
                  <a:lnTo>
                    <a:pt x="2" y="43"/>
                  </a:lnTo>
                  <a:lnTo>
                    <a:pt x="7" y="30"/>
                  </a:lnTo>
                  <a:lnTo>
                    <a:pt x="13" y="19"/>
                  </a:lnTo>
                  <a:lnTo>
                    <a:pt x="25" y="14"/>
                  </a:lnTo>
                  <a:lnTo>
                    <a:pt x="42" y="12"/>
                  </a:lnTo>
                  <a:lnTo>
                    <a:pt x="54" y="0"/>
                  </a:lnTo>
                  <a:lnTo>
                    <a:pt x="44" y="30"/>
                  </a:lnTo>
                  <a:lnTo>
                    <a:pt x="38" y="61"/>
                  </a:lnTo>
                  <a:lnTo>
                    <a:pt x="36" y="96"/>
                  </a:lnTo>
                  <a:lnTo>
                    <a:pt x="38" y="134"/>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80" name="Freeform 48"/>
            <p:cNvSpPr>
              <a:spLocks/>
            </p:cNvSpPr>
            <p:nvPr/>
          </p:nvSpPr>
          <p:spPr bwMode="auto">
            <a:xfrm>
              <a:off x="111" y="635"/>
              <a:ext cx="76" cy="50"/>
            </a:xfrm>
            <a:custGeom>
              <a:avLst/>
              <a:gdLst/>
              <a:ahLst/>
              <a:cxnLst>
                <a:cxn ang="0">
                  <a:pos x="145" y="46"/>
                </a:cxn>
                <a:cxn ang="0">
                  <a:pos x="149" y="53"/>
                </a:cxn>
                <a:cxn ang="0">
                  <a:pos x="150" y="58"/>
                </a:cxn>
                <a:cxn ang="0">
                  <a:pos x="152" y="64"/>
                </a:cxn>
                <a:cxn ang="0">
                  <a:pos x="152" y="72"/>
                </a:cxn>
                <a:cxn ang="0">
                  <a:pos x="147" y="79"/>
                </a:cxn>
                <a:cxn ang="0">
                  <a:pos x="140" y="86"/>
                </a:cxn>
                <a:cxn ang="0">
                  <a:pos x="136" y="89"/>
                </a:cxn>
                <a:cxn ang="0">
                  <a:pos x="129" y="92"/>
                </a:cxn>
                <a:cxn ang="0">
                  <a:pos x="122" y="95"/>
                </a:cxn>
                <a:cxn ang="0">
                  <a:pos x="116" y="97"/>
                </a:cxn>
                <a:cxn ang="0">
                  <a:pos x="109" y="99"/>
                </a:cxn>
                <a:cxn ang="0">
                  <a:pos x="103" y="100"/>
                </a:cxn>
                <a:cxn ang="0">
                  <a:pos x="95" y="89"/>
                </a:cxn>
                <a:cxn ang="0">
                  <a:pos x="85" y="79"/>
                </a:cxn>
                <a:cxn ang="0">
                  <a:pos x="72" y="72"/>
                </a:cxn>
                <a:cxn ang="0">
                  <a:pos x="59" y="66"/>
                </a:cxn>
                <a:cxn ang="0">
                  <a:pos x="44" y="59"/>
                </a:cxn>
                <a:cxn ang="0">
                  <a:pos x="29" y="53"/>
                </a:cxn>
                <a:cxn ang="0">
                  <a:pos x="15" y="48"/>
                </a:cxn>
                <a:cxn ang="0">
                  <a:pos x="0" y="41"/>
                </a:cxn>
                <a:cxn ang="0">
                  <a:pos x="5" y="33"/>
                </a:cxn>
                <a:cxn ang="0">
                  <a:pos x="11" y="23"/>
                </a:cxn>
                <a:cxn ang="0">
                  <a:pos x="20" y="15"/>
                </a:cxn>
                <a:cxn ang="0">
                  <a:pos x="29" y="8"/>
                </a:cxn>
                <a:cxn ang="0">
                  <a:pos x="39" y="3"/>
                </a:cxn>
                <a:cxn ang="0">
                  <a:pos x="49" y="0"/>
                </a:cxn>
                <a:cxn ang="0">
                  <a:pos x="57" y="2"/>
                </a:cxn>
                <a:cxn ang="0">
                  <a:pos x="64" y="7"/>
                </a:cxn>
                <a:cxn ang="0">
                  <a:pos x="74" y="12"/>
                </a:cxn>
                <a:cxn ang="0">
                  <a:pos x="83" y="18"/>
                </a:cxn>
                <a:cxn ang="0">
                  <a:pos x="93" y="25"/>
                </a:cxn>
                <a:cxn ang="0">
                  <a:pos x="103" y="31"/>
                </a:cxn>
                <a:cxn ang="0">
                  <a:pos x="113" y="38"/>
                </a:cxn>
                <a:cxn ang="0">
                  <a:pos x="124" y="41"/>
                </a:cxn>
                <a:cxn ang="0">
                  <a:pos x="134" y="44"/>
                </a:cxn>
                <a:cxn ang="0">
                  <a:pos x="145" y="46"/>
                </a:cxn>
              </a:cxnLst>
              <a:rect l="0" t="0" r="r" b="b"/>
              <a:pathLst>
                <a:path w="152" h="100">
                  <a:moveTo>
                    <a:pt x="145" y="46"/>
                  </a:moveTo>
                  <a:lnTo>
                    <a:pt x="149" y="53"/>
                  </a:lnTo>
                  <a:lnTo>
                    <a:pt x="150" y="58"/>
                  </a:lnTo>
                  <a:lnTo>
                    <a:pt x="152" y="64"/>
                  </a:lnTo>
                  <a:lnTo>
                    <a:pt x="152" y="72"/>
                  </a:lnTo>
                  <a:lnTo>
                    <a:pt x="147" y="79"/>
                  </a:lnTo>
                  <a:lnTo>
                    <a:pt x="140" y="86"/>
                  </a:lnTo>
                  <a:lnTo>
                    <a:pt x="136" y="89"/>
                  </a:lnTo>
                  <a:lnTo>
                    <a:pt x="129" y="92"/>
                  </a:lnTo>
                  <a:lnTo>
                    <a:pt x="122" y="95"/>
                  </a:lnTo>
                  <a:lnTo>
                    <a:pt x="116" y="97"/>
                  </a:lnTo>
                  <a:lnTo>
                    <a:pt x="109" y="99"/>
                  </a:lnTo>
                  <a:lnTo>
                    <a:pt x="103" y="100"/>
                  </a:lnTo>
                  <a:lnTo>
                    <a:pt x="95" y="89"/>
                  </a:lnTo>
                  <a:lnTo>
                    <a:pt x="85" y="79"/>
                  </a:lnTo>
                  <a:lnTo>
                    <a:pt x="72" y="72"/>
                  </a:lnTo>
                  <a:lnTo>
                    <a:pt x="59" y="66"/>
                  </a:lnTo>
                  <a:lnTo>
                    <a:pt x="44" y="59"/>
                  </a:lnTo>
                  <a:lnTo>
                    <a:pt x="29" y="53"/>
                  </a:lnTo>
                  <a:lnTo>
                    <a:pt x="15" y="48"/>
                  </a:lnTo>
                  <a:lnTo>
                    <a:pt x="0" y="41"/>
                  </a:lnTo>
                  <a:lnTo>
                    <a:pt x="5" y="33"/>
                  </a:lnTo>
                  <a:lnTo>
                    <a:pt x="11" y="23"/>
                  </a:lnTo>
                  <a:lnTo>
                    <a:pt x="20" y="15"/>
                  </a:lnTo>
                  <a:lnTo>
                    <a:pt x="29" y="8"/>
                  </a:lnTo>
                  <a:lnTo>
                    <a:pt x="39" y="3"/>
                  </a:lnTo>
                  <a:lnTo>
                    <a:pt x="49" y="0"/>
                  </a:lnTo>
                  <a:lnTo>
                    <a:pt x="57" y="2"/>
                  </a:lnTo>
                  <a:lnTo>
                    <a:pt x="64" y="7"/>
                  </a:lnTo>
                  <a:lnTo>
                    <a:pt x="74" y="12"/>
                  </a:lnTo>
                  <a:lnTo>
                    <a:pt x="83" y="18"/>
                  </a:lnTo>
                  <a:lnTo>
                    <a:pt x="93" y="25"/>
                  </a:lnTo>
                  <a:lnTo>
                    <a:pt x="103" y="31"/>
                  </a:lnTo>
                  <a:lnTo>
                    <a:pt x="113" y="38"/>
                  </a:lnTo>
                  <a:lnTo>
                    <a:pt x="124" y="41"/>
                  </a:lnTo>
                  <a:lnTo>
                    <a:pt x="134" y="44"/>
                  </a:lnTo>
                  <a:lnTo>
                    <a:pt x="145" y="46"/>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79" name="Freeform 47"/>
            <p:cNvSpPr>
              <a:spLocks/>
            </p:cNvSpPr>
            <p:nvPr/>
          </p:nvSpPr>
          <p:spPr bwMode="auto">
            <a:xfrm>
              <a:off x="766" y="644"/>
              <a:ext cx="86" cy="68"/>
            </a:xfrm>
            <a:custGeom>
              <a:avLst/>
              <a:gdLst/>
              <a:ahLst/>
              <a:cxnLst>
                <a:cxn ang="0">
                  <a:pos x="170" y="7"/>
                </a:cxn>
                <a:cxn ang="0">
                  <a:pos x="173" y="28"/>
                </a:cxn>
                <a:cxn ang="0">
                  <a:pos x="169" y="46"/>
                </a:cxn>
                <a:cxn ang="0">
                  <a:pos x="159" y="64"/>
                </a:cxn>
                <a:cxn ang="0">
                  <a:pos x="146" y="79"/>
                </a:cxn>
                <a:cxn ang="0">
                  <a:pos x="129" y="94"/>
                </a:cxn>
                <a:cxn ang="0">
                  <a:pos x="111" y="107"/>
                </a:cxn>
                <a:cxn ang="0">
                  <a:pos x="95" y="118"/>
                </a:cxn>
                <a:cxn ang="0">
                  <a:pos x="79" y="132"/>
                </a:cxn>
                <a:cxn ang="0">
                  <a:pos x="69" y="135"/>
                </a:cxn>
                <a:cxn ang="0">
                  <a:pos x="59" y="137"/>
                </a:cxn>
                <a:cxn ang="0">
                  <a:pos x="49" y="137"/>
                </a:cxn>
                <a:cxn ang="0">
                  <a:pos x="40" y="135"/>
                </a:cxn>
                <a:cxn ang="0">
                  <a:pos x="30" y="132"/>
                </a:cxn>
                <a:cxn ang="0">
                  <a:pos x="20" y="130"/>
                </a:cxn>
                <a:cxn ang="0">
                  <a:pos x="12" y="127"/>
                </a:cxn>
                <a:cxn ang="0">
                  <a:pos x="2" y="125"/>
                </a:cxn>
                <a:cxn ang="0">
                  <a:pos x="0" y="118"/>
                </a:cxn>
                <a:cxn ang="0">
                  <a:pos x="5" y="115"/>
                </a:cxn>
                <a:cxn ang="0">
                  <a:pos x="12" y="114"/>
                </a:cxn>
                <a:cxn ang="0">
                  <a:pos x="18" y="110"/>
                </a:cxn>
                <a:cxn ang="0">
                  <a:pos x="38" y="104"/>
                </a:cxn>
                <a:cxn ang="0">
                  <a:pos x="54" y="92"/>
                </a:cxn>
                <a:cxn ang="0">
                  <a:pos x="67" y="77"/>
                </a:cxn>
                <a:cxn ang="0">
                  <a:pos x="79" y="61"/>
                </a:cxn>
                <a:cxn ang="0">
                  <a:pos x="92" y="45"/>
                </a:cxn>
                <a:cxn ang="0">
                  <a:pos x="105" y="28"/>
                </a:cxn>
                <a:cxn ang="0">
                  <a:pos x="120" y="12"/>
                </a:cxn>
                <a:cxn ang="0">
                  <a:pos x="138" y="0"/>
                </a:cxn>
                <a:cxn ang="0">
                  <a:pos x="170" y="7"/>
                </a:cxn>
              </a:cxnLst>
              <a:rect l="0" t="0" r="r" b="b"/>
              <a:pathLst>
                <a:path w="173" h="137">
                  <a:moveTo>
                    <a:pt x="170" y="7"/>
                  </a:moveTo>
                  <a:lnTo>
                    <a:pt x="173" y="28"/>
                  </a:lnTo>
                  <a:lnTo>
                    <a:pt x="169" y="46"/>
                  </a:lnTo>
                  <a:lnTo>
                    <a:pt x="159" y="64"/>
                  </a:lnTo>
                  <a:lnTo>
                    <a:pt x="146" y="79"/>
                  </a:lnTo>
                  <a:lnTo>
                    <a:pt x="129" y="94"/>
                  </a:lnTo>
                  <a:lnTo>
                    <a:pt x="111" y="107"/>
                  </a:lnTo>
                  <a:lnTo>
                    <a:pt x="95" y="118"/>
                  </a:lnTo>
                  <a:lnTo>
                    <a:pt x="79" y="132"/>
                  </a:lnTo>
                  <a:lnTo>
                    <a:pt x="69" y="135"/>
                  </a:lnTo>
                  <a:lnTo>
                    <a:pt x="59" y="137"/>
                  </a:lnTo>
                  <a:lnTo>
                    <a:pt x="49" y="137"/>
                  </a:lnTo>
                  <a:lnTo>
                    <a:pt x="40" y="135"/>
                  </a:lnTo>
                  <a:lnTo>
                    <a:pt x="30" y="132"/>
                  </a:lnTo>
                  <a:lnTo>
                    <a:pt x="20" y="130"/>
                  </a:lnTo>
                  <a:lnTo>
                    <a:pt x="12" y="127"/>
                  </a:lnTo>
                  <a:lnTo>
                    <a:pt x="2" y="125"/>
                  </a:lnTo>
                  <a:lnTo>
                    <a:pt x="0" y="118"/>
                  </a:lnTo>
                  <a:lnTo>
                    <a:pt x="5" y="115"/>
                  </a:lnTo>
                  <a:lnTo>
                    <a:pt x="12" y="114"/>
                  </a:lnTo>
                  <a:lnTo>
                    <a:pt x="18" y="110"/>
                  </a:lnTo>
                  <a:lnTo>
                    <a:pt x="38" y="104"/>
                  </a:lnTo>
                  <a:lnTo>
                    <a:pt x="54" y="92"/>
                  </a:lnTo>
                  <a:lnTo>
                    <a:pt x="67" y="77"/>
                  </a:lnTo>
                  <a:lnTo>
                    <a:pt x="79" y="61"/>
                  </a:lnTo>
                  <a:lnTo>
                    <a:pt x="92" y="45"/>
                  </a:lnTo>
                  <a:lnTo>
                    <a:pt x="105" y="28"/>
                  </a:lnTo>
                  <a:lnTo>
                    <a:pt x="120" y="12"/>
                  </a:lnTo>
                  <a:lnTo>
                    <a:pt x="138" y="0"/>
                  </a:lnTo>
                  <a:lnTo>
                    <a:pt x="170"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78" name="Freeform 46"/>
            <p:cNvSpPr>
              <a:spLocks/>
            </p:cNvSpPr>
            <p:nvPr/>
          </p:nvSpPr>
          <p:spPr bwMode="auto">
            <a:xfrm>
              <a:off x="16" y="662"/>
              <a:ext cx="266" cy="302"/>
            </a:xfrm>
            <a:custGeom>
              <a:avLst/>
              <a:gdLst/>
              <a:ahLst/>
              <a:cxnLst>
                <a:cxn ang="0">
                  <a:pos x="491" y="39"/>
                </a:cxn>
                <a:cxn ang="0">
                  <a:pos x="513" y="92"/>
                </a:cxn>
                <a:cxn ang="0">
                  <a:pos x="534" y="143"/>
                </a:cxn>
                <a:cxn ang="0">
                  <a:pos x="433" y="297"/>
                </a:cxn>
                <a:cxn ang="0">
                  <a:pos x="407" y="478"/>
                </a:cxn>
                <a:cxn ang="0">
                  <a:pos x="294" y="560"/>
                </a:cxn>
                <a:cxn ang="0">
                  <a:pos x="263" y="580"/>
                </a:cxn>
                <a:cxn ang="0">
                  <a:pos x="230" y="598"/>
                </a:cxn>
                <a:cxn ang="0">
                  <a:pos x="170" y="503"/>
                </a:cxn>
                <a:cxn ang="0">
                  <a:pos x="69" y="367"/>
                </a:cxn>
                <a:cxn ang="0">
                  <a:pos x="21" y="204"/>
                </a:cxn>
                <a:cxn ang="0">
                  <a:pos x="0" y="133"/>
                </a:cxn>
                <a:cxn ang="0">
                  <a:pos x="62" y="107"/>
                </a:cxn>
                <a:cxn ang="0">
                  <a:pos x="132" y="67"/>
                </a:cxn>
                <a:cxn ang="0">
                  <a:pos x="168" y="115"/>
                </a:cxn>
                <a:cxn ang="0">
                  <a:pos x="206" y="189"/>
                </a:cxn>
                <a:cxn ang="0">
                  <a:pos x="191" y="233"/>
                </a:cxn>
                <a:cxn ang="0">
                  <a:pos x="160" y="253"/>
                </a:cxn>
                <a:cxn ang="0">
                  <a:pos x="124" y="204"/>
                </a:cxn>
                <a:cxn ang="0">
                  <a:pos x="103" y="143"/>
                </a:cxn>
                <a:cxn ang="0">
                  <a:pos x="78" y="158"/>
                </a:cxn>
                <a:cxn ang="0">
                  <a:pos x="95" y="212"/>
                </a:cxn>
                <a:cxn ang="0">
                  <a:pos x="113" y="256"/>
                </a:cxn>
                <a:cxn ang="0">
                  <a:pos x="144" y="291"/>
                </a:cxn>
                <a:cxn ang="0">
                  <a:pos x="175" y="297"/>
                </a:cxn>
                <a:cxn ang="0">
                  <a:pos x="194" y="291"/>
                </a:cxn>
                <a:cxn ang="0">
                  <a:pos x="212" y="274"/>
                </a:cxn>
                <a:cxn ang="0">
                  <a:pos x="255" y="297"/>
                </a:cxn>
                <a:cxn ang="0">
                  <a:pos x="297" y="319"/>
                </a:cxn>
                <a:cxn ang="0">
                  <a:pos x="322" y="380"/>
                </a:cxn>
                <a:cxn ang="0">
                  <a:pos x="305" y="472"/>
                </a:cxn>
                <a:cxn ang="0">
                  <a:pos x="335" y="447"/>
                </a:cxn>
                <a:cxn ang="0">
                  <a:pos x="353" y="409"/>
                </a:cxn>
                <a:cxn ang="0">
                  <a:pos x="359" y="358"/>
                </a:cxn>
                <a:cxn ang="0">
                  <a:pos x="327" y="299"/>
                </a:cxn>
                <a:cxn ang="0">
                  <a:pos x="268" y="261"/>
                </a:cxn>
                <a:cxn ang="0">
                  <a:pos x="274" y="210"/>
                </a:cxn>
                <a:cxn ang="0">
                  <a:pos x="362" y="200"/>
                </a:cxn>
                <a:cxn ang="0">
                  <a:pos x="442" y="159"/>
                </a:cxn>
                <a:cxn ang="0">
                  <a:pos x="464" y="105"/>
                </a:cxn>
                <a:cxn ang="0">
                  <a:pos x="446" y="92"/>
                </a:cxn>
                <a:cxn ang="0">
                  <a:pos x="426" y="128"/>
                </a:cxn>
                <a:cxn ang="0">
                  <a:pos x="397" y="158"/>
                </a:cxn>
                <a:cxn ang="0">
                  <a:pos x="354" y="168"/>
                </a:cxn>
                <a:cxn ang="0">
                  <a:pos x="315" y="181"/>
                </a:cxn>
                <a:cxn ang="0">
                  <a:pos x="278" y="176"/>
                </a:cxn>
                <a:cxn ang="0">
                  <a:pos x="282" y="130"/>
                </a:cxn>
                <a:cxn ang="0">
                  <a:pos x="296" y="92"/>
                </a:cxn>
                <a:cxn ang="0">
                  <a:pos x="333" y="72"/>
                </a:cxn>
                <a:cxn ang="0">
                  <a:pos x="353" y="53"/>
                </a:cxn>
                <a:cxn ang="0">
                  <a:pos x="371" y="30"/>
                </a:cxn>
                <a:cxn ang="0">
                  <a:pos x="403" y="15"/>
                </a:cxn>
                <a:cxn ang="0">
                  <a:pos x="438" y="2"/>
                </a:cxn>
                <a:cxn ang="0">
                  <a:pos x="473" y="5"/>
                </a:cxn>
              </a:cxnLst>
              <a:rect l="0" t="0" r="r" b="b"/>
              <a:pathLst>
                <a:path w="534" h="603">
                  <a:moveTo>
                    <a:pt x="473" y="5"/>
                  </a:moveTo>
                  <a:lnTo>
                    <a:pt x="483" y="23"/>
                  </a:lnTo>
                  <a:lnTo>
                    <a:pt x="491" y="39"/>
                  </a:lnTo>
                  <a:lnTo>
                    <a:pt x="500" y="57"/>
                  </a:lnTo>
                  <a:lnTo>
                    <a:pt x="506" y="74"/>
                  </a:lnTo>
                  <a:lnTo>
                    <a:pt x="513" y="92"/>
                  </a:lnTo>
                  <a:lnTo>
                    <a:pt x="519" y="108"/>
                  </a:lnTo>
                  <a:lnTo>
                    <a:pt x="527" y="127"/>
                  </a:lnTo>
                  <a:lnTo>
                    <a:pt x="534" y="143"/>
                  </a:lnTo>
                  <a:lnTo>
                    <a:pt x="477" y="184"/>
                  </a:lnTo>
                  <a:lnTo>
                    <a:pt x="446" y="237"/>
                  </a:lnTo>
                  <a:lnTo>
                    <a:pt x="433" y="297"/>
                  </a:lnTo>
                  <a:lnTo>
                    <a:pt x="428" y="360"/>
                  </a:lnTo>
                  <a:lnTo>
                    <a:pt x="423" y="422"/>
                  </a:lnTo>
                  <a:lnTo>
                    <a:pt x="407" y="478"/>
                  </a:lnTo>
                  <a:lnTo>
                    <a:pt x="371" y="523"/>
                  </a:lnTo>
                  <a:lnTo>
                    <a:pt x="305" y="554"/>
                  </a:lnTo>
                  <a:lnTo>
                    <a:pt x="294" y="560"/>
                  </a:lnTo>
                  <a:lnTo>
                    <a:pt x="284" y="567"/>
                  </a:lnTo>
                  <a:lnTo>
                    <a:pt x="273" y="574"/>
                  </a:lnTo>
                  <a:lnTo>
                    <a:pt x="263" y="580"/>
                  </a:lnTo>
                  <a:lnTo>
                    <a:pt x="251" y="587"/>
                  </a:lnTo>
                  <a:lnTo>
                    <a:pt x="240" y="593"/>
                  </a:lnTo>
                  <a:lnTo>
                    <a:pt x="230" y="598"/>
                  </a:lnTo>
                  <a:lnTo>
                    <a:pt x="219" y="603"/>
                  </a:lnTo>
                  <a:lnTo>
                    <a:pt x="199" y="551"/>
                  </a:lnTo>
                  <a:lnTo>
                    <a:pt x="170" y="503"/>
                  </a:lnTo>
                  <a:lnTo>
                    <a:pt x="136" y="457"/>
                  </a:lnTo>
                  <a:lnTo>
                    <a:pt x="101" y="413"/>
                  </a:lnTo>
                  <a:lnTo>
                    <a:pt x="69" y="367"/>
                  </a:lnTo>
                  <a:lnTo>
                    <a:pt x="42" y="317"/>
                  </a:lnTo>
                  <a:lnTo>
                    <a:pt x="25" y="263"/>
                  </a:lnTo>
                  <a:lnTo>
                    <a:pt x="21" y="204"/>
                  </a:lnTo>
                  <a:lnTo>
                    <a:pt x="11" y="181"/>
                  </a:lnTo>
                  <a:lnTo>
                    <a:pt x="2" y="158"/>
                  </a:lnTo>
                  <a:lnTo>
                    <a:pt x="0" y="133"/>
                  </a:lnTo>
                  <a:lnTo>
                    <a:pt x="10" y="110"/>
                  </a:lnTo>
                  <a:lnTo>
                    <a:pt x="36" y="113"/>
                  </a:lnTo>
                  <a:lnTo>
                    <a:pt x="62" y="107"/>
                  </a:lnTo>
                  <a:lnTo>
                    <a:pt x="87" y="92"/>
                  </a:lnTo>
                  <a:lnTo>
                    <a:pt x="111" y="77"/>
                  </a:lnTo>
                  <a:lnTo>
                    <a:pt x="132" y="67"/>
                  </a:lnTo>
                  <a:lnTo>
                    <a:pt x="150" y="67"/>
                  </a:lnTo>
                  <a:lnTo>
                    <a:pt x="162" y="80"/>
                  </a:lnTo>
                  <a:lnTo>
                    <a:pt x="168" y="115"/>
                  </a:lnTo>
                  <a:lnTo>
                    <a:pt x="181" y="140"/>
                  </a:lnTo>
                  <a:lnTo>
                    <a:pt x="194" y="164"/>
                  </a:lnTo>
                  <a:lnTo>
                    <a:pt x="206" y="189"/>
                  </a:lnTo>
                  <a:lnTo>
                    <a:pt x="212" y="215"/>
                  </a:lnTo>
                  <a:lnTo>
                    <a:pt x="201" y="222"/>
                  </a:lnTo>
                  <a:lnTo>
                    <a:pt x="191" y="233"/>
                  </a:lnTo>
                  <a:lnTo>
                    <a:pt x="185" y="247"/>
                  </a:lnTo>
                  <a:lnTo>
                    <a:pt x="180" y="258"/>
                  </a:lnTo>
                  <a:lnTo>
                    <a:pt x="160" y="253"/>
                  </a:lnTo>
                  <a:lnTo>
                    <a:pt x="144" y="242"/>
                  </a:lnTo>
                  <a:lnTo>
                    <a:pt x="132" y="225"/>
                  </a:lnTo>
                  <a:lnTo>
                    <a:pt x="124" y="204"/>
                  </a:lnTo>
                  <a:lnTo>
                    <a:pt x="118" y="182"/>
                  </a:lnTo>
                  <a:lnTo>
                    <a:pt x="111" y="161"/>
                  </a:lnTo>
                  <a:lnTo>
                    <a:pt x="103" y="143"/>
                  </a:lnTo>
                  <a:lnTo>
                    <a:pt x="91" y="127"/>
                  </a:lnTo>
                  <a:lnTo>
                    <a:pt x="77" y="140"/>
                  </a:lnTo>
                  <a:lnTo>
                    <a:pt x="78" y="158"/>
                  </a:lnTo>
                  <a:lnTo>
                    <a:pt x="85" y="177"/>
                  </a:lnTo>
                  <a:lnTo>
                    <a:pt x="88" y="197"/>
                  </a:lnTo>
                  <a:lnTo>
                    <a:pt x="95" y="212"/>
                  </a:lnTo>
                  <a:lnTo>
                    <a:pt x="100" y="227"/>
                  </a:lnTo>
                  <a:lnTo>
                    <a:pt x="106" y="242"/>
                  </a:lnTo>
                  <a:lnTo>
                    <a:pt x="113" y="256"/>
                  </a:lnTo>
                  <a:lnTo>
                    <a:pt x="121" y="270"/>
                  </a:lnTo>
                  <a:lnTo>
                    <a:pt x="131" y="281"/>
                  </a:lnTo>
                  <a:lnTo>
                    <a:pt x="144" y="291"/>
                  </a:lnTo>
                  <a:lnTo>
                    <a:pt x="158" y="297"/>
                  </a:lnTo>
                  <a:lnTo>
                    <a:pt x="167" y="297"/>
                  </a:lnTo>
                  <a:lnTo>
                    <a:pt x="175" y="297"/>
                  </a:lnTo>
                  <a:lnTo>
                    <a:pt x="181" y="296"/>
                  </a:lnTo>
                  <a:lnTo>
                    <a:pt x="188" y="293"/>
                  </a:lnTo>
                  <a:lnTo>
                    <a:pt x="194" y="291"/>
                  </a:lnTo>
                  <a:lnTo>
                    <a:pt x="201" y="286"/>
                  </a:lnTo>
                  <a:lnTo>
                    <a:pt x="207" y="281"/>
                  </a:lnTo>
                  <a:lnTo>
                    <a:pt x="212" y="274"/>
                  </a:lnTo>
                  <a:lnTo>
                    <a:pt x="225" y="284"/>
                  </a:lnTo>
                  <a:lnTo>
                    <a:pt x="240" y="291"/>
                  </a:lnTo>
                  <a:lnTo>
                    <a:pt x="255" y="297"/>
                  </a:lnTo>
                  <a:lnTo>
                    <a:pt x="269" y="304"/>
                  </a:lnTo>
                  <a:lnTo>
                    <a:pt x="284" y="311"/>
                  </a:lnTo>
                  <a:lnTo>
                    <a:pt x="297" y="319"/>
                  </a:lnTo>
                  <a:lnTo>
                    <a:pt x="310" y="330"/>
                  </a:lnTo>
                  <a:lnTo>
                    <a:pt x="322" y="345"/>
                  </a:lnTo>
                  <a:lnTo>
                    <a:pt x="322" y="380"/>
                  </a:lnTo>
                  <a:lnTo>
                    <a:pt x="317" y="413"/>
                  </a:lnTo>
                  <a:lnTo>
                    <a:pt x="309" y="442"/>
                  </a:lnTo>
                  <a:lnTo>
                    <a:pt x="305" y="472"/>
                  </a:lnTo>
                  <a:lnTo>
                    <a:pt x="317" y="465"/>
                  </a:lnTo>
                  <a:lnTo>
                    <a:pt x="327" y="457"/>
                  </a:lnTo>
                  <a:lnTo>
                    <a:pt x="335" y="447"/>
                  </a:lnTo>
                  <a:lnTo>
                    <a:pt x="343" y="436"/>
                  </a:lnTo>
                  <a:lnTo>
                    <a:pt x="348" y="422"/>
                  </a:lnTo>
                  <a:lnTo>
                    <a:pt x="353" y="409"/>
                  </a:lnTo>
                  <a:lnTo>
                    <a:pt x="356" y="396"/>
                  </a:lnTo>
                  <a:lnTo>
                    <a:pt x="359" y="385"/>
                  </a:lnTo>
                  <a:lnTo>
                    <a:pt x="359" y="358"/>
                  </a:lnTo>
                  <a:lnTo>
                    <a:pt x="353" y="335"/>
                  </a:lnTo>
                  <a:lnTo>
                    <a:pt x="343" y="316"/>
                  </a:lnTo>
                  <a:lnTo>
                    <a:pt x="327" y="299"/>
                  </a:lnTo>
                  <a:lnTo>
                    <a:pt x="309" y="286"/>
                  </a:lnTo>
                  <a:lnTo>
                    <a:pt x="289" y="273"/>
                  </a:lnTo>
                  <a:lnTo>
                    <a:pt x="268" y="261"/>
                  </a:lnTo>
                  <a:lnTo>
                    <a:pt x="247" y="251"/>
                  </a:lnTo>
                  <a:lnTo>
                    <a:pt x="247" y="209"/>
                  </a:lnTo>
                  <a:lnTo>
                    <a:pt x="274" y="210"/>
                  </a:lnTo>
                  <a:lnTo>
                    <a:pt x="302" y="210"/>
                  </a:lnTo>
                  <a:lnTo>
                    <a:pt x="333" y="207"/>
                  </a:lnTo>
                  <a:lnTo>
                    <a:pt x="362" y="200"/>
                  </a:lnTo>
                  <a:lnTo>
                    <a:pt x="390" y="191"/>
                  </a:lnTo>
                  <a:lnTo>
                    <a:pt x="418" y="177"/>
                  </a:lnTo>
                  <a:lnTo>
                    <a:pt x="442" y="159"/>
                  </a:lnTo>
                  <a:lnTo>
                    <a:pt x="464" y="138"/>
                  </a:lnTo>
                  <a:lnTo>
                    <a:pt x="464" y="122"/>
                  </a:lnTo>
                  <a:lnTo>
                    <a:pt x="464" y="105"/>
                  </a:lnTo>
                  <a:lnTo>
                    <a:pt x="462" y="92"/>
                  </a:lnTo>
                  <a:lnTo>
                    <a:pt x="452" y="79"/>
                  </a:lnTo>
                  <a:lnTo>
                    <a:pt x="446" y="92"/>
                  </a:lnTo>
                  <a:lnTo>
                    <a:pt x="441" y="105"/>
                  </a:lnTo>
                  <a:lnTo>
                    <a:pt x="434" y="117"/>
                  </a:lnTo>
                  <a:lnTo>
                    <a:pt x="426" y="128"/>
                  </a:lnTo>
                  <a:lnTo>
                    <a:pt x="418" y="140"/>
                  </a:lnTo>
                  <a:lnTo>
                    <a:pt x="408" y="150"/>
                  </a:lnTo>
                  <a:lnTo>
                    <a:pt x="397" y="158"/>
                  </a:lnTo>
                  <a:lnTo>
                    <a:pt x="382" y="166"/>
                  </a:lnTo>
                  <a:lnTo>
                    <a:pt x="367" y="166"/>
                  </a:lnTo>
                  <a:lnTo>
                    <a:pt x="354" y="168"/>
                  </a:lnTo>
                  <a:lnTo>
                    <a:pt x="340" y="173"/>
                  </a:lnTo>
                  <a:lnTo>
                    <a:pt x="328" y="177"/>
                  </a:lnTo>
                  <a:lnTo>
                    <a:pt x="315" y="181"/>
                  </a:lnTo>
                  <a:lnTo>
                    <a:pt x="302" y="182"/>
                  </a:lnTo>
                  <a:lnTo>
                    <a:pt x="291" y="181"/>
                  </a:lnTo>
                  <a:lnTo>
                    <a:pt x="278" y="176"/>
                  </a:lnTo>
                  <a:lnTo>
                    <a:pt x="281" y="159"/>
                  </a:lnTo>
                  <a:lnTo>
                    <a:pt x="281" y="145"/>
                  </a:lnTo>
                  <a:lnTo>
                    <a:pt x="282" y="130"/>
                  </a:lnTo>
                  <a:lnTo>
                    <a:pt x="284" y="117"/>
                  </a:lnTo>
                  <a:lnTo>
                    <a:pt x="287" y="103"/>
                  </a:lnTo>
                  <a:lnTo>
                    <a:pt x="296" y="92"/>
                  </a:lnTo>
                  <a:lnTo>
                    <a:pt x="305" y="80"/>
                  </a:lnTo>
                  <a:lnTo>
                    <a:pt x="322" y="72"/>
                  </a:lnTo>
                  <a:lnTo>
                    <a:pt x="333" y="72"/>
                  </a:lnTo>
                  <a:lnTo>
                    <a:pt x="341" y="67"/>
                  </a:lnTo>
                  <a:lnTo>
                    <a:pt x="348" y="61"/>
                  </a:lnTo>
                  <a:lnTo>
                    <a:pt x="353" y="53"/>
                  </a:lnTo>
                  <a:lnTo>
                    <a:pt x="358" y="44"/>
                  </a:lnTo>
                  <a:lnTo>
                    <a:pt x="362" y="36"/>
                  </a:lnTo>
                  <a:lnTo>
                    <a:pt x="371" y="30"/>
                  </a:lnTo>
                  <a:lnTo>
                    <a:pt x="382" y="28"/>
                  </a:lnTo>
                  <a:lnTo>
                    <a:pt x="392" y="21"/>
                  </a:lnTo>
                  <a:lnTo>
                    <a:pt x="403" y="15"/>
                  </a:lnTo>
                  <a:lnTo>
                    <a:pt x="415" y="8"/>
                  </a:lnTo>
                  <a:lnTo>
                    <a:pt x="426" y="3"/>
                  </a:lnTo>
                  <a:lnTo>
                    <a:pt x="438" y="2"/>
                  </a:lnTo>
                  <a:lnTo>
                    <a:pt x="449" y="0"/>
                  </a:lnTo>
                  <a:lnTo>
                    <a:pt x="462" y="2"/>
                  </a:lnTo>
                  <a:lnTo>
                    <a:pt x="473" y="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77" name="Freeform 45"/>
            <p:cNvSpPr>
              <a:spLocks/>
            </p:cNvSpPr>
            <p:nvPr/>
          </p:nvSpPr>
          <p:spPr bwMode="auto">
            <a:xfrm>
              <a:off x="81" y="671"/>
              <a:ext cx="60" cy="85"/>
            </a:xfrm>
            <a:custGeom>
              <a:avLst/>
              <a:gdLst/>
              <a:ahLst/>
              <a:cxnLst>
                <a:cxn ang="0">
                  <a:pos x="119" y="35"/>
                </a:cxn>
                <a:cxn ang="0">
                  <a:pos x="120" y="71"/>
                </a:cxn>
                <a:cxn ang="0">
                  <a:pos x="117" y="106"/>
                </a:cxn>
                <a:cxn ang="0">
                  <a:pos x="114" y="138"/>
                </a:cxn>
                <a:cxn ang="0">
                  <a:pos x="116" y="171"/>
                </a:cxn>
                <a:cxn ang="0">
                  <a:pos x="98" y="153"/>
                </a:cxn>
                <a:cxn ang="0">
                  <a:pos x="86" y="129"/>
                </a:cxn>
                <a:cxn ang="0">
                  <a:pos x="80" y="102"/>
                </a:cxn>
                <a:cxn ang="0">
                  <a:pos x="75" y="74"/>
                </a:cxn>
                <a:cxn ang="0">
                  <a:pos x="68" y="51"/>
                </a:cxn>
                <a:cxn ang="0">
                  <a:pos x="55" y="32"/>
                </a:cxn>
                <a:cxn ang="0">
                  <a:pos x="37" y="18"/>
                </a:cxn>
                <a:cxn ang="0">
                  <a:pos x="6" y="17"/>
                </a:cxn>
                <a:cxn ang="0">
                  <a:pos x="0" y="12"/>
                </a:cxn>
                <a:cxn ang="0">
                  <a:pos x="6" y="2"/>
                </a:cxn>
                <a:cxn ang="0">
                  <a:pos x="13" y="0"/>
                </a:cxn>
                <a:cxn ang="0">
                  <a:pos x="19" y="2"/>
                </a:cxn>
                <a:cxn ang="0">
                  <a:pos x="27" y="5"/>
                </a:cxn>
                <a:cxn ang="0">
                  <a:pos x="34" y="10"/>
                </a:cxn>
                <a:cxn ang="0">
                  <a:pos x="40" y="12"/>
                </a:cxn>
                <a:cxn ang="0">
                  <a:pos x="47" y="10"/>
                </a:cxn>
                <a:cxn ang="0">
                  <a:pos x="54" y="0"/>
                </a:cxn>
                <a:cxn ang="0">
                  <a:pos x="119" y="35"/>
                </a:cxn>
              </a:cxnLst>
              <a:rect l="0" t="0" r="r" b="b"/>
              <a:pathLst>
                <a:path w="120" h="171">
                  <a:moveTo>
                    <a:pt x="119" y="35"/>
                  </a:moveTo>
                  <a:lnTo>
                    <a:pt x="120" y="71"/>
                  </a:lnTo>
                  <a:lnTo>
                    <a:pt x="117" y="106"/>
                  </a:lnTo>
                  <a:lnTo>
                    <a:pt x="114" y="138"/>
                  </a:lnTo>
                  <a:lnTo>
                    <a:pt x="116" y="171"/>
                  </a:lnTo>
                  <a:lnTo>
                    <a:pt x="98" y="153"/>
                  </a:lnTo>
                  <a:lnTo>
                    <a:pt x="86" y="129"/>
                  </a:lnTo>
                  <a:lnTo>
                    <a:pt x="80" y="102"/>
                  </a:lnTo>
                  <a:lnTo>
                    <a:pt x="75" y="74"/>
                  </a:lnTo>
                  <a:lnTo>
                    <a:pt x="68" y="51"/>
                  </a:lnTo>
                  <a:lnTo>
                    <a:pt x="55" y="32"/>
                  </a:lnTo>
                  <a:lnTo>
                    <a:pt x="37" y="18"/>
                  </a:lnTo>
                  <a:lnTo>
                    <a:pt x="6" y="17"/>
                  </a:lnTo>
                  <a:lnTo>
                    <a:pt x="0" y="12"/>
                  </a:lnTo>
                  <a:lnTo>
                    <a:pt x="6" y="2"/>
                  </a:lnTo>
                  <a:lnTo>
                    <a:pt x="13" y="0"/>
                  </a:lnTo>
                  <a:lnTo>
                    <a:pt x="19" y="2"/>
                  </a:lnTo>
                  <a:lnTo>
                    <a:pt x="27" y="5"/>
                  </a:lnTo>
                  <a:lnTo>
                    <a:pt x="34" y="10"/>
                  </a:lnTo>
                  <a:lnTo>
                    <a:pt x="40" y="12"/>
                  </a:lnTo>
                  <a:lnTo>
                    <a:pt x="47" y="10"/>
                  </a:lnTo>
                  <a:lnTo>
                    <a:pt x="54" y="0"/>
                  </a:lnTo>
                  <a:lnTo>
                    <a:pt x="119" y="35"/>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76" name="Freeform 44"/>
            <p:cNvSpPr>
              <a:spLocks/>
            </p:cNvSpPr>
            <p:nvPr/>
          </p:nvSpPr>
          <p:spPr bwMode="auto">
            <a:xfrm>
              <a:off x="829" y="679"/>
              <a:ext cx="49" cy="62"/>
            </a:xfrm>
            <a:custGeom>
              <a:avLst/>
              <a:gdLst/>
              <a:ahLst/>
              <a:cxnLst>
                <a:cxn ang="0">
                  <a:pos x="54" y="105"/>
                </a:cxn>
                <a:cxn ang="0">
                  <a:pos x="45" y="105"/>
                </a:cxn>
                <a:cxn ang="0">
                  <a:pos x="39" y="108"/>
                </a:cxn>
                <a:cxn ang="0">
                  <a:pos x="34" y="112"/>
                </a:cxn>
                <a:cxn ang="0">
                  <a:pos x="28" y="117"/>
                </a:cxn>
                <a:cxn ang="0">
                  <a:pos x="23" y="120"/>
                </a:cxn>
                <a:cxn ang="0">
                  <a:pos x="16" y="123"/>
                </a:cxn>
                <a:cxn ang="0">
                  <a:pos x="8" y="123"/>
                </a:cxn>
                <a:cxn ang="0">
                  <a:pos x="0" y="121"/>
                </a:cxn>
                <a:cxn ang="0">
                  <a:pos x="14" y="108"/>
                </a:cxn>
                <a:cxn ang="0">
                  <a:pos x="26" y="94"/>
                </a:cxn>
                <a:cxn ang="0">
                  <a:pos x="37" y="77"/>
                </a:cxn>
                <a:cxn ang="0">
                  <a:pos x="47" y="61"/>
                </a:cxn>
                <a:cxn ang="0">
                  <a:pos x="57" y="43"/>
                </a:cxn>
                <a:cxn ang="0">
                  <a:pos x="67" y="28"/>
                </a:cxn>
                <a:cxn ang="0">
                  <a:pos x="80" y="13"/>
                </a:cxn>
                <a:cxn ang="0">
                  <a:pos x="93" y="0"/>
                </a:cxn>
                <a:cxn ang="0">
                  <a:pos x="96" y="13"/>
                </a:cxn>
                <a:cxn ang="0">
                  <a:pos x="96" y="28"/>
                </a:cxn>
                <a:cxn ang="0">
                  <a:pos x="96" y="44"/>
                </a:cxn>
                <a:cxn ang="0">
                  <a:pos x="93" y="59"/>
                </a:cxn>
                <a:cxn ang="0">
                  <a:pos x="88" y="74"/>
                </a:cxn>
                <a:cxn ang="0">
                  <a:pos x="80" y="87"/>
                </a:cxn>
                <a:cxn ang="0">
                  <a:pos x="68" y="97"/>
                </a:cxn>
                <a:cxn ang="0">
                  <a:pos x="54" y="105"/>
                </a:cxn>
              </a:cxnLst>
              <a:rect l="0" t="0" r="r" b="b"/>
              <a:pathLst>
                <a:path w="96" h="123">
                  <a:moveTo>
                    <a:pt x="54" y="105"/>
                  </a:moveTo>
                  <a:lnTo>
                    <a:pt x="45" y="105"/>
                  </a:lnTo>
                  <a:lnTo>
                    <a:pt x="39" y="108"/>
                  </a:lnTo>
                  <a:lnTo>
                    <a:pt x="34" y="112"/>
                  </a:lnTo>
                  <a:lnTo>
                    <a:pt x="28" y="117"/>
                  </a:lnTo>
                  <a:lnTo>
                    <a:pt x="23" y="120"/>
                  </a:lnTo>
                  <a:lnTo>
                    <a:pt x="16" y="123"/>
                  </a:lnTo>
                  <a:lnTo>
                    <a:pt x="8" y="123"/>
                  </a:lnTo>
                  <a:lnTo>
                    <a:pt x="0" y="121"/>
                  </a:lnTo>
                  <a:lnTo>
                    <a:pt x="14" y="108"/>
                  </a:lnTo>
                  <a:lnTo>
                    <a:pt x="26" y="94"/>
                  </a:lnTo>
                  <a:lnTo>
                    <a:pt x="37" y="77"/>
                  </a:lnTo>
                  <a:lnTo>
                    <a:pt x="47" y="61"/>
                  </a:lnTo>
                  <a:lnTo>
                    <a:pt x="57" y="43"/>
                  </a:lnTo>
                  <a:lnTo>
                    <a:pt x="67" y="28"/>
                  </a:lnTo>
                  <a:lnTo>
                    <a:pt x="80" y="13"/>
                  </a:lnTo>
                  <a:lnTo>
                    <a:pt x="93" y="0"/>
                  </a:lnTo>
                  <a:lnTo>
                    <a:pt x="96" y="13"/>
                  </a:lnTo>
                  <a:lnTo>
                    <a:pt x="96" y="28"/>
                  </a:lnTo>
                  <a:lnTo>
                    <a:pt x="96" y="44"/>
                  </a:lnTo>
                  <a:lnTo>
                    <a:pt x="93" y="59"/>
                  </a:lnTo>
                  <a:lnTo>
                    <a:pt x="88" y="74"/>
                  </a:lnTo>
                  <a:lnTo>
                    <a:pt x="80" y="87"/>
                  </a:lnTo>
                  <a:lnTo>
                    <a:pt x="68" y="97"/>
                  </a:lnTo>
                  <a:lnTo>
                    <a:pt x="54" y="105"/>
                  </a:lnTo>
                  <a:close/>
                </a:path>
              </a:pathLst>
            </a:custGeom>
            <a:solidFill>
              <a:srgbClr val="FF70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75" name="Freeform 43"/>
            <p:cNvSpPr>
              <a:spLocks/>
            </p:cNvSpPr>
            <p:nvPr/>
          </p:nvSpPr>
          <p:spPr bwMode="auto">
            <a:xfrm>
              <a:off x="775" y="688"/>
              <a:ext cx="299" cy="367"/>
            </a:xfrm>
            <a:custGeom>
              <a:avLst/>
              <a:gdLst/>
              <a:ahLst/>
              <a:cxnLst>
                <a:cxn ang="0">
                  <a:pos x="573" y="184"/>
                </a:cxn>
                <a:cxn ang="0">
                  <a:pos x="583" y="174"/>
                </a:cxn>
                <a:cxn ang="0">
                  <a:pos x="588" y="146"/>
                </a:cxn>
                <a:cxn ang="0">
                  <a:pos x="595" y="220"/>
                </a:cxn>
                <a:cxn ang="0">
                  <a:pos x="588" y="294"/>
                </a:cxn>
                <a:cxn ang="0">
                  <a:pos x="580" y="327"/>
                </a:cxn>
                <a:cxn ang="0">
                  <a:pos x="578" y="357"/>
                </a:cxn>
                <a:cxn ang="0">
                  <a:pos x="555" y="398"/>
                </a:cxn>
                <a:cxn ang="0">
                  <a:pos x="539" y="440"/>
                </a:cxn>
                <a:cxn ang="0">
                  <a:pos x="523" y="485"/>
                </a:cxn>
                <a:cxn ang="0">
                  <a:pos x="507" y="526"/>
                </a:cxn>
                <a:cxn ang="0">
                  <a:pos x="485" y="574"/>
                </a:cxn>
                <a:cxn ang="0">
                  <a:pos x="467" y="621"/>
                </a:cxn>
                <a:cxn ang="0">
                  <a:pos x="449" y="671"/>
                </a:cxn>
                <a:cxn ang="0">
                  <a:pos x="436" y="717"/>
                </a:cxn>
                <a:cxn ang="0">
                  <a:pos x="410" y="726"/>
                </a:cxn>
                <a:cxn ang="0">
                  <a:pos x="387" y="733"/>
                </a:cxn>
                <a:cxn ang="0">
                  <a:pos x="366" y="731"/>
                </a:cxn>
                <a:cxn ang="0">
                  <a:pos x="343" y="712"/>
                </a:cxn>
                <a:cxn ang="0">
                  <a:pos x="347" y="699"/>
                </a:cxn>
                <a:cxn ang="0">
                  <a:pos x="355" y="690"/>
                </a:cxn>
                <a:cxn ang="0">
                  <a:pos x="299" y="666"/>
                </a:cxn>
                <a:cxn ang="0">
                  <a:pos x="240" y="661"/>
                </a:cxn>
                <a:cxn ang="0">
                  <a:pos x="180" y="666"/>
                </a:cxn>
                <a:cxn ang="0">
                  <a:pos x="120" y="667"/>
                </a:cxn>
                <a:cxn ang="0">
                  <a:pos x="92" y="671"/>
                </a:cxn>
                <a:cxn ang="0">
                  <a:pos x="66" y="676"/>
                </a:cxn>
                <a:cxn ang="0">
                  <a:pos x="38" y="684"/>
                </a:cxn>
                <a:cxn ang="0">
                  <a:pos x="12" y="690"/>
                </a:cxn>
                <a:cxn ang="0">
                  <a:pos x="27" y="654"/>
                </a:cxn>
                <a:cxn ang="0">
                  <a:pos x="64" y="636"/>
                </a:cxn>
                <a:cxn ang="0">
                  <a:pos x="93" y="600"/>
                </a:cxn>
                <a:cxn ang="0">
                  <a:pos x="124" y="560"/>
                </a:cxn>
                <a:cxn ang="0">
                  <a:pos x="154" y="539"/>
                </a:cxn>
                <a:cxn ang="0">
                  <a:pos x="178" y="524"/>
                </a:cxn>
                <a:cxn ang="0">
                  <a:pos x="203" y="516"/>
                </a:cxn>
                <a:cxn ang="0">
                  <a:pos x="231" y="516"/>
                </a:cxn>
                <a:cxn ang="0">
                  <a:pos x="262" y="536"/>
                </a:cxn>
                <a:cxn ang="0">
                  <a:pos x="294" y="575"/>
                </a:cxn>
                <a:cxn ang="0">
                  <a:pos x="330" y="608"/>
                </a:cxn>
                <a:cxn ang="0">
                  <a:pos x="371" y="615"/>
                </a:cxn>
                <a:cxn ang="0">
                  <a:pos x="407" y="574"/>
                </a:cxn>
                <a:cxn ang="0">
                  <a:pos x="430" y="514"/>
                </a:cxn>
                <a:cxn ang="0">
                  <a:pos x="444" y="452"/>
                </a:cxn>
                <a:cxn ang="0">
                  <a:pos x="451" y="388"/>
                </a:cxn>
                <a:cxn ang="0">
                  <a:pos x="443" y="340"/>
                </a:cxn>
                <a:cxn ang="0">
                  <a:pos x="418" y="329"/>
                </a:cxn>
                <a:cxn ang="0">
                  <a:pos x="387" y="334"/>
                </a:cxn>
                <a:cxn ang="0">
                  <a:pos x="356" y="337"/>
                </a:cxn>
                <a:cxn ang="0">
                  <a:pos x="257" y="376"/>
                </a:cxn>
                <a:cxn ang="0">
                  <a:pos x="258" y="350"/>
                </a:cxn>
                <a:cxn ang="0">
                  <a:pos x="273" y="329"/>
                </a:cxn>
                <a:cxn ang="0">
                  <a:pos x="333" y="307"/>
                </a:cxn>
                <a:cxn ang="0">
                  <a:pos x="392" y="271"/>
                </a:cxn>
                <a:cxn ang="0">
                  <a:pos x="443" y="222"/>
                </a:cxn>
                <a:cxn ang="0">
                  <a:pos x="479" y="164"/>
                </a:cxn>
                <a:cxn ang="0">
                  <a:pos x="498" y="130"/>
                </a:cxn>
                <a:cxn ang="0">
                  <a:pos x="513" y="92"/>
                </a:cxn>
                <a:cxn ang="0">
                  <a:pos x="524" y="43"/>
                </a:cxn>
                <a:cxn ang="0">
                  <a:pos x="551" y="0"/>
                </a:cxn>
                <a:cxn ang="0">
                  <a:pos x="573" y="90"/>
                </a:cxn>
                <a:cxn ang="0">
                  <a:pos x="567" y="186"/>
                </a:cxn>
              </a:cxnLst>
              <a:rect l="0" t="0" r="r" b="b"/>
              <a:pathLst>
                <a:path w="600" h="735">
                  <a:moveTo>
                    <a:pt x="567" y="186"/>
                  </a:moveTo>
                  <a:lnTo>
                    <a:pt x="573" y="184"/>
                  </a:lnTo>
                  <a:lnTo>
                    <a:pt x="578" y="179"/>
                  </a:lnTo>
                  <a:lnTo>
                    <a:pt x="583" y="174"/>
                  </a:lnTo>
                  <a:lnTo>
                    <a:pt x="588" y="169"/>
                  </a:lnTo>
                  <a:lnTo>
                    <a:pt x="588" y="146"/>
                  </a:lnTo>
                  <a:lnTo>
                    <a:pt x="600" y="182"/>
                  </a:lnTo>
                  <a:lnTo>
                    <a:pt x="595" y="220"/>
                  </a:lnTo>
                  <a:lnTo>
                    <a:pt x="587" y="258"/>
                  </a:lnTo>
                  <a:lnTo>
                    <a:pt x="588" y="294"/>
                  </a:lnTo>
                  <a:lnTo>
                    <a:pt x="585" y="311"/>
                  </a:lnTo>
                  <a:lnTo>
                    <a:pt x="580" y="327"/>
                  </a:lnTo>
                  <a:lnTo>
                    <a:pt x="577" y="342"/>
                  </a:lnTo>
                  <a:lnTo>
                    <a:pt x="578" y="357"/>
                  </a:lnTo>
                  <a:lnTo>
                    <a:pt x="567" y="376"/>
                  </a:lnTo>
                  <a:lnTo>
                    <a:pt x="555" y="398"/>
                  </a:lnTo>
                  <a:lnTo>
                    <a:pt x="547" y="419"/>
                  </a:lnTo>
                  <a:lnTo>
                    <a:pt x="539" y="440"/>
                  </a:lnTo>
                  <a:lnTo>
                    <a:pt x="531" y="463"/>
                  </a:lnTo>
                  <a:lnTo>
                    <a:pt x="523" y="485"/>
                  </a:lnTo>
                  <a:lnTo>
                    <a:pt x="515" y="506"/>
                  </a:lnTo>
                  <a:lnTo>
                    <a:pt x="507" y="526"/>
                  </a:lnTo>
                  <a:lnTo>
                    <a:pt x="497" y="549"/>
                  </a:lnTo>
                  <a:lnTo>
                    <a:pt x="485" y="574"/>
                  </a:lnTo>
                  <a:lnTo>
                    <a:pt x="475" y="597"/>
                  </a:lnTo>
                  <a:lnTo>
                    <a:pt x="467" y="621"/>
                  </a:lnTo>
                  <a:lnTo>
                    <a:pt x="458" y="646"/>
                  </a:lnTo>
                  <a:lnTo>
                    <a:pt x="449" y="671"/>
                  </a:lnTo>
                  <a:lnTo>
                    <a:pt x="443" y="694"/>
                  </a:lnTo>
                  <a:lnTo>
                    <a:pt x="436" y="717"/>
                  </a:lnTo>
                  <a:lnTo>
                    <a:pt x="422" y="722"/>
                  </a:lnTo>
                  <a:lnTo>
                    <a:pt x="410" y="726"/>
                  </a:lnTo>
                  <a:lnTo>
                    <a:pt x="399" y="731"/>
                  </a:lnTo>
                  <a:lnTo>
                    <a:pt x="387" y="733"/>
                  </a:lnTo>
                  <a:lnTo>
                    <a:pt x="376" y="735"/>
                  </a:lnTo>
                  <a:lnTo>
                    <a:pt x="366" y="731"/>
                  </a:lnTo>
                  <a:lnTo>
                    <a:pt x="355" y="725"/>
                  </a:lnTo>
                  <a:lnTo>
                    <a:pt x="343" y="712"/>
                  </a:lnTo>
                  <a:lnTo>
                    <a:pt x="345" y="705"/>
                  </a:lnTo>
                  <a:lnTo>
                    <a:pt x="347" y="699"/>
                  </a:lnTo>
                  <a:lnTo>
                    <a:pt x="350" y="694"/>
                  </a:lnTo>
                  <a:lnTo>
                    <a:pt x="355" y="690"/>
                  </a:lnTo>
                  <a:lnTo>
                    <a:pt x="327" y="676"/>
                  </a:lnTo>
                  <a:lnTo>
                    <a:pt x="299" y="666"/>
                  </a:lnTo>
                  <a:lnTo>
                    <a:pt x="270" y="662"/>
                  </a:lnTo>
                  <a:lnTo>
                    <a:pt x="240" y="661"/>
                  </a:lnTo>
                  <a:lnTo>
                    <a:pt x="209" y="662"/>
                  </a:lnTo>
                  <a:lnTo>
                    <a:pt x="180" y="666"/>
                  </a:lnTo>
                  <a:lnTo>
                    <a:pt x="149" y="667"/>
                  </a:lnTo>
                  <a:lnTo>
                    <a:pt x="120" y="667"/>
                  </a:lnTo>
                  <a:lnTo>
                    <a:pt x="105" y="669"/>
                  </a:lnTo>
                  <a:lnTo>
                    <a:pt x="92" y="671"/>
                  </a:lnTo>
                  <a:lnTo>
                    <a:pt x="79" y="674"/>
                  </a:lnTo>
                  <a:lnTo>
                    <a:pt x="66" y="676"/>
                  </a:lnTo>
                  <a:lnTo>
                    <a:pt x="51" y="679"/>
                  </a:lnTo>
                  <a:lnTo>
                    <a:pt x="38" y="684"/>
                  </a:lnTo>
                  <a:lnTo>
                    <a:pt x="25" y="687"/>
                  </a:lnTo>
                  <a:lnTo>
                    <a:pt x="12" y="690"/>
                  </a:lnTo>
                  <a:lnTo>
                    <a:pt x="0" y="651"/>
                  </a:lnTo>
                  <a:lnTo>
                    <a:pt x="27" y="654"/>
                  </a:lnTo>
                  <a:lnTo>
                    <a:pt x="48" y="649"/>
                  </a:lnTo>
                  <a:lnTo>
                    <a:pt x="64" y="636"/>
                  </a:lnTo>
                  <a:lnTo>
                    <a:pt x="80" y="618"/>
                  </a:lnTo>
                  <a:lnTo>
                    <a:pt x="93" y="600"/>
                  </a:lnTo>
                  <a:lnTo>
                    <a:pt x="108" y="579"/>
                  </a:lnTo>
                  <a:lnTo>
                    <a:pt x="124" y="560"/>
                  </a:lnTo>
                  <a:lnTo>
                    <a:pt x="142" y="547"/>
                  </a:lnTo>
                  <a:lnTo>
                    <a:pt x="154" y="539"/>
                  </a:lnTo>
                  <a:lnTo>
                    <a:pt x="165" y="531"/>
                  </a:lnTo>
                  <a:lnTo>
                    <a:pt x="178" y="524"/>
                  </a:lnTo>
                  <a:lnTo>
                    <a:pt x="190" y="519"/>
                  </a:lnTo>
                  <a:lnTo>
                    <a:pt x="203" y="516"/>
                  </a:lnTo>
                  <a:lnTo>
                    <a:pt x="218" y="514"/>
                  </a:lnTo>
                  <a:lnTo>
                    <a:pt x="231" y="516"/>
                  </a:lnTo>
                  <a:lnTo>
                    <a:pt x="245" y="521"/>
                  </a:lnTo>
                  <a:lnTo>
                    <a:pt x="262" y="536"/>
                  </a:lnTo>
                  <a:lnTo>
                    <a:pt x="276" y="556"/>
                  </a:lnTo>
                  <a:lnTo>
                    <a:pt x="294" y="575"/>
                  </a:lnTo>
                  <a:lnTo>
                    <a:pt x="312" y="593"/>
                  </a:lnTo>
                  <a:lnTo>
                    <a:pt x="330" y="608"/>
                  </a:lnTo>
                  <a:lnTo>
                    <a:pt x="350" y="616"/>
                  </a:lnTo>
                  <a:lnTo>
                    <a:pt x="371" y="615"/>
                  </a:lnTo>
                  <a:lnTo>
                    <a:pt x="392" y="603"/>
                  </a:lnTo>
                  <a:lnTo>
                    <a:pt x="407" y="574"/>
                  </a:lnTo>
                  <a:lnTo>
                    <a:pt x="418" y="544"/>
                  </a:lnTo>
                  <a:lnTo>
                    <a:pt x="430" y="514"/>
                  </a:lnTo>
                  <a:lnTo>
                    <a:pt x="438" y="483"/>
                  </a:lnTo>
                  <a:lnTo>
                    <a:pt x="444" y="452"/>
                  </a:lnTo>
                  <a:lnTo>
                    <a:pt x="449" y="419"/>
                  </a:lnTo>
                  <a:lnTo>
                    <a:pt x="451" y="388"/>
                  </a:lnTo>
                  <a:lnTo>
                    <a:pt x="451" y="357"/>
                  </a:lnTo>
                  <a:lnTo>
                    <a:pt x="443" y="340"/>
                  </a:lnTo>
                  <a:lnTo>
                    <a:pt x="433" y="330"/>
                  </a:lnTo>
                  <a:lnTo>
                    <a:pt x="418" y="329"/>
                  </a:lnTo>
                  <a:lnTo>
                    <a:pt x="404" y="330"/>
                  </a:lnTo>
                  <a:lnTo>
                    <a:pt x="387" y="334"/>
                  </a:lnTo>
                  <a:lnTo>
                    <a:pt x="371" y="335"/>
                  </a:lnTo>
                  <a:lnTo>
                    <a:pt x="356" y="337"/>
                  </a:lnTo>
                  <a:lnTo>
                    <a:pt x="343" y="334"/>
                  </a:lnTo>
                  <a:lnTo>
                    <a:pt x="257" y="376"/>
                  </a:lnTo>
                  <a:lnTo>
                    <a:pt x="255" y="363"/>
                  </a:lnTo>
                  <a:lnTo>
                    <a:pt x="258" y="350"/>
                  </a:lnTo>
                  <a:lnTo>
                    <a:pt x="263" y="339"/>
                  </a:lnTo>
                  <a:lnTo>
                    <a:pt x="273" y="329"/>
                  </a:lnTo>
                  <a:lnTo>
                    <a:pt x="302" y="320"/>
                  </a:lnTo>
                  <a:lnTo>
                    <a:pt x="333" y="307"/>
                  </a:lnTo>
                  <a:lnTo>
                    <a:pt x="363" y="291"/>
                  </a:lnTo>
                  <a:lnTo>
                    <a:pt x="392" y="271"/>
                  </a:lnTo>
                  <a:lnTo>
                    <a:pt x="418" y="248"/>
                  </a:lnTo>
                  <a:lnTo>
                    <a:pt x="443" y="222"/>
                  </a:lnTo>
                  <a:lnTo>
                    <a:pt x="462" y="194"/>
                  </a:lnTo>
                  <a:lnTo>
                    <a:pt x="479" y="164"/>
                  </a:lnTo>
                  <a:lnTo>
                    <a:pt x="492" y="149"/>
                  </a:lnTo>
                  <a:lnTo>
                    <a:pt x="498" y="130"/>
                  </a:lnTo>
                  <a:lnTo>
                    <a:pt x="503" y="110"/>
                  </a:lnTo>
                  <a:lnTo>
                    <a:pt x="513" y="92"/>
                  </a:lnTo>
                  <a:lnTo>
                    <a:pt x="515" y="66"/>
                  </a:lnTo>
                  <a:lnTo>
                    <a:pt x="524" y="43"/>
                  </a:lnTo>
                  <a:lnTo>
                    <a:pt x="536" y="21"/>
                  </a:lnTo>
                  <a:lnTo>
                    <a:pt x="551" y="0"/>
                  </a:lnTo>
                  <a:lnTo>
                    <a:pt x="569" y="43"/>
                  </a:lnTo>
                  <a:lnTo>
                    <a:pt x="573" y="90"/>
                  </a:lnTo>
                  <a:lnTo>
                    <a:pt x="570" y="138"/>
                  </a:lnTo>
                  <a:lnTo>
                    <a:pt x="567" y="18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74" name="Freeform 42"/>
            <p:cNvSpPr>
              <a:spLocks/>
            </p:cNvSpPr>
            <p:nvPr/>
          </p:nvSpPr>
          <p:spPr bwMode="auto">
            <a:xfrm>
              <a:off x="1006" y="706"/>
              <a:ext cx="136" cy="414"/>
            </a:xfrm>
            <a:custGeom>
              <a:avLst/>
              <a:gdLst/>
              <a:ahLst/>
              <a:cxnLst>
                <a:cxn ang="0">
                  <a:pos x="257" y="187"/>
                </a:cxn>
                <a:cxn ang="0">
                  <a:pos x="268" y="255"/>
                </a:cxn>
                <a:cxn ang="0">
                  <a:pos x="265" y="326"/>
                </a:cxn>
                <a:cxn ang="0">
                  <a:pos x="262" y="398"/>
                </a:cxn>
                <a:cxn ang="0">
                  <a:pos x="273" y="467"/>
                </a:cxn>
                <a:cxn ang="0">
                  <a:pos x="255" y="483"/>
                </a:cxn>
                <a:cxn ang="0">
                  <a:pos x="234" y="495"/>
                </a:cxn>
                <a:cxn ang="0">
                  <a:pos x="211" y="501"/>
                </a:cxn>
                <a:cxn ang="0">
                  <a:pos x="188" y="508"/>
                </a:cxn>
                <a:cxn ang="0">
                  <a:pos x="165" y="515"/>
                </a:cxn>
                <a:cxn ang="0">
                  <a:pos x="146" y="524"/>
                </a:cxn>
                <a:cxn ang="0">
                  <a:pos x="131" y="539"/>
                </a:cxn>
                <a:cxn ang="0">
                  <a:pos x="121" y="561"/>
                </a:cxn>
                <a:cxn ang="0">
                  <a:pos x="136" y="575"/>
                </a:cxn>
                <a:cxn ang="0">
                  <a:pos x="152" y="587"/>
                </a:cxn>
                <a:cxn ang="0">
                  <a:pos x="169" y="597"/>
                </a:cxn>
                <a:cxn ang="0">
                  <a:pos x="187" y="605"/>
                </a:cxn>
                <a:cxn ang="0">
                  <a:pos x="203" y="613"/>
                </a:cxn>
                <a:cxn ang="0">
                  <a:pos x="219" y="621"/>
                </a:cxn>
                <a:cxn ang="0">
                  <a:pos x="232" y="631"/>
                </a:cxn>
                <a:cxn ang="0">
                  <a:pos x="245" y="643"/>
                </a:cxn>
                <a:cxn ang="0">
                  <a:pos x="222" y="663"/>
                </a:cxn>
                <a:cxn ang="0">
                  <a:pos x="198" y="682"/>
                </a:cxn>
                <a:cxn ang="0">
                  <a:pos x="173" y="704"/>
                </a:cxn>
                <a:cxn ang="0">
                  <a:pos x="151" y="723"/>
                </a:cxn>
                <a:cxn ang="0">
                  <a:pos x="126" y="746"/>
                </a:cxn>
                <a:cxn ang="0">
                  <a:pos x="105" y="769"/>
                </a:cxn>
                <a:cxn ang="0">
                  <a:pos x="84" y="794"/>
                </a:cxn>
                <a:cxn ang="0">
                  <a:pos x="66" y="822"/>
                </a:cxn>
                <a:cxn ang="0">
                  <a:pos x="62" y="822"/>
                </a:cxn>
                <a:cxn ang="0">
                  <a:pos x="61" y="825"/>
                </a:cxn>
                <a:cxn ang="0">
                  <a:pos x="58" y="827"/>
                </a:cxn>
                <a:cxn ang="0">
                  <a:pos x="56" y="829"/>
                </a:cxn>
                <a:cxn ang="0">
                  <a:pos x="54" y="809"/>
                </a:cxn>
                <a:cxn ang="0">
                  <a:pos x="51" y="787"/>
                </a:cxn>
                <a:cxn ang="0">
                  <a:pos x="48" y="768"/>
                </a:cxn>
                <a:cxn ang="0">
                  <a:pos x="43" y="746"/>
                </a:cxn>
                <a:cxn ang="0">
                  <a:pos x="36" y="728"/>
                </a:cxn>
                <a:cxn ang="0">
                  <a:pos x="27" y="710"/>
                </a:cxn>
                <a:cxn ang="0">
                  <a:pos x="15" y="695"/>
                </a:cxn>
                <a:cxn ang="0">
                  <a:pos x="0" y="681"/>
                </a:cxn>
                <a:cxn ang="0">
                  <a:pos x="27" y="612"/>
                </a:cxn>
                <a:cxn ang="0">
                  <a:pos x="58" y="544"/>
                </a:cxn>
                <a:cxn ang="0">
                  <a:pos x="89" y="477"/>
                </a:cxn>
                <a:cxn ang="0">
                  <a:pos x="118" y="409"/>
                </a:cxn>
                <a:cxn ang="0">
                  <a:pos x="144" y="339"/>
                </a:cxn>
                <a:cxn ang="0">
                  <a:pos x="162" y="268"/>
                </a:cxn>
                <a:cxn ang="0">
                  <a:pos x="172" y="191"/>
                </a:cxn>
                <a:cxn ang="0">
                  <a:pos x="170" y="110"/>
                </a:cxn>
                <a:cxn ang="0">
                  <a:pos x="160" y="89"/>
                </a:cxn>
                <a:cxn ang="0">
                  <a:pos x="156" y="66"/>
                </a:cxn>
                <a:cxn ang="0">
                  <a:pos x="152" y="43"/>
                </a:cxn>
                <a:cxn ang="0">
                  <a:pos x="152" y="23"/>
                </a:cxn>
                <a:cxn ang="0">
                  <a:pos x="138" y="0"/>
                </a:cxn>
                <a:cxn ang="0">
                  <a:pos x="160" y="18"/>
                </a:cxn>
                <a:cxn ang="0">
                  <a:pos x="180" y="40"/>
                </a:cxn>
                <a:cxn ang="0">
                  <a:pos x="198" y="63"/>
                </a:cxn>
                <a:cxn ang="0">
                  <a:pos x="213" y="87"/>
                </a:cxn>
                <a:cxn ang="0">
                  <a:pos x="226" y="113"/>
                </a:cxn>
                <a:cxn ang="0">
                  <a:pos x="237" y="138"/>
                </a:cxn>
                <a:cxn ang="0">
                  <a:pos x="247" y="164"/>
                </a:cxn>
                <a:cxn ang="0">
                  <a:pos x="257" y="187"/>
                </a:cxn>
              </a:cxnLst>
              <a:rect l="0" t="0" r="r" b="b"/>
              <a:pathLst>
                <a:path w="273" h="829">
                  <a:moveTo>
                    <a:pt x="257" y="187"/>
                  </a:moveTo>
                  <a:lnTo>
                    <a:pt x="268" y="255"/>
                  </a:lnTo>
                  <a:lnTo>
                    <a:pt x="265" y="326"/>
                  </a:lnTo>
                  <a:lnTo>
                    <a:pt x="262" y="398"/>
                  </a:lnTo>
                  <a:lnTo>
                    <a:pt x="273" y="467"/>
                  </a:lnTo>
                  <a:lnTo>
                    <a:pt x="255" y="483"/>
                  </a:lnTo>
                  <a:lnTo>
                    <a:pt x="234" y="495"/>
                  </a:lnTo>
                  <a:lnTo>
                    <a:pt x="211" y="501"/>
                  </a:lnTo>
                  <a:lnTo>
                    <a:pt x="188" y="508"/>
                  </a:lnTo>
                  <a:lnTo>
                    <a:pt x="165" y="515"/>
                  </a:lnTo>
                  <a:lnTo>
                    <a:pt x="146" y="524"/>
                  </a:lnTo>
                  <a:lnTo>
                    <a:pt x="131" y="539"/>
                  </a:lnTo>
                  <a:lnTo>
                    <a:pt x="121" y="561"/>
                  </a:lnTo>
                  <a:lnTo>
                    <a:pt x="136" y="575"/>
                  </a:lnTo>
                  <a:lnTo>
                    <a:pt x="152" y="587"/>
                  </a:lnTo>
                  <a:lnTo>
                    <a:pt x="169" y="597"/>
                  </a:lnTo>
                  <a:lnTo>
                    <a:pt x="187" y="605"/>
                  </a:lnTo>
                  <a:lnTo>
                    <a:pt x="203" y="613"/>
                  </a:lnTo>
                  <a:lnTo>
                    <a:pt x="219" y="621"/>
                  </a:lnTo>
                  <a:lnTo>
                    <a:pt x="232" y="631"/>
                  </a:lnTo>
                  <a:lnTo>
                    <a:pt x="245" y="643"/>
                  </a:lnTo>
                  <a:lnTo>
                    <a:pt x="222" y="663"/>
                  </a:lnTo>
                  <a:lnTo>
                    <a:pt x="198" y="682"/>
                  </a:lnTo>
                  <a:lnTo>
                    <a:pt x="173" y="704"/>
                  </a:lnTo>
                  <a:lnTo>
                    <a:pt x="151" y="723"/>
                  </a:lnTo>
                  <a:lnTo>
                    <a:pt x="126" y="746"/>
                  </a:lnTo>
                  <a:lnTo>
                    <a:pt x="105" y="769"/>
                  </a:lnTo>
                  <a:lnTo>
                    <a:pt x="84" y="794"/>
                  </a:lnTo>
                  <a:lnTo>
                    <a:pt x="66" y="822"/>
                  </a:lnTo>
                  <a:lnTo>
                    <a:pt x="62" y="822"/>
                  </a:lnTo>
                  <a:lnTo>
                    <a:pt x="61" y="825"/>
                  </a:lnTo>
                  <a:lnTo>
                    <a:pt x="58" y="827"/>
                  </a:lnTo>
                  <a:lnTo>
                    <a:pt x="56" y="829"/>
                  </a:lnTo>
                  <a:lnTo>
                    <a:pt x="54" y="809"/>
                  </a:lnTo>
                  <a:lnTo>
                    <a:pt x="51" y="787"/>
                  </a:lnTo>
                  <a:lnTo>
                    <a:pt x="48" y="768"/>
                  </a:lnTo>
                  <a:lnTo>
                    <a:pt x="43" y="746"/>
                  </a:lnTo>
                  <a:lnTo>
                    <a:pt x="36" y="728"/>
                  </a:lnTo>
                  <a:lnTo>
                    <a:pt x="27" y="710"/>
                  </a:lnTo>
                  <a:lnTo>
                    <a:pt x="15" y="695"/>
                  </a:lnTo>
                  <a:lnTo>
                    <a:pt x="0" y="681"/>
                  </a:lnTo>
                  <a:lnTo>
                    <a:pt x="27" y="612"/>
                  </a:lnTo>
                  <a:lnTo>
                    <a:pt x="58" y="544"/>
                  </a:lnTo>
                  <a:lnTo>
                    <a:pt x="89" y="477"/>
                  </a:lnTo>
                  <a:lnTo>
                    <a:pt x="118" y="409"/>
                  </a:lnTo>
                  <a:lnTo>
                    <a:pt x="144" y="339"/>
                  </a:lnTo>
                  <a:lnTo>
                    <a:pt x="162" y="268"/>
                  </a:lnTo>
                  <a:lnTo>
                    <a:pt x="172" y="191"/>
                  </a:lnTo>
                  <a:lnTo>
                    <a:pt x="170" y="110"/>
                  </a:lnTo>
                  <a:lnTo>
                    <a:pt x="160" y="89"/>
                  </a:lnTo>
                  <a:lnTo>
                    <a:pt x="156" y="66"/>
                  </a:lnTo>
                  <a:lnTo>
                    <a:pt x="152" y="43"/>
                  </a:lnTo>
                  <a:lnTo>
                    <a:pt x="152" y="23"/>
                  </a:lnTo>
                  <a:lnTo>
                    <a:pt x="138" y="0"/>
                  </a:lnTo>
                  <a:lnTo>
                    <a:pt x="160" y="18"/>
                  </a:lnTo>
                  <a:lnTo>
                    <a:pt x="180" y="40"/>
                  </a:lnTo>
                  <a:lnTo>
                    <a:pt x="198" y="63"/>
                  </a:lnTo>
                  <a:lnTo>
                    <a:pt x="213" y="87"/>
                  </a:lnTo>
                  <a:lnTo>
                    <a:pt x="226" y="113"/>
                  </a:lnTo>
                  <a:lnTo>
                    <a:pt x="237" y="138"/>
                  </a:lnTo>
                  <a:lnTo>
                    <a:pt x="247" y="164"/>
                  </a:lnTo>
                  <a:lnTo>
                    <a:pt x="257" y="187"/>
                  </a:lnTo>
                  <a:close/>
                </a:path>
              </a:pathLst>
            </a:custGeom>
            <a:solidFill>
              <a:srgbClr val="BF7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73" name="Freeform 41"/>
            <p:cNvSpPr>
              <a:spLocks/>
            </p:cNvSpPr>
            <p:nvPr/>
          </p:nvSpPr>
          <p:spPr bwMode="auto">
            <a:xfrm>
              <a:off x="946" y="734"/>
              <a:ext cx="65" cy="85"/>
            </a:xfrm>
            <a:custGeom>
              <a:avLst/>
              <a:gdLst/>
              <a:ahLst/>
              <a:cxnLst>
                <a:cxn ang="0">
                  <a:pos x="0" y="171"/>
                </a:cxn>
                <a:cxn ang="0">
                  <a:pos x="13" y="159"/>
                </a:cxn>
                <a:cxn ang="0">
                  <a:pos x="23" y="140"/>
                </a:cxn>
                <a:cxn ang="0">
                  <a:pos x="30" y="117"/>
                </a:cxn>
                <a:cxn ang="0">
                  <a:pos x="38" y="94"/>
                </a:cxn>
                <a:cxn ang="0">
                  <a:pos x="46" y="69"/>
                </a:cxn>
                <a:cxn ang="0">
                  <a:pos x="59" y="49"/>
                </a:cxn>
                <a:cxn ang="0">
                  <a:pos x="75" y="33"/>
                </a:cxn>
                <a:cxn ang="0">
                  <a:pos x="100" y="26"/>
                </a:cxn>
                <a:cxn ang="0">
                  <a:pos x="131" y="0"/>
                </a:cxn>
                <a:cxn ang="0">
                  <a:pos x="123" y="25"/>
                </a:cxn>
                <a:cxn ang="0">
                  <a:pos x="111" y="49"/>
                </a:cxn>
                <a:cxn ang="0">
                  <a:pos x="98" y="72"/>
                </a:cxn>
                <a:cxn ang="0">
                  <a:pos x="82" y="95"/>
                </a:cxn>
                <a:cxn ang="0">
                  <a:pos x="64" y="117"/>
                </a:cxn>
                <a:cxn ang="0">
                  <a:pos x="44" y="136"/>
                </a:cxn>
                <a:cxn ang="0">
                  <a:pos x="23" y="154"/>
                </a:cxn>
                <a:cxn ang="0">
                  <a:pos x="0" y="171"/>
                </a:cxn>
              </a:cxnLst>
              <a:rect l="0" t="0" r="r" b="b"/>
              <a:pathLst>
                <a:path w="131" h="171">
                  <a:moveTo>
                    <a:pt x="0" y="171"/>
                  </a:moveTo>
                  <a:lnTo>
                    <a:pt x="13" y="159"/>
                  </a:lnTo>
                  <a:lnTo>
                    <a:pt x="23" y="140"/>
                  </a:lnTo>
                  <a:lnTo>
                    <a:pt x="30" y="117"/>
                  </a:lnTo>
                  <a:lnTo>
                    <a:pt x="38" y="94"/>
                  </a:lnTo>
                  <a:lnTo>
                    <a:pt x="46" y="69"/>
                  </a:lnTo>
                  <a:lnTo>
                    <a:pt x="59" y="49"/>
                  </a:lnTo>
                  <a:lnTo>
                    <a:pt x="75" y="33"/>
                  </a:lnTo>
                  <a:lnTo>
                    <a:pt x="100" y="26"/>
                  </a:lnTo>
                  <a:lnTo>
                    <a:pt x="131" y="0"/>
                  </a:lnTo>
                  <a:lnTo>
                    <a:pt x="123" y="25"/>
                  </a:lnTo>
                  <a:lnTo>
                    <a:pt x="111" y="49"/>
                  </a:lnTo>
                  <a:lnTo>
                    <a:pt x="98" y="72"/>
                  </a:lnTo>
                  <a:lnTo>
                    <a:pt x="82" y="95"/>
                  </a:lnTo>
                  <a:lnTo>
                    <a:pt x="64" y="117"/>
                  </a:lnTo>
                  <a:lnTo>
                    <a:pt x="44" y="136"/>
                  </a:lnTo>
                  <a:lnTo>
                    <a:pt x="23" y="154"/>
                  </a:lnTo>
                  <a:lnTo>
                    <a:pt x="0" y="171"/>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72" name="Freeform 40"/>
            <p:cNvSpPr>
              <a:spLocks/>
            </p:cNvSpPr>
            <p:nvPr/>
          </p:nvSpPr>
          <p:spPr bwMode="auto">
            <a:xfrm>
              <a:off x="713" y="791"/>
              <a:ext cx="176" cy="152"/>
            </a:xfrm>
            <a:custGeom>
              <a:avLst/>
              <a:gdLst/>
              <a:ahLst/>
              <a:cxnLst>
                <a:cxn ang="0">
                  <a:pos x="337" y="145"/>
                </a:cxn>
                <a:cxn ang="0">
                  <a:pos x="317" y="160"/>
                </a:cxn>
                <a:cxn ang="0">
                  <a:pos x="311" y="189"/>
                </a:cxn>
                <a:cxn ang="0">
                  <a:pos x="304" y="221"/>
                </a:cxn>
                <a:cxn ang="0">
                  <a:pos x="296" y="222"/>
                </a:cxn>
                <a:cxn ang="0">
                  <a:pos x="286" y="203"/>
                </a:cxn>
                <a:cxn ang="0">
                  <a:pos x="258" y="212"/>
                </a:cxn>
                <a:cxn ang="0">
                  <a:pos x="248" y="263"/>
                </a:cxn>
                <a:cxn ang="0">
                  <a:pos x="237" y="272"/>
                </a:cxn>
                <a:cxn ang="0">
                  <a:pos x="222" y="247"/>
                </a:cxn>
                <a:cxn ang="0">
                  <a:pos x="198" y="226"/>
                </a:cxn>
                <a:cxn ang="0">
                  <a:pos x="182" y="255"/>
                </a:cxn>
                <a:cxn ang="0">
                  <a:pos x="167" y="304"/>
                </a:cxn>
                <a:cxn ang="0">
                  <a:pos x="151" y="265"/>
                </a:cxn>
                <a:cxn ang="0">
                  <a:pos x="119" y="237"/>
                </a:cxn>
                <a:cxn ang="0">
                  <a:pos x="98" y="250"/>
                </a:cxn>
                <a:cxn ang="0">
                  <a:pos x="84" y="206"/>
                </a:cxn>
                <a:cxn ang="0">
                  <a:pos x="49" y="222"/>
                </a:cxn>
                <a:cxn ang="0">
                  <a:pos x="43" y="186"/>
                </a:cxn>
                <a:cxn ang="0">
                  <a:pos x="22" y="171"/>
                </a:cxn>
                <a:cxn ang="0">
                  <a:pos x="15" y="183"/>
                </a:cxn>
                <a:cxn ang="0">
                  <a:pos x="4" y="194"/>
                </a:cxn>
                <a:cxn ang="0">
                  <a:pos x="20" y="127"/>
                </a:cxn>
                <a:cxn ang="0">
                  <a:pos x="26" y="69"/>
                </a:cxn>
                <a:cxn ang="0">
                  <a:pos x="12" y="69"/>
                </a:cxn>
                <a:cxn ang="0">
                  <a:pos x="0" y="78"/>
                </a:cxn>
                <a:cxn ang="0">
                  <a:pos x="8" y="58"/>
                </a:cxn>
                <a:cxn ang="0">
                  <a:pos x="18" y="40"/>
                </a:cxn>
                <a:cxn ang="0">
                  <a:pos x="33" y="23"/>
                </a:cxn>
                <a:cxn ang="0">
                  <a:pos x="49" y="7"/>
                </a:cxn>
                <a:cxn ang="0">
                  <a:pos x="84" y="17"/>
                </a:cxn>
                <a:cxn ang="0">
                  <a:pos x="118" y="20"/>
                </a:cxn>
                <a:cxn ang="0">
                  <a:pos x="152" y="27"/>
                </a:cxn>
                <a:cxn ang="0">
                  <a:pos x="185" y="41"/>
                </a:cxn>
                <a:cxn ang="0">
                  <a:pos x="229" y="35"/>
                </a:cxn>
                <a:cxn ang="0">
                  <a:pos x="268" y="17"/>
                </a:cxn>
                <a:cxn ang="0">
                  <a:pos x="307" y="4"/>
                </a:cxn>
                <a:cxn ang="0">
                  <a:pos x="353" y="2"/>
                </a:cxn>
              </a:cxnLst>
              <a:rect l="0" t="0" r="r" b="b"/>
              <a:pathLst>
                <a:path w="353" h="304">
                  <a:moveTo>
                    <a:pt x="353" y="145"/>
                  </a:moveTo>
                  <a:lnTo>
                    <a:pt x="337" y="145"/>
                  </a:lnTo>
                  <a:lnTo>
                    <a:pt x="325" y="150"/>
                  </a:lnTo>
                  <a:lnTo>
                    <a:pt x="317" y="160"/>
                  </a:lnTo>
                  <a:lnTo>
                    <a:pt x="314" y="175"/>
                  </a:lnTo>
                  <a:lnTo>
                    <a:pt x="311" y="189"/>
                  </a:lnTo>
                  <a:lnTo>
                    <a:pt x="307" y="206"/>
                  </a:lnTo>
                  <a:lnTo>
                    <a:pt x="304" y="221"/>
                  </a:lnTo>
                  <a:lnTo>
                    <a:pt x="299" y="234"/>
                  </a:lnTo>
                  <a:lnTo>
                    <a:pt x="296" y="222"/>
                  </a:lnTo>
                  <a:lnTo>
                    <a:pt x="293" y="211"/>
                  </a:lnTo>
                  <a:lnTo>
                    <a:pt x="286" y="203"/>
                  </a:lnTo>
                  <a:lnTo>
                    <a:pt x="276" y="199"/>
                  </a:lnTo>
                  <a:lnTo>
                    <a:pt x="258" y="212"/>
                  </a:lnTo>
                  <a:lnTo>
                    <a:pt x="252" y="235"/>
                  </a:lnTo>
                  <a:lnTo>
                    <a:pt x="248" y="263"/>
                  </a:lnTo>
                  <a:lnTo>
                    <a:pt x="240" y="288"/>
                  </a:lnTo>
                  <a:lnTo>
                    <a:pt x="237" y="272"/>
                  </a:lnTo>
                  <a:lnTo>
                    <a:pt x="231" y="258"/>
                  </a:lnTo>
                  <a:lnTo>
                    <a:pt x="222" y="247"/>
                  </a:lnTo>
                  <a:lnTo>
                    <a:pt x="217" y="234"/>
                  </a:lnTo>
                  <a:lnTo>
                    <a:pt x="198" y="226"/>
                  </a:lnTo>
                  <a:lnTo>
                    <a:pt x="188" y="237"/>
                  </a:lnTo>
                  <a:lnTo>
                    <a:pt x="182" y="255"/>
                  </a:lnTo>
                  <a:lnTo>
                    <a:pt x="173" y="270"/>
                  </a:lnTo>
                  <a:lnTo>
                    <a:pt x="167" y="304"/>
                  </a:lnTo>
                  <a:lnTo>
                    <a:pt x="160" y="285"/>
                  </a:lnTo>
                  <a:lnTo>
                    <a:pt x="151" y="265"/>
                  </a:lnTo>
                  <a:lnTo>
                    <a:pt x="137" y="249"/>
                  </a:lnTo>
                  <a:lnTo>
                    <a:pt x="119" y="237"/>
                  </a:lnTo>
                  <a:lnTo>
                    <a:pt x="103" y="265"/>
                  </a:lnTo>
                  <a:lnTo>
                    <a:pt x="98" y="250"/>
                  </a:lnTo>
                  <a:lnTo>
                    <a:pt x="93" y="227"/>
                  </a:lnTo>
                  <a:lnTo>
                    <a:pt x="84" y="206"/>
                  </a:lnTo>
                  <a:lnTo>
                    <a:pt x="59" y="199"/>
                  </a:lnTo>
                  <a:lnTo>
                    <a:pt x="49" y="222"/>
                  </a:lnTo>
                  <a:lnTo>
                    <a:pt x="43" y="206"/>
                  </a:lnTo>
                  <a:lnTo>
                    <a:pt x="43" y="186"/>
                  </a:lnTo>
                  <a:lnTo>
                    <a:pt x="39" y="173"/>
                  </a:lnTo>
                  <a:lnTo>
                    <a:pt x="22" y="171"/>
                  </a:lnTo>
                  <a:lnTo>
                    <a:pt x="18" y="176"/>
                  </a:lnTo>
                  <a:lnTo>
                    <a:pt x="15" y="183"/>
                  </a:lnTo>
                  <a:lnTo>
                    <a:pt x="10" y="189"/>
                  </a:lnTo>
                  <a:lnTo>
                    <a:pt x="4" y="194"/>
                  </a:lnTo>
                  <a:lnTo>
                    <a:pt x="8" y="160"/>
                  </a:lnTo>
                  <a:lnTo>
                    <a:pt x="20" y="127"/>
                  </a:lnTo>
                  <a:lnTo>
                    <a:pt x="30" y="97"/>
                  </a:lnTo>
                  <a:lnTo>
                    <a:pt x="26" y="69"/>
                  </a:lnTo>
                  <a:lnTo>
                    <a:pt x="18" y="68"/>
                  </a:lnTo>
                  <a:lnTo>
                    <a:pt x="12" y="69"/>
                  </a:lnTo>
                  <a:lnTo>
                    <a:pt x="5" y="73"/>
                  </a:lnTo>
                  <a:lnTo>
                    <a:pt x="0" y="78"/>
                  </a:lnTo>
                  <a:lnTo>
                    <a:pt x="4" y="68"/>
                  </a:lnTo>
                  <a:lnTo>
                    <a:pt x="8" y="58"/>
                  </a:lnTo>
                  <a:lnTo>
                    <a:pt x="13" y="50"/>
                  </a:lnTo>
                  <a:lnTo>
                    <a:pt x="18" y="40"/>
                  </a:lnTo>
                  <a:lnTo>
                    <a:pt x="25" y="32"/>
                  </a:lnTo>
                  <a:lnTo>
                    <a:pt x="33" y="23"/>
                  </a:lnTo>
                  <a:lnTo>
                    <a:pt x="41" y="15"/>
                  </a:lnTo>
                  <a:lnTo>
                    <a:pt x="49" y="7"/>
                  </a:lnTo>
                  <a:lnTo>
                    <a:pt x="67" y="14"/>
                  </a:lnTo>
                  <a:lnTo>
                    <a:pt x="84" y="17"/>
                  </a:lnTo>
                  <a:lnTo>
                    <a:pt x="102" y="18"/>
                  </a:lnTo>
                  <a:lnTo>
                    <a:pt x="118" y="20"/>
                  </a:lnTo>
                  <a:lnTo>
                    <a:pt x="136" y="22"/>
                  </a:lnTo>
                  <a:lnTo>
                    <a:pt x="152" y="27"/>
                  </a:lnTo>
                  <a:lnTo>
                    <a:pt x="168" y="32"/>
                  </a:lnTo>
                  <a:lnTo>
                    <a:pt x="185" y="41"/>
                  </a:lnTo>
                  <a:lnTo>
                    <a:pt x="208" y="40"/>
                  </a:lnTo>
                  <a:lnTo>
                    <a:pt x="229" y="35"/>
                  </a:lnTo>
                  <a:lnTo>
                    <a:pt x="248" y="27"/>
                  </a:lnTo>
                  <a:lnTo>
                    <a:pt x="268" y="17"/>
                  </a:lnTo>
                  <a:lnTo>
                    <a:pt x="288" y="9"/>
                  </a:lnTo>
                  <a:lnTo>
                    <a:pt x="307" y="4"/>
                  </a:lnTo>
                  <a:lnTo>
                    <a:pt x="330" y="0"/>
                  </a:lnTo>
                  <a:lnTo>
                    <a:pt x="353" y="2"/>
                  </a:lnTo>
                  <a:lnTo>
                    <a:pt x="353" y="1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71" name="Freeform 39"/>
            <p:cNvSpPr>
              <a:spLocks/>
            </p:cNvSpPr>
            <p:nvPr/>
          </p:nvSpPr>
          <p:spPr bwMode="auto">
            <a:xfrm>
              <a:off x="932" y="805"/>
              <a:ext cx="463" cy="825"/>
            </a:xfrm>
            <a:custGeom>
              <a:avLst/>
              <a:gdLst/>
              <a:ahLst/>
              <a:cxnLst>
                <a:cxn ang="0">
                  <a:pos x="815" y="657"/>
                </a:cxn>
                <a:cxn ang="0">
                  <a:pos x="882" y="1001"/>
                </a:cxn>
                <a:cxn ang="0">
                  <a:pos x="925" y="1077"/>
                </a:cxn>
                <a:cxn ang="0">
                  <a:pos x="902" y="1128"/>
                </a:cxn>
                <a:cxn ang="0">
                  <a:pos x="877" y="1167"/>
                </a:cxn>
                <a:cxn ang="0">
                  <a:pos x="854" y="1308"/>
                </a:cxn>
                <a:cxn ang="0">
                  <a:pos x="791" y="1335"/>
                </a:cxn>
                <a:cxn ang="0">
                  <a:pos x="740" y="1377"/>
                </a:cxn>
                <a:cxn ang="0">
                  <a:pos x="747" y="1437"/>
                </a:cxn>
                <a:cxn ang="0">
                  <a:pos x="629" y="1501"/>
                </a:cxn>
                <a:cxn ang="0">
                  <a:pos x="503" y="1516"/>
                </a:cxn>
                <a:cxn ang="0">
                  <a:pos x="409" y="1542"/>
                </a:cxn>
                <a:cxn ang="0">
                  <a:pos x="317" y="1580"/>
                </a:cxn>
                <a:cxn ang="0">
                  <a:pos x="224" y="1609"/>
                </a:cxn>
                <a:cxn ang="0">
                  <a:pos x="141" y="1642"/>
                </a:cxn>
                <a:cxn ang="0">
                  <a:pos x="100" y="1458"/>
                </a:cxn>
                <a:cxn ang="0">
                  <a:pos x="51" y="1340"/>
                </a:cxn>
                <a:cxn ang="0">
                  <a:pos x="17" y="1281"/>
                </a:cxn>
                <a:cxn ang="0">
                  <a:pos x="105" y="1266"/>
                </a:cxn>
                <a:cxn ang="0">
                  <a:pos x="195" y="1257"/>
                </a:cxn>
                <a:cxn ang="0">
                  <a:pos x="280" y="1226"/>
                </a:cxn>
                <a:cxn ang="0">
                  <a:pos x="402" y="1188"/>
                </a:cxn>
                <a:cxn ang="0">
                  <a:pos x="502" y="1144"/>
                </a:cxn>
                <a:cxn ang="0">
                  <a:pos x="560" y="1082"/>
                </a:cxn>
                <a:cxn ang="0">
                  <a:pos x="649" y="1064"/>
                </a:cxn>
                <a:cxn ang="0">
                  <a:pos x="742" y="1075"/>
                </a:cxn>
                <a:cxn ang="0">
                  <a:pos x="820" y="1114"/>
                </a:cxn>
                <a:cxn ang="0">
                  <a:pos x="843" y="1110"/>
                </a:cxn>
                <a:cxn ang="0">
                  <a:pos x="769" y="1055"/>
                </a:cxn>
                <a:cxn ang="0">
                  <a:pos x="667" y="1036"/>
                </a:cxn>
                <a:cxn ang="0">
                  <a:pos x="565" y="1045"/>
                </a:cxn>
                <a:cxn ang="0">
                  <a:pos x="536" y="981"/>
                </a:cxn>
                <a:cxn ang="0">
                  <a:pos x="598" y="759"/>
                </a:cxn>
                <a:cxn ang="0">
                  <a:pos x="502" y="914"/>
                </a:cxn>
                <a:cxn ang="0">
                  <a:pos x="485" y="664"/>
                </a:cxn>
                <a:cxn ang="0">
                  <a:pos x="562" y="322"/>
                </a:cxn>
                <a:cxn ang="0">
                  <a:pos x="523" y="365"/>
                </a:cxn>
                <a:cxn ang="0">
                  <a:pos x="453" y="610"/>
                </a:cxn>
                <a:cxn ang="0">
                  <a:pos x="454" y="815"/>
                </a:cxn>
                <a:cxn ang="0">
                  <a:pos x="508" y="975"/>
                </a:cxn>
                <a:cxn ang="0">
                  <a:pos x="448" y="1021"/>
                </a:cxn>
                <a:cxn ang="0">
                  <a:pos x="360" y="810"/>
                </a:cxn>
                <a:cxn ang="0">
                  <a:pos x="304" y="740"/>
                </a:cxn>
                <a:cxn ang="0">
                  <a:pos x="371" y="911"/>
                </a:cxn>
                <a:cxn ang="0">
                  <a:pos x="459" y="1090"/>
                </a:cxn>
                <a:cxn ang="0">
                  <a:pos x="407" y="1151"/>
                </a:cxn>
                <a:cxn ang="0">
                  <a:pos x="373" y="1157"/>
                </a:cxn>
                <a:cxn ang="0">
                  <a:pos x="314" y="1014"/>
                </a:cxn>
                <a:cxn ang="0">
                  <a:pos x="263" y="842"/>
                </a:cxn>
                <a:cxn ang="0">
                  <a:pos x="226" y="705"/>
                </a:cxn>
                <a:cxn ang="0">
                  <a:pos x="232" y="651"/>
                </a:cxn>
                <a:cxn ang="0">
                  <a:pos x="263" y="618"/>
                </a:cxn>
                <a:cxn ang="0">
                  <a:pos x="303" y="564"/>
                </a:cxn>
                <a:cxn ang="0">
                  <a:pos x="361" y="513"/>
                </a:cxn>
                <a:cxn ang="0">
                  <a:pos x="433" y="444"/>
                </a:cxn>
                <a:cxn ang="0">
                  <a:pos x="378" y="393"/>
                </a:cxn>
                <a:cxn ang="0">
                  <a:pos x="335" y="345"/>
                </a:cxn>
                <a:cxn ang="0">
                  <a:pos x="446" y="291"/>
                </a:cxn>
                <a:cxn ang="0">
                  <a:pos x="448" y="61"/>
                </a:cxn>
                <a:cxn ang="0">
                  <a:pos x="538" y="69"/>
                </a:cxn>
                <a:cxn ang="0">
                  <a:pos x="649" y="161"/>
                </a:cxn>
                <a:cxn ang="0">
                  <a:pos x="735" y="273"/>
                </a:cxn>
              </a:cxnLst>
              <a:rect l="0" t="0" r="r" b="b"/>
              <a:pathLst>
                <a:path w="926" h="1649">
                  <a:moveTo>
                    <a:pt x="758" y="329"/>
                  </a:moveTo>
                  <a:lnTo>
                    <a:pt x="779" y="411"/>
                  </a:lnTo>
                  <a:lnTo>
                    <a:pt x="794" y="493"/>
                  </a:lnTo>
                  <a:lnTo>
                    <a:pt x="805" y="575"/>
                  </a:lnTo>
                  <a:lnTo>
                    <a:pt x="815" y="657"/>
                  </a:lnTo>
                  <a:lnTo>
                    <a:pt x="823" y="740"/>
                  </a:lnTo>
                  <a:lnTo>
                    <a:pt x="835" y="822"/>
                  </a:lnTo>
                  <a:lnTo>
                    <a:pt x="849" y="904"/>
                  </a:lnTo>
                  <a:lnTo>
                    <a:pt x="871" y="986"/>
                  </a:lnTo>
                  <a:lnTo>
                    <a:pt x="882" y="1001"/>
                  </a:lnTo>
                  <a:lnTo>
                    <a:pt x="892" y="1016"/>
                  </a:lnTo>
                  <a:lnTo>
                    <a:pt x="902" y="1029"/>
                  </a:lnTo>
                  <a:lnTo>
                    <a:pt x="912" y="1044"/>
                  </a:lnTo>
                  <a:lnTo>
                    <a:pt x="918" y="1060"/>
                  </a:lnTo>
                  <a:lnTo>
                    <a:pt x="925" y="1077"/>
                  </a:lnTo>
                  <a:lnTo>
                    <a:pt x="926" y="1093"/>
                  </a:lnTo>
                  <a:lnTo>
                    <a:pt x="926" y="1113"/>
                  </a:lnTo>
                  <a:lnTo>
                    <a:pt x="916" y="1116"/>
                  </a:lnTo>
                  <a:lnTo>
                    <a:pt x="908" y="1121"/>
                  </a:lnTo>
                  <a:lnTo>
                    <a:pt x="902" y="1128"/>
                  </a:lnTo>
                  <a:lnTo>
                    <a:pt x="895" y="1134"/>
                  </a:lnTo>
                  <a:lnTo>
                    <a:pt x="890" y="1141"/>
                  </a:lnTo>
                  <a:lnTo>
                    <a:pt x="885" y="1149"/>
                  </a:lnTo>
                  <a:lnTo>
                    <a:pt x="880" y="1157"/>
                  </a:lnTo>
                  <a:lnTo>
                    <a:pt x="877" y="1167"/>
                  </a:lnTo>
                  <a:lnTo>
                    <a:pt x="889" y="1202"/>
                  </a:lnTo>
                  <a:lnTo>
                    <a:pt x="889" y="1233"/>
                  </a:lnTo>
                  <a:lnTo>
                    <a:pt x="879" y="1264"/>
                  </a:lnTo>
                  <a:lnTo>
                    <a:pt x="866" y="1299"/>
                  </a:lnTo>
                  <a:lnTo>
                    <a:pt x="854" y="1308"/>
                  </a:lnTo>
                  <a:lnTo>
                    <a:pt x="843" y="1315"/>
                  </a:lnTo>
                  <a:lnTo>
                    <a:pt x="830" y="1322"/>
                  </a:lnTo>
                  <a:lnTo>
                    <a:pt x="817" y="1327"/>
                  </a:lnTo>
                  <a:lnTo>
                    <a:pt x="804" y="1331"/>
                  </a:lnTo>
                  <a:lnTo>
                    <a:pt x="791" y="1335"/>
                  </a:lnTo>
                  <a:lnTo>
                    <a:pt x="778" y="1340"/>
                  </a:lnTo>
                  <a:lnTo>
                    <a:pt x="763" y="1343"/>
                  </a:lnTo>
                  <a:lnTo>
                    <a:pt x="752" y="1353"/>
                  </a:lnTo>
                  <a:lnTo>
                    <a:pt x="745" y="1364"/>
                  </a:lnTo>
                  <a:lnTo>
                    <a:pt x="740" y="1377"/>
                  </a:lnTo>
                  <a:lnTo>
                    <a:pt x="735" y="1391"/>
                  </a:lnTo>
                  <a:lnTo>
                    <a:pt x="748" y="1399"/>
                  </a:lnTo>
                  <a:lnTo>
                    <a:pt x="753" y="1410"/>
                  </a:lnTo>
                  <a:lnTo>
                    <a:pt x="752" y="1424"/>
                  </a:lnTo>
                  <a:lnTo>
                    <a:pt x="747" y="1437"/>
                  </a:lnTo>
                  <a:lnTo>
                    <a:pt x="730" y="1465"/>
                  </a:lnTo>
                  <a:lnTo>
                    <a:pt x="711" y="1483"/>
                  </a:lnTo>
                  <a:lnTo>
                    <a:pt x="686" y="1494"/>
                  </a:lnTo>
                  <a:lnTo>
                    <a:pt x="658" y="1499"/>
                  </a:lnTo>
                  <a:lnTo>
                    <a:pt x="629" y="1501"/>
                  </a:lnTo>
                  <a:lnTo>
                    <a:pt x="600" y="1502"/>
                  </a:lnTo>
                  <a:lnTo>
                    <a:pt x="572" y="1506"/>
                  </a:lnTo>
                  <a:lnTo>
                    <a:pt x="544" y="1512"/>
                  </a:lnTo>
                  <a:lnTo>
                    <a:pt x="523" y="1512"/>
                  </a:lnTo>
                  <a:lnTo>
                    <a:pt x="503" y="1516"/>
                  </a:lnTo>
                  <a:lnTo>
                    <a:pt x="484" y="1519"/>
                  </a:lnTo>
                  <a:lnTo>
                    <a:pt x="464" y="1524"/>
                  </a:lnTo>
                  <a:lnTo>
                    <a:pt x="446" y="1529"/>
                  </a:lnTo>
                  <a:lnTo>
                    <a:pt x="427" y="1535"/>
                  </a:lnTo>
                  <a:lnTo>
                    <a:pt x="409" y="1542"/>
                  </a:lnTo>
                  <a:lnTo>
                    <a:pt x="391" y="1550"/>
                  </a:lnTo>
                  <a:lnTo>
                    <a:pt x="373" y="1557"/>
                  </a:lnTo>
                  <a:lnTo>
                    <a:pt x="353" y="1565"/>
                  </a:lnTo>
                  <a:lnTo>
                    <a:pt x="335" y="1573"/>
                  </a:lnTo>
                  <a:lnTo>
                    <a:pt x="317" y="1580"/>
                  </a:lnTo>
                  <a:lnTo>
                    <a:pt x="298" y="1586"/>
                  </a:lnTo>
                  <a:lnTo>
                    <a:pt x="280" y="1593"/>
                  </a:lnTo>
                  <a:lnTo>
                    <a:pt x="260" y="1598"/>
                  </a:lnTo>
                  <a:lnTo>
                    <a:pt x="240" y="1601"/>
                  </a:lnTo>
                  <a:lnTo>
                    <a:pt x="224" y="1609"/>
                  </a:lnTo>
                  <a:lnTo>
                    <a:pt x="208" y="1617"/>
                  </a:lnTo>
                  <a:lnTo>
                    <a:pt x="192" y="1624"/>
                  </a:lnTo>
                  <a:lnTo>
                    <a:pt x="175" y="1631"/>
                  </a:lnTo>
                  <a:lnTo>
                    <a:pt x="159" y="1637"/>
                  </a:lnTo>
                  <a:lnTo>
                    <a:pt x="141" y="1642"/>
                  </a:lnTo>
                  <a:lnTo>
                    <a:pt x="123" y="1645"/>
                  </a:lnTo>
                  <a:lnTo>
                    <a:pt x="105" y="1649"/>
                  </a:lnTo>
                  <a:lnTo>
                    <a:pt x="115" y="1583"/>
                  </a:lnTo>
                  <a:lnTo>
                    <a:pt x="112" y="1521"/>
                  </a:lnTo>
                  <a:lnTo>
                    <a:pt x="100" y="1458"/>
                  </a:lnTo>
                  <a:lnTo>
                    <a:pt x="82" y="1397"/>
                  </a:lnTo>
                  <a:lnTo>
                    <a:pt x="77" y="1382"/>
                  </a:lnTo>
                  <a:lnTo>
                    <a:pt x="71" y="1368"/>
                  </a:lnTo>
                  <a:lnTo>
                    <a:pt x="61" y="1353"/>
                  </a:lnTo>
                  <a:lnTo>
                    <a:pt x="51" y="1340"/>
                  </a:lnTo>
                  <a:lnTo>
                    <a:pt x="38" y="1327"/>
                  </a:lnTo>
                  <a:lnTo>
                    <a:pt x="25" y="1313"/>
                  </a:lnTo>
                  <a:lnTo>
                    <a:pt x="12" y="1300"/>
                  </a:lnTo>
                  <a:lnTo>
                    <a:pt x="0" y="1287"/>
                  </a:lnTo>
                  <a:lnTo>
                    <a:pt x="17" y="1281"/>
                  </a:lnTo>
                  <a:lnTo>
                    <a:pt x="35" y="1276"/>
                  </a:lnTo>
                  <a:lnTo>
                    <a:pt x="51" y="1272"/>
                  </a:lnTo>
                  <a:lnTo>
                    <a:pt x="69" y="1269"/>
                  </a:lnTo>
                  <a:lnTo>
                    <a:pt x="87" y="1267"/>
                  </a:lnTo>
                  <a:lnTo>
                    <a:pt x="105" y="1266"/>
                  </a:lnTo>
                  <a:lnTo>
                    <a:pt x="123" y="1264"/>
                  </a:lnTo>
                  <a:lnTo>
                    <a:pt x="141" y="1262"/>
                  </a:lnTo>
                  <a:lnTo>
                    <a:pt x="159" y="1261"/>
                  </a:lnTo>
                  <a:lnTo>
                    <a:pt x="177" y="1259"/>
                  </a:lnTo>
                  <a:lnTo>
                    <a:pt x="195" y="1257"/>
                  </a:lnTo>
                  <a:lnTo>
                    <a:pt x="213" y="1253"/>
                  </a:lnTo>
                  <a:lnTo>
                    <a:pt x="229" y="1249"/>
                  </a:lnTo>
                  <a:lnTo>
                    <a:pt x="247" y="1243"/>
                  </a:lnTo>
                  <a:lnTo>
                    <a:pt x="263" y="1236"/>
                  </a:lnTo>
                  <a:lnTo>
                    <a:pt x="280" y="1226"/>
                  </a:lnTo>
                  <a:lnTo>
                    <a:pt x="303" y="1216"/>
                  </a:lnTo>
                  <a:lnTo>
                    <a:pt x="327" y="1208"/>
                  </a:lnTo>
                  <a:lnTo>
                    <a:pt x="352" y="1202"/>
                  </a:lnTo>
                  <a:lnTo>
                    <a:pt x="378" y="1195"/>
                  </a:lnTo>
                  <a:lnTo>
                    <a:pt x="402" y="1188"/>
                  </a:lnTo>
                  <a:lnTo>
                    <a:pt x="427" y="1180"/>
                  </a:lnTo>
                  <a:lnTo>
                    <a:pt x="451" y="1169"/>
                  </a:lnTo>
                  <a:lnTo>
                    <a:pt x="474" y="1156"/>
                  </a:lnTo>
                  <a:lnTo>
                    <a:pt x="495" y="1157"/>
                  </a:lnTo>
                  <a:lnTo>
                    <a:pt x="502" y="1144"/>
                  </a:lnTo>
                  <a:lnTo>
                    <a:pt x="505" y="1126"/>
                  </a:lnTo>
                  <a:lnTo>
                    <a:pt x="513" y="1113"/>
                  </a:lnTo>
                  <a:lnTo>
                    <a:pt x="528" y="1100"/>
                  </a:lnTo>
                  <a:lnTo>
                    <a:pt x="544" y="1090"/>
                  </a:lnTo>
                  <a:lnTo>
                    <a:pt x="560" y="1082"/>
                  </a:lnTo>
                  <a:lnTo>
                    <a:pt x="577" y="1075"/>
                  </a:lnTo>
                  <a:lnTo>
                    <a:pt x="595" y="1070"/>
                  </a:lnTo>
                  <a:lnTo>
                    <a:pt x="613" y="1067"/>
                  </a:lnTo>
                  <a:lnTo>
                    <a:pt x="631" y="1064"/>
                  </a:lnTo>
                  <a:lnTo>
                    <a:pt x="649" y="1064"/>
                  </a:lnTo>
                  <a:lnTo>
                    <a:pt x="667" y="1065"/>
                  </a:lnTo>
                  <a:lnTo>
                    <a:pt x="685" y="1067"/>
                  </a:lnTo>
                  <a:lnTo>
                    <a:pt x="704" y="1068"/>
                  </a:lnTo>
                  <a:lnTo>
                    <a:pt x="722" y="1072"/>
                  </a:lnTo>
                  <a:lnTo>
                    <a:pt x="742" y="1075"/>
                  </a:lnTo>
                  <a:lnTo>
                    <a:pt x="760" y="1080"/>
                  </a:lnTo>
                  <a:lnTo>
                    <a:pt x="778" y="1085"/>
                  </a:lnTo>
                  <a:lnTo>
                    <a:pt x="796" y="1090"/>
                  </a:lnTo>
                  <a:lnTo>
                    <a:pt x="814" y="1103"/>
                  </a:lnTo>
                  <a:lnTo>
                    <a:pt x="820" y="1114"/>
                  </a:lnTo>
                  <a:lnTo>
                    <a:pt x="827" y="1128"/>
                  </a:lnTo>
                  <a:lnTo>
                    <a:pt x="840" y="1144"/>
                  </a:lnTo>
                  <a:lnTo>
                    <a:pt x="849" y="1133"/>
                  </a:lnTo>
                  <a:lnTo>
                    <a:pt x="849" y="1121"/>
                  </a:lnTo>
                  <a:lnTo>
                    <a:pt x="843" y="1110"/>
                  </a:lnTo>
                  <a:lnTo>
                    <a:pt x="840" y="1096"/>
                  </a:lnTo>
                  <a:lnTo>
                    <a:pt x="823" y="1083"/>
                  </a:lnTo>
                  <a:lnTo>
                    <a:pt x="807" y="1073"/>
                  </a:lnTo>
                  <a:lnTo>
                    <a:pt x="789" y="1064"/>
                  </a:lnTo>
                  <a:lnTo>
                    <a:pt x="769" y="1055"/>
                  </a:lnTo>
                  <a:lnTo>
                    <a:pt x="750" y="1049"/>
                  </a:lnTo>
                  <a:lnTo>
                    <a:pt x="730" y="1044"/>
                  </a:lnTo>
                  <a:lnTo>
                    <a:pt x="709" y="1039"/>
                  </a:lnTo>
                  <a:lnTo>
                    <a:pt x="688" y="1037"/>
                  </a:lnTo>
                  <a:lnTo>
                    <a:pt x="667" y="1036"/>
                  </a:lnTo>
                  <a:lnTo>
                    <a:pt x="645" y="1036"/>
                  </a:lnTo>
                  <a:lnTo>
                    <a:pt x="626" y="1036"/>
                  </a:lnTo>
                  <a:lnTo>
                    <a:pt x="605" y="1037"/>
                  </a:lnTo>
                  <a:lnTo>
                    <a:pt x="585" y="1041"/>
                  </a:lnTo>
                  <a:lnTo>
                    <a:pt x="565" y="1045"/>
                  </a:lnTo>
                  <a:lnTo>
                    <a:pt x="547" y="1050"/>
                  </a:lnTo>
                  <a:lnTo>
                    <a:pt x="529" y="1057"/>
                  </a:lnTo>
                  <a:lnTo>
                    <a:pt x="513" y="1073"/>
                  </a:lnTo>
                  <a:lnTo>
                    <a:pt x="523" y="1027"/>
                  </a:lnTo>
                  <a:lnTo>
                    <a:pt x="536" y="981"/>
                  </a:lnTo>
                  <a:lnTo>
                    <a:pt x="551" y="937"/>
                  </a:lnTo>
                  <a:lnTo>
                    <a:pt x="567" y="891"/>
                  </a:lnTo>
                  <a:lnTo>
                    <a:pt x="580" y="847"/>
                  </a:lnTo>
                  <a:lnTo>
                    <a:pt x="592" y="802"/>
                  </a:lnTo>
                  <a:lnTo>
                    <a:pt x="598" y="759"/>
                  </a:lnTo>
                  <a:lnTo>
                    <a:pt x="600" y="717"/>
                  </a:lnTo>
                  <a:lnTo>
                    <a:pt x="590" y="728"/>
                  </a:lnTo>
                  <a:lnTo>
                    <a:pt x="518" y="944"/>
                  </a:lnTo>
                  <a:lnTo>
                    <a:pt x="510" y="930"/>
                  </a:lnTo>
                  <a:lnTo>
                    <a:pt x="502" y="914"/>
                  </a:lnTo>
                  <a:lnTo>
                    <a:pt x="495" y="897"/>
                  </a:lnTo>
                  <a:lnTo>
                    <a:pt x="490" y="881"/>
                  </a:lnTo>
                  <a:lnTo>
                    <a:pt x="484" y="807"/>
                  </a:lnTo>
                  <a:lnTo>
                    <a:pt x="482" y="735"/>
                  </a:lnTo>
                  <a:lnTo>
                    <a:pt x="485" y="664"/>
                  </a:lnTo>
                  <a:lnTo>
                    <a:pt x="492" y="595"/>
                  </a:lnTo>
                  <a:lnTo>
                    <a:pt x="502" y="528"/>
                  </a:lnTo>
                  <a:lnTo>
                    <a:pt x="518" y="459"/>
                  </a:lnTo>
                  <a:lnTo>
                    <a:pt x="538" y="391"/>
                  </a:lnTo>
                  <a:lnTo>
                    <a:pt x="562" y="322"/>
                  </a:lnTo>
                  <a:lnTo>
                    <a:pt x="559" y="317"/>
                  </a:lnTo>
                  <a:lnTo>
                    <a:pt x="552" y="317"/>
                  </a:lnTo>
                  <a:lnTo>
                    <a:pt x="546" y="317"/>
                  </a:lnTo>
                  <a:lnTo>
                    <a:pt x="539" y="317"/>
                  </a:lnTo>
                  <a:lnTo>
                    <a:pt x="523" y="365"/>
                  </a:lnTo>
                  <a:lnTo>
                    <a:pt x="507" y="413"/>
                  </a:lnTo>
                  <a:lnTo>
                    <a:pt x="490" y="460"/>
                  </a:lnTo>
                  <a:lnTo>
                    <a:pt x="474" y="510"/>
                  </a:lnTo>
                  <a:lnTo>
                    <a:pt x="463" y="559"/>
                  </a:lnTo>
                  <a:lnTo>
                    <a:pt x="453" y="610"/>
                  </a:lnTo>
                  <a:lnTo>
                    <a:pt x="448" y="662"/>
                  </a:lnTo>
                  <a:lnTo>
                    <a:pt x="448" y="717"/>
                  </a:lnTo>
                  <a:lnTo>
                    <a:pt x="451" y="746"/>
                  </a:lnTo>
                  <a:lnTo>
                    <a:pt x="453" y="781"/>
                  </a:lnTo>
                  <a:lnTo>
                    <a:pt x="454" y="815"/>
                  </a:lnTo>
                  <a:lnTo>
                    <a:pt x="456" y="851"/>
                  </a:lnTo>
                  <a:lnTo>
                    <a:pt x="463" y="888"/>
                  </a:lnTo>
                  <a:lnTo>
                    <a:pt x="471" y="921"/>
                  </a:lnTo>
                  <a:lnTo>
                    <a:pt x="485" y="950"/>
                  </a:lnTo>
                  <a:lnTo>
                    <a:pt x="508" y="975"/>
                  </a:lnTo>
                  <a:lnTo>
                    <a:pt x="500" y="996"/>
                  </a:lnTo>
                  <a:lnTo>
                    <a:pt x="492" y="1016"/>
                  </a:lnTo>
                  <a:lnTo>
                    <a:pt x="482" y="1036"/>
                  </a:lnTo>
                  <a:lnTo>
                    <a:pt x="474" y="1057"/>
                  </a:lnTo>
                  <a:lnTo>
                    <a:pt x="448" y="1021"/>
                  </a:lnTo>
                  <a:lnTo>
                    <a:pt x="427" y="980"/>
                  </a:lnTo>
                  <a:lnTo>
                    <a:pt x="409" y="939"/>
                  </a:lnTo>
                  <a:lnTo>
                    <a:pt x="392" y="896"/>
                  </a:lnTo>
                  <a:lnTo>
                    <a:pt x="376" y="853"/>
                  </a:lnTo>
                  <a:lnTo>
                    <a:pt x="360" y="810"/>
                  </a:lnTo>
                  <a:lnTo>
                    <a:pt x="340" y="771"/>
                  </a:lnTo>
                  <a:lnTo>
                    <a:pt x="317" y="733"/>
                  </a:lnTo>
                  <a:lnTo>
                    <a:pt x="312" y="733"/>
                  </a:lnTo>
                  <a:lnTo>
                    <a:pt x="307" y="736"/>
                  </a:lnTo>
                  <a:lnTo>
                    <a:pt x="304" y="740"/>
                  </a:lnTo>
                  <a:lnTo>
                    <a:pt x="299" y="745"/>
                  </a:lnTo>
                  <a:lnTo>
                    <a:pt x="320" y="786"/>
                  </a:lnTo>
                  <a:lnTo>
                    <a:pt x="338" y="827"/>
                  </a:lnTo>
                  <a:lnTo>
                    <a:pt x="355" y="870"/>
                  </a:lnTo>
                  <a:lnTo>
                    <a:pt x="371" y="911"/>
                  </a:lnTo>
                  <a:lnTo>
                    <a:pt x="389" y="952"/>
                  </a:lnTo>
                  <a:lnTo>
                    <a:pt x="409" y="991"/>
                  </a:lnTo>
                  <a:lnTo>
                    <a:pt x="432" y="1029"/>
                  </a:lnTo>
                  <a:lnTo>
                    <a:pt x="458" y="1062"/>
                  </a:lnTo>
                  <a:lnTo>
                    <a:pt x="459" y="1090"/>
                  </a:lnTo>
                  <a:lnTo>
                    <a:pt x="456" y="1114"/>
                  </a:lnTo>
                  <a:lnTo>
                    <a:pt x="443" y="1134"/>
                  </a:lnTo>
                  <a:lnTo>
                    <a:pt x="420" y="1151"/>
                  </a:lnTo>
                  <a:lnTo>
                    <a:pt x="414" y="1151"/>
                  </a:lnTo>
                  <a:lnTo>
                    <a:pt x="407" y="1151"/>
                  </a:lnTo>
                  <a:lnTo>
                    <a:pt x="400" y="1152"/>
                  </a:lnTo>
                  <a:lnTo>
                    <a:pt x="394" y="1154"/>
                  </a:lnTo>
                  <a:lnTo>
                    <a:pt x="387" y="1156"/>
                  </a:lnTo>
                  <a:lnTo>
                    <a:pt x="381" y="1157"/>
                  </a:lnTo>
                  <a:lnTo>
                    <a:pt x="373" y="1157"/>
                  </a:lnTo>
                  <a:lnTo>
                    <a:pt x="366" y="1156"/>
                  </a:lnTo>
                  <a:lnTo>
                    <a:pt x="350" y="1121"/>
                  </a:lnTo>
                  <a:lnTo>
                    <a:pt x="335" y="1087"/>
                  </a:lnTo>
                  <a:lnTo>
                    <a:pt x="324" y="1050"/>
                  </a:lnTo>
                  <a:lnTo>
                    <a:pt x="314" y="1014"/>
                  </a:lnTo>
                  <a:lnTo>
                    <a:pt x="304" y="978"/>
                  </a:lnTo>
                  <a:lnTo>
                    <a:pt x="294" y="942"/>
                  </a:lnTo>
                  <a:lnTo>
                    <a:pt x="283" y="906"/>
                  </a:lnTo>
                  <a:lnTo>
                    <a:pt x="268" y="870"/>
                  </a:lnTo>
                  <a:lnTo>
                    <a:pt x="263" y="842"/>
                  </a:lnTo>
                  <a:lnTo>
                    <a:pt x="257" y="814"/>
                  </a:lnTo>
                  <a:lnTo>
                    <a:pt x="250" y="786"/>
                  </a:lnTo>
                  <a:lnTo>
                    <a:pt x="242" y="759"/>
                  </a:lnTo>
                  <a:lnTo>
                    <a:pt x="234" y="731"/>
                  </a:lnTo>
                  <a:lnTo>
                    <a:pt x="226" y="705"/>
                  </a:lnTo>
                  <a:lnTo>
                    <a:pt x="218" y="677"/>
                  </a:lnTo>
                  <a:lnTo>
                    <a:pt x="209" y="651"/>
                  </a:lnTo>
                  <a:lnTo>
                    <a:pt x="218" y="656"/>
                  </a:lnTo>
                  <a:lnTo>
                    <a:pt x="226" y="654"/>
                  </a:lnTo>
                  <a:lnTo>
                    <a:pt x="232" y="651"/>
                  </a:lnTo>
                  <a:lnTo>
                    <a:pt x="239" y="646"/>
                  </a:lnTo>
                  <a:lnTo>
                    <a:pt x="244" y="638"/>
                  </a:lnTo>
                  <a:lnTo>
                    <a:pt x="250" y="631"/>
                  </a:lnTo>
                  <a:lnTo>
                    <a:pt x="257" y="623"/>
                  </a:lnTo>
                  <a:lnTo>
                    <a:pt x="263" y="618"/>
                  </a:lnTo>
                  <a:lnTo>
                    <a:pt x="270" y="607"/>
                  </a:lnTo>
                  <a:lnTo>
                    <a:pt x="276" y="595"/>
                  </a:lnTo>
                  <a:lnTo>
                    <a:pt x="285" y="584"/>
                  </a:lnTo>
                  <a:lnTo>
                    <a:pt x="293" y="574"/>
                  </a:lnTo>
                  <a:lnTo>
                    <a:pt x="303" y="564"/>
                  </a:lnTo>
                  <a:lnTo>
                    <a:pt x="312" y="554"/>
                  </a:lnTo>
                  <a:lnTo>
                    <a:pt x="322" y="546"/>
                  </a:lnTo>
                  <a:lnTo>
                    <a:pt x="334" y="537"/>
                  </a:lnTo>
                  <a:lnTo>
                    <a:pt x="347" y="526"/>
                  </a:lnTo>
                  <a:lnTo>
                    <a:pt x="361" y="513"/>
                  </a:lnTo>
                  <a:lnTo>
                    <a:pt x="378" y="500"/>
                  </a:lnTo>
                  <a:lnTo>
                    <a:pt x="392" y="487"/>
                  </a:lnTo>
                  <a:lnTo>
                    <a:pt x="407" y="473"/>
                  </a:lnTo>
                  <a:lnTo>
                    <a:pt x="422" y="459"/>
                  </a:lnTo>
                  <a:lnTo>
                    <a:pt x="433" y="444"/>
                  </a:lnTo>
                  <a:lnTo>
                    <a:pt x="443" y="427"/>
                  </a:lnTo>
                  <a:lnTo>
                    <a:pt x="428" y="416"/>
                  </a:lnTo>
                  <a:lnTo>
                    <a:pt x="412" y="406"/>
                  </a:lnTo>
                  <a:lnTo>
                    <a:pt x="396" y="399"/>
                  </a:lnTo>
                  <a:lnTo>
                    <a:pt x="378" y="393"/>
                  </a:lnTo>
                  <a:lnTo>
                    <a:pt x="360" y="386"/>
                  </a:lnTo>
                  <a:lnTo>
                    <a:pt x="345" y="378"/>
                  </a:lnTo>
                  <a:lnTo>
                    <a:pt x="330" y="370"/>
                  </a:lnTo>
                  <a:lnTo>
                    <a:pt x="317" y="357"/>
                  </a:lnTo>
                  <a:lnTo>
                    <a:pt x="335" y="345"/>
                  </a:lnTo>
                  <a:lnTo>
                    <a:pt x="358" y="335"/>
                  </a:lnTo>
                  <a:lnTo>
                    <a:pt x="383" y="327"/>
                  </a:lnTo>
                  <a:lnTo>
                    <a:pt x="407" y="317"/>
                  </a:lnTo>
                  <a:lnTo>
                    <a:pt x="428" y="306"/>
                  </a:lnTo>
                  <a:lnTo>
                    <a:pt x="446" y="291"/>
                  </a:lnTo>
                  <a:lnTo>
                    <a:pt x="456" y="271"/>
                  </a:lnTo>
                  <a:lnTo>
                    <a:pt x="458" y="247"/>
                  </a:lnTo>
                  <a:lnTo>
                    <a:pt x="448" y="184"/>
                  </a:lnTo>
                  <a:lnTo>
                    <a:pt x="448" y="123"/>
                  </a:lnTo>
                  <a:lnTo>
                    <a:pt x="448" y="61"/>
                  </a:lnTo>
                  <a:lnTo>
                    <a:pt x="443" y="0"/>
                  </a:lnTo>
                  <a:lnTo>
                    <a:pt x="466" y="18"/>
                  </a:lnTo>
                  <a:lnTo>
                    <a:pt x="490" y="34"/>
                  </a:lnTo>
                  <a:lnTo>
                    <a:pt x="513" y="53"/>
                  </a:lnTo>
                  <a:lnTo>
                    <a:pt x="538" y="69"/>
                  </a:lnTo>
                  <a:lnTo>
                    <a:pt x="560" y="87"/>
                  </a:lnTo>
                  <a:lnTo>
                    <a:pt x="583" y="104"/>
                  </a:lnTo>
                  <a:lnTo>
                    <a:pt x="606" y="122"/>
                  </a:lnTo>
                  <a:lnTo>
                    <a:pt x="627" y="141"/>
                  </a:lnTo>
                  <a:lnTo>
                    <a:pt x="649" y="161"/>
                  </a:lnTo>
                  <a:lnTo>
                    <a:pt x="668" y="181"/>
                  </a:lnTo>
                  <a:lnTo>
                    <a:pt x="686" y="202"/>
                  </a:lnTo>
                  <a:lnTo>
                    <a:pt x="704" y="224"/>
                  </a:lnTo>
                  <a:lnTo>
                    <a:pt x="720" y="248"/>
                  </a:lnTo>
                  <a:lnTo>
                    <a:pt x="735" y="273"/>
                  </a:lnTo>
                  <a:lnTo>
                    <a:pt x="747" y="301"/>
                  </a:lnTo>
                  <a:lnTo>
                    <a:pt x="758" y="329"/>
                  </a:lnTo>
                  <a:close/>
                </a:path>
              </a:pathLst>
            </a:custGeom>
            <a:solidFill>
              <a:srgbClr val="BF7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70" name="Freeform 38"/>
            <p:cNvSpPr>
              <a:spLocks/>
            </p:cNvSpPr>
            <p:nvPr/>
          </p:nvSpPr>
          <p:spPr bwMode="auto">
            <a:xfrm>
              <a:off x="589" y="852"/>
              <a:ext cx="112" cy="258"/>
            </a:xfrm>
            <a:custGeom>
              <a:avLst/>
              <a:gdLst/>
              <a:ahLst/>
              <a:cxnLst>
                <a:cxn ang="0">
                  <a:pos x="225" y="0"/>
                </a:cxn>
                <a:cxn ang="0">
                  <a:pos x="224" y="26"/>
                </a:cxn>
                <a:cxn ang="0">
                  <a:pos x="222" y="52"/>
                </a:cxn>
                <a:cxn ang="0">
                  <a:pos x="219" y="77"/>
                </a:cxn>
                <a:cxn ang="0">
                  <a:pos x="212" y="100"/>
                </a:cxn>
                <a:cxn ang="0">
                  <a:pos x="203" y="121"/>
                </a:cxn>
                <a:cxn ang="0">
                  <a:pos x="190" y="143"/>
                </a:cxn>
                <a:cxn ang="0">
                  <a:pos x="170" y="162"/>
                </a:cxn>
                <a:cxn ang="0">
                  <a:pos x="144" y="180"/>
                </a:cxn>
                <a:cxn ang="0">
                  <a:pos x="134" y="185"/>
                </a:cxn>
                <a:cxn ang="0">
                  <a:pos x="124" y="189"/>
                </a:cxn>
                <a:cxn ang="0">
                  <a:pos x="114" y="192"/>
                </a:cxn>
                <a:cxn ang="0">
                  <a:pos x="105" y="197"/>
                </a:cxn>
                <a:cxn ang="0">
                  <a:pos x="95" y="200"/>
                </a:cxn>
                <a:cxn ang="0">
                  <a:pos x="87" y="205"/>
                </a:cxn>
                <a:cxn ang="0">
                  <a:pos x="77" y="212"/>
                </a:cxn>
                <a:cxn ang="0">
                  <a:pos x="69" y="218"/>
                </a:cxn>
                <a:cxn ang="0">
                  <a:pos x="74" y="231"/>
                </a:cxn>
                <a:cxn ang="0">
                  <a:pos x="83" y="241"/>
                </a:cxn>
                <a:cxn ang="0">
                  <a:pos x="95" y="248"/>
                </a:cxn>
                <a:cxn ang="0">
                  <a:pos x="110" y="253"/>
                </a:cxn>
                <a:cxn ang="0">
                  <a:pos x="124" y="258"/>
                </a:cxn>
                <a:cxn ang="0">
                  <a:pos x="139" y="263"/>
                </a:cxn>
                <a:cxn ang="0">
                  <a:pos x="152" y="271"/>
                </a:cxn>
                <a:cxn ang="0">
                  <a:pos x="162" y="282"/>
                </a:cxn>
                <a:cxn ang="0">
                  <a:pos x="152" y="289"/>
                </a:cxn>
                <a:cxn ang="0">
                  <a:pos x="141" y="296"/>
                </a:cxn>
                <a:cxn ang="0">
                  <a:pos x="131" y="300"/>
                </a:cxn>
                <a:cxn ang="0">
                  <a:pos x="119" y="305"/>
                </a:cxn>
                <a:cxn ang="0">
                  <a:pos x="110" y="309"/>
                </a:cxn>
                <a:cxn ang="0">
                  <a:pos x="98" y="315"/>
                </a:cxn>
                <a:cxn ang="0">
                  <a:pos x="90" y="320"/>
                </a:cxn>
                <a:cxn ang="0">
                  <a:pos x="80" y="328"/>
                </a:cxn>
                <a:cxn ang="0">
                  <a:pos x="88" y="342"/>
                </a:cxn>
                <a:cxn ang="0">
                  <a:pos x="95" y="355"/>
                </a:cxn>
                <a:cxn ang="0">
                  <a:pos x="103" y="370"/>
                </a:cxn>
                <a:cxn ang="0">
                  <a:pos x="113" y="383"/>
                </a:cxn>
                <a:cxn ang="0">
                  <a:pos x="121" y="397"/>
                </a:cxn>
                <a:cxn ang="0">
                  <a:pos x="132" y="409"/>
                </a:cxn>
                <a:cxn ang="0">
                  <a:pos x="142" y="422"/>
                </a:cxn>
                <a:cxn ang="0">
                  <a:pos x="155" y="432"/>
                </a:cxn>
                <a:cxn ang="0">
                  <a:pos x="136" y="443"/>
                </a:cxn>
                <a:cxn ang="0">
                  <a:pos x="118" y="455"/>
                </a:cxn>
                <a:cxn ang="0">
                  <a:pos x="96" y="463"/>
                </a:cxn>
                <a:cxn ang="0">
                  <a:pos x="77" y="471"/>
                </a:cxn>
                <a:cxn ang="0">
                  <a:pos x="57" y="480"/>
                </a:cxn>
                <a:cxn ang="0">
                  <a:pos x="38" y="490"/>
                </a:cxn>
                <a:cxn ang="0">
                  <a:pos x="20" y="501"/>
                </a:cxn>
                <a:cxn ang="0">
                  <a:pos x="2" y="514"/>
                </a:cxn>
                <a:cxn ang="0">
                  <a:pos x="0" y="483"/>
                </a:cxn>
                <a:cxn ang="0">
                  <a:pos x="8" y="447"/>
                </a:cxn>
                <a:cxn ang="0">
                  <a:pos x="15" y="407"/>
                </a:cxn>
                <a:cxn ang="0">
                  <a:pos x="18" y="371"/>
                </a:cxn>
                <a:cxn ang="0">
                  <a:pos x="28" y="319"/>
                </a:cxn>
                <a:cxn ang="0">
                  <a:pos x="43" y="266"/>
                </a:cxn>
                <a:cxn ang="0">
                  <a:pos x="59" y="215"/>
                </a:cxn>
                <a:cxn ang="0">
                  <a:pos x="80" y="166"/>
                </a:cxn>
                <a:cxn ang="0">
                  <a:pos x="106" y="120"/>
                </a:cxn>
                <a:cxn ang="0">
                  <a:pos x="136" y="75"/>
                </a:cxn>
                <a:cxn ang="0">
                  <a:pos x="170" y="36"/>
                </a:cxn>
                <a:cxn ang="0">
                  <a:pos x="209" y="0"/>
                </a:cxn>
                <a:cxn ang="0">
                  <a:pos x="225" y="0"/>
                </a:cxn>
              </a:cxnLst>
              <a:rect l="0" t="0" r="r" b="b"/>
              <a:pathLst>
                <a:path w="225" h="514">
                  <a:moveTo>
                    <a:pt x="225" y="0"/>
                  </a:moveTo>
                  <a:lnTo>
                    <a:pt x="224" y="26"/>
                  </a:lnTo>
                  <a:lnTo>
                    <a:pt x="222" y="52"/>
                  </a:lnTo>
                  <a:lnTo>
                    <a:pt x="219" y="77"/>
                  </a:lnTo>
                  <a:lnTo>
                    <a:pt x="212" y="100"/>
                  </a:lnTo>
                  <a:lnTo>
                    <a:pt x="203" y="121"/>
                  </a:lnTo>
                  <a:lnTo>
                    <a:pt x="190" y="143"/>
                  </a:lnTo>
                  <a:lnTo>
                    <a:pt x="170" y="162"/>
                  </a:lnTo>
                  <a:lnTo>
                    <a:pt x="144" y="180"/>
                  </a:lnTo>
                  <a:lnTo>
                    <a:pt x="134" y="185"/>
                  </a:lnTo>
                  <a:lnTo>
                    <a:pt x="124" y="189"/>
                  </a:lnTo>
                  <a:lnTo>
                    <a:pt x="114" y="192"/>
                  </a:lnTo>
                  <a:lnTo>
                    <a:pt x="105" y="197"/>
                  </a:lnTo>
                  <a:lnTo>
                    <a:pt x="95" y="200"/>
                  </a:lnTo>
                  <a:lnTo>
                    <a:pt x="87" y="205"/>
                  </a:lnTo>
                  <a:lnTo>
                    <a:pt x="77" y="212"/>
                  </a:lnTo>
                  <a:lnTo>
                    <a:pt x="69" y="218"/>
                  </a:lnTo>
                  <a:lnTo>
                    <a:pt x="74" y="231"/>
                  </a:lnTo>
                  <a:lnTo>
                    <a:pt x="83" y="241"/>
                  </a:lnTo>
                  <a:lnTo>
                    <a:pt x="95" y="248"/>
                  </a:lnTo>
                  <a:lnTo>
                    <a:pt x="110" y="253"/>
                  </a:lnTo>
                  <a:lnTo>
                    <a:pt x="124" y="258"/>
                  </a:lnTo>
                  <a:lnTo>
                    <a:pt x="139" y="263"/>
                  </a:lnTo>
                  <a:lnTo>
                    <a:pt x="152" y="271"/>
                  </a:lnTo>
                  <a:lnTo>
                    <a:pt x="162" y="282"/>
                  </a:lnTo>
                  <a:lnTo>
                    <a:pt x="152" y="289"/>
                  </a:lnTo>
                  <a:lnTo>
                    <a:pt x="141" y="296"/>
                  </a:lnTo>
                  <a:lnTo>
                    <a:pt x="131" y="300"/>
                  </a:lnTo>
                  <a:lnTo>
                    <a:pt x="119" y="305"/>
                  </a:lnTo>
                  <a:lnTo>
                    <a:pt x="110" y="309"/>
                  </a:lnTo>
                  <a:lnTo>
                    <a:pt x="98" y="315"/>
                  </a:lnTo>
                  <a:lnTo>
                    <a:pt x="90" y="320"/>
                  </a:lnTo>
                  <a:lnTo>
                    <a:pt x="80" y="328"/>
                  </a:lnTo>
                  <a:lnTo>
                    <a:pt x="88" y="342"/>
                  </a:lnTo>
                  <a:lnTo>
                    <a:pt x="95" y="355"/>
                  </a:lnTo>
                  <a:lnTo>
                    <a:pt x="103" y="370"/>
                  </a:lnTo>
                  <a:lnTo>
                    <a:pt x="113" y="383"/>
                  </a:lnTo>
                  <a:lnTo>
                    <a:pt x="121" y="397"/>
                  </a:lnTo>
                  <a:lnTo>
                    <a:pt x="132" y="409"/>
                  </a:lnTo>
                  <a:lnTo>
                    <a:pt x="142" y="422"/>
                  </a:lnTo>
                  <a:lnTo>
                    <a:pt x="155" y="432"/>
                  </a:lnTo>
                  <a:lnTo>
                    <a:pt x="136" y="443"/>
                  </a:lnTo>
                  <a:lnTo>
                    <a:pt x="118" y="455"/>
                  </a:lnTo>
                  <a:lnTo>
                    <a:pt x="96" y="463"/>
                  </a:lnTo>
                  <a:lnTo>
                    <a:pt x="77" y="471"/>
                  </a:lnTo>
                  <a:lnTo>
                    <a:pt x="57" y="480"/>
                  </a:lnTo>
                  <a:lnTo>
                    <a:pt x="38" y="490"/>
                  </a:lnTo>
                  <a:lnTo>
                    <a:pt x="20" y="501"/>
                  </a:lnTo>
                  <a:lnTo>
                    <a:pt x="2" y="514"/>
                  </a:lnTo>
                  <a:lnTo>
                    <a:pt x="0" y="483"/>
                  </a:lnTo>
                  <a:lnTo>
                    <a:pt x="8" y="447"/>
                  </a:lnTo>
                  <a:lnTo>
                    <a:pt x="15" y="407"/>
                  </a:lnTo>
                  <a:lnTo>
                    <a:pt x="18" y="371"/>
                  </a:lnTo>
                  <a:lnTo>
                    <a:pt x="28" y="319"/>
                  </a:lnTo>
                  <a:lnTo>
                    <a:pt x="43" y="266"/>
                  </a:lnTo>
                  <a:lnTo>
                    <a:pt x="59" y="215"/>
                  </a:lnTo>
                  <a:lnTo>
                    <a:pt x="80" y="166"/>
                  </a:lnTo>
                  <a:lnTo>
                    <a:pt x="106" y="120"/>
                  </a:lnTo>
                  <a:lnTo>
                    <a:pt x="136" y="75"/>
                  </a:lnTo>
                  <a:lnTo>
                    <a:pt x="170" y="36"/>
                  </a:lnTo>
                  <a:lnTo>
                    <a:pt x="209" y="0"/>
                  </a:lnTo>
                  <a:lnTo>
                    <a:pt x="225" y="0"/>
                  </a:lnTo>
                  <a:close/>
                </a:path>
              </a:pathLst>
            </a:custGeom>
            <a:solidFill>
              <a:srgbClr val="BF7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9" name="Freeform 37"/>
            <p:cNvSpPr>
              <a:spLocks/>
            </p:cNvSpPr>
            <p:nvPr/>
          </p:nvSpPr>
          <p:spPr bwMode="auto">
            <a:xfrm>
              <a:off x="419" y="861"/>
              <a:ext cx="245" cy="249"/>
            </a:xfrm>
            <a:custGeom>
              <a:avLst/>
              <a:gdLst/>
              <a:ahLst/>
              <a:cxnLst>
                <a:cxn ang="0">
                  <a:pos x="357" y="196"/>
                </a:cxn>
                <a:cxn ang="0">
                  <a:pos x="349" y="234"/>
                </a:cxn>
                <a:cxn ang="0">
                  <a:pos x="341" y="270"/>
                </a:cxn>
                <a:cxn ang="0">
                  <a:pos x="333" y="307"/>
                </a:cxn>
                <a:cxn ang="0">
                  <a:pos x="324" y="345"/>
                </a:cxn>
                <a:cxn ang="0">
                  <a:pos x="318" y="383"/>
                </a:cxn>
                <a:cxn ang="0">
                  <a:pos x="311" y="423"/>
                </a:cxn>
                <a:cxn ang="0">
                  <a:pos x="306" y="460"/>
                </a:cxn>
                <a:cxn ang="0">
                  <a:pos x="303" y="498"/>
                </a:cxn>
                <a:cxn ang="0">
                  <a:pos x="287" y="469"/>
                </a:cxn>
                <a:cxn ang="0">
                  <a:pos x="279" y="437"/>
                </a:cxn>
                <a:cxn ang="0">
                  <a:pos x="275" y="404"/>
                </a:cxn>
                <a:cxn ang="0">
                  <a:pos x="279" y="372"/>
                </a:cxn>
                <a:cxn ang="0">
                  <a:pos x="285" y="339"/>
                </a:cxn>
                <a:cxn ang="0">
                  <a:pos x="293" y="306"/>
                </a:cxn>
                <a:cxn ang="0">
                  <a:pos x="303" y="275"/>
                </a:cxn>
                <a:cxn ang="0">
                  <a:pos x="315" y="247"/>
                </a:cxn>
                <a:cxn ang="0">
                  <a:pos x="310" y="242"/>
                </a:cxn>
                <a:cxn ang="0">
                  <a:pos x="303" y="240"/>
                </a:cxn>
                <a:cxn ang="0">
                  <a:pos x="297" y="240"/>
                </a:cxn>
                <a:cxn ang="0">
                  <a:pos x="292" y="240"/>
                </a:cxn>
                <a:cxn ang="0">
                  <a:pos x="280" y="268"/>
                </a:cxn>
                <a:cxn ang="0">
                  <a:pos x="269" y="296"/>
                </a:cxn>
                <a:cxn ang="0">
                  <a:pos x="258" y="326"/>
                </a:cxn>
                <a:cxn ang="0">
                  <a:pos x="249" y="355"/>
                </a:cxn>
                <a:cxn ang="0">
                  <a:pos x="244" y="386"/>
                </a:cxn>
                <a:cxn ang="0">
                  <a:pos x="243" y="416"/>
                </a:cxn>
                <a:cxn ang="0">
                  <a:pos x="248" y="447"/>
                </a:cxn>
                <a:cxn ang="0">
                  <a:pos x="259" y="477"/>
                </a:cxn>
                <a:cxn ang="0">
                  <a:pos x="235" y="455"/>
                </a:cxn>
                <a:cxn ang="0">
                  <a:pos x="205" y="436"/>
                </a:cxn>
                <a:cxn ang="0">
                  <a:pos x="176" y="419"/>
                </a:cxn>
                <a:cxn ang="0">
                  <a:pos x="142" y="404"/>
                </a:cxn>
                <a:cxn ang="0">
                  <a:pos x="107" y="391"/>
                </a:cxn>
                <a:cxn ang="0">
                  <a:pos x="71" y="381"/>
                </a:cxn>
                <a:cxn ang="0">
                  <a:pos x="35" y="375"/>
                </a:cxn>
                <a:cxn ang="0">
                  <a:pos x="0" y="372"/>
                </a:cxn>
                <a:cxn ang="0">
                  <a:pos x="34" y="354"/>
                </a:cxn>
                <a:cxn ang="0">
                  <a:pos x="66" y="334"/>
                </a:cxn>
                <a:cxn ang="0">
                  <a:pos x="99" y="312"/>
                </a:cxn>
                <a:cxn ang="0">
                  <a:pos x="129" y="289"/>
                </a:cxn>
                <a:cxn ang="0">
                  <a:pos x="160" y="265"/>
                </a:cxn>
                <a:cxn ang="0">
                  <a:pos x="187" y="240"/>
                </a:cxn>
                <a:cxn ang="0">
                  <a:pos x="217" y="214"/>
                </a:cxn>
                <a:cxn ang="0">
                  <a:pos x="244" y="187"/>
                </a:cxn>
                <a:cxn ang="0">
                  <a:pos x="274" y="163"/>
                </a:cxn>
                <a:cxn ang="0">
                  <a:pos x="302" y="137"/>
                </a:cxn>
                <a:cxn ang="0">
                  <a:pos x="331" y="110"/>
                </a:cxn>
                <a:cxn ang="0">
                  <a:pos x="360" y="86"/>
                </a:cxn>
                <a:cxn ang="0">
                  <a:pos x="391" y="63"/>
                </a:cxn>
                <a:cxn ang="0">
                  <a:pos x="422" y="40"/>
                </a:cxn>
                <a:cxn ang="0">
                  <a:pos x="455" y="20"/>
                </a:cxn>
                <a:cxn ang="0">
                  <a:pos x="489" y="0"/>
                </a:cxn>
                <a:cxn ang="0">
                  <a:pos x="465" y="21"/>
                </a:cxn>
                <a:cxn ang="0">
                  <a:pos x="445" y="44"/>
                </a:cxn>
                <a:cxn ang="0">
                  <a:pos x="429" y="69"/>
                </a:cxn>
                <a:cxn ang="0">
                  <a:pos x="414" y="95"/>
                </a:cxn>
                <a:cxn ang="0">
                  <a:pos x="401" y="122"/>
                </a:cxn>
                <a:cxn ang="0">
                  <a:pos x="388" y="146"/>
                </a:cxn>
                <a:cxn ang="0">
                  <a:pos x="375" y="173"/>
                </a:cxn>
                <a:cxn ang="0">
                  <a:pos x="357" y="196"/>
                </a:cxn>
              </a:cxnLst>
              <a:rect l="0" t="0" r="r" b="b"/>
              <a:pathLst>
                <a:path w="489" h="498">
                  <a:moveTo>
                    <a:pt x="357" y="196"/>
                  </a:moveTo>
                  <a:lnTo>
                    <a:pt x="349" y="234"/>
                  </a:lnTo>
                  <a:lnTo>
                    <a:pt x="341" y="270"/>
                  </a:lnTo>
                  <a:lnTo>
                    <a:pt x="333" y="307"/>
                  </a:lnTo>
                  <a:lnTo>
                    <a:pt x="324" y="345"/>
                  </a:lnTo>
                  <a:lnTo>
                    <a:pt x="318" y="383"/>
                  </a:lnTo>
                  <a:lnTo>
                    <a:pt x="311" y="423"/>
                  </a:lnTo>
                  <a:lnTo>
                    <a:pt x="306" y="460"/>
                  </a:lnTo>
                  <a:lnTo>
                    <a:pt x="303" y="498"/>
                  </a:lnTo>
                  <a:lnTo>
                    <a:pt x="287" y="469"/>
                  </a:lnTo>
                  <a:lnTo>
                    <a:pt x="279" y="437"/>
                  </a:lnTo>
                  <a:lnTo>
                    <a:pt x="275" y="404"/>
                  </a:lnTo>
                  <a:lnTo>
                    <a:pt x="279" y="372"/>
                  </a:lnTo>
                  <a:lnTo>
                    <a:pt x="285" y="339"/>
                  </a:lnTo>
                  <a:lnTo>
                    <a:pt x="293" y="306"/>
                  </a:lnTo>
                  <a:lnTo>
                    <a:pt x="303" y="275"/>
                  </a:lnTo>
                  <a:lnTo>
                    <a:pt x="315" y="247"/>
                  </a:lnTo>
                  <a:lnTo>
                    <a:pt x="310" y="242"/>
                  </a:lnTo>
                  <a:lnTo>
                    <a:pt x="303" y="240"/>
                  </a:lnTo>
                  <a:lnTo>
                    <a:pt x="297" y="240"/>
                  </a:lnTo>
                  <a:lnTo>
                    <a:pt x="292" y="240"/>
                  </a:lnTo>
                  <a:lnTo>
                    <a:pt x="280" y="268"/>
                  </a:lnTo>
                  <a:lnTo>
                    <a:pt x="269" y="296"/>
                  </a:lnTo>
                  <a:lnTo>
                    <a:pt x="258" y="326"/>
                  </a:lnTo>
                  <a:lnTo>
                    <a:pt x="249" y="355"/>
                  </a:lnTo>
                  <a:lnTo>
                    <a:pt x="244" y="386"/>
                  </a:lnTo>
                  <a:lnTo>
                    <a:pt x="243" y="416"/>
                  </a:lnTo>
                  <a:lnTo>
                    <a:pt x="248" y="447"/>
                  </a:lnTo>
                  <a:lnTo>
                    <a:pt x="259" y="477"/>
                  </a:lnTo>
                  <a:lnTo>
                    <a:pt x="235" y="455"/>
                  </a:lnTo>
                  <a:lnTo>
                    <a:pt x="205" y="436"/>
                  </a:lnTo>
                  <a:lnTo>
                    <a:pt x="176" y="419"/>
                  </a:lnTo>
                  <a:lnTo>
                    <a:pt x="142" y="404"/>
                  </a:lnTo>
                  <a:lnTo>
                    <a:pt x="107" y="391"/>
                  </a:lnTo>
                  <a:lnTo>
                    <a:pt x="71" y="381"/>
                  </a:lnTo>
                  <a:lnTo>
                    <a:pt x="35" y="375"/>
                  </a:lnTo>
                  <a:lnTo>
                    <a:pt x="0" y="372"/>
                  </a:lnTo>
                  <a:lnTo>
                    <a:pt x="34" y="354"/>
                  </a:lnTo>
                  <a:lnTo>
                    <a:pt x="66" y="334"/>
                  </a:lnTo>
                  <a:lnTo>
                    <a:pt x="99" y="312"/>
                  </a:lnTo>
                  <a:lnTo>
                    <a:pt x="129" y="289"/>
                  </a:lnTo>
                  <a:lnTo>
                    <a:pt x="160" y="265"/>
                  </a:lnTo>
                  <a:lnTo>
                    <a:pt x="187" y="240"/>
                  </a:lnTo>
                  <a:lnTo>
                    <a:pt x="217" y="214"/>
                  </a:lnTo>
                  <a:lnTo>
                    <a:pt x="244" y="187"/>
                  </a:lnTo>
                  <a:lnTo>
                    <a:pt x="274" y="163"/>
                  </a:lnTo>
                  <a:lnTo>
                    <a:pt x="302" y="137"/>
                  </a:lnTo>
                  <a:lnTo>
                    <a:pt x="331" y="110"/>
                  </a:lnTo>
                  <a:lnTo>
                    <a:pt x="360" y="86"/>
                  </a:lnTo>
                  <a:lnTo>
                    <a:pt x="391" y="63"/>
                  </a:lnTo>
                  <a:lnTo>
                    <a:pt x="422" y="40"/>
                  </a:lnTo>
                  <a:lnTo>
                    <a:pt x="455" y="20"/>
                  </a:lnTo>
                  <a:lnTo>
                    <a:pt x="489" y="0"/>
                  </a:lnTo>
                  <a:lnTo>
                    <a:pt x="465" y="21"/>
                  </a:lnTo>
                  <a:lnTo>
                    <a:pt x="445" y="44"/>
                  </a:lnTo>
                  <a:lnTo>
                    <a:pt x="429" y="69"/>
                  </a:lnTo>
                  <a:lnTo>
                    <a:pt x="414" y="95"/>
                  </a:lnTo>
                  <a:lnTo>
                    <a:pt x="401" y="122"/>
                  </a:lnTo>
                  <a:lnTo>
                    <a:pt x="388" y="146"/>
                  </a:lnTo>
                  <a:lnTo>
                    <a:pt x="375" y="173"/>
                  </a:lnTo>
                  <a:lnTo>
                    <a:pt x="357" y="196"/>
                  </a:lnTo>
                  <a:close/>
                </a:path>
              </a:pathLst>
            </a:custGeom>
            <a:solidFill>
              <a:srgbClr val="BF7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8" name="Freeform 36"/>
            <p:cNvSpPr>
              <a:spLocks/>
            </p:cNvSpPr>
            <p:nvPr/>
          </p:nvSpPr>
          <p:spPr bwMode="auto">
            <a:xfrm>
              <a:off x="897" y="871"/>
              <a:ext cx="85" cy="105"/>
            </a:xfrm>
            <a:custGeom>
              <a:avLst/>
              <a:gdLst/>
              <a:ahLst/>
              <a:cxnLst>
                <a:cxn ang="0">
                  <a:pos x="170" y="5"/>
                </a:cxn>
                <a:cxn ang="0">
                  <a:pos x="164" y="32"/>
                </a:cxn>
                <a:cxn ang="0">
                  <a:pos x="160" y="58"/>
                </a:cxn>
                <a:cxn ang="0">
                  <a:pos x="159" y="86"/>
                </a:cxn>
                <a:cxn ang="0">
                  <a:pos x="155" y="112"/>
                </a:cxn>
                <a:cxn ang="0">
                  <a:pos x="150" y="140"/>
                </a:cxn>
                <a:cxn ang="0">
                  <a:pos x="142" y="165"/>
                </a:cxn>
                <a:cxn ang="0">
                  <a:pos x="129" y="188"/>
                </a:cxn>
                <a:cxn ang="0">
                  <a:pos x="110" y="209"/>
                </a:cxn>
                <a:cxn ang="0">
                  <a:pos x="93" y="199"/>
                </a:cxn>
                <a:cxn ang="0">
                  <a:pos x="79" y="188"/>
                </a:cxn>
                <a:cxn ang="0">
                  <a:pos x="64" y="176"/>
                </a:cxn>
                <a:cxn ang="0">
                  <a:pos x="51" y="163"/>
                </a:cxn>
                <a:cxn ang="0">
                  <a:pos x="38" y="150"/>
                </a:cxn>
                <a:cxn ang="0">
                  <a:pos x="26" y="135"/>
                </a:cxn>
                <a:cxn ang="0">
                  <a:pos x="13" y="122"/>
                </a:cxn>
                <a:cxn ang="0">
                  <a:pos x="0" y="109"/>
                </a:cxn>
                <a:cxn ang="0">
                  <a:pos x="7" y="93"/>
                </a:cxn>
                <a:cxn ang="0">
                  <a:pos x="13" y="101"/>
                </a:cxn>
                <a:cxn ang="0">
                  <a:pos x="20" y="109"/>
                </a:cxn>
                <a:cxn ang="0">
                  <a:pos x="28" y="116"/>
                </a:cxn>
                <a:cxn ang="0">
                  <a:pos x="38" y="124"/>
                </a:cxn>
                <a:cxn ang="0">
                  <a:pos x="46" y="130"/>
                </a:cxn>
                <a:cxn ang="0">
                  <a:pos x="56" y="135"/>
                </a:cxn>
                <a:cxn ang="0">
                  <a:pos x="66" y="140"/>
                </a:cxn>
                <a:cxn ang="0">
                  <a:pos x="77" y="143"/>
                </a:cxn>
                <a:cxn ang="0">
                  <a:pos x="82" y="139"/>
                </a:cxn>
                <a:cxn ang="0">
                  <a:pos x="85" y="132"/>
                </a:cxn>
                <a:cxn ang="0">
                  <a:pos x="88" y="127"/>
                </a:cxn>
                <a:cxn ang="0">
                  <a:pos x="88" y="120"/>
                </a:cxn>
                <a:cxn ang="0">
                  <a:pos x="82" y="117"/>
                </a:cxn>
                <a:cxn ang="0">
                  <a:pos x="75" y="112"/>
                </a:cxn>
                <a:cxn ang="0">
                  <a:pos x="69" y="107"/>
                </a:cxn>
                <a:cxn ang="0">
                  <a:pos x="62" y="102"/>
                </a:cxn>
                <a:cxn ang="0">
                  <a:pos x="56" y="96"/>
                </a:cxn>
                <a:cxn ang="0">
                  <a:pos x="51" y="89"/>
                </a:cxn>
                <a:cxn ang="0">
                  <a:pos x="44" y="83"/>
                </a:cxn>
                <a:cxn ang="0">
                  <a:pos x="39" y="76"/>
                </a:cxn>
                <a:cxn ang="0">
                  <a:pos x="48" y="66"/>
                </a:cxn>
                <a:cxn ang="0">
                  <a:pos x="57" y="65"/>
                </a:cxn>
                <a:cxn ang="0">
                  <a:pos x="67" y="66"/>
                </a:cxn>
                <a:cxn ang="0">
                  <a:pos x="77" y="71"/>
                </a:cxn>
                <a:cxn ang="0">
                  <a:pos x="87" y="76"/>
                </a:cxn>
                <a:cxn ang="0">
                  <a:pos x="95" y="78"/>
                </a:cxn>
                <a:cxn ang="0">
                  <a:pos x="103" y="73"/>
                </a:cxn>
                <a:cxn ang="0">
                  <a:pos x="110" y="61"/>
                </a:cxn>
                <a:cxn ang="0">
                  <a:pos x="102" y="58"/>
                </a:cxn>
                <a:cxn ang="0">
                  <a:pos x="93" y="53"/>
                </a:cxn>
                <a:cxn ang="0">
                  <a:pos x="85" y="48"/>
                </a:cxn>
                <a:cxn ang="0">
                  <a:pos x="77" y="43"/>
                </a:cxn>
                <a:cxn ang="0">
                  <a:pos x="69" y="40"/>
                </a:cxn>
                <a:cxn ang="0">
                  <a:pos x="59" y="38"/>
                </a:cxn>
                <a:cxn ang="0">
                  <a:pos x="49" y="37"/>
                </a:cxn>
                <a:cxn ang="0">
                  <a:pos x="39" y="38"/>
                </a:cxn>
                <a:cxn ang="0">
                  <a:pos x="56" y="28"/>
                </a:cxn>
                <a:cxn ang="0">
                  <a:pos x="70" y="19"/>
                </a:cxn>
                <a:cxn ang="0">
                  <a:pos x="85" y="10"/>
                </a:cxn>
                <a:cxn ang="0">
                  <a:pos x="102" y="5"/>
                </a:cxn>
                <a:cxn ang="0">
                  <a:pos x="116" y="2"/>
                </a:cxn>
                <a:cxn ang="0">
                  <a:pos x="134" y="0"/>
                </a:cxn>
                <a:cxn ang="0">
                  <a:pos x="150" y="2"/>
                </a:cxn>
                <a:cxn ang="0">
                  <a:pos x="170" y="5"/>
                </a:cxn>
              </a:cxnLst>
              <a:rect l="0" t="0" r="r" b="b"/>
              <a:pathLst>
                <a:path w="170" h="209">
                  <a:moveTo>
                    <a:pt x="170" y="5"/>
                  </a:moveTo>
                  <a:lnTo>
                    <a:pt x="164" y="32"/>
                  </a:lnTo>
                  <a:lnTo>
                    <a:pt x="160" y="58"/>
                  </a:lnTo>
                  <a:lnTo>
                    <a:pt x="159" y="86"/>
                  </a:lnTo>
                  <a:lnTo>
                    <a:pt x="155" y="112"/>
                  </a:lnTo>
                  <a:lnTo>
                    <a:pt x="150" y="140"/>
                  </a:lnTo>
                  <a:lnTo>
                    <a:pt x="142" y="165"/>
                  </a:lnTo>
                  <a:lnTo>
                    <a:pt x="129" y="188"/>
                  </a:lnTo>
                  <a:lnTo>
                    <a:pt x="110" y="209"/>
                  </a:lnTo>
                  <a:lnTo>
                    <a:pt x="93" y="199"/>
                  </a:lnTo>
                  <a:lnTo>
                    <a:pt x="79" y="188"/>
                  </a:lnTo>
                  <a:lnTo>
                    <a:pt x="64" y="176"/>
                  </a:lnTo>
                  <a:lnTo>
                    <a:pt x="51" y="163"/>
                  </a:lnTo>
                  <a:lnTo>
                    <a:pt x="38" y="150"/>
                  </a:lnTo>
                  <a:lnTo>
                    <a:pt x="26" y="135"/>
                  </a:lnTo>
                  <a:lnTo>
                    <a:pt x="13" y="122"/>
                  </a:lnTo>
                  <a:lnTo>
                    <a:pt x="0" y="109"/>
                  </a:lnTo>
                  <a:lnTo>
                    <a:pt x="7" y="93"/>
                  </a:lnTo>
                  <a:lnTo>
                    <a:pt x="13" y="101"/>
                  </a:lnTo>
                  <a:lnTo>
                    <a:pt x="20" y="109"/>
                  </a:lnTo>
                  <a:lnTo>
                    <a:pt x="28" y="116"/>
                  </a:lnTo>
                  <a:lnTo>
                    <a:pt x="38" y="124"/>
                  </a:lnTo>
                  <a:lnTo>
                    <a:pt x="46" y="130"/>
                  </a:lnTo>
                  <a:lnTo>
                    <a:pt x="56" y="135"/>
                  </a:lnTo>
                  <a:lnTo>
                    <a:pt x="66" y="140"/>
                  </a:lnTo>
                  <a:lnTo>
                    <a:pt x="77" y="143"/>
                  </a:lnTo>
                  <a:lnTo>
                    <a:pt x="82" y="139"/>
                  </a:lnTo>
                  <a:lnTo>
                    <a:pt x="85" y="132"/>
                  </a:lnTo>
                  <a:lnTo>
                    <a:pt x="88" y="127"/>
                  </a:lnTo>
                  <a:lnTo>
                    <a:pt x="88" y="120"/>
                  </a:lnTo>
                  <a:lnTo>
                    <a:pt x="82" y="117"/>
                  </a:lnTo>
                  <a:lnTo>
                    <a:pt x="75" y="112"/>
                  </a:lnTo>
                  <a:lnTo>
                    <a:pt x="69" y="107"/>
                  </a:lnTo>
                  <a:lnTo>
                    <a:pt x="62" y="102"/>
                  </a:lnTo>
                  <a:lnTo>
                    <a:pt x="56" y="96"/>
                  </a:lnTo>
                  <a:lnTo>
                    <a:pt x="51" y="89"/>
                  </a:lnTo>
                  <a:lnTo>
                    <a:pt x="44" y="83"/>
                  </a:lnTo>
                  <a:lnTo>
                    <a:pt x="39" y="76"/>
                  </a:lnTo>
                  <a:lnTo>
                    <a:pt x="48" y="66"/>
                  </a:lnTo>
                  <a:lnTo>
                    <a:pt x="57" y="65"/>
                  </a:lnTo>
                  <a:lnTo>
                    <a:pt x="67" y="66"/>
                  </a:lnTo>
                  <a:lnTo>
                    <a:pt x="77" y="71"/>
                  </a:lnTo>
                  <a:lnTo>
                    <a:pt x="87" y="76"/>
                  </a:lnTo>
                  <a:lnTo>
                    <a:pt x="95" y="78"/>
                  </a:lnTo>
                  <a:lnTo>
                    <a:pt x="103" y="73"/>
                  </a:lnTo>
                  <a:lnTo>
                    <a:pt x="110" y="61"/>
                  </a:lnTo>
                  <a:lnTo>
                    <a:pt x="102" y="58"/>
                  </a:lnTo>
                  <a:lnTo>
                    <a:pt x="93" y="53"/>
                  </a:lnTo>
                  <a:lnTo>
                    <a:pt x="85" y="48"/>
                  </a:lnTo>
                  <a:lnTo>
                    <a:pt x="77" y="43"/>
                  </a:lnTo>
                  <a:lnTo>
                    <a:pt x="69" y="40"/>
                  </a:lnTo>
                  <a:lnTo>
                    <a:pt x="59" y="38"/>
                  </a:lnTo>
                  <a:lnTo>
                    <a:pt x="49" y="37"/>
                  </a:lnTo>
                  <a:lnTo>
                    <a:pt x="39" y="38"/>
                  </a:lnTo>
                  <a:lnTo>
                    <a:pt x="56" y="28"/>
                  </a:lnTo>
                  <a:lnTo>
                    <a:pt x="70" y="19"/>
                  </a:lnTo>
                  <a:lnTo>
                    <a:pt x="85" y="10"/>
                  </a:lnTo>
                  <a:lnTo>
                    <a:pt x="102" y="5"/>
                  </a:lnTo>
                  <a:lnTo>
                    <a:pt x="116" y="2"/>
                  </a:lnTo>
                  <a:lnTo>
                    <a:pt x="134" y="0"/>
                  </a:lnTo>
                  <a:lnTo>
                    <a:pt x="150" y="2"/>
                  </a:lnTo>
                  <a:lnTo>
                    <a:pt x="170" y="5"/>
                  </a:lnTo>
                  <a:close/>
                </a:path>
              </a:pathLst>
            </a:custGeom>
            <a:solidFill>
              <a:srgbClr val="00B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7" name="Freeform 35"/>
            <p:cNvSpPr>
              <a:spLocks/>
            </p:cNvSpPr>
            <p:nvPr/>
          </p:nvSpPr>
          <p:spPr bwMode="auto">
            <a:xfrm>
              <a:off x="652" y="907"/>
              <a:ext cx="115" cy="156"/>
            </a:xfrm>
            <a:custGeom>
              <a:avLst/>
              <a:gdLst/>
              <a:ahLst/>
              <a:cxnLst>
                <a:cxn ang="0">
                  <a:pos x="180" y="64"/>
                </a:cxn>
                <a:cxn ang="0">
                  <a:pos x="183" y="57"/>
                </a:cxn>
                <a:cxn ang="0">
                  <a:pos x="188" y="49"/>
                </a:cxn>
                <a:cxn ang="0">
                  <a:pos x="192" y="41"/>
                </a:cxn>
                <a:cxn ang="0">
                  <a:pos x="192" y="31"/>
                </a:cxn>
                <a:cxn ang="0">
                  <a:pos x="203" y="85"/>
                </a:cxn>
                <a:cxn ang="0">
                  <a:pos x="205" y="143"/>
                </a:cxn>
                <a:cxn ang="0">
                  <a:pos x="209" y="200"/>
                </a:cxn>
                <a:cxn ang="0">
                  <a:pos x="229" y="255"/>
                </a:cxn>
                <a:cxn ang="0">
                  <a:pos x="208" y="260"/>
                </a:cxn>
                <a:cxn ang="0">
                  <a:pos x="187" y="264"/>
                </a:cxn>
                <a:cxn ang="0">
                  <a:pos x="165" y="271"/>
                </a:cxn>
                <a:cxn ang="0">
                  <a:pos x="146" y="278"/>
                </a:cxn>
                <a:cxn ang="0">
                  <a:pos x="125" y="286"/>
                </a:cxn>
                <a:cxn ang="0">
                  <a:pos x="105" y="294"/>
                </a:cxn>
                <a:cxn ang="0">
                  <a:pos x="85" y="302"/>
                </a:cxn>
                <a:cxn ang="0">
                  <a:pos x="66" y="310"/>
                </a:cxn>
                <a:cxn ang="0">
                  <a:pos x="54" y="304"/>
                </a:cxn>
                <a:cxn ang="0">
                  <a:pos x="45" y="296"/>
                </a:cxn>
                <a:cxn ang="0">
                  <a:pos x="35" y="286"/>
                </a:cxn>
                <a:cxn ang="0">
                  <a:pos x="27" y="276"/>
                </a:cxn>
                <a:cxn ang="0">
                  <a:pos x="18" y="264"/>
                </a:cxn>
                <a:cxn ang="0">
                  <a:pos x="14" y="253"/>
                </a:cxn>
                <a:cxn ang="0">
                  <a:pos x="9" y="241"/>
                </a:cxn>
                <a:cxn ang="0">
                  <a:pos x="7" y="228"/>
                </a:cxn>
                <a:cxn ang="0">
                  <a:pos x="17" y="215"/>
                </a:cxn>
                <a:cxn ang="0">
                  <a:pos x="27" y="209"/>
                </a:cxn>
                <a:cxn ang="0">
                  <a:pos x="38" y="205"/>
                </a:cxn>
                <a:cxn ang="0">
                  <a:pos x="51" y="204"/>
                </a:cxn>
                <a:cxn ang="0">
                  <a:pos x="63" y="202"/>
                </a:cxn>
                <a:cxn ang="0">
                  <a:pos x="71" y="197"/>
                </a:cxn>
                <a:cxn ang="0">
                  <a:pos x="79" y="189"/>
                </a:cxn>
                <a:cxn ang="0">
                  <a:pos x="82" y="172"/>
                </a:cxn>
                <a:cxn ang="0">
                  <a:pos x="72" y="163"/>
                </a:cxn>
                <a:cxn ang="0">
                  <a:pos x="64" y="154"/>
                </a:cxn>
                <a:cxn ang="0">
                  <a:pos x="54" y="146"/>
                </a:cxn>
                <a:cxn ang="0">
                  <a:pos x="45" y="138"/>
                </a:cxn>
                <a:cxn ang="0">
                  <a:pos x="35" y="130"/>
                </a:cxn>
                <a:cxn ang="0">
                  <a:pos x="25" y="123"/>
                </a:cxn>
                <a:cxn ang="0">
                  <a:pos x="14" y="118"/>
                </a:cxn>
                <a:cxn ang="0">
                  <a:pos x="0" y="113"/>
                </a:cxn>
                <a:cxn ang="0">
                  <a:pos x="17" y="100"/>
                </a:cxn>
                <a:cxn ang="0">
                  <a:pos x="35" y="87"/>
                </a:cxn>
                <a:cxn ang="0">
                  <a:pos x="53" y="72"/>
                </a:cxn>
                <a:cxn ang="0">
                  <a:pos x="71" y="59"/>
                </a:cxn>
                <a:cxn ang="0">
                  <a:pos x="89" y="44"/>
                </a:cxn>
                <a:cxn ang="0">
                  <a:pos x="107" y="31"/>
                </a:cxn>
                <a:cxn ang="0">
                  <a:pos x="121" y="16"/>
                </a:cxn>
                <a:cxn ang="0">
                  <a:pos x="136" y="0"/>
                </a:cxn>
                <a:cxn ang="0">
                  <a:pos x="146" y="23"/>
                </a:cxn>
                <a:cxn ang="0">
                  <a:pos x="149" y="46"/>
                </a:cxn>
                <a:cxn ang="0">
                  <a:pos x="157" y="64"/>
                </a:cxn>
                <a:cxn ang="0">
                  <a:pos x="180" y="64"/>
                </a:cxn>
              </a:cxnLst>
              <a:rect l="0" t="0" r="r" b="b"/>
              <a:pathLst>
                <a:path w="229" h="310">
                  <a:moveTo>
                    <a:pt x="180" y="64"/>
                  </a:moveTo>
                  <a:lnTo>
                    <a:pt x="183" y="57"/>
                  </a:lnTo>
                  <a:lnTo>
                    <a:pt x="188" y="49"/>
                  </a:lnTo>
                  <a:lnTo>
                    <a:pt x="192" y="41"/>
                  </a:lnTo>
                  <a:lnTo>
                    <a:pt x="192" y="31"/>
                  </a:lnTo>
                  <a:lnTo>
                    <a:pt x="203" y="85"/>
                  </a:lnTo>
                  <a:lnTo>
                    <a:pt x="205" y="143"/>
                  </a:lnTo>
                  <a:lnTo>
                    <a:pt x="209" y="200"/>
                  </a:lnTo>
                  <a:lnTo>
                    <a:pt x="229" y="255"/>
                  </a:lnTo>
                  <a:lnTo>
                    <a:pt x="208" y="260"/>
                  </a:lnTo>
                  <a:lnTo>
                    <a:pt x="187" y="264"/>
                  </a:lnTo>
                  <a:lnTo>
                    <a:pt x="165" y="271"/>
                  </a:lnTo>
                  <a:lnTo>
                    <a:pt x="146" y="278"/>
                  </a:lnTo>
                  <a:lnTo>
                    <a:pt x="125" y="286"/>
                  </a:lnTo>
                  <a:lnTo>
                    <a:pt x="105" y="294"/>
                  </a:lnTo>
                  <a:lnTo>
                    <a:pt x="85" y="302"/>
                  </a:lnTo>
                  <a:lnTo>
                    <a:pt x="66" y="310"/>
                  </a:lnTo>
                  <a:lnTo>
                    <a:pt x="54" y="304"/>
                  </a:lnTo>
                  <a:lnTo>
                    <a:pt x="45" y="296"/>
                  </a:lnTo>
                  <a:lnTo>
                    <a:pt x="35" y="286"/>
                  </a:lnTo>
                  <a:lnTo>
                    <a:pt x="27" y="276"/>
                  </a:lnTo>
                  <a:lnTo>
                    <a:pt x="18" y="264"/>
                  </a:lnTo>
                  <a:lnTo>
                    <a:pt x="14" y="253"/>
                  </a:lnTo>
                  <a:lnTo>
                    <a:pt x="9" y="241"/>
                  </a:lnTo>
                  <a:lnTo>
                    <a:pt x="7" y="228"/>
                  </a:lnTo>
                  <a:lnTo>
                    <a:pt x="17" y="215"/>
                  </a:lnTo>
                  <a:lnTo>
                    <a:pt x="27" y="209"/>
                  </a:lnTo>
                  <a:lnTo>
                    <a:pt x="38" y="205"/>
                  </a:lnTo>
                  <a:lnTo>
                    <a:pt x="51" y="204"/>
                  </a:lnTo>
                  <a:lnTo>
                    <a:pt x="63" y="202"/>
                  </a:lnTo>
                  <a:lnTo>
                    <a:pt x="71" y="197"/>
                  </a:lnTo>
                  <a:lnTo>
                    <a:pt x="79" y="189"/>
                  </a:lnTo>
                  <a:lnTo>
                    <a:pt x="82" y="172"/>
                  </a:lnTo>
                  <a:lnTo>
                    <a:pt x="72" y="163"/>
                  </a:lnTo>
                  <a:lnTo>
                    <a:pt x="64" y="154"/>
                  </a:lnTo>
                  <a:lnTo>
                    <a:pt x="54" y="146"/>
                  </a:lnTo>
                  <a:lnTo>
                    <a:pt x="45" y="138"/>
                  </a:lnTo>
                  <a:lnTo>
                    <a:pt x="35" y="130"/>
                  </a:lnTo>
                  <a:lnTo>
                    <a:pt x="25" y="123"/>
                  </a:lnTo>
                  <a:lnTo>
                    <a:pt x="14" y="118"/>
                  </a:lnTo>
                  <a:lnTo>
                    <a:pt x="0" y="113"/>
                  </a:lnTo>
                  <a:lnTo>
                    <a:pt x="17" y="100"/>
                  </a:lnTo>
                  <a:lnTo>
                    <a:pt x="35" y="87"/>
                  </a:lnTo>
                  <a:lnTo>
                    <a:pt x="53" y="72"/>
                  </a:lnTo>
                  <a:lnTo>
                    <a:pt x="71" y="59"/>
                  </a:lnTo>
                  <a:lnTo>
                    <a:pt x="89" y="44"/>
                  </a:lnTo>
                  <a:lnTo>
                    <a:pt x="107" y="31"/>
                  </a:lnTo>
                  <a:lnTo>
                    <a:pt x="121" y="16"/>
                  </a:lnTo>
                  <a:lnTo>
                    <a:pt x="136" y="0"/>
                  </a:lnTo>
                  <a:lnTo>
                    <a:pt x="146" y="23"/>
                  </a:lnTo>
                  <a:lnTo>
                    <a:pt x="149" y="46"/>
                  </a:lnTo>
                  <a:lnTo>
                    <a:pt x="157" y="64"/>
                  </a:lnTo>
                  <a:lnTo>
                    <a:pt x="180" y="64"/>
                  </a:lnTo>
                  <a:close/>
                </a:path>
              </a:pathLst>
            </a:custGeom>
            <a:solidFill>
              <a:srgbClr val="BF7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6" name="Freeform 34"/>
            <p:cNvSpPr>
              <a:spLocks/>
            </p:cNvSpPr>
            <p:nvPr/>
          </p:nvSpPr>
          <p:spPr bwMode="auto">
            <a:xfrm>
              <a:off x="92" y="909"/>
              <a:ext cx="146" cy="132"/>
            </a:xfrm>
            <a:custGeom>
              <a:avLst/>
              <a:gdLst/>
              <a:ahLst/>
              <a:cxnLst>
                <a:cxn ang="0">
                  <a:pos x="293" y="5"/>
                </a:cxn>
                <a:cxn ang="0">
                  <a:pos x="285" y="23"/>
                </a:cxn>
                <a:cxn ang="0">
                  <a:pos x="276" y="41"/>
                </a:cxn>
                <a:cxn ang="0">
                  <a:pos x="270" y="59"/>
                </a:cxn>
                <a:cxn ang="0">
                  <a:pos x="263" y="79"/>
                </a:cxn>
                <a:cxn ang="0">
                  <a:pos x="255" y="97"/>
                </a:cxn>
                <a:cxn ang="0">
                  <a:pos x="245" y="115"/>
                </a:cxn>
                <a:cxn ang="0">
                  <a:pos x="236" y="133"/>
                </a:cxn>
                <a:cxn ang="0">
                  <a:pos x="223" y="150"/>
                </a:cxn>
                <a:cxn ang="0">
                  <a:pos x="200" y="166"/>
                </a:cxn>
                <a:cxn ang="0">
                  <a:pos x="178" y="183"/>
                </a:cxn>
                <a:cxn ang="0">
                  <a:pos x="156" y="197"/>
                </a:cxn>
                <a:cxn ang="0">
                  <a:pos x="133" y="212"/>
                </a:cxn>
                <a:cxn ang="0">
                  <a:pos x="108" y="227"/>
                </a:cxn>
                <a:cxn ang="0">
                  <a:pos x="85" y="240"/>
                </a:cxn>
                <a:cxn ang="0">
                  <a:pos x="63" y="252"/>
                </a:cxn>
                <a:cxn ang="0">
                  <a:pos x="38" y="263"/>
                </a:cxn>
                <a:cxn ang="0">
                  <a:pos x="30" y="238"/>
                </a:cxn>
                <a:cxn ang="0">
                  <a:pos x="22" y="214"/>
                </a:cxn>
                <a:cxn ang="0">
                  <a:pos x="12" y="189"/>
                </a:cxn>
                <a:cxn ang="0">
                  <a:pos x="0" y="164"/>
                </a:cxn>
                <a:cxn ang="0">
                  <a:pos x="12" y="160"/>
                </a:cxn>
                <a:cxn ang="0">
                  <a:pos x="23" y="156"/>
                </a:cxn>
                <a:cxn ang="0">
                  <a:pos x="36" y="153"/>
                </a:cxn>
                <a:cxn ang="0">
                  <a:pos x="48" y="151"/>
                </a:cxn>
                <a:cxn ang="0">
                  <a:pos x="61" y="148"/>
                </a:cxn>
                <a:cxn ang="0">
                  <a:pos x="72" y="146"/>
                </a:cxn>
                <a:cxn ang="0">
                  <a:pos x="85" y="145"/>
                </a:cxn>
                <a:cxn ang="0">
                  <a:pos x="97" y="143"/>
                </a:cxn>
                <a:cxn ang="0">
                  <a:pos x="121" y="125"/>
                </a:cxn>
                <a:cxn ang="0">
                  <a:pos x="146" y="109"/>
                </a:cxn>
                <a:cxn ang="0">
                  <a:pos x="172" y="92"/>
                </a:cxn>
                <a:cxn ang="0">
                  <a:pos x="196" y="76"/>
                </a:cxn>
                <a:cxn ang="0">
                  <a:pos x="221" y="59"/>
                </a:cxn>
                <a:cxn ang="0">
                  <a:pos x="245" y="41"/>
                </a:cxn>
                <a:cxn ang="0">
                  <a:pos x="267" y="21"/>
                </a:cxn>
                <a:cxn ang="0">
                  <a:pos x="288" y="0"/>
                </a:cxn>
                <a:cxn ang="0">
                  <a:pos x="293" y="5"/>
                </a:cxn>
              </a:cxnLst>
              <a:rect l="0" t="0" r="r" b="b"/>
              <a:pathLst>
                <a:path w="293" h="263">
                  <a:moveTo>
                    <a:pt x="293" y="5"/>
                  </a:moveTo>
                  <a:lnTo>
                    <a:pt x="285" y="23"/>
                  </a:lnTo>
                  <a:lnTo>
                    <a:pt x="276" y="41"/>
                  </a:lnTo>
                  <a:lnTo>
                    <a:pt x="270" y="59"/>
                  </a:lnTo>
                  <a:lnTo>
                    <a:pt x="263" y="79"/>
                  </a:lnTo>
                  <a:lnTo>
                    <a:pt x="255" y="97"/>
                  </a:lnTo>
                  <a:lnTo>
                    <a:pt x="245" y="115"/>
                  </a:lnTo>
                  <a:lnTo>
                    <a:pt x="236" y="133"/>
                  </a:lnTo>
                  <a:lnTo>
                    <a:pt x="223" y="150"/>
                  </a:lnTo>
                  <a:lnTo>
                    <a:pt x="200" y="166"/>
                  </a:lnTo>
                  <a:lnTo>
                    <a:pt x="178" y="183"/>
                  </a:lnTo>
                  <a:lnTo>
                    <a:pt x="156" y="197"/>
                  </a:lnTo>
                  <a:lnTo>
                    <a:pt x="133" y="212"/>
                  </a:lnTo>
                  <a:lnTo>
                    <a:pt x="108" y="227"/>
                  </a:lnTo>
                  <a:lnTo>
                    <a:pt x="85" y="240"/>
                  </a:lnTo>
                  <a:lnTo>
                    <a:pt x="63" y="252"/>
                  </a:lnTo>
                  <a:lnTo>
                    <a:pt x="38" y="263"/>
                  </a:lnTo>
                  <a:lnTo>
                    <a:pt x="30" y="238"/>
                  </a:lnTo>
                  <a:lnTo>
                    <a:pt x="22" y="214"/>
                  </a:lnTo>
                  <a:lnTo>
                    <a:pt x="12" y="189"/>
                  </a:lnTo>
                  <a:lnTo>
                    <a:pt x="0" y="164"/>
                  </a:lnTo>
                  <a:lnTo>
                    <a:pt x="12" y="160"/>
                  </a:lnTo>
                  <a:lnTo>
                    <a:pt x="23" y="156"/>
                  </a:lnTo>
                  <a:lnTo>
                    <a:pt x="36" y="153"/>
                  </a:lnTo>
                  <a:lnTo>
                    <a:pt x="48" y="151"/>
                  </a:lnTo>
                  <a:lnTo>
                    <a:pt x="61" y="148"/>
                  </a:lnTo>
                  <a:lnTo>
                    <a:pt x="72" y="146"/>
                  </a:lnTo>
                  <a:lnTo>
                    <a:pt x="85" y="145"/>
                  </a:lnTo>
                  <a:lnTo>
                    <a:pt x="97" y="143"/>
                  </a:lnTo>
                  <a:lnTo>
                    <a:pt x="121" y="125"/>
                  </a:lnTo>
                  <a:lnTo>
                    <a:pt x="146" y="109"/>
                  </a:lnTo>
                  <a:lnTo>
                    <a:pt x="172" y="92"/>
                  </a:lnTo>
                  <a:lnTo>
                    <a:pt x="196" y="76"/>
                  </a:lnTo>
                  <a:lnTo>
                    <a:pt x="221" y="59"/>
                  </a:lnTo>
                  <a:lnTo>
                    <a:pt x="245" y="41"/>
                  </a:lnTo>
                  <a:lnTo>
                    <a:pt x="267" y="21"/>
                  </a:lnTo>
                  <a:lnTo>
                    <a:pt x="288" y="0"/>
                  </a:lnTo>
                  <a:lnTo>
                    <a:pt x="29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5" name="Freeform 33"/>
            <p:cNvSpPr>
              <a:spLocks/>
            </p:cNvSpPr>
            <p:nvPr/>
          </p:nvSpPr>
          <p:spPr bwMode="auto">
            <a:xfrm>
              <a:off x="848" y="929"/>
              <a:ext cx="8" cy="10"/>
            </a:xfrm>
            <a:custGeom>
              <a:avLst/>
              <a:gdLst/>
              <a:ahLst/>
              <a:cxnLst>
                <a:cxn ang="0">
                  <a:pos x="17" y="4"/>
                </a:cxn>
                <a:cxn ang="0">
                  <a:pos x="0" y="21"/>
                </a:cxn>
                <a:cxn ang="0">
                  <a:pos x="5" y="0"/>
                </a:cxn>
                <a:cxn ang="0">
                  <a:pos x="8" y="1"/>
                </a:cxn>
                <a:cxn ang="0">
                  <a:pos x="12" y="4"/>
                </a:cxn>
                <a:cxn ang="0">
                  <a:pos x="13" y="4"/>
                </a:cxn>
                <a:cxn ang="0">
                  <a:pos x="17" y="4"/>
                </a:cxn>
              </a:cxnLst>
              <a:rect l="0" t="0" r="r" b="b"/>
              <a:pathLst>
                <a:path w="17" h="21">
                  <a:moveTo>
                    <a:pt x="17" y="4"/>
                  </a:moveTo>
                  <a:lnTo>
                    <a:pt x="0" y="21"/>
                  </a:lnTo>
                  <a:lnTo>
                    <a:pt x="5" y="0"/>
                  </a:lnTo>
                  <a:lnTo>
                    <a:pt x="8" y="1"/>
                  </a:lnTo>
                  <a:lnTo>
                    <a:pt x="12" y="4"/>
                  </a:lnTo>
                  <a:lnTo>
                    <a:pt x="13" y="4"/>
                  </a:lnTo>
                  <a:lnTo>
                    <a:pt x="17" y="4"/>
                  </a:lnTo>
                  <a:close/>
                </a:path>
              </a:pathLst>
            </a:custGeom>
            <a:solidFill>
              <a:srgbClr val="00B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4" name="Freeform 32"/>
            <p:cNvSpPr>
              <a:spLocks/>
            </p:cNvSpPr>
            <p:nvPr/>
          </p:nvSpPr>
          <p:spPr bwMode="auto">
            <a:xfrm>
              <a:off x="771" y="935"/>
              <a:ext cx="53" cy="61"/>
            </a:xfrm>
            <a:custGeom>
              <a:avLst/>
              <a:gdLst/>
              <a:ahLst/>
              <a:cxnLst>
                <a:cxn ang="0">
                  <a:pos x="55" y="110"/>
                </a:cxn>
                <a:cxn ang="0">
                  <a:pos x="50" y="115"/>
                </a:cxn>
                <a:cxn ang="0">
                  <a:pos x="44" y="120"/>
                </a:cxn>
                <a:cxn ang="0">
                  <a:pos x="36" y="122"/>
                </a:cxn>
                <a:cxn ang="0">
                  <a:pos x="29" y="123"/>
                </a:cxn>
                <a:cxn ang="0">
                  <a:pos x="21" y="123"/>
                </a:cxn>
                <a:cxn ang="0">
                  <a:pos x="15" y="118"/>
                </a:cxn>
                <a:cxn ang="0">
                  <a:pos x="10" y="113"/>
                </a:cxn>
                <a:cxn ang="0">
                  <a:pos x="6" y="104"/>
                </a:cxn>
                <a:cxn ang="0">
                  <a:pos x="1" y="86"/>
                </a:cxn>
                <a:cxn ang="0">
                  <a:pos x="0" y="67"/>
                </a:cxn>
                <a:cxn ang="0">
                  <a:pos x="3" y="49"/>
                </a:cxn>
                <a:cxn ang="0">
                  <a:pos x="13" y="33"/>
                </a:cxn>
                <a:cxn ang="0">
                  <a:pos x="21" y="38"/>
                </a:cxn>
                <a:cxn ang="0">
                  <a:pos x="29" y="53"/>
                </a:cxn>
                <a:cxn ang="0">
                  <a:pos x="41" y="66"/>
                </a:cxn>
                <a:cxn ang="0">
                  <a:pos x="60" y="64"/>
                </a:cxn>
                <a:cxn ang="0">
                  <a:pos x="75" y="51"/>
                </a:cxn>
                <a:cxn ang="0">
                  <a:pos x="80" y="35"/>
                </a:cxn>
                <a:cxn ang="0">
                  <a:pos x="83" y="16"/>
                </a:cxn>
                <a:cxn ang="0">
                  <a:pos x="88" y="0"/>
                </a:cxn>
                <a:cxn ang="0">
                  <a:pos x="101" y="15"/>
                </a:cxn>
                <a:cxn ang="0">
                  <a:pos x="106" y="30"/>
                </a:cxn>
                <a:cxn ang="0">
                  <a:pos x="104" y="43"/>
                </a:cxn>
                <a:cxn ang="0">
                  <a:pos x="96" y="58"/>
                </a:cxn>
                <a:cxn ang="0">
                  <a:pos x="86" y="71"/>
                </a:cxn>
                <a:cxn ang="0">
                  <a:pos x="75" y="84"/>
                </a:cxn>
                <a:cxn ang="0">
                  <a:pos x="64" y="97"/>
                </a:cxn>
                <a:cxn ang="0">
                  <a:pos x="55" y="110"/>
                </a:cxn>
              </a:cxnLst>
              <a:rect l="0" t="0" r="r" b="b"/>
              <a:pathLst>
                <a:path w="106" h="123">
                  <a:moveTo>
                    <a:pt x="55" y="110"/>
                  </a:moveTo>
                  <a:lnTo>
                    <a:pt x="50" y="115"/>
                  </a:lnTo>
                  <a:lnTo>
                    <a:pt x="44" y="120"/>
                  </a:lnTo>
                  <a:lnTo>
                    <a:pt x="36" y="122"/>
                  </a:lnTo>
                  <a:lnTo>
                    <a:pt x="29" y="123"/>
                  </a:lnTo>
                  <a:lnTo>
                    <a:pt x="21" y="123"/>
                  </a:lnTo>
                  <a:lnTo>
                    <a:pt x="15" y="118"/>
                  </a:lnTo>
                  <a:lnTo>
                    <a:pt x="10" y="113"/>
                  </a:lnTo>
                  <a:lnTo>
                    <a:pt x="6" y="104"/>
                  </a:lnTo>
                  <a:lnTo>
                    <a:pt x="1" y="86"/>
                  </a:lnTo>
                  <a:lnTo>
                    <a:pt x="0" y="67"/>
                  </a:lnTo>
                  <a:lnTo>
                    <a:pt x="3" y="49"/>
                  </a:lnTo>
                  <a:lnTo>
                    <a:pt x="13" y="33"/>
                  </a:lnTo>
                  <a:lnTo>
                    <a:pt x="21" y="38"/>
                  </a:lnTo>
                  <a:lnTo>
                    <a:pt x="29" y="53"/>
                  </a:lnTo>
                  <a:lnTo>
                    <a:pt x="41" y="66"/>
                  </a:lnTo>
                  <a:lnTo>
                    <a:pt x="60" y="64"/>
                  </a:lnTo>
                  <a:lnTo>
                    <a:pt x="75" y="51"/>
                  </a:lnTo>
                  <a:lnTo>
                    <a:pt x="80" y="35"/>
                  </a:lnTo>
                  <a:lnTo>
                    <a:pt x="83" y="16"/>
                  </a:lnTo>
                  <a:lnTo>
                    <a:pt x="88" y="0"/>
                  </a:lnTo>
                  <a:lnTo>
                    <a:pt x="101" y="15"/>
                  </a:lnTo>
                  <a:lnTo>
                    <a:pt x="106" y="30"/>
                  </a:lnTo>
                  <a:lnTo>
                    <a:pt x="104" y="43"/>
                  </a:lnTo>
                  <a:lnTo>
                    <a:pt x="96" y="58"/>
                  </a:lnTo>
                  <a:lnTo>
                    <a:pt x="86" y="71"/>
                  </a:lnTo>
                  <a:lnTo>
                    <a:pt x="75" y="84"/>
                  </a:lnTo>
                  <a:lnTo>
                    <a:pt x="64" y="97"/>
                  </a:lnTo>
                  <a:lnTo>
                    <a:pt x="55" y="110"/>
                  </a:lnTo>
                  <a:close/>
                </a:path>
              </a:pathLst>
            </a:custGeom>
            <a:solidFill>
              <a:srgbClr val="00B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3" name="Freeform 31"/>
            <p:cNvSpPr>
              <a:spLocks/>
            </p:cNvSpPr>
            <p:nvPr/>
          </p:nvSpPr>
          <p:spPr bwMode="auto">
            <a:xfrm>
              <a:off x="60" y="939"/>
              <a:ext cx="298" cy="389"/>
            </a:xfrm>
            <a:custGeom>
              <a:avLst/>
              <a:gdLst/>
              <a:ahLst/>
              <a:cxnLst>
                <a:cxn ang="0">
                  <a:pos x="475" y="255"/>
                </a:cxn>
                <a:cxn ang="0">
                  <a:pos x="456" y="258"/>
                </a:cxn>
                <a:cxn ang="0">
                  <a:pos x="436" y="261"/>
                </a:cxn>
                <a:cxn ang="0">
                  <a:pos x="418" y="271"/>
                </a:cxn>
                <a:cxn ang="0">
                  <a:pos x="418" y="284"/>
                </a:cxn>
                <a:cxn ang="0">
                  <a:pos x="394" y="288"/>
                </a:cxn>
                <a:cxn ang="0">
                  <a:pos x="372" y="276"/>
                </a:cxn>
                <a:cxn ang="0">
                  <a:pos x="353" y="268"/>
                </a:cxn>
                <a:cxn ang="0">
                  <a:pos x="337" y="284"/>
                </a:cxn>
                <a:cxn ang="0">
                  <a:pos x="348" y="368"/>
                </a:cxn>
                <a:cxn ang="0">
                  <a:pos x="389" y="447"/>
                </a:cxn>
                <a:cxn ang="0">
                  <a:pos x="443" y="523"/>
                </a:cxn>
                <a:cxn ang="0">
                  <a:pos x="490" y="602"/>
                </a:cxn>
                <a:cxn ang="0">
                  <a:pos x="518" y="644"/>
                </a:cxn>
                <a:cxn ang="0">
                  <a:pos x="547" y="687"/>
                </a:cxn>
                <a:cxn ang="0">
                  <a:pos x="573" y="731"/>
                </a:cxn>
                <a:cxn ang="0">
                  <a:pos x="598" y="777"/>
                </a:cxn>
                <a:cxn ang="0">
                  <a:pos x="528" y="756"/>
                </a:cxn>
                <a:cxn ang="0">
                  <a:pos x="482" y="700"/>
                </a:cxn>
                <a:cxn ang="0">
                  <a:pos x="433" y="659"/>
                </a:cxn>
                <a:cxn ang="0">
                  <a:pos x="358" y="684"/>
                </a:cxn>
                <a:cxn ang="0">
                  <a:pos x="338" y="697"/>
                </a:cxn>
                <a:cxn ang="0">
                  <a:pos x="317" y="707"/>
                </a:cxn>
                <a:cxn ang="0">
                  <a:pos x="296" y="713"/>
                </a:cxn>
                <a:cxn ang="0">
                  <a:pos x="271" y="712"/>
                </a:cxn>
                <a:cxn ang="0">
                  <a:pos x="232" y="656"/>
                </a:cxn>
                <a:cxn ang="0">
                  <a:pos x="194" y="600"/>
                </a:cxn>
                <a:cxn ang="0">
                  <a:pos x="160" y="542"/>
                </a:cxn>
                <a:cxn ang="0">
                  <a:pos x="126" y="485"/>
                </a:cxn>
                <a:cxn ang="0">
                  <a:pos x="92" y="426"/>
                </a:cxn>
                <a:cxn ang="0">
                  <a:pos x="61" y="366"/>
                </a:cxn>
                <a:cxn ang="0">
                  <a:pos x="30" y="307"/>
                </a:cxn>
                <a:cxn ang="0">
                  <a:pos x="0" y="246"/>
                </a:cxn>
                <a:cxn ang="0">
                  <a:pos x="56" y="253"/>
                </a:cxn>
                <a:cxn ang="0">
                  <a:pos x="110" y="246"/>
                </a:cxn>
                <a:cxn ang="0">
                  <a:pos x="162" y="228"/>
                </a:cxn>
                <a:cxn ang="0">
                  <a:pos x="211" y="200"/>
                </a:cxn>
                <a:cxn ang="0">
                  <a:pos x="255" y="166"/>
                </a:cxn>
                <a:cxn ang="0">
                  <a:pos x="296" y="125"/>
                </a:cxn>
                <a:cxn ang="0">
                  <a:pos x="333" y="82"/>
                </a:cxn>
                <a:cxn ang="0">
                  <a:pos x="364" y="38"/>
                </a:cxn>
                <a:cxn ang="0">
                  <a:pos x="368" y="18"/>
                </a:cxn>
                <a:cxn ang="0">
                  <a:pos x="381" y="0"/>
                </a:cxn>
                <a:cxn ang="0">
                  <a:pos x="405" y="61"/>
                </a:cxn>
                <a:cxn ang="0">
                  <a:pos x="430" y="126"/>
                </a:cxn>
                <a:cxn ang="0">
                  <a:pos x="454" y="191"/>
                </a:cxn>
                <a:cxn ang="0">
                  <a:pos x="485" y="253"/>
                </a:cxn>
              </a:cxnLst>
              <a:rect l="0" t="0" r="r" b="b"/>
              <a:pathLst>
                <a:path w="598" h="777">
                  <a:moveTo>
                    <a:pt x="485" y="253"/>
                  </a:moveTo>
                  <a:lnTo>
                    <a:pt x="475" y="255"/>
                  </a:lnTo>
                  <a:lnTo>
                    <a:pt x="465" y="256"/>
                  </a:lnTo>
                  <a:lnTo>
                    <a:pt x="456" y="258"/>
                  </a:lnTo>
                  <a:lnTo>
                    <a:pt x="446" y="260"/>
                  </a:lnTo>
                  <a:lnTo>
                    <a:pt x="436" y="261"/>
                  </a:lnTo>
                  <a:lnTo>
                    <a:pt x="426" y="265"/>
                  </a:lnTo>
                  <a:lnTo>
                    <a:pt x="418" y="271"/>
                  </a:lnTo>
                  <a:lnTo>
                    <a:pt x="412" y="279"/>
                  </a:lnTo>
                  <a:lnTo>
                    <a:pt x="418" y="284"/>
                  </a:lnTo>
                  <a:lnTo>
                    <a:pt x="405" y="289"/>
                  </a:lnTo>
                  <a:lnTo>
                    <a:pt x="394" y="288"/>
                  </a:lnTo>
                  <a:lnTo>
                    <a:pt x="382" y="283"/>
                  </a:lnTo>
                  <a:lnTo>
                    <a:pt x="372" y="276"/>
                  </a:lnTo>
                  <a:lnTo>
                    <a:pt x="363" y="269"/>
                  </a:lnTo>
                  <a:lnTo>
                    <a:pt x="353" y="268"/>
                  </a:lnTo>
                  <a:lnTo>
                    <a:pt x="345" y="273"/>
                  </a:lnTo>
                  <a:lnTo>
                    <a:pt x="337" y="284"/>
                  </a:lnTo>
                  <a:lnTo>
                    <a:pt x="337" y="327"/>
                  </a:lnTo>
                  <a:lnTo>
                    <a:pt x="348" y="368"/>
                  </a:lnTo>
                  <a:lnTo>
                    <a:pt x="366" y="408"/>
                  </a:lnTo>
                  <a:lnTo>
                    <a:pt x="389" y="447"/>
                  </a:lnTo>
                  <a:lnTo>
                    <a:pt x="415" y="485"/>
                  </a:lnTo>
                  <a:lnTo>
                    <a:pt x="443" y="523"/>
                  </a:lnTo>
                  <a:lnTo>
                    <a:pt x="469" y="562"/>
                  </a:lnTo>
                  <a:lnTo>
                    <a:pt x="490" y="602"/>
                  </a:lnTo>
                  <a:lnTo>
                    <a:pt x="505" y="623"/>
                  </a:lnTo>
                  <a:lnTo>
                    <a:pt x="518" y="644"/>
                  </a:lnTo>
                  <a:lnTo>
                    <a:pt x="532" y="666"/>
                  </a:lnTo>
                  <a:lnTo>
                    <a:pt x="547" y="687"/>
                  </a:lnTo>
                  <a:lnTo>
                    <a:pt x="560" y="708"/>
                  </a:lnTo>
                  <a:lnTo>
                    <a:pt x="573" y="731"/>
                  </a:lnTo>
                  <a:lnTo>
                    <a:pt x="586" y="754"/>
                  </a:lnTo>
                  <a:lnTo>
                    <a:pt x="598" y="777"/>
                  </a:lnTo>
                  <a:lnTo>
                    <a:pt x="559" y="774"/>
                  </a:lnTo>
                  <a:lnTo>
                    <a:pt x="528" y="756"/>
                  </a:lnTo>
                  <a:lnTo>
                    <a:pt x="503" y="730"/>
                  </a:lnTo>
                  <a:lnTo>
                    <a:pt x="482" y="700"/>
                  </a:lnTo>
                  <a:lnTo>
                    <a:pt x="459" y="676"/>
                  </a:lnTo>
                  <a:lnTo>
                    <a:pt x="433" y="659"/>
                  </a:lnTo>
                  <a:lnTo>
                    <a:pt x="400" y="661"/>
                  </a:lnTo>
                  <a:lnTo>
                    <a:pt x="358" y="684"/>
                  </a:lnTo>
                  <a:lnTo>
                    <a:pt x="348" y="690"/>
                  </a:lnTo>
                  <a:lnTo>
                    <a:pt x="338" y="697"/>
                  </a:lnTo>
                  <a:lnTo>
                    <a:pt x="328" y="702"/>
                  </a:lnTo>
                  <a:lnTo>
                    <a:pt x="317" y="707"/>
                  </a:lnTo>
                  <a:lnTo>
                    <a:pt x="307" y="710"/>
                  </a:lnTo>
                  <a:lnTo>
                    <a:pt x="296" y="713"/>
                  </a:lnTo>
                  <a:lnTo>
                    <a:pt x="284" y="713"/>
                  </a:lnTo>
                  <a:lnTo>
                    <a:pt x="271" y="712"/>
                  </a:lnTo>
                  <a:lnTo>
                    <a:pt x="252" y="684"/>
                  </a:lnTo>
                  <a:lnTo>
                    <a:pt x="232" y="656"/>
                  </a:lnTo>
                  <a:lnTo>
                    <a:pt x="214" y="628"/>
                  </a:lnTo>
                  <a:lnTo>
                    <a:pt x="194" y="600"/>
                  </a:lnTo>
                  <a:lnTo>
                    <a:pt x="177" y="572"/>
                  </a:lnTo>
                  <a:lnTo>
                    <a:pt x="160" y="542"/>
                  </a:lnTo>
                  <a:lnTo>
                    <a:pt x="142" y="514"/>
                  </a:lnTo>
                  <a:lnTo>
                    <a:pt x="126" y="485"/>
                  </a:lnTo>
                  <a:lnTo>
                    <a:pt x="108" y="455"/>
                  </a:lnTo>
                  <a:lnTo>
                    <a:pt x="92" y="426"/>
                  </a:lnTo>
                  <a:lnTo>
                    <a:pt x="77" y="396"/>
                  </a:lnTo>
                  <a:lnTo>
                    <a:pt x="61" y="366"/>
                  </a:lnTo>
                  <a:lnTo>
                    <a:pt x="46" y="337"/>
                  </a:lnTo>
                  <a:lnTo>
                    <a:pt x="30" y="307"/>
                  </a:lnTo>
                  <a:lnTo>
                    <a:pt x="15" y="276"/>
                  </a:lnTo>
                  <a:lnTo>
                    <a:pt x="0" y="246"/>
                  </a:lnTo>
                  <a:lnTo>
                    <a:pt x="28" y="251"/>
                  </a:lnTo>
                  <a:lnTo>
                    <a:pt x="56" y="253"/>
                  </a:lnTo>
                  <a:lnTo>
                    <a:pt x="83" y="251"/>
                  </a:lnTo>
                  <a:lnTo>
                    <a:pt x="110" y="246"/>
                  </a:lnTo>
                  <a:lnTo>
                    <a:pt x="136" y="238"/>
                  </a:lnTo>
                  <a:lnTo>
                    <a:pt x="162" y="228"/>
                  </a:lnTo>
                  <a:lnTo>
                    <a:pt x="186" y="215"/>
                  </a:lnTo>
                  <a:lnTo>
                    <a:pt x="211" y="200"/>
                  </a:lnTo>
                  <a:lnTo>
                    <a:pt x="234" y="184"/>
                  </a:lnTo>
                  <a:lnTo>
                    <a:pt x="255" y="166"/>
                  </a:lnTo>
                  <a:lnTo>
                    <a:pt x="276" y="146"/>
                  </a:lnTo>
                  <a:lnTo>
                    <a:pt x="296" y="125"/>
                  </a:lnTo>
                  <a:lnTo>
                    <a:pt x="315" y="103"/>
                  </a:lnTo>
                  <a:lnTo>
                    <a:pt x="333" y="82"/>
                  </a:lnTo>
                  <a:lnTo>
                    <a:pt x="350" y="61"/>
                  </a:lnTo>
                  <a:lnTo>
                    <a:pt x="364" y="38"/>
                  </a:lnTo>
                  <a:lnTo>
                    <a:pt x="364" y="28"/>
                  </a:lnTo>
                  <a:lnTo>
                    <a:pt x="368" y="18"/>
                  </a:lnTo>
                  <a:lnTo>
                    <a:pt x="372" y="8"/>
                  </a:lnTo>
                  <a:lnTo>
                    <a:pt x="381" y="0"/>
                  </a:lnTo>
                  <a:lnTo>
                    <a:pt x="394" y="29"/>
                  </a:lnTo>
                  <a:lnTo>
                    <a:pt x="405" y="61"/>
                  </a:lnTo>
                  <a:lnTo>
                    <a:pt x="418" y="94"/>
                  </a:lnTo>
                  <a:lnTo>
                    <a:pt x="430" y="126"/>
                  </a:lnTo>
                  <a:lnTo>
                    <a:pt x="441" y="158"/>
                  </a:lnTo>
                  <a:lnTo>
                    <a:pt x="454" y="191"/>
                  </a:lnTo>
                  <a:lnTo>
                    <a:pt x="469" y="222"/>
                  </a:lnTo>
                  <a:lnTo>
                    <a:pt x="485" y="253"/>
                  </a:lnTo>
                  <a:close/>
                </a:path>
              </a:pathLst>
            </a:custGeom>
            <a:solidFill>
              <a:srgbClr val="BF7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2" name="Freeform 30"/>
            <p:cNvSpPr>
              <a:spLocks/>
            </p:cNvSpPr>
            <p:nvPr/>
          </p:nvSpPr>
          <p:spPr bwMode="auto">
            <a:xfrm>
              <a:off x="293" y="1035"/>
              <a:ext cx="637" cy="151"/>
            </a:xfrm>
            <a:custGeom>
              <a:avLst/>
              <a:gdLst/>
              <a:ahLst/>
              <a:cxnLst>
                <a:cxn ang="0">
                  <a:pos x="1252" y="24"/>
                </a:cxn>
                <a:cxn ang="0">
                  <a:pos x="1252" y="44"/>
                </a:cxn>
                <a:cxn ang="0">
                  <a:pos x="1187" y="65"/>
                </a:cxn>
                <a:cxn ang="0">
                  <a:pos x="1118" y="90"/>
                </a:cxn>
                <a:cxn ang="0">
                  <a:pos x="1048" y="118"/>
                </a:cxn>
                <a:cxn ang="0">
                  <a:pos x="976" y="144"/>
                </a:cxn>
                <a:cxn ang="0">
                  <a:pos x="905" y="164"/>
                </a:cxn>
                <a:cxn ang="0">
                  <a:pos x="859" y="189"/>
                </a:cxn>
                <a:cxn ang="0">
                  <a:pos x="812" y="207"/>
                </a:cxn>
                <a:cxn ang="0">
                  <a:pos x="761" y="220"/>
                </a:cxn>
                <a:cxn ang="0">
                  <a:pos x="710" y="230"/>
                </a:cxn>
                <a:cxn ang="0">
                  <a:pos x="660" y="236"/>
                </a:cxn>
                <a:cxn ang="0">
                  <a:pos x="622" y="248"/>
                </a:cxn>
                <a:cxn ang="0">
                  <a:pos x="616" y="276"/>
                </a:cxn>
                <a:cxn ang="0">
                  <a:pos x="593" y="269"/>
                </a:cxn>
                <a:cxn ang="0">
                  <a:pos x="537" y="269"/>
                </a:cxn>
                <a:cxn ang="0">
                  <a:pos x="487" y="279"/>
                </a:cxn>
                <a:cxn ang="0">
                  <a:pos x="454" y="287"/>
                </a:cxn>
                <a:cxn ang="0">
                  <a:pos x="446" y="253"/>
                </a:cxn>
                <a:cxn ang="0">
                  <a:pos x="410" y="230"/>
                </a:cxn>
                <a:cxn ang="0">
                  <a:pos x="348" y="205"/>
                </a:cxn>
                <a:cxn ang="0">
                  <a:pos x="274" y="184"/>
                </a:cxn>
                <a:cxn ang="0">
                  <a:pos x="199" y="162"/>
                </a:cxn>
                <a:cxn ang="0">
                  <a:pos x="126" y="141"/>
                </a:cxn>
                <a:cxn ang="0">
                  <a:pos x="51" y="121"/>
                </a:cxn>
                <a:cxn ang="0">
                  <a:pos x="0" y="100"/>
                </a:cxn>
                <a:cxn ang="0">
                  <a:pos x="36" y="98"/>
                </a:cxn>
                <a:cxn ang="0">
                  <a:pos x="69" y="92"/>
                </a:cxn>
                <a:cxn ang="0">
                  <a:pos x="78" y="69"/>
                </a:cxn>
                <a:cxn ang="0">
                  <a:pos x="65" y="62"/>
                </a:cxn>
                <a:cxn ang="0">
                  <a:pos x="127" y="54"/>
                </a:cxn>
                <a:cxn ang="0">
                  <a:pos x="188" y="52"/>
                </a:cxn>
                <a:cxn ang="0">
                  <a:pos x="248" y="57"/>
                </a:cxn>
                <a:cxn ang="0">
                  <a:pos x="309" y="67"/>
                </a:cxn>
                <a:cxn ang="0">
                  <a:pos x="367" y="82"/>
                </a:cxn>
                <a:cxn ang="0">
                  <a:pos x="412" y="95"/>
                </a:cxn>
                <a:cxn ang="0">
                  <a:pos x="443" y="118"/>
                </a:cxn>
                <a:cxn ang="0">
                  <a:pos x="474" y="138"/>
                </a:cxn>
                <a:cxn ang="0">
                  <a:pos x="495" y="166"/>
                </a:cxn>
                <a:cxn ang="0">
                  <a:pos x="516" y="192"/>
                </a:cxn>
                <a:cxn ang="0">
                  <a:pos x="545" y="218"/>
                </a:cxn>
                <a:cxn ang="0">
                  <a:pos x="594" y="200"/>
                </a:cxn>
                <a:cxn ang="0">
                  <a:pos x="638" y="164"/>
                </a:cxn>
                <a:cxn ang="0">
                  <a:pos x="697" y="134"/>
                </a:cxn>
                <a:cxn ang="0">
                  <a:pos x="764" y="103"/>
                </a:cxn>
                <a:cxn ang="0">
                  <a:pos x="834" y="77"/>
                </a:cxn>
                <a:cxn ang="0">
                  <a:pos x="905" y="54"/>
                </a:cxn>
                <a:cxn ang="0">
                  <a:pos x="976" y="36"/>
                </a:cxn>
                <a:cxn ang="0">
                  <a:pos x="1053" y="24"/>
                </a:cxn>
                <a:cxn ang="0">
                  <a:pos x="1135" y="11"/>
                </a:cxn>
                <a:cxn ang="0">
                  <a:pos x="1218" y="1"/>
                </a:cxn>
              </a:cxnLst>
              <a:rect l="0" t="0" r="r" b="b"/>
              <a:pathLst>
                <a:path w="1274" h="302">
                  <a:moveTo>
                    <a:pt x="1251" y="0"/>
                  </a:moveTo>
                  <a:lnTo>
                    <a:pt x="1244" y="13"/>
                  </a:lnTo>
                  <a:lnTo>
                    <a:pt x="1252" y="24"/>
                  </a:lnTo>
                  <a:lnTo>
                    <a:pt x="1264" y="32"/>
                  </a:lnTo>
                  <a:lnTo>
                    <a:pt x="1274" y="39"/>
                  </a:lnTo>
                  <a:lnTo>
                    <a:pt x="1252" y="44"/>
                  </a:lnTo>
                  <a:lnTo>
                    <a:pt x="1231" y="51"/>
                  </a:lnTo>
                  <a:lnTo>
                    <a:pt x="1208" y="57"/>
                  </a:lnTo>
                  <a:lnTo>
                    <a:pt x="1187" y="65"/>
                  </a:lnTo>
                  <a:lnTo>
                    <a:pt x="1164" y="74"/>
                  </a:lnTo>
                  <a:lnTo>
                    <a:pt x="1141" y="82"/>
                  </a:lnTo>
                  <a:lnTo>
                    <a:pt x="1118" y="90"/>
                  </a:lnTo>
                  <a:lnTo>
                    <a:pt x="1094" y="100"/>
                  </a:lnTo>
                  <a:lnTo>
                    <a:pt x="1071" y="108"/>
                  </a:lnTo>
                  <a:lnTo>
                    <a:pt x="1048" y="118"/>
                  </a:lnTo>
                  <a:lnTo>
                    <a:pt x="1024" y="126"/>
                  </a:lnTo>
                  <a:lnTo>
                    <a:pt x="1001" y="136"/>
                  </a:lnTo>
                  <a:lnTo>
                    <a:pt x="976" y="144"/>
                  </a:lnTo>
                  <a:lnTo>
                    <a:pt x="952" y="151"/>
                  </a:lnTo>
                  <a:lnTo>
                    <a:pt x="929" y="157"/>
                  </a:lnTo>
                  <a:lnTo>
                    <a:pt x="905" y="164"/>
                  </a:lnTo>
                  <a:lnTo>
                    <a:pt x="890" y="172"/>
                  </a:lnTo>
                  <a:lnTo>
                    <a:pt x="875" y="180"/>
                  </a:lnTo>
                  <a:lnTo>
                    <a:pt x="859" y="189"/>
                  </a:lnTo>
                  <a:lnTo>
                    <a:pt x="844" y="195"/>
                  </a:lnTo>
                  <a:lnTo>
                    <a:pt x="828" y="200"/>
                  </a:lnTo>
                  <a:lnTo>
                    <a:pt x="812" y="207"/>
                  </a:lnTo>
                  <a:lnTo>
                    <a:pt x="795" y="212"/>
                  </a:lnTo>
                  <a:lnTo>
                    <a:pt x="777" y="217"/>
                  </a:lnTo>
                  <a:lnTo>
                    <a:pt x="761" y="220"/>
                  </a:lnTo>
                  <a:lnTo>
                    <a:pt x="745" y="225"/>
                  </a:lnTo>
                  <a:lnTo>
                    <a:pt x="727" y="228"/>
                  </a:lnTo>
                  <a:lnTo>
                    <a:pt x="710" y="230"/>
                  </a:lnTo>
                  <a:lnTo>
                    <a:pt x="692" y="233"/>
                  </a:lnTo>
                  <a:lnTo>
                    <a:pt x="676" y="235"/>
                  </a:lnTo>
                  <a:lnTo>
                    <a:pt x="660" y="236"/>
                  </a:lnTo>
                  <a:lnTo>
                    <a:pt x="643" y="238"/>
                  </a:lnTo>
                  <a:lnTo>
                    <a:pt x="630" y="241"/>
                  </a:lnTo>
                  <a:lnTo>
                    <a:pt x="622" y="248"/>
                  </a:lnTo>
                  <a:lnTo>
                    <a:pt x="619" y="258"/>
                  </a:lnTo>
                  <a:lnTo>
                    <a:pt x="617" y="268"/>
                  </a:lnTo>
                  <a:lnTo>
                    <a:pt x="616" y="276"/>
                  </a:lnTo>
                  <a:lnTo>
                    <a:pt x="612" y="279"/>
                  </a:lnTo>
                  <a:lnTo>
                    <a:pt x="606" y="277"/>
                  </a:lnTo>
                  <a:lnTo>
                    <a:pt x="593" y="269"/>
                  </a:lnTo>
                  <a:lnTo>
                    <a:pt x="575" y="269"/>
                  </a:lnTo>
                  <a:lnTo>
                    <a:pt x="555" y="269"/>
                  </a:lnTo>
                  <a:lnTo>
                    <a:pt x="537" y="269"/>
                  </a:lnTo>
                  <a:lnTo>
                    <a:pt x="519" y="271"/>
                  </a:lnTo>
                  <a:lnTo>
                    <a:pt x="503" y="272"/>
                  </a:lnTo>
                  <a:lnTo>
                    <a:pt x="487" y="279"/>
                  </a:lnTo>
                  <a:lnTo>
                    <a:pt x="470" y="287"/>
                  </a:lnTo>
                  <a:lnTo>
                    <a:pt x="457" y="302"/>
                  </a:lnTo>
                  <a:lnTo>
                    <a:pt x="454" y="287"/>
                  </a:lnTo>
                  <a:lnTo>
                    <a:pt x="461" y="271"/>
                  </a:lnTo>
                  <a:lnTo>
                    <a:pt x="462" y="258"/>
                  </a:lnTo>
                  <a:lnTo>
                    <a:pt x="446" y="253"/>
                  </a:lnTo>
                  <a:lnTo>
                    <a:pt x="438" y="240"/>
                  </a:lnTo>
                  <a:lnTo>
                    <a:pt x="425" y="233"/>
                  </a:lnTo>
                  <a:lnTo>
                    <a:pt x="410" y="230"/>
                  </a:lnTo>
                  <a:lnTo>
                    <a:pt x="398" y="220"/>
                  </a:lnTo>
                  <a:lnTo>
                    <a:pt x="374" y="213"/>
                  </a:lnTo>
                  <a:lnTo>
                    <a:pt x="348" y="205"/>
                  </a:lnTo>
                  <a:lnTo>
                    <a:pt x="323" y="198"/>
                  </a:lnTo>
                  <a:lnTo>
                    <a:pt x="299" y="190"/>
                  </a:lnTo>
                  <a:lnTo>
                    <a:pt x="274" y="184"/>
                  </a:lnTo>
                  <a:lnTo>
                    <a:pt x="250" y="175"/>
                  </a:lnTo>
                  <a:lnTo>
                    <a:pt x="225" y="169"/>
                  </a:lnTo>
                  <a:lnTo>
                    <a:pt x="199" y="162"/>
                  </a:lnTo>
                  <a:lnTo>
                    <a:pt x="175" y="154"/>
                  </a:lnTo>
                  <a:lnTo>
                    <a:pt x="150" y="148"/>
                  </a:lnTo>
                  <a:lnTo>
                    <a:pt x="126" y="141"/>
                  </a:lnTo>
                  <a:lnTo>
                    <a:pt x="101" y="134"/>
                  </a:lnTo>
                  <a:lnTo>
                    <a:pt x="75" y="128"/>
                  </a:lnTo>
                  <a:lnTo>
                    <a:pt x="51" y="121"/>
                  </a:lnTo>
                  <a:lnTo>
                    <a:pt x="26" y="115"/>
                  </a:lnTo>
                  <a:lnTo>
                    <a:pt x="0" y="110"/>
                  </a:lnTo>
                  <a:lnTo>
                    <a:pt x="0" y="100"/>
                  </a:lnTo>
                  <a:lnTo>
                    <a:pt x="12" y="98"/>
                  </a:lnTo>
                  <a:lnTo>
                    <a:pt x="23" y="98"/>
                  </a:lnTo>
                  <a:lnTo>
                    <a:pt x="36" y="98"/>
                  </a:lnTo>
                  <a:lnTo>
                    <a:pt x="47" y="98"/>
                  </a:lnTo>
                  <a:lnTo>
                    <a:pt x="59" y="97"/>
                  </a:lnTo>
                  <a:lnTo>
                    <a:pt x="69" y="92"/>
                  </a:lnTo>
                  <a:lnTo>
                    <a:pt x="77" y="85"/>
                  </a:lnTo>
                  <a:lnTo>
                    <a:pt x="82" y="74"/>
                  </a:lnTo>
                  <a:lnTo>
                    <a:pt x="78" y="69"/>
                  </a:lnTo>
                  <a:lnTo>
                    <a:pt x="75" y="65"/>
                  </a:lnTo>
                  <a:lnTo>
                    <a:pt x="70" y="62"/>
                  </a:lnTo>
                  <a:lnTo>
                    <a:pt x="65" y="62"/>
                  </a:lnTo>
                  <a:lnTo>
                    <a:pt x="87" y="59"/>
                  </a:lnTo>
                  <a:lnTo>
                    <a:pt x="106" y="55"/>
                  </a:lnTo>
                  <a:lnTo>
                    <a:pt x="127" y="54"/>
                  </a:lnTo>
                  <a:lnTo>
                    <a:pt x="147" y="52"/>
                  </a:lnTo>
                  <a:lnTo>
                    <a:pt x="167" y="51"/>
                  </a:lnTo>
                  <a:lnTo>
                    <a:pt x="188" y="52"/>
                  </a:lnTo>
                  <a:lnTo>
                    <a:pt x="207" y="52"/>
                  </a:lnTo>
                  <a:lnTo>
                    <a:pt x="229" y="54"/>
                  </a:lnTo>
                  <a:lnTo>
                    <a:pt x="248" y="57"/>
                  </a:lnTo>
                  <a:lnTo>
                    <a:pt x="268" y="59"/>
                  </a:lnTo>
                  <a:lnTo>
                    <a:pt x="287" y="64"/>
                  </a:lnTo>
                  <a:lnTo>
                    <a:pt x="309" y="67"/>
                  </a:lnTo>
                  <a:lnTo>
                    <a:pt x="328" y="72"/>
                  </a:lnTo>
                  <a:lnTo>
                    <a:pt x="348" y="77"/>
                  </a:lnTo>
                  <a:lnTo>
                    <a:pt x="367" y="82"/>
                  </a:lnTo>
                  <a:lnTo>
                    <a:pt x="387" y="88"/>
                  </a:lnTo>
                  <a:lnTo>
                    <a:pt x="400" y="90"/>
                  </a:lnTo>
                  <a:lnTo>
                    <a:pt x="412" y="95"/>
                  </a:lnTo>
                  <a:lnTo>
                    <a:pt x="423" y="102"/>
                  </a:lnTo>
                  <a:lnTo>
                    <a:pt x="433" y="110"/>
                  </a:lnTo>
                  <a:lnTo>
                    <a:pt x="443" y="118"/>
                  </a:lnTo>
                  <a:lnTo>
                    <a:pt x="454" y="126"/>
                  </a:lnTo>
                  <a:lnTo>
                    <a:pt x="464" y="133"/>
                  </a:lnTo>
                  <a:lnTo>
                    <a:pt x="474" y="138"/>
                  </a:lnTo>
                  <a:lnTo>
                    <a:pt x="480" y="148"/>
                  </a:lnTo>
                  <a:lnTo>
                    <a:pt x="488" y="156"/>
                  </a:lnTo>
                  <a:lnTo>
                    <a:pt x="495" y="166"/>
                  </a:lnTo>
                  <a:lnTo>
                    <a:pt x="503" y="174"/>
                  </a:lnTo>
                  <a:lnTo>
                    <a:pt x="510" y="184"/>
                  </a:lnTo>
                  <a:lnTo>
                    <a:pt x="516" y="192"/>
                  </a:lnTo>
                  <a:lnTo>
                    <a:pt x="523" y="203"/>
                  </a:lnTo>
                  <a:lnTo>
                    <a:pt x="527" y="215"/>
                  </a:lnTo>
                  <a:lnTo>
                    <a:pt x="545" y="218"/>
                  </a:lnTo>
                  <a:lnTo>
                    <a:pt x="563" y="217"/>
                  </a:lnTo>
                  <a:lnTo>
                    <a:pt x="580" y="210"/>
                  </a:lnTo>
                  <a:lnTo>
                    <a:pt x="594" y="200"/>
                  </a:lnTo>
                  <a:lnTo>
                    <a:pt x="609" y="189"/>
                  </a:lnTo>
                  <a:lnTo>
                    <a:pt x="624" y="175"/>
                  </a:lnTo>
                  <a:lnTo>
                    <a:pt x="638" y="164"/>
                  </a:lnTo>
                  <a:lnTo>
                    <a:pt x="653" y="156"/>
                  </a:lnTo>
                  <a:lnTo>
                    <a:pt x="674" y="144"/>
                  </a:lnTo>
                  <a:lnTo>
                    <a:pt x="697" y="134"/>
                  </a:lnTo>
                  <a:lnTo>
                    <a:pt x="718" y="123"/>
                  </a:lnTo>
                  <a:lnTo>
                    <a:pt x="741" y="113"/>
                  </a:lnTo>
                  <a:lnTo>
                    <a:pt x="764" y="103"/>
                  </a:lnTo>
                  <a:lnTo>
                    <a:pt x="787" y="95"/>
                  </a:lnTo>
                  <a:lnTo>
                    <a:pt x="812" y="85"/>
                  </a:lnTo>
                  <a:lnTo>
                    <a:pt x="834" y="77"/>
                  </a:lnTo>
                  <a:lnTo>
                    <a:pt x="857" y="69"/>
                  </a:lnTo>
                  <a:lnTo>
                    <a:pt x="882" y="60"/>
                  </a:lnTo>
                  <a:lnTo>
                    <a:pt x="905" y="54"/>
                  </a:lnTo>
                  <a:lnTo>
                    <a:pt x="929" y="47"/>
                  </a:lnTo>
                  <a:lnTo>
                    <a:pt x="952" y="42"/>
                  </a:lnTo>
                  <a:lnTo>
                    <a:pt x="976" y="36"/>
                  </a:lnTo>
                  <a:lnTo>
                    <a:pt x="1001" y="31"/>
                  </a:lnTo>
                  <a:lnTo>
                    <a:pt x="1024" y="28"/>
                  </a:lnTo>
                  <a:lnTo>
                    <a:pt x="1053" y="24"/>
                  </a:lnTo>
                  <a:lnTo>
                    <a:pt x="1081" y="19"/>
                  </a:lnTo>
                  <a:lnTo>
                    <a:pt x="1107" y="16"/>
                  </a:lnTo>
                  <a:lnTo>
                    <a:pt x="1135" y="11"/>
                  </a:lnTo>
                  <a:lnTo>
                    <a:pt x="1161" y="8"/>
                  </a:lnTo>
                  <a:lnTo>
                    <a:pt x="1189" y="5"/>
                  </a:lnTo>
                  <a:lnTo>
                    <a:pt x="1218" y="1"/>
                  </a:lnTo>
                  <a:lnTo>
                    <a:pt x="125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1" name="Freeform 29"/>
            <p:cNvSpPr>
              <a:spLocks/>
            </p:cNvSpPr>
            <p:nvPr/>
          </p:nvSpPr>
          <p:spPr bwMode="auto">
            <a:xfrm>
              <a:off x="508" y="1049"/>
              <a:ext cx="11" cy="19"/>
            </a:xfrm>
            <a:custGeom>
              <a:avLst/>
              <a:gdLst/>
              <a:ahLst/>
              <a:cxnLst>
                <a:cxn ang="0">
                  <a:pos x="22" y="6"/>
                </a:cxn>
                <a:cxn ang="0">
                  <a:pos x="17" y="14"/>
                </a:cxn>
                <a:cxn ang="0">
                  <a:pos x="19" y="24"/>
                </a:cxn>
                <a:cxn ang="0">
                  <a:pos x="21" y="32"/>
                </a:cxn>
                <a:cxn ang="0">
                  <a:pos x="11" y="39"/>
                </a:cxn>
                <a:cxn ang="0">
                  <a:pos x="8" y="31"/>
                </a:cxn>
                <a:cxn ang="0">
                  <a:pos x="3" y="21"/>
                </a:cxn>
                <a:cxn ang="0">
                  <a:pos x="0" y="9"/>
                </a:cxn>
                <a:cxn ang="0">
                  <a:pos x="4" y="0"/>
                </a:cxn>
                <a:cxn ang="0">
                  <a:pos x="22" y="6"/>
                </a:cxn>
              </a:cxnLst>
              <a:rect l="0" t="0" r="r" b="b"/>
              <a:pathLst>
                <a:path w="22" h="39">
                  <a:moveTo>
                    <a:pt x="22" y="6"/>
                  </a:moveTo>
                  <a:lnTo>
                    <a:pt x="17" y="14"/>
                  </a:lnTo>
                  <a:lnTo>
                    <a:pt x="19" y="24"/>
                  </a:lnTo>
                  <a:lnTo>
                    <a:pt x="21" y="32"/>
                  </a:lnTo>
                  <a:lnTo>
                    <a:pt x="11" y="39"/>
                  </a:lnTo>
                  <a:lnTo>
                    <a:pt x="8" y="31"/>
                  </a:lnTo>
                  <a:lnTo>
                    <a:pt x="3" y="21"/>
                  </a:lnTo>
                  <a:lnTo>
                    <a:pt x="0" y="9"/>
                  </a:lnTo>
                  <a:lnTo>
                    <a:pt x="4" y="0"/>
                  </a:lnTo>
                  <a:lnTo>
                    <a:pt x="22"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60" name="Freeform 28"/>
            <p:cNvSpPr>
              <a:spLocks/>
            </p:cNvSpPr>
            <p:nvPr/>
          </p:nvSpPr>
          <p:spPr bwMode="auto">
            <a:xfrm>
              <a:off x="244" y="1068"/>
              <a:ext cx="849" cy="442"/>
            </a:xfrm>
            <a:custGeom>
              <a:avLst/>
              <a:gdLst/>
              <a:ahLst/>
              <a:cxnLst>
                <a:cxn ang="0">
                  <a:pos x="1607" y="334"/>
                </a:cxn>
                <a:cxn ang="0">
                  <a:pos x="1679" y="658"/>
                </a:cxn>
                <a:cxn ang="0">
                  <a:pos x="1572" y="692"/>
                </a:cxn>
                <a:cxn ang="0">
                  <a:pos x="1461" y="707"/>
                </a:cxn>
                <a:cxn ang="0">
                  <a:pos x="1349" y="728"/>
                </a:cxn>
                <a:cxn ang="0">
                  <a:pos x="1295" y="699"/>
                </a:cxn>
                <a:cxn ang="0">
                  <a:pos x="1319" y="565"/>
                </a:cxn>
                <a:cxn ang="0">
                  <a:pos x="1328" y="478"/>
                </a:cxn>
                <a:cxn ang="0">
                  <a:pos x="1238" y="490"/>
                </a:cxn>
                <a:cxn ang="0">
                  <a:pos x="1172" y="557"/>
                </a:cxn>
                <a:cxn ang="0">
                  <a:pos x="1138" y="638"/>
                </a:cxn>
                <a:cxn ang="0">
                  <a:pos x="1107" y="695"/>
                </a:cxn>
                <a:cxn ang="0">
                  <a:pos x="1034" y="700"/>
                </a:cxn>
                <a:cxn ang="0">
                  <a:pos x="924" y="500"/>
                </a:cxn>
                <a:cxn ang="0">
                  <a:pos x="843" y="345"/>
                </a:cxn>
                <a:cxn ang="0">
                  <a:pos x="800" y="266"/>
                </a:cxn>
                <a:cxn ang="0">
                  <a:pos x="797" y="322"/>
                </a:cxn>
                <a:cxn ang="0">
                  <a:pos x="852" y="426"/>
                </a:cxn>
                <a:cxn ang="0">
                  <a:pos x="939" y="611"/>
                </a:cxn>
                <a:cxn ang="0">
                  <a:pos x="924" y="679"/>
                </a:cxn>
                <a:cxn ang="0">
                  <a:pos x="839" y="639"/>
                </a:cxn>
                <a:cxn ang="0">
                  <a:pos x="751" y="597"/>
                </a:cxn>
                <a:cxn ang="0">
                  <a:pos x="674" y="549"/>
                </a:cxn>
                <a:cxn ang="0">
                  <a:pos x="617" y="457"/>
                </a:cxn>
                <a:cxn ang="0">
                  <a:pos x="580" y="390"/>
                </a:cxn>
                <a:cxn ang="0">
                  <a:pos x="544" y="329"/>
                </a:cxn>
                <a:cxn ang="0">
                  <a:pos x="508" y="260"/>
                </a:cxn>
                <a:cxn ang="0">
                  <a:pos x="477" y="275"/>
                </a:cxn>
                <a:cxn ang="0">
                  <a:pos x="572" y="442"/>
                </a:cxn>
                <a:cxn ang="0">
                  <a:pos x="668" y="626"/>
                </a:cxn>
                <a:cxn ang="0">
                  <a:pos x="736" y="727"/>
                </a:cxn>
                <a:cxn ang="0">
                  <a:pos x="712" y="764"/>
                </a:cxn>
                <a:cxn ang="0">
                  <a:pos x="632" y="761"/>
                </a:cxn>
                <a:cxn ang="0">
                  <a:pos x="627" y="833"/>
                </a:cxn>
                <a:cxn ang="0">
                  <a:pos x="601" y="870"/>
                </a:cxn>
                <a:cxn ang="0">
                  <a:pos x="462" y="833"/>
                </a:cxn>
                <a:cxn ang="0">
                  <a:pos x="412" y="764"/>
                </a:cxn>
                <a:cxn ang="0">
                  <a:pos x="374" y="695"/>
                </a:cxn>
                <a:cxn ang="0">
                  <a:pos x="340" y="639"/>
                </a:cxn>
                <a:cxn ang="0">
                  <a:pos x="305" y="579"/>
                </a:cxn>
                <a:cxn ang="0">
                  <a:pos x="273" y="503"/>
                </a:cxn>
                <a:cxn ang="0">
                  <a:pos x="185" y="380"/>
                </a:cxn>
                <a:cxn ang="0">
                  <a:pos x="101" y="250"/>
                </a:cxn>
                <a:cxn ang="0">
                  <a:pos x="23" y="122"/>
                </a:cxn>
                <a:cxn ang="0">
                  <a:pos x="0" y="66"/>
                </a:cxn>
                <a:cxn ang="0">
                  <a:pos x="38" y="59"/>
                </a:cxn>
                <a:cxn ang="0">
                  <a:pos x="105" y="77"/>
                </a:cxn>
                <a:cxn ang="0">
                  <a:pos x="217" y="108"/>
                </a:cxn>
                <a:cxn ang="0">
                  <a:pos x="348" y="148"/>
                </a:cxn>
                <a:cxn ang="0">
                  <a:pos x="467" y="186"/>
                </a:cxn>
                <a:cxn ang="0">
                  <a:pos x="519" y="220"/>
                </a:cxn>
                <a:cxn ang="0">
                  <a:pos x="580" y="275"/>
                </a:cxn>
                <a:cxn ang="0">
                  <a:pos x="702" y="268"/>
                </a:cxn>
                <a:cxn ang="0">
                  <a:pos x="745" y="237"/>
                </a:cxn>
                <a:cxn ang="0">
                  <a:pos x="807" y="205"/>
                </a:cxn>
                <a:cxn ang="0">
                  <a:pos x="936" y="168"/>
                </a:cxn>
                <a:cxn ang="0">
                  <a:pos x="1063" y="118"/>
                </a:cxn>
                <a:cxn ang="0">
                  <a:pos x="1185" y="81"/>
                </a:cxn>
                <a:cxn ang="0">
                  <a:pos x="1293" y="39"/>
                </a:cxn>
                <a:cxn ang="0">
                  <a:pos x="1403" y="15"/>
                </a:cxn>
                <a:cxn ang="0">
                  <a:pos x="1507" y="0"/>
                </a:cxn>
              </a:cxnLst>
              <a:rect l="0" t="0" r="r" b="b"/>
              <a:pathLst>
                <a:path w="1698" h="883">
                  <a:moveTo>
                    <a:pt x="1530" y="11"/>
                  </a:moveTo>
                  <a:lnTo>
                    <a:pt x="1546" y="94"/>
                  </a:lnTo>
                  <a:lnTo>
                    <a:pt x="1564" y="174"/>
                  </a:lnTo>
                  <a:lnTo>
                    <a:pt x="1585" y="255"/>
                  </a:lnTo>
                  <a:lnTo>
                    <a:pt x="1607" y="334"/>
                  </a:lnTo>
                  <a:lnTo>
                    <a:pt x="1630" y="413"/>
                  </a:lnTo>
                  <a:lnTo>
                    <a:pt x="1654" y="491"/>
                  </a:lnTo>
                  <a:lnTo>
                    <a:pt x="1677" y="569"/>
                  </a:lnTo>
                  <a:lnTo>
                    <a:pt x="1698" y="646"/>
                  </a:lnTo>
                  <a:lnTo>
                    <a:pt x="1679" y="658"/>
                  </a:lnTo>
                  <a:lnTo>
                    <a:pt x="1657" y="667"/>
                  </a:lnTo>
                  <a:lnTo>
                    <a:pt x="1636" y="676"/>
                  </a:lnTo>
                  <a:lnTo>
                    <a:pt x="1616" y="682"/>
                  </a:lnTo>
                  <a:lnTo>
                    <a:pt x="1594" y="689"/>
                  </a:lnTo>
                  <a:lnTo>
                    <a:pt x="1572" y="692"/>
                  </a:lnTo>
                  <a:lnTo>
                    <a:pt x="1551" y="697"/>
                  </a:lnTo>
                  <a:lnTo>
                    <a:pt x="1528" y="699"/>
                  </a:lnTo>
                  <a:lnTo>
                    <a:pt x="1507" y="702"/>
                  </a:lnTo>
                  <a:lnTo>
                    <a:pt x="1484" y="705"/>
                  </a:lnTo>
                  <a:lnTo>
                    <a:pt x="1461" y="707"/>
                  </a:lnTo>
                  <a:lnTo>
                    <a:pt x="1440" y="710"/>
                  </a:lnTo>
                  <a:lnTo>
                    <a:pt x="1417" y="713"/>
                  </a:lnTo>
                  <a:lnTo>
                    <a:pt x="1394" y="718"/>
                  </a:lnTo>
                  <a:lnTo>
                    <a:pt x="1372" y="722"/>
                  </a:lnTo>
                  <a:lnTo>
                    <a:pt x="1349" y="728"/>
                  </a:lnTo>
                  <a:lnTo>
                    <a:pt x="1337" y="723"/>
                  </a:lnTo>
                  <a:lnTo>
                    <a:pt x="1324" y="722"/>
                  </a:lnTo>
                  <a:lnTo>
                    <a:pt x="1311" y="722"/>
                  </a:lnTo>
                  <a:lnTo>
                    <a:pt x="1301" y="723"/>
                  </a:lnTo>
                  <a:lnTo>
                    <a:pt x="1295" y="699"/>
                  </a:lnTo>
                  <a:lnTo>
                    <a:pt x="1293" y="672"/>
                  </a:lnTo>
                  <a:lnTo>
                    <a:pt x="1295" y="646"/>
                  </a:lnTo>
                  <a:lnTo>
                    <a:pt x="1300" y="618"/>
                  </a:lnTo>
                  <a:lnTo>
                    <a:pt x="1308" y="592"/>
                  </a:lnTo>
                  <a:lnTo>
                    <a:pt x="1319" y="565"/>
                  </a:lnTo>
                  <a:lnTo>
                    <a:pt x="1332" y="539"/>
                  </a:lnTo>
                  <a:lnTo>
                    <a:pt x="1349" y="515"/>
                  </a:lnTo>
                  <a:lnTo>
                    <a:pt x="1345" y="500"/>
                  </a:lnTo>
                  <a:lnTo>
                    <a:pt x="1339" y="488"/>
                  </a:lnTo>
                  <a:lnTo>
                    <a:pt x="1328" y="478"/>
                  </a:lnTo>
                  <a:lnTo>
                    <a:pt x="1313" y="477"/>
                  </a:lnTo>
                  <a:lnTo>
                    <a:pt x="1293" y="477"/>
                  </a:lnTo>
                  <a:lnTo>
                    <a:pt x="1274" y="478"/>
                  </a:lnTo>
                  <a:lnTo>
                    <a:pt x="1256" y="483"/>
                  </a:lnTo>
                  <a:lnTo>
                    <a:pt x="1238" y="490"/>
                  </a:lnTo>
                  <a:lnTo>
                    <a:pt x="1221" y="500"/>
                  </a:lnTo>
                  <a:lnTo>
                    <a:pt x="1207" y="511"/>
                  </a:lnTo>
                  <a:lnTo>
                    <a:pt x="1194" y="526"/>
                  </a:lnTo>
                  <a:lnTo>
                    <a:pt x="1181" y="542"/>
                  </a:lnTo>
                  <a:lnTo>
                    <a:pt x="1172" y="557"/>
                  </a:lnTo>
                  <a:lnTo>
                    <a:pt x="1164" y="574"/>
                  </a:lnTo>
                  <a:lnTo>
                    <a:pt x="1156" y="588"/>
                  </a:lnTo>
                  <a:lnTo>
                    <a:pt x="1148" y="605"/>
                  </a:lnTo>
                  <a:lnTo>
                    <a:pt x="1143" y="620"/>
                  </a:lnTo>
                  <a:lnTo>
                    <a:pt x="1138" y="638"/>
                  </a:lnTo>
                  <a:lnTo>
                    <a:pt x="1138" y="654"/>
                  </a:lnTo>
                  <a:lnTo>
                    <a:pt x="1143" y="672"/>
                  </a:lnTo>
                  <a:lnTo>
                    <a:pt x="1132" y="684"/>
                  </a:lnTo>
                  <a:lnTo>
                    <a:pt x="1120" y="690"/>
                  </a:lnTo>
                  <a:lnTo>
                    <a:pt x="1107" y="695"/>
                  </a:lnTo>
                  <a:lnTo>
                    <a:pt x="1094" y="699"/>
                  </a:lnTo>
                  <a:lnTo>
                    <a:pt x="1079" y="700"/>
                  </a:lnTo>
                  <a:lnTo>
                    <a:pt x="1065" y="702"/>
                  </a:lnTo>
                  <a:lnTo>
                    <a:pt x="1048" y="700"/>
                  </a:lnTo>
                  <a:lnTo>
                    <a:pt x="1034" y="700"/>
                  </a:lnTo>
                  <a:lnTo>
                    <a:pt x="1004" y="662"/>
                  </a:lnTo>
                  <a:lnTo>
                    <a:pt x="980" y="621"/>
                  </a:lnTo>
                  <a:lnTo>
                    <a:pt x="960" y="582"/>
                  </a:lnTo>
                  <a:lnTo>
                    <a:pt x="942" y="541"/>
                  </a:lnTo>
                  <a:lnTo>
                    <a:pt x="924" y="500"/>
                  </a:lnTo>
                  <a:lnTo>
                    <a:pt x="905" y="459"/>
                  </a:lnTo>
                  <a:lnTo>
                    <a:pt x="882" y="418"/>
                  </a:lnTo>
                  <a:lnTo>
                    <a:pt x="856" y="378"/>
                  </a:lnTo>
                  <a:lnTo>
                    <a:pt x="849" y="362"/>
                  </a:lnTo>
                  <a:lnTo>
                    <a:pt x="843" y="345"/>
                  </a:lnTo>
                  <a:lnTo>
                    <a:pt x="836" y="329"/>
                  </a:lnTo>
                  <a:lnTo>
                    <a:pt x="828" y="311"/>
                  </a:lnTo>
                  <a:lnTo>
                    <a:pt x="820" y="296"/>
                  </a:lnTo>
                  <a:lnTo>
                    <a:pt x="810" y="279"/>
                  </a:lnTo>
                  <a:lnTo>
                    <a:pt x="800" y="266"/>
                  </a:lnTo>
                  <a:lnTo>
                    <a:pt x="789" y="253"/>
                  </a:lnTo>
                  <a:lnTo>
                    <a:pt x="782" y="271"/>
                  </a:lnTo>
                  <a:lnTo>
                    <a:pt x="784" y="288"/>
                  </a:lnTo>
                  <a:lnTo>
                    <a:pt x="789" y="306"/>
                  </a:lnTo>
                  <a:lnTo>
                    <a:pt x="797" y="322"/>
                  </a:lnTo>
                  <a:lnTo>
                    <a:pt x="807" y="339"/>
                  </a:lnTo>
                  <a:lnTo>
                    <a:pt x="816" y="355"/>
                  </a:lnTo>
                  <a:lnTo>
                    <a:pt x="826" y="373"/>
                  </a:lnTo>
                  <a:lnTo>
                    <a:pt x="833" y="390"/>
                  </a:lnTo>
                  <a:lnTo>
                    <a:pt x="852" y="426"/>
                  </a:lnTo>
                  <a:lnTo>
                    <a:pt x="870" y="462"/>
                  </a:lnTo>
                  <a:lnTo>
                    <a:pt x="887" y="500"/>
                  </a:lnTo>
                  <a:lnTo>
                    <a:pt x="905" y="538"/>
                  </a:lnTo>
                  <a:lnTo>
                    <a:pt x="921" y="575"/>
                  </a:lnTo>
                  <a:lnTo>
                    <a:pt x="939" y="611"/>
                  </a:lnTo>
                  <a:lnTo>
                    <a:pt x="959" y="648"/>
                  </a:lnTo>
                  <a:lnTo>
                    <a:pt x="980" y="684"/>
                  </a:lnTo>
                  <a:lnTo>
                    <a:pt x="960" y="684"/>
                  </a:lnTo>
                  <a:lnTo>
                    <a:pt x="942" y="682"/>
                  </a:lnTo>
                  <a:lnTo>
                    <a:pt x="924" y="679"/>
                  </a:lnTo>
                  <a:lnTo>
                    <a:pt x="906" y="672"/>
                  </a:lnTo>
                  <a:lnTo>
                    <a:pt x="890" y="666"/>
                  </a:lnTo>
                  <a:lnTo>
                    <a:pt x="874" y="658"/>
                  </a:lnTo>
                  <a:lnTo>
                    <a:pt x="856" y="648"/>
                  </a:lnTo>
                  <a:lnTo>
                    <a:pt x="839" y="639"/>
                  </a:lnTo>
                  <a:lnTo>
                    <a:pt x="821" y="630"/>
                  </a:lnTo>
                  <a:lnTo>
                    <a:pt x="805" y="620"/>
                  </a:lnTo>
                  <a:lnTo>
                    <a:pt x="787" y="611"/>
                  </a:lnTo>
                  <a:lnTo>
                    <a:pt x="769" y="603"/>
                  </a:lnTo>
                  <a:lnTo>
                    <a:pt x="751" y="597"/>
                  </a:lnTo>
                  <a:lnTo>
                    <a:pt x="732" y="592"/>
                  </a:lnTo>
                  <a:lnTo>
                    <a:pt x="712" y="588"/>
                  </a:lnTo>
                  <a:lnTo>
                    <a:pt x="691" y="587"/>
                  </a:lnTo>
                  <a:lnTo>
                    <a:pt x="683" y="567"/>
                  </a:lnTo>
                  <a:lnTo>
                    <a:pt x="674" y="549"/>
                  </a:lnTo>
                  <a:lnTo>
                    <a:pt x="665" y="531"/>
                  </a:lnTo>
                  <a:lnTo>
                    <a:pt x="653" y="511"/>
                  </a:lnTo>
                  <a:lnTo>
                    <a:pt x="642" y="493"/>
                  </a:lnTo>
                  <a:lnTo>
                    <a:pt x="630" y="475"/>
                  </a:lnTo>
                  <a:lnTo>
                    <a:pt x="617" y="457"/>
                  </a:lnTo>
                  <a:lnTo>
                    <a:pt x="606" y="437"/>
                  </a:lnTo>
                  <a:lnTo>
                    <a:pt x="603" y="424"/>
                  </a:lnTo>
                  <a:lnTo>
                    <a:pt x="596" y="413"/>
                  </a:lnTo>
                  <a:lnTo>
                    <a:pt x="588" y="401"/>
                  </a:lnTo>
                  <a:lnTo>
                    <a:pt x="580" y="390"/>
                  </a:lnTo>
                  <a:lnTo>
                    <a:pt x="572" y="378"/>
                  </a:lnTo>
                  <a:lnTo>
                    <a:pt x="565" y="367"/>
                  </a:lnTo>
                  <a:lnTo>
                    <a:pt x="559" y="353"/>
                  </a:lnTo>
                  <a:lnTo>
                    <a:pt x="555" y="340"/>
                  </a:lnTo>
                  <a:lnTo>
                    <a:pt x="544" y="329"/>
                  </a:lnTo>
                  <a:lnTo>
                    <a:pt x="534" y="316"/>
                  </a:lnTo>
                  <a:lnTo>
                    <a:pt x="528" y="301"/>
                  </a:lnTo>
                  <a:lnTo>
                    <a:pt x="521" y="286"/>
                  </a:lnTo>
                  <a:lnTo>
                    <a:pt x="514" y="273"/>
                  </a:lnTo>
                  <a:lnTo>
                    <a:pt x="508" y="260"/>
                  </a:lnTo>
                  <a:lnTo>
                    <a:pt x="498" y="250"/>
                  </a:lnTo>
                  <a:lnTo>
                    <a:pt x="485" y="242"/>
                  </a:lnTo>
                  <a:lnTo>
                    <a:pt x="475" y="250"/>
                  </a:lnTo>
                  <a:lnTo>
                    <a:pt x="474" y="261"/>
                  </a:lnTo>
                  <a:lnTo>
                    <a:pt x="477" y="275"/>
                  </a:lnTo>
                  <a:lnTo>
                    <a:pt x="479" y="284"/>
                  </a:lnTo>
                  <a:lnTo>
                    <a:pt x="501" y="324"/>
                  </a:lnTo>
                  <a:lnTo>
                    <a:pt x="524" y="363"/>
                  </a:lnTo>
                  <a:lnTo>
                    <a:pt x="547" y="403"/>
                  </a:lnTo>
                  <a:lnTo>
                    <a:pt x="572" y="442"/>
                  </a:lnTo>
                  <a:lnTo>
                    <a:pt x="594" y="483"/>
                  </a:lnTo>
                  <a:lnTo>
                    <a:pt x="617" y="523"/>
                  </a:lnTo>
                  <a:lnTo>
                    <a:pt x="642" y="562"/>
                  </a:lnTo>
                  <a:lnTo>
                    <a:pt x="665" y="602"/>
                  </a:lnTo>
                  <a:lnTo>
                    <a:pt x="668" y="626"/>
                  </a:lnTo>
                  <a:lnTo>
                    <a:pt x="678" y="648"/>
                  </a:lnTo>
                  <a:lnTo>
                    <a:pt x="689" y="669"/>
                  </a:lnTo>
                  <a:lnTo>
                    <a:pt x="705" y="687"/>
                  </a:lnTo>
                  <a:lnTo>
                    <a:pt x="722" y="707"/>
                  </a:lnTo>
                  <a:lnTo>
                    <a:pt x="736" y="727"/>
                  </a:lnTo>
                  <a:lnTo>
                    <a:pt x="750" y="748"/>
                  </a:lnTo>
                  <a:lnTo>
                    <a:pt x="758" y="773"/>
                  </a:lnTo>
                  <a:lnTo>
                    <a:pt x="743" y="771"/>
                  </a:lnTo>
                  <a:lnTo>
                    <a:pt x="727" y="768"/>
                  </a:lnTo>
                  <a:lnTo>
                    <a:pt x="712" y="764"/>
                  </a:lnTo>
                  <a:lnTo>
                    <a:pt x="696" y="759"/>
                  </a:lnTo>
                  <a:lnTo>
                    <a:pt x="681" y="758"/>
                  </a:lnTo>
                  <a:lnTo>
                    <a:pt x="665" y="756"/>
                  </a:lnTo>
                  <a:lnTo>
                    <a:pt x="648" y="758"/>
                  </a:lnTo>
                  <a:lnTo>
                    <a:pt x="632" y="761"/>
                  </a:lnTo>
                  <a:lnTo>
                    <a:pt x="621" y="771"/>
                  </a:lnTo>
                  <a:lnTo>
                    <a:pt x="616" y="784"/>
                  </a:lnTo>
                  <a:lnTo>
                    <a:pt x="614" y="801"/>
                  </a:lnTo>
                  <a:lnTo>
                    <a:pt x="614" y="817"/>
                  </a:lnTo>
                  <a:lnTo>
                    <a:pt x="627" y="833"/>
                  </a:lnTo>
                  <a:lnTo>
                    <a:pt x="640" y="847"/>
                  </a:lnTo>
                  <a:lnTo>
                    <a:pt x="652" y="863"/>
                  </a:lnTo>
                  <a:lnTo>
                    <a:pt x="660" y="883"/>
                  </a:lnTo>
                  <a:lnTo>
                    <a:pt x="630" y="876"/>
                  </a:lnTo>
                  <a:lnTo>
                    <a:pt x="601" y="870"/>
                  </a:lnTo>
                  <a:lnTo>
                    <a:pt x="572" y="865"/>
                  </a:lnTo>
                  <a:lnTo>
                    <a:pt x="544" y="858"/>
                  </a:lnTo>
                  <a:lnTo>
                    <a:pt x="516" y="851"/>
                  </a:lnTo>
                  <a:lnTo>
                    <a:pt x="490" y="843"/>
                  </a:lnTo>
                  <a:lnTo>
                    <a:pt x="462" y="833"/>
                  </a:lnTo>
                  <a:lnTo>
                    <a:pt x="436" y="822"/>
                  </a:lnTo>
                  <a:lnTo>
                    <a:pt x="430" y="809"/>
                  </a:lnTo>
                  <a:lnTo>
                    <a:pt x="423" y="794"/>
                  </a:lnTo>
                  <a:lnTo>
                    <a:pt x="416" y="779"/>
                  </a:lnTo>
                  <a:lnTo>
                    <a:pt x="412" y="764"/>
                  </a:lnTo>
                  <a:lnTo>
                    <a:pt x="405" y="750"/>
                  </a:lnTo>
                  <a:lnTo>
                    <a:pt x="399" y="735"/>
                  </a:lnTo>
                  <a:lnTo>
                    <a:pt x="390" y="720"/>
                  </a:lnTo>
                  <a:lnTo>
                    <a:pt x="381" y="707"/>
                  </a:lnTo>
                  <a:lnTo>
                    <a:pt x="374" y="695"/>
                  </a:lnTo>
                  <a:lnTo>
                    <a:pt x="368" y="684"/>
                  </a:lnTo>
                  <a:lnTo>
                    <a:pt x="359" y="672"/>
                  </a:lnTo>
                  <a:lnTo>
                    <a:pt x="353" y="662"/>
                  </a:lnTo>
                  <a:lnTo>
                    <a:pt x="346" y="651"/>
                  </a:lnTo>
                  <a:lnTo>
                    <a:pt x="340" y="639"/>
                  </a:lnTo>
                  <a:lnTo>
                    <a:pt x="333" y="628"/>
                  </a:lnTo>
                  <a:lnTo>
                    <a:pt x="327" y="618"/>
                  </a:lnTo>
                  <a:lnTo>
                    <a:pt x="320" y="605"/>
                  </a:lnTo>
                  <a:lnTo>
                    <a:pt x="314" y="592"/>
                  </a:lnTo>
                  <a:lnTo>
                    <a:pt x="305" y="579"/>
                  </a:lnTo>
                  <a:lnTo>
                    <a:pt x="297" y="564"/>
                  </a:lnTo>
                  <a:lnTo>
                    <a:pt x="289" y="549"/>
                  </a:lnTo>
                  <a:lnTo>
                    <a:pt x="283" y="534"/>
                  </a:lnTo>
                  <a:lnTo>
                    <a:pt x="276" y="519"/>
                  </a:lnTo>
                  <a:lnTo>
                    <a:pt x="273" y="503"/>
                  </a:lnTo>
                  <a:lnTo>
                    <a:pt x="255" y="478"/>
                  </a:lnTo>
                  <a:lnTo>
                    <a:pt x="237" y="455"/>
                  </a:lnTo>
                  <a:lnTo>
                    <a:pt x="219" y="431"/>
                  </a:lnTo>
                  <a:lnTo>
                    <a:pt x="203" y="404"/>
                  </a:lnTo>
                  <a:lnTo>
                    <a:pt x="185" y="380"/>
                  </a:lnTo>
                  <a:lnTo>
                    <a:pt x="168" y="353"/>
                  </a:lnTo>
                  <a:lnTo>
                    <a:pt x="152" y="329"/>
                  </a:lnTo>
                  <a:lnTo>
                    <a:pt x="136" y="302"/>
                  </a:lnTo>
                  <a:lnTo>
                    <a:pt x="118" y="276"/>
                  </a:lnTo>
                  <a:lnTo>
                    <a:pt x="101" y="250"/>
                  </a:lnTo>
                  <a:lnTo>
                    <a:pt x="87" y="225"/>
                  </a:lnTo>
                  <a:lnTo>
                    <a:pt x="70" y="199"/>
                  </a:lnTo>
                  <a:lnTo>
                    <a:pt x="54" y="173"/>
                  </a:lnTo>
                  <a:lnTo>
                    <a:pt x="38" y="148"/>
                  </a:lnTo>
                  <a:lnTo>
                    <a:pt x="23" y="122"/>
                  </a:lnTo>
                  <a:lnTo>
                    <a:pt x="7" y="97"/>
                  </a:lnTo>
                  <a:lnTo>
                    <a:pt x="7" y="90"/>
                  </a:lnTo>
                  <a:lnTo>
                    <a:pt x="7" y="81"/>
                  </a:lnTo>
                  <a:lnTo>
                    <a:pt x="5" y="72"/>
                  </a:lnTo>
                  <a:lnTo>
                    <a:pt x="0" y="66"/>
                  </a:lnTo>
                  <a:lnTo>
                    <a:pt x="7" y="59"/>
                  </a:lnTo>
                  <a:lnTo>
                    <a:pt x="13" y="58"/>
                  </a:lnTo>
                  <a:lnTo>
                    <a:pt x="21" y="56"/>
                  </a:lnTo>
                  <a:lnTo>
                    <a:pt x="30" y="58"/>
                  </a:lnTo>
                  <a:lnTo>
                    <a:pt x="38" y="59"/>
                  </a:lnTo>
                  <a:lnTo>
                    <a:pt x="48" y="61"/>
                  </a:lnTo>
                  <a:lnTo>
                    <a:pt x="54" y="62"/>
                  </a:lnTo>
                  <a:lnTo>
                    <a:pt x="61" y="61"/>
                  </a:lnTo>
                  <a:lnTo>
                    <a:pt x="82" y="69"/>
                  </a:lnTo>
                  <a:lnTo>
                    <a:pt x="105" y="77"/>
                  </a:lnTo>
                  <a:lnTo>
                    <a:pt x="126" y="84"/>
                  </a:lnTo>
                  <a:lnTo>
                    <a:pt x="149" y="90"/>
                  </a:lnTo>
                  <a:lnTo>
                    <a:pt x="172" y="97"/>
                  </a:lnTo>
                  <a:lnTo>
                    <a:pt x="194" y="102"/>
                  </a:lnTo>
                  <a:lnTo>
                    <a:pt x="217" y="108"/>
                  </a:lnTo>
                  <a:lnTo>
                    <a:pt x="240" y="115"/>
                  </a:lnTo>
                  <a:lnTo>
                    <a:pt x="266" y="125"/>
                  </a:lnTo>
                  <a:lnTo>
                    <a:pt x="294" y="133"/>
                  </a:lnTo>
                  <a:lnTo>
                    <a:pt x="320" y="141"/>
                  </a:lnTo>
                  <a:lnTo>
                    <a:pt x="348" y="148"/>
                  </a:lnTo>
                  <a:lnTo>
                    <a:pt x="376" y="156"/>
                  </a:lnTo>
                  <a:lnTo>
                    <a:pt x="403" y="163"/>
                  </a:lnTo>
                  <a:lnTo>
                    <a:pt x="430" y="171"/>
                  </a:lnTo>
                  <a:lnTo>
                    <a:pt x="457" y="179"/>
                  </a:lnTo>
                  <a:lnTo>
                    <a:pt x="467" y="186"/>
                  </a:lnTo>
                  <a:lnTo>
                    <a:pt x="479" y="192"/>
                  </a:lnTo>
                  <a:lnTo>
                    <a:pt x="490" y="199"/>
                  </a:lnTo>
                  <a:lnTo>
                    <a:pt x="503" y="205"/>
                  </a:lnTo>
                  <a:lnTo>
                    <a:pt x="513" y="212"/>
                  </a:lnTo>
                  <a:lnTo>
                    <a:pt x="519" y="220"/>
                  </a:lnTo>
                  <a:lnTo>
                    <a:pt x="521" y="230"/>
                  </a:lnTo>
                  <a:lnTo>
                    <a:pt x="518" y="242"/>
                  </a:lnTo>
                  <a:lnTo>
                    <a:pt x="536" y="258"/>
                  </a:lnTo>
                  <a:lnTo>
                    <a:pt x="557" y="270"/>
                  </a:lnTo>
                  <a:lnTo>
                    <a:pt x="580" y="275"/>
                  </a:lnTo>
                  <a:lnTo>
                    <a:pt x="606" y="278"/>
                  </a:lnTo>
                  <a:lnTo>
                    <a:pt x="630" y="278"/>
                  </a:lnTo>
                  <a:lnTo>
                    <a:pt x="656" y="275"/>
                  </a:lnTo>
                  <a:lnTo>
                    <a:pt x="681" y="271"/>
                  </a:lnTo>
                  <a:lnTo>
                    <a:pt x="702" y="268"/>
                  </a:lnTo>
                  <a:lnTo>
                    <a:pt x="709" y="261"/>
                  </a:lnTo>
                  <a:lnTo>
                    <a:pt x="719" y="255"/>
                  </a:lnTo>
                  <a:lnTo>
                    <a:pt x="728" y="250"/>
                  </a:lnTo>
                  <a:lnTo>
                    <a:pt x="736" y="243"/>
                  </a:lnTo>
                  <a:lnTo>
                    <a:pt x="745" y="237"/>
                  </a:lnTo>
                  <a:lnTo>
                    <a:pt x="751" y="228"/>
                  </a:lnTo>
                  <a:lnTo>
                    <a:pt x="753" y="219"/>
                  </a:lnTo>
                  <a:lnTo>
                    <a:pt x="751" y="207"/>
                  </a:lnTo>
                  <a:lnTo>
                    <a:pt x="779" y="207"/>
                  </a:lnTo>
                  <a:lnTo>
                    <a:pt x="807" y="205"/>
                  </a:lnTo>
                  <a:lnTo>
                    <a:pt x="833" y="201"/>
                  </a:lnTo>
                  <a:lnTo>
                    <a:pt x="859" y="194"/>
                  </a:lnTo>
                  <a:lnTo>
                    <a:pt x="885" y="187"/>
                  </a:lnTo>
                  <a:lnTo>
                    <a:pt x="911" y="178"/>
                  </a:lnTo>
                  <a:lnTo>
                    <a:pt x="936" y="168"/>
                  </a:lnTo>
                  <a:lnTo>
                    <a:pt x="962" y="158"/>
                  </a:lnTo>
                  <a:lnTo>
                    <a:pt x="986" y="148"/>
                  </a:lnTo>
                  <a:lnTo>
                    <a:pt x="1012" y="138"/>
                  </a:lnTo>
                  <a:lnTo>
                    <a:pt x="1037" y="127"/>
                  </a:lnTo>
                  <a:lnTo>
                    <a:pt x="1063" y="118"/>
                  </a:lnTo>
                  <a:lnTo>
                    <a:pt x="1088" y="110"/>
                  </a:lnTo>
                  <a:lnTo>
                    <a:pt x="1114" y="102"/>
                  </a:lnTo>
                  <a:lnTo>
                    <a:pt x="1140" y="95"/>
                  </a:lnTo>
                  <a:lnTo>
                    <a:pt x="1166" y="92"/>
                  </a:lnTo>
                  <a:lnTo>
                    <a:pt x="1185" y="81"/>
                  </a:lnTo>
                  <a:lnTo>
                    <a:pt x="1207" y="71"/>
                  </a:lnTo>
                  <a:lnTo>
                    <a:pt x="1228" y="62"/>
                  </a:lnTo>
                  <a:lnTo>
                    <a:pt x="1249" y="54"/>
                  </a:lnTo>
                  <a:lnTo>
                    <a:pt x="1270" y="46"/>
                  </a:lnTo>
                  <a:lnTo>
                    <a:pt x="1293" y="39"/>
                  </a:lnTo>
                  <a:lnTo>
                    <a:pt x="1314" y="33"/>
                  </a:lnTo>
                  <a:lnTo>
                    <a:pt x="1337" y="28"/>
                  </a:lnTo>
                  <a:lnTo>
                    <a:pt x="1359" y="23"/>
                  </a:lnTo>
                  <a:lnTo>
                    <a:pt x="1380" y="18"/>
                  </a:lnTo>
                  <a:lnTo>
                    <a:pt x="1403" y="15"/>
                  </a:lnTo>
                  <a:lnTo>
                    <a:pt x="1424" y="10"/>
                  </a:lnTo>
                  <a:lnTo>
                    <a:pt x="1445" y="8"/>
                  </a:lnTo>
                  <a:lnTo>
                    <a:pt x="1466" y="5"/>
                  </a:lnTo>
                  <a:lnTo>
                    <a:pt x="1488" y="2"/>
                  </a:lnTo>
                  <a:lnTo>
                    <a:pt x="1507" y="0"/>
                  </a:lnTo>
                  <a:lnTo>
                    <a:pt x="1530" y="11"/>
                  </a:lnTo>
                  <a:close/>
                </a:path>
              </a:pathLst>
            </a:custGeom>
            <a:solidFill>
              <a:srgbClr val="DD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9" name="Freeform 27"/>
            <p:cNvSpPr>
              <a:spLocks/>
            </p:cNvSpPr>
            <p:nvPr/>
          </p:nvSpPr>
          <p:spPr bwMode="auto">
            <a:xfrm>
              <a:off x="269" y="1117"/>
              <a:ext cx="204" cy="55"/>
            </a:xfrm>
            <a:custGeom>
              <a:avLst/>
              <a:gdLst/>
              <a:ahLst/>
              <a:cxnLst>
                <a:cxn ang="0">
                  <a:pos x="343" y="89"/>
                </a:cxn>
                <a:cxn ang="0">
                  <a:pos x="350" y="94"/>
                </a:cxn>
                <a:cxn ang="0">
                  <a:pos x="358" y="97"/>
                </a:cxn>
                <a:cxn ang="0">
                  <a:pos x="366" y="100"/>
                </a:cxn>
                <a:cxn ang="0">
                  <a:pos x="374" y="102"/>
                </a:cxn>
                <a:cxn ang="0">
                  <a:pos x="384" y="105"/>
                </a:cxn>
                <a:cxn ang="0">
                  <a:pos x="392" y="107"/>
                </a:cxn>
                <a:cxn ang="0">
                  <a:pos x="400" y="108"/>
                </a:cxn>
                <a:cxn ang="0">
                  <a:pos x="408" y="110"/>
                </a:cxn>
                <a:cxn ang="0">
                  <a:pos x="382" y="108"/>
                </a:cxn>
                <a:cxn ang="0">
                  <a:pos x="358" y="105"/>
                </a:cxn>
                <a:cxn ang="0">
                  <a:pos x="332" y="102"/>
                </a:cxn>
                <a:cxn ang="0">
                  <a:pos x="305" y="97"/>
                </a:cxn>
                <a:cxn ang="0">
                  <a:pos x="281" y="90"/>
                </a:cxn>
                <a:cxn ang="0">
                  <a:pos x="255" y="85"/>
                </a:cxn>
                <a:cxn ang="0">
                  <a:pos x="229" y="77"/>
                </a:cxn>
                <a:cxn ang="0">
                  <a:pos x="204" y="71"/>
                </a:cxn>
                <a:cxn ang="0">
                  <a:pos x="178" y="62"/>
                </a:cxn>
                <a:cxn ang="0">
                  <a:pos x="152" y="54"/>
                </a:cxn>
                <a:cxn ang="0">
                  <a:pos x="127" y="46"/>
                </a:cxn>
                <a:cxn ang="0">
                  <a:pos x="101" y="38"/>
                </a:cxn>
                <a:cxn ang="0">
                  <a:pos x="75" y="30"/>
                </a:cxn>
                <a:cxn ang="0">
                  <a:pos x="51" y="21"/>
                </a:cxn>
                <a:cxn ang="0">
                  <a:pos x="25" y="15"/>
                </a:cxn>
                <a:cxn ang="0">
                  <a:pos x="0" y="7"/>
                </a:cxn>
                <a:cxn ang="0">
                  <a:pos x="7" y="3"/>
                </a:cxn>
                <a:cxn ang="0">
                  <a:pos x="12" y="2"/>
                </a:cxn>
                <a:cxn ang="0">
                  <a:pos x="18" y="0"/>
                </a:cxn>
                <a:cxn ang="0">
                  <a:pos x="25" y="0"/>
                </a:cxn>
                <a:cxn ang="0">
                  <a:pos x="31" y="0"/>
                </a:cxn>
                <a:cxn ang="0">
                  <a:pos x="38" y="2"/>
                </a:cxn>
                <a:cxn ang="0">
                  <a:pos x="43" y="3"/>
                </a:cxn>
                <a:cxn ang="0">
                  <a:pos x="49" y="7"/>
                </a:cxn>
                <a:cxn ang="0">
                  <a:pos x="69" y="13"/>
                </a:cxn>
                <a:cxn ang="0">
                  <a:pos x="87" y="20"/>
                </a:cxn>
                <a:cxn ang="0">
                  <a:pos x="105" y="25"/>
                </a:cxn>
                <a:cxn ang="0">
                  <a:pos x="124" y="31"/>
                </a:cxn>
                <a:cxn ang="0">
                  <a:pos x="142" y="36"/>
                </a:cxn>
                <a:cxn ang="0">
                  <a:pos x="160" y="43"/>
                </a:cxn>
                <a:cxn ang="0">
                  <a:pos x="178" y="48"/>
                </a:cxn>
                <a:cxn ang="0">
                  <a:pos x="196" y="53"/>
                </a:cxn>
                <a:cxn ang="0">
                  <a:pos x="214" y="58"/>
                </a:cxn>
                <a:cxn ang="0">
                  <a:pos x="234" y="62"/>
                </a:cxn>
                <a:cxn ang="0">
                  <a:pos x="252" y="67"/>
                </a:cxn>
                <a:cxn ang="0">
                  <a:pos x="270" y="72"/>
                </a:cxn>
                <a:cxn ang="0">
                  <a:pos x="287" y="77"/>
                </a:cxn>
                <a:cxn ang="0">
                  <a:pos x="305" y="81"/>
                </a:cxn>
                <a:cxn ang="0">
                  <a:pos x="325" y="85"/>
                </a:cxn>
                <a:cxn ang="0">
                  <a:pos x="343" y="89"/>
                </a:cxn>
              </a:cxnLst>
              <a:rect l="0" t="0" r="r" b="b"/>
              <a:pathLst>
                <a:path w="408" h="110">
                  <a:moveTo>
                    <a:pt x="343" y="89"/>
                  </a:moveTo>
                  <a:lnTo>
                    <a:pt x="350" y="94"/>
                  </a:lnTo>
                  <a:lnTo>
                    <a:pt x="358" y="97"/>
                  </a:lnTo>
                  <a:lnTo>
                    <a:pt x="366" y="100"/>
                  </a:lnTo>
                  <a:lnTo>
                    <a:pt x="374" y="102"/>
                  </a:lnTo>
                  <a:lnTo>
                    <a:pt x="384" y="105"/>
                  </a:lnTo>
                  <a:lnTo>
                    <a:pt x="392" y="107"/>
                  </a:lnTo>
                  <a:lnTo>
                    <a:pt x="400" y="108"/>
                  </a:lnTo>
                  <a:lnTo>
                    <a:pt x="408" y="110"/>
                  </a:lnTo>
                  <a:lnTo>
                    <a:pt x="382" y="108"/>
                  </a:lnTo>
                  <a:lnTo>
                    <a:pt x="358" y="105"/>
                  </a:lnTo>
                  <a:lnTo>
                    <a:pt x="332" y="102"/>
                  </a:lnTo>
                  <a:lnTo>
                    <a:pt x="305" y="97"/>
                  </a:lnTo>
                  <a:lnTo>
                    <a:pt x="281" y="90"/>
                  </a:lnTo>
                  <a:lnTo>
                    <a:pt x="255" y="85"/>
                  </a:lnTo>
                  <a:lnTo>
                    <a:pt x="229" y="77"/>
                  </a:lnTo>
                  <a:lnTo>
                    <a:pt x="204" y="71"/>
                  </a:lnTo>
                  <a:lnTo>
                    <a:pt x="178" y="62"/>
                  </a:lnTo>
                  <a:lnTo>
                    <a:pt x="152" y="54"/>
                  </a:lnTo>
                  <a:lnTo>
                    <a:pt x="127" y="46"/>
                  </a:lnTo>
                  <a:lnTo>
                    <a:pt x="101" y="38"/>
                  </a:lnTo>
                  <a:lnTo>
                    <a:pt x="75" y="30"/>
                  </a:lnTo>
                  <a:lnTo>
                    <a:pt x="51" y="21"/>
                  </a:lnTo>
                  <a:lnTo>
                    <a:pt x="25" y="15"/>
                  </a:lnTo>
                  <a:lnTo>
                    <a:pt x="0" y="7"/>
                  </a:lnTo>
                  <a:lnTo>
                    <a:pt x="7" y="3"/>
                  </a:lnTo>
                  <a:lnTo>
                    <a:pt x="12" y="2"/>
                  </a:lnTo>
                  <a:lnTo>
                    <a:pt x="18" y="0"/>
                  </a:lnTo>
                  <a:lnTo>
                    <a:pt x="25" y="0"/>
                  </a:lnTo>
                  <a:lnTo>
                    <a:pt x="31" y="0"/>
                  </a:lnTo>
                  <a:lnTo>
                    <a:pt x="38" y="2"/>
                  </a:lnTo>
                  <a:lnTo>
                    <a:pt x="43" y="3"/>
                  </a:lnTo>
                  <a:lnTo>
                    <a:pt x="49" y="7"/>
                  </a:lnTo>
                  <a:lnTo>
                    <a:pt x="69" y="13"/>
                  </a:lnTo>
                  <a:lnTo>
                    <a:pt x="87" y="20"/>
                  </a:lnTo>
                  <a:lnTo>
                    <a:pt x="105" y="25"/>
                  </a:lnTo>
                  <a:lnTo>
                    <a:pt x="124" y="31"/>
                  </a:lnTo>
                  <a:lnTo>
                    <a:pt x="142" y="36"/>
                  </a:lnTo>
                  <a:lnTo>
                    <a:pt x="160" y="43"/>
                  </a:lnTo>
                  <a:lnTo>
                    <a:pt x="178" y="48"/>
                  </a:lnTo>
                  <a:lnTo>
                    <a:pt x="196" y="53"/>
                  </a:lnTo>
                  <a:lnTo>
                    <a:pt x="214" y="58"/>
                  </a:lnTo>
                  <a:lnTo>
                    <a:pt x="234" y="62"/>
                  </a:lnTo>
                  <a:lnTo>
                    <a:pt x="252" y="67"/>
                  </a:lnTo>
                  <a:lnTo>
                    <a:pt x="270" y="72"/>
                  </a:lnTo>
                  <a:lnTo>
                    <a:pt x="287" y="77"/>
                  </a:lnTo>
                  <a:lnTo>
                    <a:pt x="305" y="81"/>
                  </a:lnTo>
                  <a:lnTo>
                    <a:pt x="325" y="85"/>
                  </a:lnTo>
                  <a:lnTo>
                    <a:pt x="343" y="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8" name="Freeform 26"/>
            <p:cNvSpPr>
              <a:spLocks/>
            </p:cNvSpPr>
            <p:nvPr/>
          </p:nvSpPr>
          <p:spPr bwMode="auto">
            <a:xfrm>
              <a:off x="207" y="1290"/>
              <a:ext cx="173" cy="115"/>
            </a:xfrm>
            <a:custGeom>
              <a:avLst/>
              <a:gdLst/>
              <a:ahLst/>
              <a:cxnLst>
                <a:cxn ang="0">
                  <a:pos x="273" y="115"/>
                </a:cxn>
                <a:cxn ang="0">
                  <a:pos x="284" y="112"/>
                </a:cxn>
                <a:cxn ang="0">
                  <a:pos x="297" y="110"/>
                </a:cxn>
                <a:cxn ang="0">
                  <a:pos x="309" y="110"/>
                </a:cxn>
                <a:cxn ang="0">
                  <a:pos x="318" y="113"/>
                </a:cxn>
                <a:cxn ang="0">
                  <a:pos x="328" y="117"/>
                </a:cxn>
                <a:cxn ang="0">
                  <a:pos x="336" y="125"/>
                </a:cxn>
                <a:cxn ang="0">
                  <a:pos x="343" y="135"/>
                </a:cxn>
                <a:cxn ang="0">
                  <a:pos x="348" y="146"/>
                </a:cxn>
                <a:cxn ang="0">
                  <a:pos x="341" y="159"/>
                </a:cxn>
                <a:cxn ang="0">
                  <a:pos x="331" y="171"/>
                </a:cxn>
                <a:cxn ang="0">
                  <a:pos x="320" y="181"/>
                </a:cxn>
                <a:cxn ang="0">
                  <a:pos x="307" y="187"/>
                </a:cxn>
                <a:cxn ang="0">
                  <a:pos x="294" y="195"/>
                </a:cxn>
                <a:cxn ang="0">
                  <a:pos x="281" y="202"/>
                </a:cxn>
                <a:cxn ang="0">
                  <a:pos x="268" y="210"/>
                </a:cxn>
                <a:cxn ang="0">
                  <a:pos x="255" y="220"/>
                </a:cxn>
                <a:cxn ang="0">
                  <a:pos x="214" y="228"/>
                </a:cxn>
                <a:cxn ang="0">
                  <a:pos x="176" y="223"/>
                </a:cxn>
                <a:cxn ang="0">
                  <a:pos x="144" y="207"/>
                </a:cxn>
                <a:cxn ang="0">
                  <a:pos x="113" y="182"/>
                </a:cxn>
                <a:cxn ang="0">
                  <a:pos x="83" y="153"/>
                </a:cxn>
                <a:cxn ang="0">
                  <a:pos x="56" y="120"/>
                </a:cxn>
                <a:cxn ang="0">
                  <a:pos x="28" y="87"/>
                </a:cxn>
                <a:cxn ang="0">
                  <a:pos x="0" y="56"/>
                </a:cxn>
                <a:cxn ang="0">
                  <a:pos x="20" y="49"/>
                </a:cxn>
                <a:cxn ang="0">
                  <a:pos x="38" y="41"/>
                </a:cxn>
                <a:cxn ang="0">
                  <a:pos x="54" y="29"/>
                </a:cxn>
                <a:cxn ang="0">
                  <a:pos x="72" y="18"/>
                </a:cxn>
                <a:cxn ang="0">
                  <a:pos x="90" y="8"/>
                </a:cxn>
                <a:cxn ang="0">
                  <a:pos x="108" y="1"/>
                </a:cxn>
                <a:cxn ang="0">
                  <a:pos x="129" y="0"/>
                </a:cxn>
                <a:cxn ang="0">
                  <a:pos x="152" y="5"/>
                </a:cxn>
                <a:cxn ang="0">
                  <a:pos x="163" y="23"/>
                </a:cxn>
                <a:cxn ang="0">
                  <a:pos x="175" y="41"/>
                </a:cxn>
                <a:cxn ang="0">
                  <a:pos x="186" y="57"/>
                </a:cxn>
                <a:cxn ang="0">
                  <a:pos x="201" y="74"/>
                </a:cxn>
                <a:cxn ang="0">
                  <a:pos x="216" y="89"/>
                </a:cxn>
                <a:cxn ang="0">
                  <a:pos x="232" y="100"/>
                </a:cxn>
                <a:cxn ang="0">
                  <a:pos x="251" y="110"/>
                </a:cxn>
                <a:cxn ang="0">
                  <a:pos x="273" y="115"/>
                </a:cxn>
              </a:cxnLst>
              <a:rect l="0" t="0" r="r" b="b"/>
              <a:pathLst>
                <a:path w="348" h="228">
                  <a:moveTo>
                    <a:pt x="273" y="115"/>
                  </a:moveTo>
                  <a:lnTo>
                    <a:pt x="284" y="112"/>
                  </a:lnTo>
                  <a:lnTo>
                    <a:pt x="297" y="110"/>
                  </a:lnTo>
                  <a:lnTo>
                    <a:pt x="309" y="110"/>
                  </a:lnTo>
                  <a:lnTo>
                    <a:pt x="318" y="113"/>
                  </a:lnTo>
                  <a:lnTo>
                    <a:pt x="328" y="117"/>
                  </a:lnTo>
                  <a:lnTo>
                    <a:pt x="336" y="125"/>
                  </a:lnTo>
                  <a:lnTo>
                    <a:pt x="343" y="135"/>
                  </a:lnTo>
                  <a:lnTo>
                    <a:pt x="348" y="146"/>
                  </a:lnTo>
                  <a:lnTo>
                    <a:pt x="341" y="159"/>
                  </a:lnTo>
                  <a:lnTo>
                    <a:pt x="331" y="171"/>
                  </a:lnTo>
                  <a:lnTo>
                    <a:pt x="320" y="181"/>
                  </a:lnTo>
                  <a:lnTo>
                    <a:pt x="307" y="187"/>
                  </a:lnTo>
                  <a:lnTo>
                    <a:pt x="294" y="195"/>
                  </a:lnTo>
                  <a:lnTo>
                    <a:pt x="281" y="202"/>
                  </a:lnTo>
                  <a:lnTo>
                    <a:pt x="268" y="210"/>
                  </a:lnTo>
                  <a:lnTo>
                    <a:pt x="255" y="220"/>
                  </a:lnTo>
                  <a:lnTo>
                    <a:pt x="214" y="228"/>
                  </a:lnTo>
                  <a:lnTo>
                    <a:pt x="176" y="223"/>
                  </a:lnTo>
                  <a:lnTo>
                    <a:pt x="144" y="207"/>
                  </a:lnTo>
                  <a:lnTo>
                    <a:pt x="113" y="182"/>
                  </a:lnTo>
                  <a:lnTo>
                    <a:pt x="83" y="153"/>
                  </a:lnTo>
                  <a:lnTo>
                    <a:pt x="56" y="120"/>
                  </a:lnTo>
                  <a:lnTo>
                    <a:pt x="28" y="87"/>
                  </a:lnTo>
                  <a:lnTo>
                    <a:pt x="0" y="56"/>
                  </a:lnTo>
                  <a:lnTo>
                    <a:pt x="20" y="49"/>
                  </a:lnTo>
                  <a:lnTo>
                    <a:pt x="38" y="41"/>
                  </a:lnTo>
                  <a:lnTo>
                    <a:pt x="54" y="29"/>
                  </a:lnTo>
                  <a:lnTo>
                    <a:pt x="72" y="18"/>
                  </a:lnTo>
                  <a:lnTo>
                    <a:pt x="90" y="8"/>
                  </a:lnTo>
                  <a:lnTo>
                    <a:pt x="108" y="1"/>
                  </a:lnTo>
                  <a:lnTo>
                    <a:pt x="129" y="0"/>
                  </a:lnTo>
                  <a:lnTo>
                    <a:pt x="152" y="5"/>
                  </a:lnTo>
                  <a:lnTo>
                    <a:pt x="163" y="23"/>
                  </a:lnTo>
                  <a:lnTo>
                    <a:pt x="175" y="41"/>
                  </a:lnTo>
                  <a:lnTo>
                    <a:pt x="186" y="57"/>
                  </a:lnTo>
                  <a:lnTo>
                    <a:pt x="201" y="74"/>
                  </a:lnTo>
                  <a:lnTo>
                    <a:pt x="216" y="89"/>
                  </a:lnTo>
                  <a:lnTo>
                    <a:pt x="232" y="100"/>
                  </a:lnTo>
                  <a:lnTo>
                    <a:pt x="251" y="110"/>
                  </a:lnTo>
                  <a:lnTo>
                    <a:pt x="273" y="115"/>
                  </a:lnTo>
                  <a:close/>
                </a:path>
              </a:pathLst>
            </a:custGeom>
            <a:solidFill>
              <a:srgbClr val="AFAF5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7" name="Freeform 25"/>
            <p:cNvSpPr>
              <a:spLocks/>
            </p:cNvSpPr>
            <p:nvPr/>
          </p:nvSpPr>
          <p:spPr bwMode="auto">
            <a:xfrm>
              <a:off x="571" y="1324"/>
              <a:ext cx="340" cy="278"/>
            </a:xfrm>
            <a:custGeom>
              <a:avLst/>
              <a:gdLst/>
              <a:ahLst/>
              <a:cxnLst>
                <a:cxn ang="0">
                  <a:pos x="611" y="71"/>
                </a:cxn>
                <a:cxn ang="0">
                  <a:pos x="606" y="191"/>
                </a:cxn>
                <a:cxn ang="0">
                  <a:pos x="583" y="306"/>
                </a:cxn>
                <a:cxn ang="0">
                  <a:pos x="640" y="319"/>
                </a:cxn>
                <a:cxn ang="0">
                  <a:pos x="670" y="387"/>
                </a:cxn>
                <a:cxn ang="0">
                  <a:pos x="681" y="460"/>
                </a:cxn>
                <a:cxn ang="0">
                  <a:pos x="640" y="495"/>
                </a:cxn>
                <a:cxn ang="0">
                  <a:pos x="580" y="505"/>
                </a:cxn>
                <a:cxn ang="0">
                  <a:pos x="524" y="530"/>
                </a:cxn>
                <a:cxn ang="0">
                  <a:pos x="464" y="543"/>
                </a:cxn>
                <a:cxn ang="0">
                  <a:pos x="397" y="553"/>
                </a:cxn>
                <a:cxn ang="0">
                  <a:pos x="332" y="556"/>
                </a:cxn>
                <a:cxn ang="0">
                  <a:pos x="270" y="543"/>
                </a:cxn>
                <a:cxn ang="0">
                  <a:pos x="214" y="508"/>
                </a:cxn>
                <a:cxn ang="0">
                  <a:pos x="181" y="487"/>
                </a:cxn>
                <a:cxn ang="0">
                  <a:pos x="160" y="475"/>
                </a:cxn>
                <a:cxn ang="0">
                  <a:pos x="147" y="459"/>
                </a:cxn>
                <a:cxn ang="0">
                  <a:pos x="191" y="472"/>
                </a:cxn>
                <a:cxn ang="0">
                  <a:pos x="242" y="477"/>
                </a:cxn>
                <a:cxn ang="0">
                  <a:pos x="257" y="447"/>
                </a:cxn>
                <a:cxn ang="0">
                  <a:pos x="208" y="434"/>
                </a:cxn>
                <a:cxn ang="0">
                  <a:pos x="144" y="408"/>
                </a:cxn>
                <a:cxn ang="0">
                  <a:pos x="82" y="372"/>
                </a:cxn>
                <a:cxn ang="0">
                  <a:pos x="150" y="388"/>
                </a:cxn>
                <a:cxn ang="0">
                  <a:pos x="222" y="395"/>
                </a:cxn>
                <a:cxn ang="0">
                  <a:pos x="278" y="405"/>
                </a:cxn>
                <a:cxn ang="0">
                  <a:pos x="294" y="382"/>
                </a:cxn>
                <a:cxn ang="0">
                  <a:pos x="212" y="357"/>
                </a:cxn>
                <a:cxn ang="0">
                  <a:pos x="129" y="339"/>
                </a:cxn>
                <a:cxn ang="0">
                  <a:pos x="61" y="322"/>
                </a:cxn>
                <a:cxn ang="0">
                  <a:pos x="30" y="313"/>
                </a:cxn>
                <a:cxn ang="0">
                  <a:pos x="5" y="298"/>
                </a:cxn>
                <a:cxn ang="0">
                  <a:pos x="43" y="288"/>
                </a:cxn>
                <a:cxn ang="0">
                  <a:pos x="100" y="299"/>
                </a:cxn>
                <a:cxn ang="0">
                  <a:pos x="159" y="317"/>
                </a:cxn>
                <a:cxn ang="0">
                  <a:pos x="217" y="329"/>
                </a:cxn>
                <a:cxn ang="0">
                  <a:pos x="271" y="326"/>
                </a:cxn>
                <a:cxn ang="0">
                  <a:pos x="299" y="280"/>
                </a:cxn>
                <a:cxn ang="0">
                  <a:pos x="266" y="242"/>
                </a:cxn>
                <a:cxn ang="0">
                  <a:pos x="212" y="212"/>
                </a:cxn>
                <a:cxn ang="0">
                  <a:pos x="155" y="194"/>
                </a:cxn>
                <a:cxn ang="0">
                  <a:pos x="106" y="166"/>
                </a:cxn>
                <a:cxn ang="0">
                  <a:pos x="61" y="130"/>
                </a:cxn>
                <a:cxn ang="0">
                  <a:pos x="115" y="133"/>
                </a:cxn>
                <a:cxn ang="0">
                  <a:pos x="193" y="168"/>
                </a:cxn>
                <a:cxn ang="0">
                  <a:pos x="271" y="197"/>
                </a:cxn>
                <a:cxn ang="0">
                  <a:pos x="350" y="219"/>
                </a:cxn>
                <a:cxn ang="0">
                  <a:pos x="433" y="220"/>
                </a:cxn>
                <a:cxn ang="0">
                  <a:pos x="506" y="204"/>
                </a:cxn>
                <a:cxn ang="0">
                  <a:pos x="526" y="178"/>
                </a:cxn>
                <a:cxn ang="0">
                  <a:pos x="526" y="138"/>
                </a:cxn>
                <a:cxn ang="0">
                  <a:pos x="547" y="81"/>
                </a:cxn>
                <a:cxn ang="0">
                  <a:pos x="588" y="20"/>
                </a:cxn>
                <a:cxn ang="0">
                  <a:pos x="653" y="4"/>
                </a:cxn>
              </a:cxnLst>
              <a:rect l="0" t="0" r="r" b="b"/>
              <a:pathLst>
                <a:path w="681" h="556">
                  <a:moveTo>
                    <a:pt x="653" y="4"/>
                  </a:moveTo>
                  <a:lnTo>
                    <a:pt x="626" y="35"/>
                  </a:lnTo>
                  <a:lnTo>
                    <a:pt x="611" y="71"/>
                  </a:lnTo>
                  <a:lnTo>
                    <a:pt x="604" y="109"/>
                  </a:lnTo>
                  <a:lnTo>
                    <a:pt x="604" y="150"/>
                  </a:lnTo>
                  <a:lnTo>
                    <a:pt x="606" y="191"/>
                  </a:lnTo>
                  <a:lnTo>
                    <a:pt x="604" y="232"/>
                  </a:lnTo>
                  <a:lnTo>
                    <a:pt x="599" y="270"/>
                  </a:lnTo>
                  <a:lnTo>
                    <a:pt x="583" y="306"/>
                  </a:lnTo>
                  <a:lnTo>
                    <a:pt x="599" y="322"/>
                  </a:lnTo>
                  <a:lnTo>
                    <a:pt x="626" y="299"/>
                  </a:lnTo>
                  <a:lnTo>
                    <a:pt x="640" y="319"/>
                  </a:lnTo>
                  <a:lnTo>
                    <a:pt x="653" y="340"/>
                  </a:lnTo>
                  <a:lnTo>
                    <a:pt x="663" y="364"/>
                  </a:lnTo>
                  <a:lnTo>
                    <a:pt x="670" y="387"/>
                  </a:lnTo>
                  <a:lnTo>
                    <a:pt x="675" y="411"/>
                  </a:lnTo>
                  <a:lnTo>
                    <a:pt x="678" y="436"/>
                  </a:lnTo>
                  <a:lnTo>
                    <a:pt x="681" y="460"/>
                  </a:lnTo>
                  <a:lnTo>
                    <a:pt x="681" y="487"/>
                  </a:lnTo>
                  <a:lnTo>
                    <a:pt x="661" y="492"/>
                  </a:lnTo>
                  <a:lnTo>
                    <a:pt x="640" y="495"/>
                  </a:lnTo>
                  <a:lnTo>
                    <a:pt x="621" y="498"/>
                  </a:lnTo>
                  <a:lnTo>
                    <a:pt x="599" y="502"/>
                  </a:lnTo>
                  <a:lnTo>
                    <a:pt x="580" y="505"/>
                  </a:lnTo>
                  <a:lnTo>
                    <a:pt x="560" y="511"/>
                  </a:lnTo>
                  <a:lnTo>
                    <a:pt x="542" y="520"/>
                  </a:lnTo>
                  <a:lnTo>
                    <a:pt x="524" y="530"/>
                  </a:lnTo>
                  <a:lnTo>
                    <a:pt x="505" y="533"/>
                  </a:lnTo>
                  <a:lnTo>
                    <a:pt x="483" y="538"/>
                  </a:lnTo>
                  <a:lnTo>
                    <a:pt x="464" y="543"/>
                  </a:lnTo>
                  <a:lnTo>
                    <a:pt x="441" y="546"/>
                  </a:lnTo>
                  <a:lnTo>
                    <a:pt x="420" y="549"/>
                  </a:lnTo>
                  <a:lnTo>
                    <a:pt x="397" y="553"/>
                  </a:lnTo>
                  <a:lnTo>
                    <a:pt x="376" y="556"/>
                  </a:lnTo>
                  <a:lnTo>
                    <a:pt x="355" y="556"/>
                  </a:lnTo>
                  <a:lnTo>
                    <a:pt x="332" y="556"/>
                  </a:lnTo>
                  <a:lnTo>
                    <a:pt x="310" y="553"/>
                  </a:lnTo>
                  <a:lnTo>
                    <a:pt x="289" y="549"/>
                  </a:lnTo>
                  <a:lnTo>
                    <a:pt x="270" y="543"/>
                  </a:lnTo>
                  <a:lnTo>
                    <a:pt x="250" y="534"/>
                  </a:lnTo>
                  <a:lnTo>
                    <a:pt x="232" y="523"/>
                  </a:lnTo>
                  <a:lnTo>
                    <a:pt x="214" y="508"/>
                  </a:lnTo>
                  <a:lnTo>
                    <a:pt x="198" y="490"/>
                  </a:lnTo>
                  <a:lnTo>
                    <a:pt x="190" y="490"/>
                  </a:lnTo>
                  <a:lnTo>
                    <a:pt x="181" y="487"/>
                  </a:lnTo>
                  <a:lnTo>
                    <a:pt x="173" y="485"/>
                  </a:lnTo>
                  <a:lnTo>
                    <a:pt x="167" y="480"/>
                  </a:lnTo>
                  <a:lnTo>
                    <a:pt x="160" y="475"/>
                  </a:lnTo>
                  <a:lnTo>
                    <a:pt x="155" y="470"/>
                  </a:lnTo>
                  <a:lnTo>
                    <a:pt x="150" y="465"/>
                  </a:lnTo>
                  <a:lnTo>
                    <a:pt x="147" y="459"/>
                  </a:lnTo>
                  <a:lnTo>
                    <a:pt x="160" y="462"/>
                  </a:lnTo>
                  <a:lnTo>
                    <a:pt x="175" y="467"/>
                  </a:lnTo>
                  <a:lnTo>
                    <a:pt x="191" y="472"/>
                  </a:lnTo>
                  <a:lnTo>
                    <a:pt x="209" y="475"/>
                  </a:lnTo>
                  <a:lnTo>
                    <a:pt x="226" y="479"/>
                  </a:lnTo>
                  <a:lnTo>
                    <a:pt x="242" y="477"/>
                  </a:lnTo>
                  <a:lnTo>
                    <a:pt x="257" y="470"/>
                  </a:lnTo>
                  <a:lnTo>
                    <a:pt x="268" y="459"/>
                  </a:lnTo>
                  <a:lnTo>
                    <a:pt x="257" y="447"/>
                  </a:lnTo>
                  <a:lnTo>
                    <a:pt x="252" y="454"/>
                  </a:lnTo>
                  <a:lnTo>
                    <a:pt x="230" y="444"/>
                  </a:lnTo>
                  <a:lnTo>
                    <a:pt x="208" y="434"/>
                  </a:lnTo>
                  <a:lnTo>
                    <a:pt x="186" y="426"/>
                  </a:lnTo>
                  <a:lnTo>
                    <a:pt x="165" y="418"/>
                  </a:lnTo>
                  <a:lnTo>
                    <a:pt x="144" y="408"/>
                  </a:lnTo>
                  <a:lnTo>
                    <a:pt x="123" y="398"/>
                  </a:lnTo>
                  <a:lnTo>
                    <a:pt x="101" y="385"/>
                  </a:lnTo>
                  <a:lnTo>
                    <a:pt x="82" y="372"/>
                  </a:lnTo>
                  <a:lnTo>
                    <a:pt x="103" y="380"/>
                  </a:lnTo>
                  <a:lnTo>
                    <a:pt x="126" y="385"/>
                  </a:lnTo>
                  <a:lnTo>
                    <a:pt x="150" y="388"/>
                  </a:lnTo>
                  <a:lnTo>
                    <a:pt x="175" y="390"/>
                  </a:lnTo>
                  <a:lnTo>
                    <a:pt x="199" y="391"/>
                  </a:lnTo>
                  <a:lnTo>
                    <a:pt x="222" y="395"/>
                  </a:lnTo>
                  <a:lnTo>
                    <a:pt x="247" y="400"/>
                  </a:lnTo>
                  <a:lnTo>
                    <a:pt x="268" y="408"/>
                  </a:lnTo>
                  <a:lnTo>
                    <a:pt x="278" y="405"/>
                  </a:lnTo>
                  <a:lnTo>
                    <a:pt x="289" y="401"/>
                  </a:lnTo>
                  <a:lnTo>
                    <a:pt x="296" y="395"/>
                  </a:lnTo>
                  <a:lnTo>
                    <a:pt x="294" y="382"/>
                  </a:lnTo>
                  <a:lnTo>
                    <a:pt x="266" y="372"/>
                  </a:lnTo>
                  <a:lnTo>
                    <a:pt x="240" y="364"/>
                  </a:lnTo>
                  <a:lnTo>
                    <a:pt x="212" y="357"/>
                  </a:lnTo>
                  <a:lnTo>
                    <a:pt x="185" y="350"/>
                  </a:lnTo>
                  <a:lnTo>
                    <a:pt x="157" y="344"/>
                  </a:lnTo>
                  <a:lnTo>
                    <a:pt x="129" y="339"/>
                  </a:lnTo>
                  <a:lnTo>
                    <a:pt x="100" y="332"/>
                  </a:lnTo>
                  <a:lnTo>
                    <a:pt x="70" y="326"/>
                  </a:lnTo>
                  <a:lnTo>
                    <a:pt x="61" y="322"/>
                  </a:lnTo>
                  <a:lnTo>
                    <a:pt x="51" y="319"/>
                  </a:lnTo>
                  <a:lnTo>
                    <a:pt x="41" y="316"/>
                  </a:lnTo>
                  <a:lnTo>
                    <a:pt x="30" y="313"/>
                  </a:lnTo>
                  <a:lnTo>
                    <a:pt x="20" y="308"/>
                  </a:lnTo>
                  <a:lnTo>
                    <a:pt x="12" y="303"/>
                  </a:lnTo>
                  <a:lnTo>
                    <a:pt x="5" y="298"/>
                  </a:lnTo>
                  <a:lnTo>
                    <a:pt x="0" y="290"/>
                  </a:lnTo>
                  <a:lnTo>
                    <a:pt x="21" y="288"/>
                  </a:lnTo>
                  <a:lnTo>
                    <a:pt x="43" y="288"/>
                  </a:lnTo>
                  <a:lnTo>
                    <a:pt x="62" y="291"/>
                  </a:lnTo>
                  <a:lnTo>
                    <a:pt x="80" y="294"/>
                  </a:lnTo>
                  <a:lnTo>
                    <a:pt x="100" y="299"/>
                  </a:lnTo>
                  <a:lnTo>
                    <a:pt x="118" y="306"/>
                  </a:lnTo>
                  <a:lnTo>
                    <a:pt x="137" y="311"/>
                  </a:lnTo>
                  <a:lnTo>
                    <a:pt x="159" y="317"/>
                  </a:lnTo>
                  <a:lnTo>
                    <a:pt x="178" y="321"/>
                  </a:lnTo>
                  <a:lnTo>
                    <a:pt x="198" y="326"/>
                  </a:lnTo>
                  <a:lnTo>
                    <a:pt x="217" y="329"/>
                  </a:lnTo>
                  <a:lnTo>
                    <a:pt x="237" y="331"/>
                  </a:lnTo>
                  <a:lnTo>
                    <a:pt x="255" y="331"/>
                  </a:lnTo>
                  <a:lnTo>
                    <a:pt x="271" y="326"/>
                  </a:lnTo>
                  <a:lnTo>
                    <a:pt x="286" y="316"/>
                  </a:lnTo>
                  <a:lnTo>
                    <a:pt x="299" y="299"/>
                  </a:lnTo>
                  <a:lnTo>
                    <a:pt x="299" y="280"/>
                  </a:lnTo>
                  <a:lnTo>
                    <a:pt x="292" y="265"/>
                  </a:lnTo>
                  <a:lnTo>
                    <a:pt x="281" y="252"/>
                  </a:lnTo>
                  <a:lnTo>
                    <a:pt x="266" y="242"/>
                  </a:lnTo>
                  <a:lnTo>
                    <a:pt x="248" y="232"/>
                  </a:lnTo>
                  <a:lnTo>
                    <a:pt x="230" y="222"/>
                  </a:lnTo>
                  <a:lnTo>
                    <a:pt x="212" y="212"/>
                  </a:lnTo>
                  <a:lnTo>
                    <a:pt x="198" y="201"/>
                  </a:lnTo>
                  <a:lnTo>
                    <a:pt x="177" y="199"/>
                  </a:lnTo>
                  <a:lnTo>
                    <a:pt x="155" y="194"/>
                  </a:lnTo>
                  <a:lnTo>
                    <a:pt x="137" y="188"/>
                  </a:lnTo>
                  <a:lnTo>
                    <a:pt x="121" y="178"/>
                  </a:lnTo>
                  <a:lnTo>
                    <a:pt x="106" y="166"/>
                  </a:lnTo>
                  <a:lnTo>
                    <a:pt x="90" y="155"/>
                  </a:lnTo>
                  <a:lnTo>
                    <a:pt x="75" y="142"/>
                  </a:lnTo>
                  <a:lnTo>
                    <a:pt x="61" y="130"/>
                  </a:lnTo>
                  <a:lnTo>
                    <a:pt x="61" y="114"/>
                  </a:lnTo>
                  <a:lnTo>
                    <a:pt x="87" y="124"/>
                  </a:lnTo>
                  <a:lnTo>
                    <a:pt x="115" y="133"/>
                  </a:lnTo>
                  <a:lnTo>
                    <a:pt x="141" y="145"/>
                  </a:lnTo>
                  <a:lnTo>
                    <a:pt x="167" y="156"/>
                  </a:lnTo>
                  <a:lnTo>
                    <a:pt x="193" y="168"/>
                  </a:lnTo>
                  <a:lnTo>
                    <a:pt x="219" y="178"/>
                  </a:lnTo>
                  <a:lnTo>
                    <a:pt x="245" y="189"/>
                  </a:lnTo>
                  <a:lnTo>
                    <a:pt x="271" y="197"/>
                  </a:lnTo>
                  <a:lnTo>
                    <a:pt x="297" y="206"/>
                  </a:lnTo>
                  <a:lnTo>
                    <a:pt x="323" y="214"/>
                  </a:lnTo>
                  <a:lnTo>
                    <a:pt x="350" y="219"/>
                  </a:lnTo>
                  <a:lnTo>
                    <a:pt x="377" y="222"/>
                  </a:lnTo>
                  <a:lnTo>
                    <a:pt x="405" y="222"/>
                  </a:lnTo>
                  <a:lnTo>
                    <a:pt x="433" y="220"/>
                  </a:lnTo>
                  <a:lnTo>
                    <a:pt x="461" y="216"/>
                  </a:lnTo>
                  <a:lnTo>
                    <a:pt x="490" y="207"/>
                  </a:lnTo>
                  <a:lnTo>
                    <a:pt x="506" y="204"/>
                  </a:lnTo>
                  <a:lnTo>
                    <a:pt x="518" y="197"/>
                  </a:lnTo>
                  <a:lnTo>
                    <a:pt x="523" y="188"/>
                  </a:lnTo>
                  <a:lnTo>
                    <a:pt x="526" y="178"/>
                  </a:lnTo>
                  <a:lnTo>
                    <a:pt x="526" y="165"/>
                  </a:lnTo>
                  <a:lnTo>
                    <a:pt x="526" y="151"/>
                  </a:lnTo>
                  <a:lnTo>
                    <a:pt x="526" y="138"/>
                  </a:lnTo>
                  <a:lnTo>
                    <a:pt x="528" y="125"/>
                  </a:lnTo>
                  <a:lnTo>
                    <a:pt x="537" y="104"/>
                  </a:lnTo>
                  <a:lnTo>
                    <a:pt x="547" y="81"/>
                  </a:lnTo>
                  <a:lnTo>
                    <a:pt x="559" y="58"/>
                  </a:lnTo>
                  <a:lnTo>
                    <a:pt x="572" y="36"/>
                  </a:lnTo>
                  <a:lnTo>
                    <a:pt x="588" y="20"/>
                  </a:lnTo>
                  <a:lnTo>
                    <a:pt x="606" y="7"/>
                  </a:lnTo>
                  <a:lnTo>
                    <a:pt x="627" y="0"/>
                  </a:lnTo>
                  <a:lnTo>
                    <a:pt x="653" y="4"/>
                  </a:lnTo>
                  <a:close/>
                </a:path>
              </a:pathLst>
            </a:custGeom>
            <a:solidFill>
              <a:srgbClr val="F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6" name="Freeform 24"/>
            <p:cNvSpPr>
              <a:spLocks/>
            </p:cNvSpPr>
            <p:nvPr/>
          </p:nvSpPr>
          <p:spPr bwMode="auto">
            <a:xfrm>
              <a:off x="1126" y="1332"/>
              <a:ext cx="27" cy="32"/>
            </a:xfrm>
            <a:custGeom>
              <a:avLst/>
              <a:gdLst/>
              <a:ahLst/>
              <a:cxnLst>
                <a:cxn ang="0">
                  <a:pos x="56" y="64"/>
                </a:cxn>
                <a:cxn ang="0">
                  <a:pos x="45" y="64"/>
                </a:cxn>
                <a:cxn ang="0">
                  <a:pos x="36" y="61"/>
                </a:cxn>
                <a:cxn ang="0">
                  <a:pos x="30" y="54"/>
                </a:cxn>
                <a:cxn ang="0">
                  <a:pos x="25" y="46"/>
                </a:cxn>
                <a:cxn ang="0">
                  <a:pos x="20" y="36"/>
                </a:cxn>
                <a:cxn ang="0">
                  <a:pos x="15" y="26"/>
                </a:cxn>
                <a:cxn ang="0">
                  <a:pos x="9" y="18"/>
                </a:cxn>
                <a:cxn ang="0">
                  <a:pos x="0" y="10"/>
                </a:cxn>
                <a:cxn ang="0">
                  <a:pos x="2" y="3"/>
                </a:cxn>
                <a:cxn ang="0">
                  <a:pos x="9" y="0"/>
                </a:cxn>
                <a:cxn ang="0">
                  <a:pos x="15" y="0"/>
                </a:cxn>
                <a:cxn ang="0">
                  <a:pos x="22" y="0"/>
                </a:cxn>
                <a:cxn ang="0">
                  <a:pos x="30" y="16"/>
                </a:cxn>
                <a:cxn ang="0">
                  <a:pos x="41" y="31"/>
                </a:cxn>
                <a:cxn ang="0">
                  <a:pos x="51" y="46"/>
                </a:cxn>
                <a:cxn ang="0">
                  <a:pos x="56" y="64"/>
                </a:cxn>
              </a:cxnLst>
              <a:rect l="0" t="0" r="r" b="b"/>
              <a:pathLst>
                <a:path w="56" h="64">
                  <a:moveTo>
                    <a:pt x="56" y="64"/>
                  </a:moveTo>
                  <a:lnTo>
                    <a:pt x="45" y="64"/>
                  </a:lnTo>
                  <a:lnTo>
                    <a:pt x="36" y="61"/>
                  </a:lnTo>
                  <a:lnTo>
                    <a:pt x="30" y="54"/>
                  </a:lnTo>
                  <a:lnTo>
                    <a:pt x="25" y="46"/>
                  </a:lnTo>
                  <a:lnTo>
                    <a:pt x="20" y="36"/>
                  </a:lnTo>
                  <a:lnTo>
                    <a:pt x="15" y="26"/>
                  </a:lnTo>
                  <a:lnTo>
                    <a:pt x="9" y="18"/>
                  </a:lnTo>
                  <a:lnTo>
                    <a:pt x="0" y="10"/>
                  </a:lnTo>
                  <a:lnTo>
                    <a:pt x="2" y="3"/>
                  </a:lnTo>
                  <a:lnTo>
                    <a:pt x="9" y="0"/>
                  </a:lnTo>
                  <a:lnTo>
                    <a:pt x="15" y="0"/>
                  </a:lnTo>
                  <a:lnTo>
                    <a:pt x="22" y="0"/>
                  </a:lnTo>
                  <a:lnTo>
                    <a:pt x="30" y="16"/>
                  </a:lnTo>
                  <a:lnTo>
                    <a:pt x="41" y="31"/>
                  </a:lnTo>
                  <a:lnTo>
                    <a:pt x="51" y="46"/>
                  </a:lnTo>
                  <a:lnTo>
                    <a:pt x="56"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5" name="Freeform 23"/>
            <p:cNvSpPr>
              <a:spLocks/>
            </p:cNvSpPr>
            <p:nvPr/>
          </p:nvSpPr>
          <p:spPr bwMode="auto">
            <a:xfrm>
              <a:off x="1229" y="1351"/>
              <a:ext cx="88" cy="51"/>
            </a:xfrm>
            <a:custGeom>
              <a:avLst/>
              <a:gdLst/>
              <a:ahLst/>
              <a:cxnLst>
                <a:cxn ang="0">
                  <a:pos x="174" y="102"/>
                </a:cxn>
                <a:cxn ang="0">
                  <a:pos x="161" y="96"/>
                </a:cxn>
                <a:cxn ang="0">
                  <a:pos x="150" y="89"/>
                </a:cxn>
                <a:cxn ang="0">
                  <a:pos x="140" y="81"/>
                </a:cxn>
                <a:cxn ang="0">
                  <a:pos x="130" y="71"/>
                </a:cxn>
                <a:cxn ang="0">
                  <a:pos x="121" y="63"/>
                </a:cxn>
                <a:cxn ang="0">
                  <a:pos x="111" y="53"/>
                </a:cxn>
                <a:cxn ang="0">
                  <a:pos x="99" y="45"/>
                </a:cxn>
                <a:cxn ang="0">
                  <a:pos x="86" y="37"/>
                </a:cxn>
                <a:cxn ang="0">
                  <a:pos x="81" y="43"/>
                </a:cxn>
                <a:cxn ang="0">
                  <a:pos x="73" y="35"/>
                </a:cxn>
                <a:cxn ang="0">
                  <a:pos x="62" y="28"/>
                </a:cxn>
                <a:cxn ang="0">
                  <a:pos x="52" y="25"/>
                </a:cxn>
                <a:cxn ang="0">
                  <a:pos x="41" y="23"/>
                </a:cxn>
                <a:cxn ang="0">
                  <a:pos x="29" y="22"/>
                </a:cxn>
                <a:cxn ang="0">
                  <a:pos x="18" y="20"/>
                </a:cxn>
                <a:cxn ang="0">
                  <a:pos x="8" y="19"/>
                </a:cxn>
                <a:cxn ang="0">
                  <a:pos x="0" y="17"/>
                </a:cxn>
                <a:cxn ang="0">
                  <a:pos x="11" y="5"/>
                </a:cxn>
                <a:cxn ang="0">
                  <a:pos x="24" y="0"/>
                </a:cxn>
                <a:cxn ang="0">
                  <a:pos x="37" y="0"/>
                </a:cxn>
                <a:cxn ang="0">
                  <a:pos x="50" y="4"/>
                </a:cxn>
                <a:cxn ang="0">
                  <a:pos x="65" y="9"/>
                </a:cxn>
                <a:cxn ang="0">
                  <a:pos x="78" y="14"/>
                </a:cxn>
                <a:cxn ang="0">
                  <a:pos x="91" y="19"/>
                </a:cxn>
                <a:cxn ang="0">
                  <a:pos x="104" y="22"/>
                </a:cxn>
                <a:cxn ang="0">
                  <a:pos x="114" y="30"/>
                </a:cxn>
                <a:cxn ang="0">
                  <a:pos x="125" y="38"/>
                </a:cxn>
                <a:cxn ang="0">
                  <a:pos x="135" y="48"/>
                </a:cxn>
                <a:cxn ang="0">
                  <a:pos x="145" y="58"/>
                </a:cxn>
                <a:cxn ang="0">
                  <a:pos x="155" y="68"/>
                </a:cxn>
                <a:cxn ang="0">
                  <a:pos x="163" y="79"/>
                </a:cxn>
                <a:cxn ang="0">
                  <a:pos x="170" y="91"/>
                </a:cxn>
                <a:cxn ang="0">
                  <a:pos x="174" y="102"/>
                </a:cxn>
              </a:cxnLst>
              <a:rect l="0" t="0" r="r" b="b"/>
              <a:pathLst>
                <a:path w="174" h="102">
                  <a:moveTo>
                    <a:pt x="174" y="102"/>
                  </a:moveTo>
                  <a:lnTo>
                    <a:pt x="161" y="96"/>
                  </a:lnTo>
                  <a:lnTo>
                    <a:pt x="150" y="89"/>
                  </a:lnTo>
                  <a:lnTo>
                    <a:pt x="140" y="81"/>
                  </a:lnTo>
                  <a:lnTo>
                    <a:pt x="130" y="71"/>
                  </a:lnTo>
                  <a:lnTo>
                    <a:pt x="121" y="63"/>
                  </a:lnTo>
                  <a:lnTo>
                    <a:pt x="111" y="53"/>
                  </a:lnTo>
                  <a:lnTo>
                    <a:pt x="99" y="45"/>
                  </a:lnTo>
                  <a:lnTo>
                    <a:pt x="86" y="37"/>
                  </a:lnTo>
                  <a:lnTo>
                    <a:pt x="81" y="43"/>
                  </a:lnTo>
                  <a:lnTo>
                    <a:pt x="73" y="35"/>
                  </a:lnTo>
                  <a:lnTo>
                    <a:pt x="62" y="28"/>
                  </a:lnTo>
                  <a:lnTo>
                    <a:pt x="52" y="25"/>
                  </a:lnTo>
                  <a:lnTo>
                    <a:pt x="41" y="23"/>
                  </a:lnTo>
                  <a:lnTo>
                    <a:pt x="29" y="22"/>
                  </a:lnTo>
                  <a:lnTo>
                    <a:pt x="18" y="20"/>
                  </a:lnTo>
                  <a:lnTo>
                    <a:pt x="8" y="19"/>
                  </a:lnTo>
                  <a:lnTo>
                    <a:pt x="0" y="17"/>
                  </a:lnTo>
                  <a:lnTo>
                    <a:pt x="11" y="5"/>
                  </a:lnTo>
                  <a:lnTo>
                    <a:pt x="24" y="0"/>
                  </a:lnTo>
                  <a:lnTo>
                    <a:pt x="37" y="0"/>
                  </a:lnTo>
                  <a:lnTo>
                    <a:pt x="50" y="4"/>
                  </a:lnTo>
                  <a:lnTo>
                    <a:pt x="65" y="9"/>
                  </a:lnTo>
                  <a:lnTo>
                    <a:pt x="78" y="14"/>
                  </a:lnTo>
                  <a:lnTo>
                    <a:pt x="91" y="19"/>
                  </a:lnTo>
                  <a:lnTo>
                    <a:pt x="104" y="22"/>
                  </a:lnTo>
                  <a:lnTo>
                    <a:pt x="114" y="30"/>
                  </a:lnTo>
                  <a:lnTo>
                    <a:pt x="125" y="38"/>
                  </a:lnTo>
                  <a:lnTo>
                    <a:pt x="135" y="48"/>
                  </a:lnTo>
                  <a:lnTo>
                    <a:pt x="145" y="58"/>
                  </a:lnTo>
                  <a:lnTo>
                    <a:pt x="155" y="68"/>
                  </a:lnTo>
                  <a:lnTo>
                    <a:pt x="163" y="79"/>
                  </a:lnTo>
                  <a:lnTo>
                    <a:pt x="170" y="91"/>
                  </a:lnTo>
                  <a:lnTo>
                    <a:pt x="174" y="10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4" name="Freeform 22"/>
            <p:cNvSpPr>
              <a:spLocks/>
            </p:cNvSpPr>
            <p:nvPr/>
          </p:nvSpPr>
          <p:spPr bwMode="auto">
            <a:xfrm>
              <a:off x="1313" y="1383"/>
              <a:ext cx="99" cy="162"/>
            </a:xfrm>
            <a:custGeom>
              <a:avLst/>
              <a:gdLst/>
              <a:ahLst/>
              <a:cxnLst>
                <a:cxn ang="0">
                  <a:pos x="170" y="0"/>
                </a:cxn>
                <a:cxn ang="0">
                  <a:pos x="178" y="28"/>
                </a:cxn>
                <a:cxn ang="0">
                  <a:pos x="186" y="57"/>
                </a:cxn>
                <a:cxn ang="0">
                  <a:pos x="193" y="87"/>
                </a:cxn>
                <a:cxn ang="0">
                  <a:pos x="197" y="118"/>
                </a:cxn>
                <a:cxn ang="0">
                  <a:pos x="197" y="148"/>
                </a:cxn>
                <a:cxn ang="0">
                  <a:pos x="193" y="177"/>
                </a:cxn>
                <a:cxn ang="0">
                  <a:pos x="183" y="205"/>
                </a:cxn>
                <a:cxn ang="0">
                  <a:pos x="163" y="230"/>
                </a:cxn>
                <a:cxn ang="0">
                  <a:pos x="147" y="248"/>
                </a:cxn>
                <a:cxn ang="0">
                  <a:pos x="129" y="264"/>
                </a:cxn>
                <a:cxn ang="0">
                  <a:pos x="109" y="279"/>
                </a:cxn>
                <a:cxn ang="0">
                  <a:pos x="90" y="292"/>
                </a:cxn>
                <a:cxn ang="0">
                  <a:pos x="69" y="304"/>
                </a:cxn>
                <a:cxn ang="0">
                  <a:pos x="46" y="312"/>
                </a:cxn>
                <a:cxn ang="0">
                  <a:pos x="23" y="318"/>
                </a:cxn>
                <a:cxn ang="0">
                  <a:pos x="0" y="323"/>
                </a:cxn>
                <a:cxn ang="0">
                  <a:pos x="6" y="304"/>
                </a:cxn>
                <a:cxn ang="0">
                  <a:pos x="18" y="284"/>
                </a:cxn>
                <a:cxn ang="0">
                  <a:pos x="26" y="264"/>
                </a:cxn>
                <a:cxn ang="0">
                  <a:pos x="26" y="241"/>
                </a:cxn>
                <a:cxn ang="0">
                  <a:pos x="11" y="225"/>
                </a:cxn>
                <a:cxn ang="0">
                  <a:pos x="20" y="220"/>
                </a:cxn>
                <a:cxn ang="0">
                  <a:pos x="31" y="217"/>
                </a:cxn>
                <a:cxn ang="0">
                  <a:pos x="42" y="212"/>
                </a:cxn>
                <a:cxn ang="0">
                  <a:pos x="55" y="205"/>
                </a:cxn>
                <a:cxn ang="0">
                  <a:pos x="70" y="200"/>
                </a:cxn>
                <a:cxn ang="0">
                  <a:pos x="83" y="194"/>
                </a:cxn>
                <a:cxn ang="0">
                  <a:pos x="96" y="187"/>
                </a:cxn>
                <a:cxn ang="0">
                  <a:pos x="108" y="180"/>
                </a:cxn>
                <a:cxn ang="0">
                  <a:pos x="126" y="166"/>
                </a:cxn>
                <a:cxn ang="0">
                  <a:pos x="139" y="149"/>
                </a:cxn>
                <a:cxn ang="0">
                  <a:pos x="150" y="129"/>
                </a:cxn>
                <a:cxn ang="0">
                  <a:pos x="157" y="111"/>
                </a:cxn>
                <a:cxn ang="0">
                  <a:pos x="162" y="90"/>
                </a:cxn>
                <a:cxn ang="0">
                  <a:pos x="163" y="70"/>
                </a:cxn>
                <a:cxn ang="0">
                  <a:pos x="162" y="49"/>
                </a:cxn>
                <a:cxn ang="0">
                  <a:pos x="158" y="28"/>
                </a:cxn>
                <a:cxn ang="0">
                  <a:pos x="149" y="19"/>
                </a:cxn>
                <a:cxn ang="0">
                  <a:pos x="150" y="8"/>
                </a:cxn>
                <a:cxn ang="0">
                  <a:pos x="158" y="1"/>
                </a:cxn>
                <a:cxn ang="0">
                  <a:pos x="170" y="0"/>
                </a:cxn>
              </a:cxnLst>
              <a:rect l="0" t="0" r="r" b="b"/>
              <a:pathLst>
                <a:path w="197" h="323">
                  <a:moveTo>
                    <a:pt x="170" y="0"/>
                  </a:moveTo>
                  <a:lnTo>
                    <a:pt x="178" y="28"/>
                  </a:lnTo>
                  <a:lnTo>
                    <a:pt x="186" y="57"/>
                  </a:lnTo>
                  <a:lnTo>
                    <a:pt x="193" y="87"/>
                  </a:lnTo>
                  <a:lnTo>
                    <a:pt x="197" y="118"/>
                  </a:lnTo>
                  <a:lnTo>
                    <a:pt x="197" y="148"/>
                  </a:lnTo>
                  <a:lnTo>
                    <a:pt x="193" y="177"/>
                  </a:lnTo>
                  <a:lnTo>
                    <a:pt x="183" y="205"/>
                  </a:lnTo>
                  <a:lnTo>
                    <a:pt x="163" y="230"/>
                  </a:lnTo>
                  <a:lnTo>
                    <a:pt x="147" y="248"/>
                  </a:lnTo>
                  <a:lnTo>
                    <a:pt x="129" y="264"/>
                  </a:lnTo>
                  <a:lnTo>
                    <a:pt x="109" y="279"/>
                  </a:lnTo>
                  <a:lnTo>
                    <a:pt x="90" y="292"/>
                  </a:lnTo>
                  <a:lnTo>
                    <a:pt x="69" y="304"/>
                  </a:lnTo>
                  <a:lnTo>
                    <a:pt x="46" y="312"/>
                  </a:lnTo>
                  <a:lnTo>
                    <a:pt x="23" y="318"/>
                  </a:lnTo>
                  <a:lnTo>
                    <a:pt x="0" y="323"/>
                  </a:lnTo>
                  <a:lnTo>
                    <a:pt x="6" y="304"/>
                  </a:lnTo>
                  <a:lnTo>
                    <a:pt x="18" y="284"/>
                  </a:lnTo>
                  <a:lnTo>
                    <a:pt x="26" y="264"/>
                  </a:lnTo>
                  <a:lnTo>
                    <a:pt x="26" y="241"/>
                  </a:lnTo>
                  <a:lnTo>
                    <a:pt x="11" y="225"/>
                  </a:lnTo>
                  <a:lnTo>
                    <a:pt x="20" y="220"/>
                  </a:lnTo>
                  <a:lnTo>
                    <a:pt x="31" y="217"/>
                  </a:lnTo>
                  <a:lnTo>
                    <a:pt x="42" y="212"/>
                  </a:lnTo>
                  <a:lnTo>
                    <a:pt x="55" y="205"/>
                  </a:lnTo>
                  <a:lnTo>
                    <a:pt x="70" y="200"/>
                  </a:lnTo>
                  <a:lnTo>
                    <a:pt x="83" y="194"/>
                  </a:lnTo>
                  <a:lnTo>
                    <a:pt x="96" y="187"/>
                  </a:lnTo>
                  <a:lnTo>
                    <a:pt x="108" y="180"/>
                  </a:lnTo>
                  <a:lnTo>
                    <a:pt x="126" y="166"/>
                  </a:lnTo>
                  <a:lnTo>
                    <a:pt x="139" y="149"/>
                  </a:lnTo>
                  <a:lnTo>
                    <a:pt x="150" y="129"/>
                  </a:lnTo>
                  <a:lnTo>
                    <a:pt x="157" y="111"/>
                  </a:lnTo>
                  <a:lnTo>
                    <a:pt x="162" y="90"/>
                  </a:lnTo>
                  <a:lnTo>
                    <a:pt x="163" y="70"/>
                  </a:lnTo>
                  <a:lnTo>
                    <a:pt x="162" y="49"/>
                  </a:lnTo>
                  <a:lnTo>
                    <a:pt x="158" y="28"/>
                  </a:lnTo>
                  <a:lnTo>
                    <a:pt x="149" y="19"/>
                  </a:lnTo>
                  <a:lnTo>
                    <a:pt x="150" y="8"/>
                  </a:lnTo>
                  <a:lnTo>
                    <a:pt x="158" y="1"/>
                  </a:lnTo>
                  <a:lnTo>
                    <a:pt x="170" y="0"/>
                  </a:lnTo>
                  <a:close/>
                </a:path>
              </a:pathLst>
            </a:custGeom>
            <a:solidFill>
              <a:srgbClr val="AFAF5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3" name="Freeform 21"/>
            <p:cNvSpPr>
              <a:spLocks/>
            </p:cNvSpPr>
            <p:nvPr/>
          </p:nvSpPr>
          <p:spPr bwMode="auto">
            <a:xfrm>
              <a:off x="633" y="1438"/>
              <a:ext cx="68" cy="33"/>
            </a:xfrm>
            <a:custGeom>
              <a:avLst/>
              <a:gdLst/>
              <a:ahLst/>
              <a:cxnLst>
                <a:cxn ang="0">
                  <a:pos x="137" y="61"/>
                </a:cxn>
                <a:cxn ang="0">
                  <a:pos x="124" y="65"/>
                </a:cxn>
                <a:cxn ang="0">
                  <a:pos x="111" y="65"/>
                </a:cxn>
                <a:cxn ang="0">
                  <a:pos x="98" y="64"/>
                </a:cxn>
                <a:cxn ang="0">
                  <a:pos x="85" y="61"/>
                </a:cxn>
                <a:cxn ang="0">
                  <a:pos x="71" y="56"/>
                </a:cxn>
                <a:cxn ang="0">
                  <a:pos x="57" y="51"/>
                </a:cxn>
                <a:cxn ang="0">
                  <a:pos x="43" y="46"/>
                </a:cxn>
                <a:cxn ang="0">
                  <a:pos x="28" y="42"/>
                </a:cxn>
                <a:cxn ang="0">
                  <a:pos x="0" y="0"/>
                </a:cxn>
                <a:cxn ang="0">
                  <a:pos x="20" y="1"/>
                </a:cxn>
                <a:cxn ang="0">
                  <a:pos x="38" y="6"/>
                </a:cxn>
                <a:cxn ang="0">
                  <a:pos x="57" y="13"/>
                </a:cxn>
                <a:cxn ang="0">
                  <a:pos x="74" y="19"/>
                </a:cxn>
                <a:cxn ang="0">
                  <a:pos x="92" y="29"/>
                </a:cxn>
                <a:cxn ang="0">
                  <a:pos x="108" y="39"/>
                </a:cxn>
                <a:cxn ang="0">
                  <a:pos x="123" y="49"/>
                </a:cxn>
                <a:cxn ang="0">
                  <a:pos x="137" y="61"/>
                </a:cxn>
              </a:cxnLst>
              <a:rect l="0" t="0" r="r" b="b"/>
              <a:pathLst>
                <a:path w="137" h="65">
                  <a:moveTo>
                    <a:pt x="137" y="61"/>
                  </a:moveTo>
                  <a:lnTo>
                    <a:pt x="124" y="65"/>
                  </a:lnTo>
                  <a:lnTo>
                    <a:pt x="111" y="65"/>
                  </a:lnTo>
                  <a:lnTo>
                    <a:pt x="98" y="64"/>
                  </a:lnTo>
                  <a:lnTo>
                    <a:pt x="85" y="61"/>
                  </a:lnTo>
                  <a:lnTo>
                    <a:pt x="71" y="56"/>
                  </a:lnTo>
                  <a:lnTo>
                    <a:pt x="57" y="51"/>
                  </a:lnTo>
                  <a:lnTo>
                    <a:pt x="43" y="46"/>
                  </a:lnTo>
                  <a:lnTo>
                    <a:pt x="28" y="42"/>
                  </a:lnTo>
                  <a:lnTo>
                    <a:pt x="0" y="0"/>
                  </a:lnTo>
                  <a:lnTo>
                    <a:pt x="20" y="1"/>
                  </a:lnTo>
                  <a:lnTo>
                    <a:pt x="38" y="6"/>
                  </a:lnTo>
                  <a:lnTo>
                    <a:pt x="57" y="13"/>
                  </a:lnTo>
                  <a:lnTo>
                    <a:pt x="74" y="19"/>
                  </a:lnTo>
                  <a:lnTo>
                    <a:pt x="92" y="29"/>
                  </a:lnTo>
                  <a:lnTo>
                    <a:pt x="108" y="39"/>
                  </a:lnTo>
                  <a:lnTo>
                    <a:pt x="123" y="49"/>
                  </a:lnTo>
                  <a:lnTo>
                    <a:pt x="137" y="6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2" name="Freeform 20"/>
            <p:cNvSpPr>
              <a:spLocks/>
            </p:cNvSpPr>
            <p:nvPr/>
          </p:nvSpPr>
          <p:spPr bwMode="auto">
            <a:xfrm>
              <a:off x="891" y="1446"/>
              <a:ext cx="80" cy="160"/>
            </a:xfrm>
            <a:custGeom>
              <a:avLst/>
              <a:gdLst/>
              <a:ahLst/>
              <a:cxnLst>
                <a:cxn ang="0">
                  <a:pos x="158" y="258"/>
                </a:cxn>
                <a:cxn ang="0">
                  <a:pos x="153" y="309"/>
                </a:cxn>
                <a:cxn ang="0">
                  <a:pos x="145" y="304"/>
                </a:cxn>
                <a:cxn ang="0">
                  <a:pos x="135" y="304"/>
                </a:cxn>
                <a:cxn ang="0">
                  <a:pos x="127" y="305"/>
                </a:cxn>
                <a:cxn ang="0">
                  <a:pos x="119" y="309"/>
                </a:cxn>
                <a:cxn ang="0">
                  <a:pos x="109" y="312"/>
                </a:cxn>
                <a:cxn ang="0">
                  <a:pos x="101" y="315"/>
                </a:cxn>
                <a:cxn ang="0">
                  <a:pos x="91" y="318"/>
                </a:cxn>
                <a:cxn ang="0">
                  <a:pos x="81" y="320"/>
                </a:cxn>
                <a:cxn ang="0">
                  <a:pos x="85" y="274"/>
                </a:cxn>
                <a:cxn ang="0">
                  <a:pos x="85" y="230"/>
                </a:cxn>
                <a:cxn ang="0">
                  <a:pos x="80" y="189"/>
                </a:cxn>
                <a:cxn ang="0">
                  <a:pos x="73" y="147"/>
                </a:cxn>
                <a:cxn ang="0">
                  <a:pos x="62" y="108"/>
                </a:cxn>
                <a:cxn ang="0">
                  <a:pos x="46" y="70"/>
                </a:cxn>
                <a:cxn ang="0">
                  <a:pos x="26" y="34"/>
                </a:cxn>
                <a:cxn ang="0">
                  <a:pos x="0" y="0"/>
                </a:cxn>
                <a:cxn ang="0">
                  <a:pos x="39" y="16"/>
                </a:cxn>
                <a:cxn ang="0">
                  <a:pos x="70" y="41"/>
                </a:cxn>
                <a:cxn ang="0">
                  <a:pos x="95" y="72"/>
                </a:cxn>
                <a:cxn ang="0">
                  <a:pos x="113" y="108"/>
                </a:cxn>
                <a:cxn ang="0">
                  <a:pos x="126" y="146"/>
                </a:cxn>
                <a:cxn ang="0">
                  <a:pos x="137" y="184"/>
                </a:cxn>
                <a:cxn ang="0">
                  <a:pos x="148" y="223"/>
                </a:cxn>
                <a:cxn ang="0">
                  <a:pos x="158" y="258"/>
                </a:cxn>
              </a:cxnLst>
              <a:rect l="0" t="0" r="r" b="b"/>
              <a:pathLst>
                <a:path w="158" h="320">
                  <a:moveTo>
                    <a:pt x="158" y="258"/>
                  </a:moveTo>
                  <a:lnTo>
                    <a:pt x="153" y="309"/>
                  </a:lnTo>
                  <a:lnTo>
                    <a:pt x="145" y="304"/>
                  </a:lnTo>
                  <a:lnTo>
                    <a:pt x="135" y="304"/>
                  </a:lnTo>
                  <a:lnTo>
                    <a:pt x="127" y="305"/>
                  </a:lnTo>
                  <a:lnTo>
                    <a:pt x="119" y="309"/>
                  </a:lnTo>
                  <a:lnTo>
                    <a:pt x="109" y="312"/>
                  </a:lnTo>
                  <a:lnTo>
                    <a:pt x="101" y="315"/>
                  </a:lnTo>
                  <a:lnTo>
                    <a:pt x="91" y="318"/>
                  </a:lnTo>
                  <a:lnTo>
                    <a:pt x="81" y="320"/>
                  </a:lnTo>
                  <a:lnTo>
                    <a:pt x="85" y="274"/>
                  </a:lnTo>
                  <a:lnTo>
                    <a:pt x="85" y="230"/>
                  </a:lnTo>
                  <a:lnTo>
                    <a:pt x="80" y="189"/>
                  </a:lnTo>
                  <a:lnTo>
                    <a:pt x="73" y="147"/>
                  </a:lnTo>
                  <a:lnTo>
                    <a:pt x="62" y="108"/>
                  </a:lnTo>
                  <a:lnTo>
                    <a:pt x="46" y="70"/>
                  </a:lnTo>
                  <a:lnTo>
                    <a:pt x="26" y="34"/>
                  </a:lnTo>
                  <a:lnTo>
                    <a:pt x="0" y="0"/>
                  </a:lnTo>
                  <a:lnTo>
                    <a:pt x="39" y="16"/>
                  </a:lnTo>
                  <a:lnTo>
                    <a:pt x="70" y="41"/>
                  </a:lnTo>
                  <a:lnTo>
                    <a:pt x="95" y="72"/>
                  </a:lnTo>
                  <a:lnTo>
                    <a:pt x="113" y="108"/>
                  </a:lnTo>
                  <a:lnTo>
                    <a:pt x="126" y="146"/>
                  </a:lnTo>
                  <a:lnTo>
                    <a:pt x="137" y="184"/>
                  </a:lnTo>
                  <a:lnTo>
                    <a:pt x="148" y="223"/>
                  </a:lnTo>
                  <a:lnTo>
                    <a:pt x="158" y="2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1" name="Freeform 19"/>
            <p:cNvSpPr>
              <a:spLocks/>
            </p:cNvSpPr>
            <p:nvPr/>
          </p:nvSpPr>
          <p:spPr bwMode="auto">
            <a:xfrm>
              <a:off x="1074" y="1539"/>
              <a:ext cx="20" cy="20"/>
            </a:xfrm>
            <a:custGeom>
              <a:avLst/>
              <a:gdLst/>
              <a:ahLst/>
              <a:cxnLst>
                <a:cxn ang="0">
                  <a:pos x="37" y="7"/>
                </a:cxn>
                <a:cxn ang="0">
                  <a:pos x="39" y="23"/>
                </a:cxn>
                <a:cxn ang="0">
                  <a:pos x="29" y="30"/>
                </a:cxn>
                <a:cxn ang="0">
                  <a:pos x="16" y="33"/>
                </a:cxn>
                <a:cxn ang="0">
                  <a:pos x="6" y="41"/>
                </a:cxn>
                <a:cxn ang="0">
                  <a:pos x="1" y="35"/>
                </a:cxn>
                <a:cxn ang="0">
                  <a:pos x="0" y="28"/>
                </a:cxn>
                <a:cxn ang="0">
                  <a:pos x="0" y="22"/>
                </a:cxn>
                <a:cxn ang="0">
                  <a:pos x="0" y="13"/>
                </a:cxn>
                <a:cxn ang="0">
                  <a:pos x="8" y="4"/>
                </a:cxn>
                <a:cxn ang="0">
                  <a:pos x="18" y="0"/>
                </a:cxn>
                <a:cxn ang="0">
                  <a:pos x="29" y="2"/>
                </a:cxn>
                <a:cxn ang="0">
                  <a:pos x="37" y="7"/>
                </a:cxn>
              </a:cxnLst>
              <a:rect l="0" t="0" r="r" b="b"/>
              <a:pathLst>
                <a:path w="39" h="41">
                  <a:moveTo>
                    <a:pt x="37" y="7"/>
                  </a:moveTo>
                  <a:lnTo>
                    <a:pt x="39" y="23"/>
                  </a:lnTo>
                  <a:lnTo>
                    <a:pt x="29" y="30"/>
                  </a:lnTo>
                  <a:lnTo>
                    <a:pt x="16" y="33"/>
                  </a:lnTo>
                  <a:lnTo>
                    <a:pt x="6" y="41"/>
                  </a:lnTo>
                  <a:lnTo>
                    <a:pt x="1" y="35"/>
                  </a:lnTo>
                  <a:lnTo>
                    <a:pt x="0" y="28"/>
                  </a:lnTo>
                  <a:lnTo>
                    <a:pt x="0" y="22"/>
                  </a:lnTo>
                  <a:lnTo>
                    <a:pt x="0" y="13"/>
                  </a:lnTo>
                  <a:lnTo>
                    <a:pt x="8" y="4"/>
                  </a:lnTo>
                  <a:lnTo>
                    <a:pt x="18" y="0"/>
                  </a:lnTo>
                  <a:lnTo>
                    <a:pt x="29" y="2"/>
                  </a:lnTo>
                  <a:lnTo>
                    <a:pt x="37"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0" name="Freeform 18"/>
            <p:cNvSpPr>
              <a:spLocks/>
            </p:cNvSpPr>
            <p:nvPr/>
          </p:nvSpPr>
          <p:spPr bwMode="auto">
            <a:xfrm>
              <a:off x="551" y="1551"/>
              <a:ext cx="244" cy="494"/>
            </a:xfrm>
            <a:custGeom>
              <a:avLst/>
              <a:gdLst/>
              <a:ahLst/>
              <a:cxnLst>
                <a:cxn ang="0">
                  <a:pos x="488" y="233"/>
                </a:cxn>
                <a:cxn ang="0">
                  <a:pos x="485" y="437"/>
                </a:cxn>
                <a:cxn ang="0">
                  <a:pos x="472" y="643"/>
                </a:cxn>
                <a:cxn ang="0">
                  <a:pos x="472" y="848"/>
                </a:cxn>
                <a:cxn ang="0">
                  <a:pos x="456" y="963"/>
                </a:cxn>
                <a:cxn ang="0">
                  <a:pos x="395" y="981"/>
                </a:cxn>
                <a:cxn ang="0">
                  <a:pos x="327" y="988"/>
                </a:cxn>
                <a:cxn ang="0">
                  <a:pos x="261" y="978"/>
                </a:cxn>
                <a:cxn ang="0">
                  <a:pos x="207" y="962"/>
                </a:cxn>
                <a:cxn ang="0">
                  <a:pos x="163" y="950"/>
                </a:cxn>
                <a:cxn ang="0">
                  <a:pos x="119" y="929"/>
                </a:cxn>
                <a:cxn ang="0">
                  <a:pos x="74" y="911"/>
                </a:cxn>
                <a:cxn ang="0">
                  <a:pos x="44" y="893"/>
                </a:cxn>
                <a:cxn ang="0">
                  <a:pos x="33" y="874"/>
                </a:cxn>
                <a:cxn ang="0">
                  <a:pos x="18" y="856"/>
                </a:cxn>
                <a:cxn ang="0">
                  <a:pos x="7" y="838"/>
                </a:cxn>
                <a:cxn ang="0">
                  <a:pos x="3" y="787"/>
                </a:cxn>
                <a:cxn ang="0">
                  <a:pos x="15" y="705"/>
                </a:cxn>
                <a:cxn ang="0">
                  <a:pos x="36" y="626"/>
                </a:cxn>
                <a:cxn ang="0">
                  <a:pos x="54" y="537"/>
                </a:cxn>
                <a:cxn ang="0">
                  <a:pos x="70" y="485"/>
                </a:cxn>
                <a:cxn ang="0">
                  <a:pos x="72" y="445"/>
                </a:cxn>
                <a:cxn ang="0">
                  <a:pos x="95" y="434"/>
                </a:cxn>
                <a:cxn ang="0">
                  <a:pos x="136" y="445"/>
                </a:cxn>
                <a:cxn ang="0">
                  <a:pos x="178" y="449"/>
                </a:cxn>
                <a:cxn ang="0">
                  <a:pos x="219" y="442"/>
                </a:cxn>
                <a:cxn ang="0">
                  <a:pos x="230" y="409"/>
                </a:cxn>
                <a:cxn ang="0">
                  <a:pos x="230" y="362"/>
                </a:cxn>
                <a:cxn ang="0">
                  <a:pos x="227" y="319"/>
                </a:cxn>
                <a:cxn ang="0">
                  <a:pos x="206" y="283"/>
                </a:cxn>
                <a:cxn ang="0">
                  <a:pos x="105" y="268"/>
                </a:cxn>
                <a:cxn ang="0">
                  <a:pos x="119" y="131"/>
                </a:cxn>
                <a:cxn ang="0">
                  <a:pos x="127" y="0"/>
                </a:cxn>
                <a:cxn ang="0">
                  <a:pos x="163" y="34"/>
                </a:cxn>
                <a:cxn ang="0">
                  <a:pos x="202" y="67"/>
                </a:cxn>
                <a:cxn ang="0">
                  <a:pos x="245" y="97"/>
                </a:cxn>
                <a:cxn ang="0">
                  <a:pos x="289" y="120"/>
                </a:cxn>
                <a:cxn ang="0">
                  <a:pos x="335" y="138"/>
                </a:cxn>
                <a:cxn ang="0">
                  <a:pos x="382" y="146"/>
                </a:cxn>
                <a:cxn ang="0">
                  <a:pos x="431" y="145"/>
                </a:cxn>
                <a:cxn ang="0">
                  <a:pos x="482" y="130"/>
                </a:cxn>
              </a:cxnLst>
              <a:rect l="0" t="0" r="r" b="b"/>
              <a:pathLst>
                <a:path w="488" h="988">
                  <a:moveTo>
                    <a:pt x="482" y="130"/>
                  </a:moveTo>
                  <a:lnTo>
                    <a:pt x="488" y="233"/>
                  </a:lnTo>
                  <a:lnTo>
                    <a:pt x="488" y="335"/>
                  </a:lnTo>
                  <a:lnTo>
                    <a:pt x="485" y="437"/>
                  </a:lnTo>
                  <a:lnTo>
                    <a:pt x="478" y="541"/>
                  </a:lnTo>
                  <a:lnTo>
                    <a:pt x="472" y="643"/>
                  </a:lnTo>
                  <a:lnTo>
                    <a:pt x="469" y="745"/>
                  </a:lnTo>
                  <a:lnTo>
                    <a:pt x="472" y="848"/>
                  </a:lnTo>
                  <a:lnTo>
                    <a:pt x="482" y="952"/>
                  </a:lnTo>
                  <a:lnTo>
                    <a:pt x="456" y="963"/>
                  </a:lnTo>
                  <a:lnTo>
                    <a:pt x="426" y="973"/>
                  </a:lnTo>
                  <a:lnTo>
                    <a:pt x="395" y="981"/>
                  </a:lnTo>
                  <a:lnTo>
                    <a:pt x="361" y="986"/>
                  </a:lnTo>
                  <a:lnTo>
                    <a:pt x="327" y="988"/>
                  </a:lnTo>
                  <a:lnTo>
                    <a:pt x="292" y="986"/>
                  </a:lnTo>
                  <a:lnTo>
                    <a:pt x="261" y="978"/>
                  </a:lnTo>
                  <a:lnTo>
                    <a:pt x="230" y="963"/>
                  </a:lnTo>
                  <a:lnTo>
                    <a:pt x="207" y="962"/>
                  </a:lnTo>
                  <a:lnTo>
                    <a:pt x="185" y="957"/>
                  </a:lnTo>
                  <a:lnTo>
                    <a:pt x="163" y="950"/>
                  </a:lnTo>
                  <a:lnTo>
                    <a:pt x="140" y="940"/>
                  </a:lnTo>
                  <a:lnTo>
                    <a:pt x="119" y="929"/>
                  </a:lnTo>
                  <a:lnTo>
                    <a:pt x="96" y="919"/>
                  </a:lnTo>
                  <a:lnTo>
                    <a:pt x="74" y="911"/>
                  </a:lnTo>
                  <a:lnTo>
                    <a:pt x="51" y="904"/>
                  </a:lnTo>
                  <a:lnTo>
                    <a:pt x="44" y="893"/>
                  </a:lnTo>
                  <a:lnTo>
                    <a:pt x="39" y="883"/>
                  </a:lnTo>
                  <a:lnTo>
                    <a:pt x="33" y="874"/>
                  </a:lnTo>
                  <a:lnTo>
                    <a:pt x="26" y="865"/>
                  </a:lnTo>
                  <a:lnTo>
                    <a:pt x="18" y="856"/>
                  </a:lnTo>
                  <a:lnTo>
                    <a:pt x="11" y="848"/>
                  </a:lnTo>
                  <a:lnTo>
                    <a:pt x="7" y="838"/>
                  </a:lnTo>
                  <a:lnTo>
                    <a:pt x="0" y="827"/>
                  </a:lnTo>
                  <a:lnTo>
                    <a:pt x="3" y="787"/>
                  </a:lnTo>
                  <a:lnTo>
                    <a:pt x="7" y="746"/>
                  </a:lnTo>
                  <a:lnTo>
                    <a:pt x="15" y="705"/>
                  </a:lnTo>
                  <a:lnTo>
                    <a:pt x="28" y="667"/>
                  </a:lnTo>
                  <a:lnTo>
                    <a:pt x="36" y="626"/>
                  </a:lnTo>
                  <a:lnTo>
                    <a:pt x="46" y="582"/>
                  </a:lnTo>
                  <a:lnTo>
                    <a:pt x="54" y="537"/>
                  </a:lnTo>
                  <a:lnTo>
                    <a:pt x="62" y="493"/>
                  </a:lnTo>
                  <a:lnTo>
                    <a:pt x="70" y="485"/>
                  </a:lnTo>
                  <a:lnTo>
                    <a:pt x="72" y="467"/>
                  </a:lnTo>
                  <a:lnTo>
                    <a:pt x="72" y="445"/>
                  </a:lnTo>
                  <a:lnTo>
                    <a:pt x="77" y="427"/>
                  </a:lnTo>
                  <a:lnTo>
                    <a:pt x="95" y="434"/>
                  </a:lnTo>
                  <a:lnTo>
                    <a:pt x="114" y="440"/>
                  </a:lnTo>
                  <a:lnTo>
                    <a:pt x="136" y="445"/>
                  </a:lnTo>
                  <a:lnTo>
                    <a:pt x="157" y="449"/>
                  </a:lnTo>
                  <a:lnTo>
                    <a:pt x="178" y="449"/>
                  </a:lnTo>
                  <a:lnTo>
                    <a:pt x="198" y="447"/>
                  </a:lnTo>
                  <a:lnTo>
                    <a:pt x="219" y="442"/>
                  </a:lnTo>
                  <a:lnTo>
                    <a:pt x="237" y="432"/>
                  </a:lnTo>
                  <a:lnTo>
                    <a:pt x="230" y="409"/>
                  </a:lnTo>
                  <a:lnTo>
                    <a:pt x="230" y="386"/>
                  </a:lnTo>
                  <a:lnTo>
                    <a:pt x="230" y="362"/>
                  </a:lnTo>
                  <a:lnTo>
                    <a:pt x="230" y="340"/>
                  </a:lnTo>
                  <a:lnTo>
                    <a:pt x="227" y="319"/>
                  </a:lnTo>
                  <a:lnTo>
                    <a:pt x="220" y="299"/>
                  </a:lnTo>
                  <a:lnTo>
                    <a:pt x="206" y="283"/>
                  </a:lnTo>
                  <a:lnTo>
                    <a:pt x="181" y="268"/>
                  </a:lnTo>
                  <a:lnTo>
                    <a:pt x="105" y="268"/>
                  </a:lnTo>
                  <a:lnTo>
                    <a:pt x="114" y="202"/>
                  </a:lnTo>
                  <a:lnTo>
                    <a:pt x="119" y="131"/>
                  </a:lnTo>
                  <a:lnTo>
                    <a:pt x="124" y="62"/>
                  </a:lnTo>
                  <a:lnTo>
                    <a:pt x="127" y="0"/>
                  </a:lnTo>
                  <a:lnTo>
                    <a:pt x="145" y="16"/>
                  </a:lnTo>
                  <a:lnTo>
                    <a:pt x="163" y="34"/>
                  </a:lnTo>
                  <a:lnTo>
                    <a:pt x="183" y="51"/>
                  </a:lnTo>
                  <a:lnTo>
                    <a:pt x="202" y="67"/>
                  </a:lnTo>
                  <a:lnTo>
                    <a:pt x="224" y="82"/>
                  </a:lnTo>
                  <a:lnTo>
                    <a:pt x="245" y="97"/>
                  </a:lnTo>
                  <a:lnTo>
                    <a:pt x="266" y="108"/>
                  </a:lnTo>
                  <a:lnTo>
                    <a:pt x="289" y="120"/>
                  </a:lnTo>
                  <a:lnTo>
                    <a:pt x="312" y="130"/>
                  </a:lnTo>
                  <a:lnTo>
                    <a:pt x="335" y="138"/>
                  </a:lnTo>
                  <a:lnTo>
                    <a:pt x="359" y="143"/>
                  </a:lnTo>
                  <a:lnTo>
                    <a:pt x="382" y="146"/>
                  </a:lnTo>
                  <a:lnTo>
                    <a:pt x="407" y="146"/>
                  </a:lnTo>
                  <a:lnTo>
                    <a:pt x="431" y="145"/>
                  </a:lnTo>
                  <a:lnTo>
                    <a:pt x="457" y="138"/>
                  </a:lnTo>
                  <a:lnTo>
                    <a:pt x="482" y="130"/>
                  </a:lnTo>
                  <a:close/>
                </a:path>
              </a:pathLst>
            </a:custGeom>
            <a:solidFill>
              <a:srgbClr val="BF7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9" name="Freeform 17"/>
            <p:cNvSpPr>
              <a:spLocks/>
            </p:cNvSpPr>
            <p:nvPr/>
          </p:nvSpPr>
          <p:spPr bwMode="auto">
            <a:xfrm>
              <a:off x="1020" y="1551"/>
              <a:ext cx="21" cy="21"/>
            </a:xfrm>
            <a:custGeom>
              <a:avLst/>
              <a:gdLst/>
              <a:ahLst/>
              <a:cxnLst>
                <a:cxn ang="0">
                  <a:pos x="43" y="16"/>
                </a:cxn>
                <a:cxn ang="0">
                  <a:pos x="33" y="20"/>
                </a:cxn>
                <a:cxn ang="0">
                  <a:pos x="28" y="30"/>
                </a:cxn>
                <a:cxn ang="0">
                  <a:pos x="21" y="38"/>
                </a:cxn>
                <a:cxn ang="0">
                  <a:pos x="12" y="43"/>
                </a:cxn>
                <a:cxn ang="0">
                  <a:pos x="2" y="34"/>
                </a:cxn>
                <a:cxn ang="0">
                  <a:pos x="0" y="21"/>
                </a:cxn>
                <a:cxn ang="0">
                  <a:pos x="5" y="10"/>
                </a:cxn>
                <a:cxn ang="0">
                  <a:pos x="12" y="0"/>
                </a:cxn>
                <a:cxn ang="0">
                  <a:pos x="21" y="0"/>
                </a:cxn>
                <a:cxn ang="0">
                  <a:pos x="33" y="2"/>
                </a:cxn>
                <a:cxn ang="0">
                  <a:pos x="39" y="6"/>
                </a:cxn>
                <a:cxn ang="0">
                  <a:pos x="43" y="16"/>
                </a:cxn>
              </a:cxnLst>
              <a:rect l="0" t="0" r="r" b="b"/>
              <a:pathLst>
                <a:path w="43" h="43">
                  <a:moveTo>
                    <a:pt x="43" y="16"/>
                  </a:moveTo>
                  <a:lnTo>
                    <a:pt x="33" y="20"/>
                  </a:lnTo>
                  <a:lnTo>
                    <a:pt x="28" y="30"/>
                  </a:lnTo>
                  <a:lnTo>
                    <a:pt x="21" y="38"/>
                  </a:lnTo>
                  <a:lnTo>
                    <a:pt x="12" y="43"/>
                  </a:lnTo>
                  <a:lnTo>
                    <a:pt x="2" y="34"/>
                  </a:lnTo>
                  <a:lnTo>
                    <a:pt x="0" y="21"/>
                  </a:lnTo>
                  <a:lnTo>
                    <a:pt x="5" y="10"/>
                  </a:lnTo>
                  <a:lnTo>
                    <a:pt x="12" y="0"/>
                  </a:lnTo>
                  <a:lnTo>
                    <a:pt x="21" y="0"/>
                  </a:lnTo>
                  <a:lnTo>
                    <a:pt x="33" y="2"/>
                  </a:lnTo>
                  <a:lnTo>
                    <a:pt x="39" y="6"/>
                  </a:lnTo>
                  <a:lnTo>
                    <a:pt x="43"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8" name="Freeform 16"/>
            <p:cNvSpPr>
              <a:spLocks/>
            </p:cNvSpPr>
            <p:nvPr/>
          </p:nvSpPr>
          <p:spPr bwMode="auto">
            <a:xfrm>
              <a:off x="804" y="1578"/>
              <a:ext cx="464" cy="505"/>
            </a:xfrm>
            <a:custGeom>
              <a:avLst/>
              <a:gdLst/>
              <a:ahLst/>
              <a:cxnLst>
                <a:cxn ang="0">
                  <a:pos x="913" y="237"/>
                </a:cxn>
                <a:cxn ang="0">
                  <a:pos x="928" y="654"/>
                </a:cxn>
                <a:cxn ang="0">
                  <a:pos x="918" y="853"/>
                </a:cxn>
                <a:cxn ang="0">
                  <a:pos x="903" y="876"/>
                </a:cxn>
                <a:cxn ang="0">
                  <a:pos x="883" y="901"/>
                </a:cxn>
                <a:cxn ang="0">
                  <a:pos x="841" y="919"/>
                </a:cxn>
                <a:cxn ang="0">
                  <a:pos x="799" y="937"/>
                </a:cxn>
                <a:cxn ang="0">
                  <a:pos x="758" y="954"/>
                </a:cxn>
                <a:cxn ang="0">
                  <a:pos x="696" y="973"/>
                </a:cxn>
                <a:cxn ang="0">
                  <a:pos x="616" y="993"/>
                </a:cxn>
                <a:cxn ang="0">
                  <a:pos x="534" y="1006"/>
                </a:cxn>
                <a:cxn ang="0">
                  <a:pos x="452" y="1009"/>
                </a:cxn>
                <a:cxn ang="0">
                  <a:pos x="369" y="1008"/>
                </a:cxn>
                <a:cxn ang="0">
                  <a:pos x="288" y="1001"/>
                </a:cxn>
                <a:cxn ang="0">
                  <a:pos x="204" y="990"/>
                </a:cxn>
                <a:cxn ang="0">
                  <a:pos x="119" y="973"/>
                </a:cxn>
                <a:cxn ang="0">
                  <a:pos x="65" y="962"/>
                </a:cxn>
                <a:cxn ang="0">
                  <a:pos x="46" y="952"/>
                </a:cxn>
                <a:cxn ang="0">
                  <a:pos x="30" y="939"/>
                </a:cxn>
                <a:cxn ang="0">
                  <a:pos x="16" y="921"/>
                </a:cxn>
                <a:cxn ang="0">
                  <a:pos x="3" y="730"/>
                </a:cxn>
                <a:cxn ang="0">
                  <a:pos x="2" y="385"/>
                </a:cxn>
                <a:cxn ang="0">
                  <a:pos x="5" y="169"/>
                </a:cxn>
                <a:cxn ang="0">
                  <a:pos x="13" y="97"/>
                </a:cxn>
                <a:cxn ang="0">
                  <a:pos x="41" y="61"/>
                </a:cxn>
                <a:cxn ang="0">
                  <a:pos x="82" y="49"/>
                </a:cxn>
                <a:cxn ang="0">
                  <a:pos x="119" y="36"/>
                </a:cxn>
                <a:cxn ang="0">
                  <a:pos x="160" y="22"/>
                </a:cxn>
                <a:cxn ang="0">
                  <a:pos x="183" y="31"/>
                </a:cxn>
                <a:cxn ang="0">
                  <a:pos x="194" y="59"/>
                </a:cxn>
                <a:cxn ang="0">
                  <a:pos x="196" y="77"/>
                </a:cxn>
                <a:cxn ang="0">
                  <a:pos x="193" y="91"/>
                </a:cxn>
                <a:cxn ang="0">
                  <a:pos x="206" y="107"/>
                </a:cxn>
                <a:cxn ang="0">
                  <a:pos x="237" y="100"/>
                </a:cxn>
                <a:cxn ang="0">
                  <a:pos x="263" y="87"/>
                </a:cxn>
                <a:cxn ang="0">
                  <a:pos x="278" y="96"/>
                </a:cxn>
                <a:cxn ang="0">
                  <a:pos x="283" y="122"/>
                </a:cxn>
                <a:cxn ang="0">
                  <a:pos x="292" y="142"/>
                </a:cxn>
                <a:cxn ang="0">
                  <a:pos x="305" y="163"/>
                </a:cxn>
                <a:cxn ang="0">
                  <a:pos x="322" y="179"/>
                </a:cxn>
                <a:cxn ang="0">
                  <a:pos x="343" y="181"/>
                </a:cxn>
                <a:cxn ang="0">
                  <a:pos x="363" y="166"/>
                </a:cxn>
                <a:cxn ang="0">
                  <a:pos x="381" y="150"/>
                </a:cxn>
                <a:cxn ang="0">
                  <a:pos x="400" y="137"/>
                </a:cxn>
                <a:cxn ang="0">
                  <a:pos x="426" y="123"/>
                </a:cxn>
                <a:cxn ang="0">
                  <a:pos x="461" y="110"/>
                </a:cxn>
                <a:cxn ang="0">
                  <a:pos x="495" y="97"/>
                </a:cxn>
                <a:cxn ang="0">
                  <a:pos x="529" y="87"/>
                </a:cxn>
                <a:cxn ang="0">
                  <a:pos x="563" y="76"/>
                </a:cxn>
                <a:cxn ang="0">
                  <a:pos x="598" y="64"/>
                </a:cxn>
                <a:cxn ang="0">
                  <a:pos x="632" y="51"/>
                </a:cxn>
                <a:cxn ang="0">
                  <a:pos x="666" y="36"/>
                </a:cxn>
                <a:cxn ang="0">
                  <a:pos x="710" y="25"/>
                </a:cxn>
                <a:cxn ang="0">
                  <a:pos x="764" y="15"/>
                </a:cxn>
                <a:cxn ang="0">
                  <a:pos x="816" y="5"/>
                </a:cxn>
                <a:cxn ang="0">
                  <a:pos x="865" y="0"/>
                </a:cxn>
                <a:cxn ang="0">
                  <a:pos x="900" y="38"/>
                </a:cxn>
              </a:cxnLst>
              <a:rect l="0" t="0" r="r" b="b"/>
              <a:pathLst>
                <a:path w="928" h="1009">
                  <a:moveTo>
                    <a:pt x="900" y="38"/>
                  </a:moveTo>
                  <a:lnTo>
                    <a:pt x="913" y="237"/>
                  </a:lnTo>
                  <a:lnTo>
                    <a:pt x="923" y="447"/>
                  </a:lnTo>
                  <a:lnTo>
                    <a:pt x="928" y="654"/>
                  </a:lnTo>
                  <a:lnTo>
                    <a:pt x="921" y="839"/>
                  </a:lnTo>
                  <a:lnTo>
                    <a:pt x="918" y="853"/>
                  </a:lnTo>
                  <a:lnTo>
                    <a:pt x="910" y="865"/>
                  </a:lnTo>
                  <a:lnTo>
                    <a:pt x="903" y="876"/>
                  </a:lnTo>
                  <a:lnTo>
                    <a:pt x="905" y="893"/>
                  </a:lnTo>
                  <a:lnTo>
                    <a:pt x="883" y="901"/>
                  </a:lnTo>
                  <a:lnTo>
                    <a:pt x="862" y="911"/>
                  </a:lnTo>
                  <a:lnTo>
                    <a:pt x="841" y="919"/>
                  </a:lnTo>
                  <a:lnTo>
                    <a:pt x="820" y="929"/>
                  </a:lnTo>
                  <a:lnTo>
                    <a:pt x="799" y="937"/>
                  </a:lnTo>
                  <a:lnTo>
                    <a:pt x="779" y="947"/>
                  </a:lnTo>
                  <a:lnTo>
                    <a:pt x="758" y="954"/>
                  </a:lnTo>
                  <a:lnTo>
                    <a:pt x="736" y="960"/>
                  </a:lnTo>
                  <a:lnTo>
                    <a:pt x="696" y="973"/>
                  </a:lnTo>
                  <a:lnTo>
                    <a:pt x="655" y="985"/>
                  </a:lnTo>
                  <a:lnTo>
                    <a:pt x="616" y="993"/>
                  </a:lnTo>
                  <a:lnTo>
                    <a:pt x="575" y="1001"/>
                  </a:lnTo>
                  <a:lnTo>
                    <a:pt x="534" y="1006"/>
                  </a:lnTo>
                  <a:lnTo>
                    <a:pt x="493" y="1009"/>
                  </a:lnTo>
                  <a:lnTo>
                    <a:pt x="452" y="1009"/>
                  </a:lnTo>
                  <a:lnTo>
                    <a:pt x="412" y="1009"/>
                  </a:lnTo>
                  <a:lnTo>
                    <a:pt x="369" y="1008"/>
                  </a:lnTo>
                  <a:lnTo>
                    <a:pt x="328" y="1006"/>
                  </a:lnTo>
                  <a:lnTo>
                    <a:pt x="288" y="1001"/>
                  </a:lnTo>
                  <a:lnTo>
                    <a:pt x="245" y="996"/>
                  </a:lnTo>
                  <a:lnTo>
                    <a:pt x="204" y="990"/>
                  </a:lnTo>
                  <a:lnTo>
                    <a:pt x="162" y="982"/>
                  </a:lnTo>
                  <a:lnTo>
                    <a:pt x="119" y="973"/>
                  </a:lnTo>
                  <a:lnTo>
                    <a:pt x="77" y="965"/>
                  </a:lnTo>
                  <a:lnTo>
                    <a:pt x="65" y="962"/>
                  </a:lnTo>
                  <a:lnTo>
                    <a:pt x="56" y="957"/>
                  </a:lnTo>
                  <a:lnTo>
                    <a:pt x="46" y="952"/>
                  </a:lnTo>
                  <a:lnTo>
                    <a:pt x="38" y="945"/>
                  </a:lnTo>
                  <a:lnTo>
                    <a:pt x="30" y="939"/>
                  </a:lnTo>
                  <a:lnTo>
                    <a:pt x="23" y="931"/>
                  </a:lnTo>
                  <a:lnTo>
                    <a:pt x="16" y="921"/>
                  </a:lnTo>
                  <a:lnTo>
                    <a:pt x="12" y="909"/>
                  </a:lnTo>
                  <a:lnTo>
                    <a:pt x="3" y="730"/>
                  </a:lnTo>
                  <a:lnTo>
                    <a:pt x="0" y="557"/>
                  </a:lnTo>
                  <a:lnTo>
                    <a:pt x="2" y="385"/>
                  </a:lnTo>
                  <a:lnTo>
                    <a:pt x="7" y="202"/>
                  </a:lnTo>
                  <a:lnTo>
                    <a:pt x="5" y="169"/>
                  </a:lnTo>
                  <a:lnTo>
                    <a:pt x="8" y="133"/>
                  </a:lnTo>
                  <a:lnTo>
                    <a:pt x="13" y="97"/>
                  </a:lnTo>
                  <a:lnTo>
                    <a:pt x="18" y="64"/>
                  </a:lnTo>
                  <a:lnTo>
                    <a:pt x="41" y="61"/>
                  </a:lnTo>
                  <a:lnTo>
                    <a:pt x="61" y="56"/>
                  </a:lnTo>
                  <a:lnTo>
                    <a:pt x="82" y="49"/>
                  </a:lnTo>
                  <a:lnTo>
                    <a:pt x="100" y="43"/>
                  </a:lnTo>
                  <a:lnTo>
                    <a:pt x="119" y="36"/>
                  </a:lnTo>
                  <a:lnTo>
                    <a:pt x="139" y="28"/>
                  </a:lnTo>
                  <a:lnTo>
                    <a:pt x="160" y="22"/>
                  </a:lnTo>
                  <a:lnTo>
                    <a:pt x="181" y="17"/>
                  </a:lnTo>
                  <a:lnTo>
                    <a:pt x="183" y="31"/>
                  </a:lnTo>
                  <a:lnTo>
                    <a:pt x="188" y="46"/>
                  </a:lnTo>
                  <a:lnTo>
                    <a:pt x="194" y="59"/>
                  </a:lnTo>
                  <a:lnTo>
                    <a:pt x="203" y="71"/>
                  </a:lnTo>
                  <a:lnTo>
                    <a:pt x="196" y="77"/>
                  </a:lnTo>
                  <a:lnTo>
                    <a:pt x="193" y="84"/>
                  </a:lnTo>
                  <a:lnTo>
                    <a:pt x="193" y="91"/>
                  </a:lnTo>
                  <a:lnTo>
                    <a:pt x="193" y="99"/>
                  </a:lnTo>
                  <a:lnTo>
                    <a:pt x="206" y="107"/>
                  </a:lnTo>
                  <a:lnTo>
                    <a:pt x="222" y="105"/>
                  </a:lnTo>
                  <a:lnTo>
                    <a:pt x="237" y="100"/>
                  </a:lnTo>
                  <a:lnTo>
                    <a:pt x="252" y="94"/>
                  </a:lnTo>
                  <a:lnTo>
                    <a:pt x="263" y="87"/>
                  </a:lnTo>
                  <a:lnTo>
                    <a:pt x="273" y="87"/>
                  </a:lnTo>
                  <a:lnTo>
                    <a:pt x="278" y="96"/>
                  </a:lnTo>
                  <a:lnTo>
                    <a:pt x="279" y="115"/>
                  </a:lnTo>
                  <a:lnTo>
                    <a:pt x="283" y="122"/>
                  </a:lnTo>
                  <a:lnTo>
                    <a:pt x="288" y="132"/>
                  </a:lnTo>
                  <a:lnTo>
                    <a:pt x="292" y="142"/>
                  </a:lnTo>
                  <a:lnTo>
                    <a:pt x="297" y="151"/>
                  </a:lnTo>
                  <a:lnTo>
                    <a:pt x="305" y="163"/>
                  </a:lnTo>
                  <a:lnTo>
                    <a:pt x="314" y="171"/>
                  </a:lnTo>
                  <a:lnTo>
                    <a:pt x="322" y="179"/>
                  </a:lnTo>
                  <a:lnTo>
                    <a:pt x="333" y="186"/>
                  </a:lnTo>
                  <a:lnTo>
                    <a:pt x="343" y="181"/>
                  </a:lnTo>
                  <a:lnTo>
                    <a:pt x="353" y="174"/>
                  </a:lnTo>
                  <a:lnTo>
                    <a:pt x="363" y="166"/>
                  </a:lnTo>
                  <a:lnTo>
                    <a:pt x="372" y="158"/>
                  </a:lnTo>
                  <a:lnTo>
                    <a:pt x="381" y="150"/>
                  </a:lnTo>
                  <a:lnTo>
                    <a:pt x="390" y="142"/>
                  </a:lnTo>
                  <a:lnTo>
                    <a:pt x="400" y="137"/>
                  </a:lnTo>
                  <a:lnTo>
                    <a:pt x="410" y="132"/>
                  </a:lnTo>
                  <a:lnTo>
                    <a:pt x="426" y="123"/>
                  </a:lnTo>
                  <a:lnTo>
                    <a:pt x="443" y="117"/>
                  </a:lnTo>
                  <a:lnTo>
                    <a:pt x="461" y="110"/>
                  </a:lnTo>
                  <a:lnTo>
                    <a:pt x="477" y="104"/>
                  </a:lnTo>
                  <a:lnTo>
                    <a:pt x="495" y="97"/>
                  </a:lnTo>
                  <a:lnTo>
                    <a:pt x="511" y="92"/>
                  </a:lnTo>
                  <a:lnTo>
                    <a:pt x="529" y="87"/>
                  </a:lnTo>
                  <a:lnTo>
                    <a:pt x="547" y="81"/>
                  </a:lnTo>
                  <a:lnTo>
                    <a:pt x="563" y="76"/>
                  </a:lnTo>
                  <a:lnTo>
                    <a:pt x="581" y="71"/>
                  </a:lnTo>
                  <a:lnTo>
                    <a:pt x="598" y="64"/>
                  </a:lnTo>
                  <a:lnTo>
                    <a:pt x="616" y="58"/>
                  </a:lnTo>
                  <a:lnTo>
                    <a:pt x="632" y="51"/>
                  </a:lnTo>
                  <a:lnTo>
                    <a:pt x="650" y="45"/>
                  </a:lnTo>
                  <a:lnTo>
                    <a:pt x="666" y="36"/>
                  </a:lnTo>
                  <a:lnTo>
                    <a:pt x="683" y="28"/>
                  </a:lnTo>
                  <a:lnTo>
                    <a:pt x="710" y="25"/>
                  </a:lnTo>
                  <a:lnTo>
                    <a:pt x="738" y="20"/>
                  </a:lnTo>
                  <a:lnTo>
                    <a:pt x="764" y="15"/>
                  </a:lnTo>
                  <a:lnTo>
                    <a:pt x="790" y="10"/>
                  </a:lnTo>
                  <a:lnTo>
                    <a:pt x="816" y="5"/>
                  </a:lnTo>
                  <a:lnTo>
                    <a:pt x="841" y="2"/>
                  </a:lnTo>
                  <a:lnTo>
                    <a:pt x="865" y="0"/>
                  </a:lnTo>
                  <a:lnTo>
                    <a:pt x="888" y="0"/>
                  </a:lnTo>
                  <a:lnTo>
                    <a:pt x="900" y="38"/>
                  </a:lnTo>
                  <a:close/>
                </a:path>
              </a:pathLst>
            </a:custGeom>
            <a:solidFill>
              <a:srgbClr val="BF7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7" name="Freeform 15"/>
            <p:cNvSpPr>
              <a:spLocks/>
            </p:cNvSpPr>
            <p:nvPr/>
          </p:nvSpPr>
          <p:spPr bwMode="auto">
            <a:xfrm>
              <a:off x="820" y="1662"/>
              <a:ext cx="40" cy="47"/>
            </a:xfrm>
            <a:custGeom>
              <a:avLst/>
              <a:gdLst/>
              <a:ahLst/>
              <a:cxnLst>
                <a:cxn ang="0">
                  <a:pos x="74" y="18"/>
                </a:cxn>
                <a:cxn ang="0">
                  <a:pos x="80" y="31"/>
                </a:cxn>
                <a:cxn ang="0">
                  <a:pos x="82" y="46"/>
                </a:cxn>
                <a:cxn ang="0">
                  <a:pos x="79" y="62"/>
                </a:cxn>
                <a:cxn ang="0">
                  <a:pos x="74" y="79"/>
                </a:cxn>
                <a:cxn ang="0">
                  <a:pos x="69" y="84"/>
                </a:cxn>
                <a:cxn ang="0">
                  <a:pos x="62" y="87"/>
                </a:cxn>
                <a:cxn ang="0">
                  <a:pos x="56" y="90"/>
                </a:cxn>
                <a:cxn ang="0">
                  <a:pos x="49" y="94"/>
                </a:cxn>
                <a:cxn ang="0">
                  <a:pos x="41" y="94"/>
                </a:cxn>
                <a:cxn ang="0">
                  <a:pos x="34" y="94"/>
                </a:cxn>
                <a:cxn ang="0">
                  <a:pos x="26" y="92"/>
                </a:cxn>
                <a:cxn ang="0">
                  <a:pos x="20" y="89"/>
                </a:cxn>
                <a:cxn ang="0">
                  <a:pos x="7" y="69"/>
                </a:cxn>
                <a:cxn ang="0">
                  <a:pos x="0" y="48"/>
                </a:cxn>
                <a:cxn ang="0">
                  <a:pos x="0" y="24"/>
                </a:cxn>
                <a:cxn ang="0">
                  <a:pos x="8" y="1"/>
                </a:cxn>
                <a:cxn ang="0">
                  <a:pos x="17" y="3"/>
                </a:cxn>
                <a:cxn ang="0">
                  <a:pos x="26" y="1"/>
                </a:cxn>
                <a:cxn ang="0">
                  <a:pos x="36" y="1"/>
                </a:cxn>
                <a:cxn ang="0">
                  <a:pos x="44" y="0"/>
                </a:cxn>
                <a:cxn ang="0">
                  <a:pos x="54" y="1"/>
                </a:cxn>
                <a:cxn ang="0">
                  <a:pos x="62" y="3"/>
                </a:cxn>
                <a:cxn ang="0">
                  <a:pos x="69" y="10"/>
                </a:cxn>
                <a:cxn ang="0">
                  <a:pos x="74" y="18"/>
                </a:cxn>
              </a:cxnLst>
              <a:rect l="0" t="0" r="r" b="b"/>
              <a:pathLst>
                <a:path w="82" h="94">
                  <a:moveTo>
                    <a:pt x="74" y="18"/>
                  </a:moveTo>
                  <a:lnTo>
                    <a:pt x="80" y="31"/>
                  </a:lnTo>
                  <a:lnTo>
                    <a:pt x="82" y="46"/>
                  </a:lnTo>
                  <a:lnTo>
                    <a:pt x="79" y="62"/>
                  </a:lnTo>
                  <a:lnTo>
                    <a:pt x="74" y="79"/>
                  </a:lnTo>
                  <a:lnTo>
                    <a:pt x="69" y="84"/>
                  </a:lnTo>
                  <a:lnTo>
                    <a:pt x="62" y="87"/>
                  </a:lnTo>
                  <a:lnTo>
                    <a:pt x="56" y="90"/>
                  </a:lnTo>
                  <a:lnTo>
                    <a:pt x="49" y="94"/>
                  </a:lnTo>
                  <a:lnTo>
                    <a:pt x="41" y="94"/>
                  </a:lnTo>
                  <a:lnTo>
                    <a:pt x="34" y="94"/>
                  </a:lnTo>
                  <a:lnTo>
                    <a:pt x="26" y="92"/>
                  </a:lnTo>
                  <a:lnTo>
                    <a:pt x="20" y="89"/>
                  </a:lnTo>
                  <a:lnTo>
                    <a:pt x="7" y="69"/>
                  </a:lnTo>
                  <a:lnTo>
                    <a:pt x="0" y="48"/>
                  </a:lnTo>
                  <a:lnTo>
                    <a:pt x="0" y="24"/>
                  </a:lnTo>
                  <a:lnTo>
                    <a:pt x="8" y="1"/>
                  </a:lnTo>
                  <a:lnTo>
                    <a:pt x="17" y="3"/>
                  </a:lnTo>
                  <a:lnTo>
                    <a:pt x="26" y="1"/>
                  </a:lnTo>
                  <a:lnTo>
                    <a:pt x="36" y="1"/>
                  </a:lnTo>
                  <a:lnTo>
                    <a:pt x="44" y="0"/>
                  </a:lnTo>
                  <a:lnTo>
                    <a:pt x="54" y="1"/>
                  </a:lnTo>
                  <a:lnTo>
                    <a:pt x="62" y="3"/>
                  </a:lnTo>
                  <a:lnTo>
                    <a:pt x="69" y="10"/>
                  </a:lnTo>
                  <a:lnTo>
                    <a:pt x="74"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6" name="Freeform 14"/>
            <p:cNvSpPr>
              <a:spLocks/>
            </p:cNvSpPr>
            <p:nvPr/>
          </p:nvSpPr>
          <p:spPr bwMode="auto">
            <a:xfrm>
              <a:off x="595" y="1703"/>
              <a:ext cx="52" cy="58"/>
            </a:xfrm>
            <a:custGeom>
              <a:avLst/>
              <a:gdLst/>
              <a:ahLst/>
              <a:cxnLst>
                <a:cxn ang="0">
                  <a:pos x="103" y="46"/>
                </a:cxn>
                <a:cxn ang="0">
                  <a:pos x="103" y="59"/>
                </a:cxn>
                <a:cxn ang="0">
                  <a:pos x="101" y="74"/>
                </a:cxn>
                <a:cxn ang="0">
                  <a:pos x="98" y="87"/>
                </a:cxn>
                <a:cxn ang="0">
                  <a:pos x="92" y="100"/>
                </a:cxn>
                <a:cxn ang="0">
                  <a:pos x="85" y="109"/>
                </a:cxn>
                <a:cxn ang="0">
                  <a:pos x="74" y="115"/>
                </a:cxn>
                <a:cxn ang="0">
                  <a:pos x="61" y="113"/>
                </a:cxn>
                <a:cxn ang="0">
                  <a:pos x="44" y="107"/>
                </a:cxn>
                <a:cxn ang="0">
                  <a:pos x="30" y="104"/>
                </a:cxn>
                <a:cxn ang="0">
                  <a:pos x="21" y="92"/>
                </a:cxn>
                <a:cxn ang="0">
                  <a:pos x="13" y="81"/>
                </a:cxn>
                <a:cxn ang="0">
                  <a:pos x="0" y="72"/>
                </a:cxn>
                <a:cxn ang="0">
                  <a:pos x="5" y="53"/>
                </a:cxn>
                <a:cxn ang="0">
                  <a:pos x="10" y="35"/>
                </a:cxn>
                <a:cxn ang="0">
                  <a:pos x="13" y="16"/>
                </a:cxn>
                <a:cxn ang="0">
                  <a:pos x="17" y="2"/>
                </a:cxn>
                <a:cxn ang="0">
                  <a:pos x="30" y="3"/>
                </a:cxn>
                <a:cxn ang="0">
                  <a:pos x="46" y="2"/>
                </a:cxn>
                <a:cxn ang="0">
                  <a:pos x="61" y="0"/>
                </a:cxn>
                <a:cxn ang="0">
                  <a:pos x="77" y="2"/>
                </a:cxn>
                <a:cxn ang="0">
                  <a:pos x="90" y="3"/>
                </a:cxn>
                <a:cxn ang="0">
                  <a:pos x="98" y="12"/>
                </a:cxn>
                <a:cxn ang="0">
                  <a:pos x="105" y="25"/>
                </a:cxn>
                <a:cxn ang="0">
                  <a:pos x="103" y="46"/>
                </a:cxn>
              </a:cxnLst>
              <a:rect l="0" t="0" r="r" b="b"/>
              <a:pathLst>
                <a:path w="105" h="115">
                  <a:moveTo>
                    <a:pt x="103" y="46"/>
                  </a:moveTo>
                  <a:lnTo>
                    <a:pt x="103" y="59"/>
                  </a:lnTo>
                  <a:lnTo>
                    <a:pt x="101" y="74"/>
                  </a:lnTo>
                  <a:lnTo>
                    <a:pt x="98" y="87"/>
                  </a:lnTo>
                  <a:lnTo>
                    <a:pt x="92" y="100"/>
                  </a:lnTo>
                  <a:lnTo>
                    <a:pt x="85" y="109"/>
                  </a:lnTo>
                  <a:lnTo>
                    <a:pt x="74" y="115"/>
                  </a:lnTo>
                  <a:lnTo>
                    <a:pt x="61" y="113"/>
                  </a:lnTo>
                  <a:lnTo>
                    <a:pt x="44" y="107"/>
                  </a:lnTo>
                  <a:lnTo>
                    <a:pt x="30" y="104"/>
                  </a:lnTo>
                  <a:lnTo>
                    <a:pt x="21" y="92"/>
                  </a:lnTo>
                  <a:lnTo>
                    <a:pt x="13" y="81"/>
                  </a:lnTo>
                  <a:lnTo>
                    <a:pt x="0" y="72"/>
                  </a:lnTo>
                  <a:lnTo>
                    <a:pt x="5" y="53"/>
                  </a:lnTo>
                  <a:lnTo>
                    <a:pt x="10" y="35"/>
                  </a:lnTo>
                  <a:lnTo>
                    <a:pt x="13" y="16"/>
                  </a:lnTo>
                  <a:lnTo>
                    <a:pt x="17" y="2"/>
                  </a:lnTo>
                  <a:lnTo>
                    <a:pt x="30" y="3"/>
                  </a:lnTo>
                  <a:lnTo>
                    <a:pt x="46" y="2"/>
                  </a:lnTo>
                  <a:lnTo>
                    <a:pt x="61" y="0"/>
                  </a:lnTo>
                  <a:lnTo>
                    <a:pt x="77" y="2"/>
                  </a:lnTo>
                  <a:lnTo>
                    <a:pt x="90" y="3"/>
                  </a:lnTo>
                  <a:lnTo>
                    <a:pt x="98" y="12"/>
                  </a:lnTo>
                  <a:lnTo>
                    <a:pt x="105" y="25"/>
                  </a:lnTo>
                  <a:lnTo>
                    <a:pt x="103" y="46"/>
                  </a:lnTo>
                  <a:close/>
                </a:path>
              </a:pathLst>
            </a:custGeom>
            <a:solidFill>
              <a:srgbClr val="BF7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5" name="Freeform 13"/>
            <p:cNvSpPr>
              <a:spLocks/>
            </p:cNvSpPr>
            <p:nvPr/>
          </p:nvSpPr>
          <p:spPr bwMode="auto">
            <a:xfrm>
              <a:off x="1031" y="1780"/>
              <a:ext cx="207" cy="100"/>
            </a:xfrm>
            <a:custGeom>
              <a:avLst/>
              <a:gdLst/>
              <a:ahLst/>
              <a:cxnLst>
                <a:cxn ang="0">
                  <a:pos x="413" y="121"/>
                </a:cxn>
                <a:cxn ang="0">
                  <a:pos x="398" y="131"/>
                </a:cxn>
                <a:cxn ang="0">
                  <a:pos x="382" y="139"/>
                </a:cxn>
                <a:cxn ang="0">
                  <a:pos x="367" y="146"/>
                </a:cxn>
                <a:cxn ang="0">
                  <a:pos x="351" y="152"/>
                </a:cxn>
                <a:cxn ang="0">
                  <a:pos x="335" y="157"/>
                </a:cxn>
                <a:cxn ang="0">
                  <a:pos x="317" y="162"/>
                </a:cxn>
                <a:cxn ang="0">
                  <a:pos x="300" y="166"/>
                </a:cxn>
                <a:cxn ang="0">
                  <a:pos x="284" y="169"/>
                </a:cxn>
                <a:cxn ang="0">
                  <a:pos x="266" y="172"/>
                </a:cxn>
                <a:cxn ang="0">
                  <a:pos x="248" y="175"/>
                </a:cxn>
                <a:cxn ang="0">
                  <a:pos x="230" y="179"/>
                </a:cxn>
                <a:cxn ang="0">
                  <a:pos x="214" y="182"/>
                </a:cxn>
                <a:cxn ang="0">
                  <a:pos x="194" y="185"/>
                </a:cxn>
                <a:cxn ang="0">
                  <a:pos x="176" y="189"/>
                </a:cxn>
                <a:cxn ang="0">
                  <a:pos x="158" y="194"/>
                </a:cxn>
                <a:cxn ang="0">
                  <a:pos x="140" y="198"/>
                </a:cxn>
                <a:cxn ang="0">
                  <a:pos x="126" y="198"/>
                </a:cxn>
                <a:cxn ang="0">
                  <a:pos x="109" y="195"/>
                </a:cxn>
                <a:cxn ang="0">
                  <a:pos x="93" y="192"/>
                </a:cxn>
                <a:cxn ang="0">
                  <a:pos x="78" y="187"/>
                </a:cxn>
                <a:cxn ang="0">
                  <a:pos x="62" y="180"/>
                </a:cxn>
                <a:cxn ang="0">
                  <a:pos x="46" y="174"/>
                </a:cxn>
                <a:cxn ang="0">
                  <a:pos x="29" y="167"/>
                </a:cxn>
                <a:cxn ang="0">
                  <a:pos x="15" y="159"/>
                </a:cxn>
                <a:cxn ang="0">
                  <a:pos x="8" y="126"/>
                </a:cxn>
                <a:cxn ang="0">
                  <a:pos x="0" y="92"/>
                </a:cxn>
                <a:cxn ang="0">
                  <a:pos x="0" y="60"/>
                </a:cxn>
                <a:cxn ang="0">
                  <a:pos x="15" y="34"/>
                </a:cxn>
                <a:cxn ang="0">
                  <a:pos x="36" y="34"/>
                </a:cxn>
                <a:cxn ang="0">
                  <a:pos x="59" y="36"/>
                </a:cxn>
                <a:cxn ang="0">
                  <a:pos x="80" y="36"/>
                </a:cxn>
                <a:cxn ang="0">
                  <a:pos x="103" y="34"/>
                </a:cxn>
                <a:cxn ang="0">
                  <a:pos x="126" y="34"/>
                </a:cxn>
                <a:cxn ang="0">
                  <a:pos x="147" y="32"/>
                </a:cxn>
                <a:cxn ang="0">
                  <a:pos x="170" y="31"/>
                </a:cxn>
                <a:cxn ang="0">
                  <a:pos x="191" y="29"/>
                </a:cxn>
                <a:cxn ang="0">
                  <a:pos x="214" y="27"/>
                </a:cxn>
                <a:cxn ang="0">
                  <a:pos x="235" y="24"/>
                </a:cxn>
                <a:cxn ang="0">
                  <a:pos x="256" y="21"/>
                </a:cxn>
                <a:cxn ang="0">
                  <a:pos x="276" y="18"/>
                </a:cxn>
                <a:cxn ang="0">
                  <a:pos x="297" y="14"/>
                </a:cxn>
                <a:cxn ang="0">
                  <a:pos x="317" y="9"/>
                </a:cxn>
                <a:cxn ang="0">
                  <a:pos x="335" y="4"/>
                </a:cxn>
                <a:cxn ang="0">
                  <a:pos x="353" y="0"/>
                </a:cxn>
                <a:cxn ang="0">
                  <a:pos x="369" y="4"/>
                </a:cxn>
                <a:cxn ang="0">
                  <a:pos x="380" y="16"/>
                </a:cxn>
                <a:cxn ang="0">
                  <a:pos x="387" y="31"/>
                </a:cxn>
                <a:cxn ang="0">
                  <a:pos x="392" y="49"/>
                </a:cxn>
                <a:cxn ang="0">
                  <a:pos x="395" y="69"/>
                </a:cxn>
                <a:cxn ang="0">
                  <a:pos x="400" y="88"/>
                </a:cxn>
                <a:cxn ang="0">
                  <a:pos x="405" y="106"/>
                </a:cxn>
                <a:cxn ang="0">
                  <a:pos x="413" y="121"/>
                </a:cxn>
              </a:cxnLst>
              <a:rect l="0" t="0" r="r" b="b"/>
              <a:pathLst>
                <a:path w="413" h="198">
                  <a:moveTo>
                    <a:pt x="413" y="121"/>
                  </a:moveTo>
                  <a:lnTo>
                    <a:pt x="398" y="131"/>
                  </a:lnTo>
                  <a:lnTo>
                    <a:pt x="382" y="139"/>
                  </a:lnTo>
                  <a:lnTo>
                    <a:pt x="367" y="146"/>
                  </a:lnTo>
                  <a:lnTo>
                    <a:pt x="351" y="152"/>
                  </a:lnTo>
                  <a:lnTo>
                    <a:pt x="335" y="157"/>
                  </a:lnTo>
                  <a:lnTo>
                    <a:pt x="317" y="162"/>
                  </a:lnTo>
                  <a:lnTo>
                    <a:pt x="300" y="166"/>
                  </a:lnTo>
                  <a:lnTo>
                    <a:pt x="284" y="169"/>
                  </a:lnTo>
                  <a:lnTo>
                    <a:pt x="266" y="172"/>
                  </a:lnTo>
                  <a:lnTo>
                    <a:pt x="248" y="175"/>
                  </a:lnTo>
                  <a:lnTo>
                    <a:pt x="230" y="179"/>
                  </a:lnTo>
                  <a:lnTo>
                    <a:pt x="214" y="182"/>
                  </a:lnTo>
                  <a:lnTo>
                    <a:pt x="194" y="185"/>
                  </a:lnTo>
                  <a:lnTo>
                    <a:pt x="176" y="189"/>
                  </a:lnTo>
                  <a:lnTo>
                    <a:pt x="158" y="194"/>
                  </a:lnTo>
                  <a:lnTo>
                    <a:pt x="140" y="198"/>
                  </a:lnTo>
                  <a:lnTo>
                    <a:pt x="126" y="198"/>
                  </a:lnTo>
                  <a:lnTo>
                    <a:pt x="109" y="195"/>
                  </a:lnTo>
                  <a:lnTo>
                    <a:pt x="93" y="192"/>
                  </a:lnTo>
                  <a:lnTo>
                    <a:pt x="78" y="187"/>
                  </a:lnTo>
                  <a:lnTo>
                    <a:pt x="62" y="180"/>
                  </a:lnTo>
                  <a:lnTo>
                    <a:pt x="46" y="174"/>
                  </a:lnTo>
                  <a:lnTo>
                    <a:pt x="29" y="167"/>
                  </a:lnTo>
                  <a:lnTo>
                    <a:pt x="15" y="159"/>
                  </a:lnTo>
                  <a:lnTo>
                    <a:pt x="8" y="126"/>
                  </a:lnTo>
                  <a:lnTo>
                    <a:pt x="0" y="92"/>
                  </a:lnTo>
                  <a:lnTo>
                    <a:pt x="0" y="60"/>
                  </a:lnTo>
                  <a:lnTo>
                    <a:pt x="15" y="34"/>
                  </a:lnTo>
                  <a:lnTo>
                    <a:pt x="36" y="34"/>
                  </a:lnTo>
                  <a:lnTo>
                    <a:pt x="59" y="36"/>
                  </a:lnTo>
                  <a:lnTo>
                    <a:pt x="80" y="36"/>
                  </a:lnTo>
                  <a:lnTo>
                    <a:pt x="103" y="34"/>
                  </a:lnTo>
                  <a:lnTo>
                    <a:pt x="126" y="34"/>
                  </a:lnTo>
                  <a:lnTo>
                    <a:pt x="147" y="32"/>
                  </a:lnTo>
                  <a:lnTo>
                    <a:pt x="170" y="31"/>
                  </a:lnTo>
                  <a:lnTo>
                    <a:pt x="191" y="29"/>
                  </a:lnTo>
                  <a:lnTo>
                    <a:pt x="214" y="27"/>
                  </a:lnTo>
                  <a:lnTo>
                    <a:pt x="235" y="24"/>
                  </a:lnTo>
                  <a:lnTo>
                    <a:pt x="256" y="21"/>
                  </a:lnTo>
                  <a:lnTo>
                    <a:pt x="276" y="18"/>
                  </a:lnTo>
                  <a:lnTo>
                    <a:pt x="297" y="14"/>
                  </a:lnTo>
                  <a:lnTo>
                    <a:pt x="317" y="9"/>
                  </a:lnTo>
                  <a:lnTo>
                    <a:pt x="335" y="4"/>
                  </a:lnTo>
                  <a:lnTo>
                    <a:pt x="353" y="0"/>
                  </a:lnTo>
                  <a:lnTo>
                    <a:pt x="369" y="4"/>
                  </a:lnTo>
                  <a:lnTo>
                    <a:pt x="380" y="16"/>
                  </a:lnTo>
                  <a:lnTo>
                    <a:pt x="387" y="31"/>
                  </a:lnTo>
                  <a:lnTo>
                    <a:pt x="392" y="49"/>
                  </a:lnTo>
                  <a:lnTo>
                    <a:pt x="395" y="69"/>
                  </a:lnTo>
                  <a:lnTo>
                    <a:pt x="400" y="88"/>
                  </a:lnTo>
                  <a:lnTo>
                    <a:pt x="405" y="106"/>
                  </a:lnTo>
                  <a:lnTo>
                    <a:pt x="413" y="1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4" name="Freeform 12"/>
            <p:cNvSpPr>
              <a:spLocks/>
            </p:cNvSpPr>
            <p:nvPr/>
          </p:nvSpPr>
          <p:spPr bwMode="auto">
            <a:xfrm>
              <a:off x="1044" y="1799"/>
              <a:ext cx="172" cy="64"/>
            </a:xfrm>
            <a:custGeom>
              <a:avLst/>
              <a:gdLst/>
              <a:ahLst/>
              <a:cxnLst>
                <a:cxn ang="0">
                  <a:pos x="343" y="45"/>
                </a:cxn>
                <a:cxn ang="0">
                  <a:pos x="345" y="60"/>
                </a:cxn>
                <a:cxn ang="0">
                  <a:pos x="338" y="76"/>
                </a:cxn>
                <a:cxn ang="0">
                  <a:pos x="327" y="89"/>
                </a:cxn>
                <a:cxn ang="0">
                  <a:pos x="312" y="96"/>
                </a:cxn>
                <a:cxn ang="0">
                  <a:pos x="291" y="94"/>
                </a:cxn>
                <a:cxn ang="0">
                  <a:pos x="271" y="94"/>
                </a:cxn>
                <a:cxn ang="0">
                  <a:pos x="252" y="96"/>
                </a:cxn>
                <a:cxn ang="0">
                  <a:pos x="234" y="99"/>
                </a:cxn>
                <a:cxn ang="0">
                  <a:pos x="216" y="104"/>
                </a:cxn>
                <a:cxn ang="0">
                  <a:pos x="198" y="109"/>
                </a:cxn>
                <a:cxn ang="0">
                  <a:pos x="180" y="114"/>
                </a:cxn>
                <a:cxn ang="0">
                  <a:pos x="162" y="119"/>
                </a:cxn>
                <a:cxn ang="0">
                  <a:pos x="144" y="124"/>
                </a:cxn>
                <a:cxn ang="0">
                  <a:pos x="128" y="127"/>
                </a:cxn>
                <a:cxn ang="0">
                  <a:pos x="110" y="129"/>
                </a:cxn>
                <a:cxn ang="0">
                  <a:pos x="93" y="129"/>
                </a:cxn>
                <a:cxn ang="0">
                  <a:pos x="75" y="127"/>
                </a:cxn>
                <a:cxn ang="0">
                  <a:pos x="57" y="124"/>
                </a:cxn>
                <a:cxn ang="0">
                  <a:pos x="39" y="117"/>
                </a:cxn>
                <a:cxn ang="0">
                  <a:pos x="21" y="107"/>
                </a:cxn>
                <a:cxn ang="0">
                  <a:pos x="12" y="87"/>
                </a:cxn>
                <a:cxn ang="0">
                  <a:pos x="3" y="68"/>
                </a:cxn>
                <a:cxn ang="0">
                  <a:pos x="0" y="48"/>
                </a:cxn>
                <a:cxn ang="0">
                  <a:pos x="5" y="28"/>
                </a:cxn>
                <a:cxn ang="0">
                  <a:pos x="25" y="28"/>
                </a:cxn>
                <a:cxn ang="0">
                  <a:pos x="44" y="28"/>
                </a:cxn>
                <a:cxn ang="0">
                  <a:pos x="62" y="28"/>
                </a:cxn>
                <a:cxn ang="0">
                  <a:pos x="80" y="27"/>
                </a:cxn>
                <a:cxn ang="0">
                  <a:pos x="96" y="25"/>
                </a:cxn>
                <a:cxn ang="0">
                  <a:pos x="113" y="23"/>
                </a:cxn>
                <a:cxn ang="0">
                  <a:pos x="129" y="22"/>
                </a:cxn>
                <a:cxn ang="0">
                  <a:pos x="145" y="20"/>
                </a:cxn>
                <a:cxn ang="0">
                  <a:pos x="162" y="18"/>
                </a:cxn>
                <a:cxn ang="0">
                  <a:pos x="178" y="17"/>
                </a:cxn>
                <a:cxn ang="0">
                  <a:pos x="194" y="15"/>
                </a:cxn>
                <a:cxn ang="0">
                  <a:pos x="211" y="14"/>
                </a:cxn>
                <a:cxn ang="0">
                  <a:pos x="229" y="14"/>
                </a:cxn>
                <a:cxn ang="0">
                  <a:pos x="247" y="12"/>
                </a:cxn>
                <a:cxn ang="0">
                  <a:pos x="265" y="12"/>
                </a:cxn>
                <a:cxn ang="0">
                  <a:pos x="284" y="14"/>
                </a:cxn>
                <a:cxn ang="0">
                  <a:pos x="296" y="4"/>
                </a:cxn>
                <a:cxn ang="0">
                  <a:pos x="307" y="0"/>
                </a:cxn>
                <a:cxn ang="0">
                  <a:pos x="317" y="0"/>
                </a:cxn>
                <a:cxn ang="0">
                  <a:pos x="323" y="5"/>
                </a:cxn>
                <a:cxn ang="0">
                  <a:pos x="330" y="12"/>
                </a:cxn>
                <a:cxn ang="0">
                  <a:pos x="336" y="22"/>
                </a:cxn>
                <a:cxn ang="0">
                  <a:pos x="340" y="33"/>
                </a:cxn>
                <a:cxn ang="0">
                  <a:pos x="343" y="45"/>
                </a:cxn>
              </a:cxnLst>
              <a:rect l="0" t="0" r="r" b="b"/>
              <a:pathLst>
                <a:path w="345" h="129">
                  <a:moveTo>
                    <a:pt x="343" y="45"/>
                  </a:moveTo>
                  <a:lnTo>
                    <a:pt x="345" y="60"/>
                  </a:lnTo>
                  <a:lnTo>
                    <a:pt x="338" y="76"/>
                  </a:lnTo>
                  <a:lnTo>
                    <a:pt x="327" y="89"/>
                  </a:lnTo>
                  <a:lnTo>
                    <a:pt x="312" y="96"/>
                  </a:lnTo>
                  <a:lnTo>
                    <a:pt x="291" y="94"/>
                  </a:lnTo>
                  <a:lnTo>
                    <a:pt x="271" y="94"/>
                  </a:lnTo>
                  <a:lnTo>
                    <a:pt x="252" y="96"/>
                  </a:lnTo>
                  <a:lnTo>
                    <a:pt x="234" y="99"/>
                  </a:lnTo>
                  <a:lnTo>
                    <a:pt x="216" y="104"/>
                  </a:lnTo>
                  <a:lnTo>
                    <a:pt x="198" y="109"/>
                  </a:lnTo>
                  <a:lnTo>
                    <a:pt x="180" y="114"/>
                  </a:lnTo>
                  <a:lnTo>
                    <a:pt x="162" y="119"/>
                  </a:lnTo>
                  <a:lnTo>
                    <a:pt x="144" y="124"/>
                  </a:lnTo>
                  <a:lnTo>
                    <a:pt x="128" y="127"/>
                  </a:lnTo>
                  <a:lnTo>
                    <a:pt x="110" y="129"/>
                  </a:lnTo>
                  <a:lnTo>
                    <a:pt x="93" y="129"/>
                  </a:lnTo>
                  <a:lnTo>
                    <a:pt x="75" y="127"/>
                  </a:lnTo>
                  <a:lnTo>
                    <a:pt x="57" y="124"/>
                  </a:lnTo>
                  <a:lnTo>
                    <a:pt x="39" y="117"/>
                  </a:lnTo>
                  <a:lnTo>
                    <a:pt x="21" y="107"/>
                  </a:lnTo>
                  <a:lnTo>
                    <a:pt x="12" y="87"/>
                  </a:lnTo>
                  <a:lnTo>
                    <a:pt x="3" y="68"/>
                  </a:lnTo>
                  <a:lnTo>
                    <a:pt x="0" y="48"/>
                  </a:lnTo>
                  <a:lnTo>
                    <a:pt x="5" y="28"/>
                  </a:lnTo>
                  <a:lnTo>
                    <a:pt x="25" y="28"/>
                  </a:lnTo>
                  <a:lnTo>
                    <a:pt x="44" y="28"/>
                  </a:lnTo>
                  <a:lnTo>
                    <a:pt x="62" y="28"/>
                  </a:lnTo>
                  <a:lnTo>
                    <a:pt x="80" y="27"/>
                  </a:lnTo>
                  <a:lnTo>
                    <a:pt x="96" y="25"/>
                  </a:lnTo>
                  <a:lnTo>
                    <a:pt x="113" y="23"/>
                  </a:lnTo>
                  <a:lnTo>
                    <a:pt x="129" y="22"/>
                  </a:lnTo>
                  <a:lnTo>
                    <a:pt x="145" y="20"/>
                  </a:lnTo>
                  <a:lnTo>
                    <a:pt x="162" y="18"/>
                  </a:lnTo>
                  <a:lnTo>
                    <a:pt x="178" y="17"/>
                  </a:lnTo>
                  <a:lnTo>
                    <a:pt x="194" y="15"/>
                  </a:lnTo>
                  <a:lnTo>
                    <a:pt x="211" y="14"/>
                  </a:lnTo>
                  <a:lnTo>
                    <a:pt x="229" y="14"/>
                  </a:lnTo>
                  <a:lnTo>
                    <a:pt x="247" y="12"/>
                  </a:lnTo>
                  <a:lnTo>
                    <a:pt x="265" y="12"/>
                  </a:lnTo>
                  <a:lnTo>
                    <a:pt x="284" y="14"/>
                  </a:lnTo>
                  <a:lnTo>
                    <a:pt x="296" y="4"/>
                  </a:lnTo>
                  <a:lnTo>
                    <a:pt x="307" y="0"/>
                  </a:lnTo>
                  <a:lnTo>
                    <a:pt x="317" y="0"/>
                  </a:lnTo>
                  <a:lnTo>
                    <a:pt x="323" y="5"/>
                  </a:lnTo>
                  <a:lnTo>
                    <a:pt x="330" y="12"/>
                  </a:lnTo>
                  <a:lnTo>
                    <a:pt x="336" y="22"/>
                  </a:lnTo>
                  <a:lnTo>
                    <a:pt x="340" y="33"/>
                  </a:lnTo>
                  <a:lnTo>
                    <a:pt x="343" y="45"/>
                  </a:lnTo>
                  <a:close/>
                </a:path>
              </a:pathLst>
            </a:custGeom>
            <a:solidFill>
              <a:srgbClr val="BF7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3" name="Freeform 11"/>
            <p:cNvSpPr>
              <a:spLocks/>
            </p:cNvSpPr>
            <p:nvPr/>
          </p:nvSpPr>
          <p:spPr bwMode="auto">
            <a:xfrm>
              <a:off x="816" y="1918"/>
              <a:ext cx="38" cy="36"/>
            </a:xfrm>
            <a:custGeom>
              <a:avLst/>
              <a:gdLst/>
              <a:ahLst/>
              <a:cxnLst>
                <a:cxn ang="0">
                  <a:pos x="77" y="35"/>
                </a:cxn>
                <a:cxn ang="0">
                  <a:pos x="77" y="44"/>
                </a:cxn>
                <a:cxn ang="0">
                  <a:pos x="73" y="54"/>
                </a:cxn>
                <a:cxn ang="0">
                  <a:pos x="69" y="63"/>
                </a:cxn>
                <a:cxn ang="0">
                  <a:pos x="60" y="71"/>
                </a:cxn>
                <a:cxn ang="0">
                  <a:pos x="51" y="72"/>
                </a:cxn>
                <a:cxn ang="0">
                  <a:pos x="42" y="72"/>
                </a:cxn>
                <a:cxn ang="0">
                  <a:pos x="33" y="71"/>
                </a:cxn>
                <a:cxn ang="0">
                  <a:pos x="25" y="69"/>
                </a:cxn>
                <a:cxn ang="0">
                  <a:pos x="16" y="66"/>
                </a:cxn>
                <a:cxn ang="0">
                  <a:pos x="10" y="59"/>
                </a:cxn>
                <a:cxn ang="0">
                  <a:pos x="3" y="53"/>
                </a:cxn>
                <a:cxn ang="0">
                  <a:pos x="0" y="43"/>
                </a:cxn>
                <a:cxn ang="0">
                  <a:pos x="0" y="31"/>
                </a:cxn>
                <a:cxn ang="0">
                  <a:pos x="2" y="20"/>
                </a:cxn>
                <a:cxn ang="0">
                  <a:pos x="8" y="10"/>
                </a:cxn>
                <a:cxn ang="0">
                  <a:pos x="16" y="0"/>
                </a:cxn>
                <a:cxn ang="0">
                  <a:pos x="26" y="2"/>
                </a:cxn>
                <a:cxn ang="0">
                  <a:pos x="36" y="3"/>
                </a:cxn>
                <a:cxn ang="0">
                  <a:pos x="46" y="5"/>
                </a:cxn>
                <a:cxn ang="0">
                  <a:pos x="56" y="7"/>
                </a:cxn>
                <a:cxn ang="0">
                  <a:pos x="64" y="10"/>
                </a:cxn>
                <a:cxn ang="0">
                  <a:pos x="70" y="15"/>
                </a:cxn>
                <a:cxn ang="0">
                  <a:pos x="75" y="23"/>
                </a:cxn>
                <a:cxn ang="0">
                  <a:pos x="77" y="35"/>
                </a:cxn>
              </a:cxnLst>
              <a:rect l="0" t="0" r="r" b="b"/>
              <a:pathLst>
                <a:path w="77" h="72">
                  <a:moveTo>
                    <a:pt x="77" y="35"/>
                  </a:moveTo>
                  <a:lnTo>
                    <a:pt x="77" y="44"/>
                  </a:lnTo>
                  <a:lnTo>
                    <a:pt x="73" y="54"/>
                  </a:lnTo>
                  <a:lnTo>
                    <a:pt x="69" y="63"/>
                  </a:lnTo>
                  <a:lnTo>
                    <a:pt x="60" y="71"/>
                  </a:lnTo>
                  <a:lnTo>
                    <a:pt x="51" y="72"/>
                  </a:lnTo>
                  <a:lnTo>
                    <a:pt x="42" y="72"/>
                  </a:lnTo>
                  <a:lnTo>
                    <a:pt x="33" y="71"/>
                  </a:lnTo>
                  <a:lnTo>
                    <a:pt x="25" y="69"/>
                  </a:lnTo>
                  <a:lnTo>
                    <a:pt x="16" y="66"/>
                  </a:lnTo>
                  <a:lnTo>
                    <a:pt x="10" y="59"/>
                  </a:lnTo>
                  <a:lnTo>
                    <a:pt x="3" y="53"/>
                  </a:lnTo>
                  <a:lnTo>
                    <a:pt x="0" y="43"/>
                  </a:lnTo>
                  <a:lnTo>
                    <a:pt x="0" y="31"/>
                  </a:lnTo>
                  <a:lnTo>
                    <a:pt x="2" y="20"/>
                  </a:lnTo>
                  <a:lnTo>
                    <a:pt x="8" y="10"/>
                  </a:lnTo>
                  <a:lnTo>
                    <a:pt x="16" y="0"/>
                  </a:lnTo>
                  <a:lnTo>
                    <a:pt x="26" y="2"/>
                  </a:lnTo>
                  <a:lnTo>
                    <a:pt x="36" y="3"/>
                  </a:lnTo>
                  <a:lnTo>
                    <a:pt x="46" y="5"/>
                  </a:lnTo>
                  <a:lnTo>
                    <a:pt x="56" y="7"/>
                  </a:lnTo>
                  <a:lnTo>
                    <a:pt x="64" y="10"/>
                  </a:lnTo>
                  <a:lnTo>
                    <a:pt x="70" y="15"/>
                  </a:lnTo>
                  <a:lnTo>
                    <a:pt x="75" y="23"/>
                  </a:lnTo>
                  <a:lnTo>
                    <a:pt x="77"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2" name="Freeform 10"/>
            <p:cNvSpPr>
              <a:spLocks/>
            </p:cNvSpPr>
            <p:nvPr/>
          </p:nvSpPr>
          <p:spPr bwMode="auto">
            <a:xfrm>
              <a:off x="623" y="2044"/>
              <a:ext cx="547" cy="1002"/>
            </a:xfrm>
            <a:custGeom>
              <a:avLst/>
              <a:gdLst/>
              <a:ahLst/>
              <a:cxnLst>
                <a:cxn ang="0">
                  <a:pos x="307" y="22"/>
                </a:cxn>
                <a:cxn ang="0">
                  <a:pos x="336" y="12"/>
                </a:cxn>
                <a:cxn ang="0">
                  <a:pos x="357" y="35"/>
                </a:cxn>
                <a:cxn ang="0">
                  <a:pos x="427" y="66"/>
                </a:cxn>
                <a:cxn ang="0">
                  <a:pos x="604" y="107"/>
                </a:cxn>
                <a:cxn ang="0">
                  <a:pos x="803" y="124"/>
                </a:cxn>
                <a:cxn ang="0">
                  <a:pos x="1004" y="99"/>
                </a:cxn>
                <a:cxn ang="0">
                  <a:pos x="1092" y="267"/>
                </a:cxn>
                <a:cxn ang="0">
                  <a:pos x="1054" y="564"/>
                </a:cxn>
                <a:cxn ang="0">
                  <a:pos x="1010" y="947"/>
                </a:cxn>
                <a:cxn ang="0">
                  <a:pos x="966" y="1264"/>
                </a:cxn>
                <a:cxn ang="0">
                  <a:pos x="940" y="1463"/>
                </a:cxn>
                <a:cxn ang="0">
                  <a:pos x="906" y="1721"/>
                </a:cxn>
                <a:cxn ang="0">
                  <a:pos x="881" y="1680"/>
                </a:cxn>
                <a:cxn ang="0">
                  <a:pos x="890" y="1790"/>
                </a:cxn>
                <a:cxn ang="0">
                  <a:pos x="862" y="1889"/>
                </a:cxn>
                <a:cxn ang="0">
                  <a:pos x="744" y="1904"/>
                </a:cxn>
                <a:cxn ang="0">
                  <a:pos x="632" y="1945"/>
                </a:cxn>
                <a:cxn ang="0">
                  <a:pos x="553" y="1794"/>
                </a:cxn>
                <a:cxn ang="0">
                  <a:pos x="503" y="1075"/>
                </a:cxn>
                <a:cxn ang="0">
                  <a:pos x="450" y="725"/>
                </a:cxn>
                <a:cxn ang="0">
                  <a:pos x="392" y="294"/>
                </a:cxn>
                <a:cxn ang="0">
                  <a:pos x="359" y="186"/>
                </a:cxn>
                <a:cxn ang="0">
                  <a:pos x="320" y="122"/>
                </a:cxn>
                <a:cxn ang="0">
                  <a:pos x="334" y="245"/>
                </a:cxn>
                <a:cxn ang="0">
                  <a:pos x="369" y="416"/>
                </a:cxn>
                <a:cxn ang="0">
                  <a:pos x="426" y="848"/>
                </a:cxn>
                <a:cxn ang="0">
                  <a:pos x="494" y="1276"/>
                </a:cxn>
                <a:cxn ang="0">
                  <a:pos x="458" y="1338"/>
                </a:cxn>
                <a:cxn ang="0">
                  <a:pos x="365" y="1006"/>
                </a:cxn>
                <a:cxn ang="0">
                  <a:pos x="390" y="1189"/>
                </a:cxn>
                <a:cxn ang="0">
                  <a:pos x="509" y="1555"/>
                </a:cxn>
                <a:cxn ang="0">
                  <a:pos x="509" y="1757"/>
                </a:cxn>
                <a:cxn ang="0">
                  <a:pos x="416" y="1504"/>
                </a:cxn>
                <a:cxn ang="0">
                  <a:pos x="356" y="1370"/>
                </a:cxn>
                <a:cxn ang="0">
                  <a:pos x="400" y="1552"/>
                </a:cxn>
                <a:cxn ang="0">
                  <a:pos x="449" y="1687"/>
                </a:cxn>
                <a:cxn ang="0">
                  <a:pos x="490" y="1797"/>
                </a:cxn>
                <a:cxn ang="0">
                  <a:pos x="509" y="1869"/>
                </a:cxn>
                <a:cxn ang="0">
                  <a:pos x="476" y="1854"/>
                </a:cxn>
                <a:cxn ang="0">
                  <a:pos x="411" y="1833"/>
                </a:cxn>
                <a:cxn ang="0">
                  <a:pos x="328" y="1813"/>
                </a:cxn>
                <a:cxn ang="0">
                  <a:pos x="238" y="1807"/>
                </a:cxn>
                <a:cxn ang="0">
                  <a:pos x="236" y="1646"/>
                </a:cxn>
                <a:cxn ang="0">
                  <a:pos x="233" y="1208"/>
                </a:cxn>
                <a:cxn ang="0">
                  <a:pos x="199" y="939"/>
                </a:cxn>
                <a:cxn ang="0">
                  <a:pos x="148" y="696"/>
                </a:cxn>
                <a:cxn ang="0">
                  <a:pos x="103" y="437"/>
                </a:cxn>
                <a:cxn ang="0">
                  <a:pos x="39" y="211"/>
                </a:cxn>
                <a:cxn ang="0">
                  <a:pos x="0" y="0"/>
                </a:cxn>
                <a:cxn ang="0">
                  <a:pos x="88" y="20"/>
                </a:cxn>
                <a:cxn ang="0">
                  <a:pos x="174" y="48"/>
                </a:cxn>
                <a:cxn ang="0">
                  <a:pos x="259" y="38"/>
                </a:cxn>
              </a:cxnLst>
              <a:rect l="0" t="0" r="r" b="b"/>
              <a:pathLst>
                <a:path w="1094" h="2004">
                  <a:moveTo>
                    <a:pt x="276" y="28"/>
                  </a:moveTo>
                  <a:lnTo>
                    <a:pt x="284" y="27"/>
                  </a:lnTo>
                  <a:lnTo>
                    <a:pt x="292" y="25"/>
                  </a:lnTo>
                  <a:lnTo>
                    <a:pt x="298" y="23"/>
                  </a:lnTo>
                  <a:lnTo>
                    <a:pt x="307" y="22"/>
                  </a:lnTo>
                  <a:lnTo>
                    <a:pt x="315" y="22"/>
                  </a:lnTo>
                  <a:lnTo>
                    <a:pt x="321" y="20"/>
                  </a:lnTo>
                  <a:lnTo>
                    <a:pt x="330" y="18"/>
                  </a:lnTo>
                  <a:lnTo>
                    <a:pt x="338" y="17"/>
                  </a:lnTo>
                  <a:lnTo>
                    <a:pt x="336" y="12"/>
                  </a:lnTo>
                  <a:lnTo>
                    <a:pt x="338" y="8"/>
                  </a:lnTo>
                  <a:lnTo>
                    <a:pt x="339" y="7"/>
                  </a:lnTo>
                  <a:lnTo>
                    <a:pt x="341" y="5"/>
                  </a:lnTo>
                  <a:lnTo>
                    <a:pt x="347" y="22"/>
                  </a:lnTo>
                  <a:lnTo>
                    <a:pt x="357" y="35"/>
                  </a:lnTo>
                  <a:lnTo>
                    <a:pt x="369" y="43"/>
                  </a:lnTo>
                  <a:lnTo>
                    <a:pt x="383" y="50"/>
                  </a:lnTo>
                  <a:lnTo>
                    <a:pt x="398" y="54"/>
                  </a:lnTo>
                  <a:lnTo>
                    <a:pt x="413" y="59"/>
                  </a:lnTo>
                  <a:lnTo>
                    <a:pt x="427" y="66"/>
                  </a:lnTo>
                  <a:lnTo>
                    <a:pt x="439" y="76"/>
                  </a:lnTo>
                  <a:lnTo>
                    <a:pt x="481" y="84"/>
                  </a:lnTo>
                  <a:lnTo>
                    <a:pt x="522" y="92"/>
                  </a:lnTo>
                  <a:lnTo>
                    <a:pt x="563" y="100"/>
                  </a:lnTo>
                  <a:lnTo>
                    <a:pt x="604" y="107"/>
                  </a:lnTo>
                  <a:lnTo>
                    <a:pt x="643" y="114"/>
                  </a:lnTo>
                  <a:lnTo>
                    <a:pt x="684" y="117"/>
                  </a:lnTo>
                  <a:lnTo>
                    <a:pt x="723" y="120"/>
                  </a:lnTo>
                  <a:lnTo>
                    <a:pt x="764" y="122"/>
                  </a:lnTo>
                  <a:lnTo>
                    <a:pt x="803" y="124"/>
                  </a:lnTo>
                  <a:lnTo>
                    <a:pt x="842" y="122"/>
                  </a:lnTo>
                  <a:lnTo>
                    <a:pt x="883" y="119"/>
                  </a:lnTo>
                  <a:lnTo>
                    <a:pt x="922" y="115"/>
                  </a:lnTo>
                  <a:lnTo>
                    <a:pt x="963" y="109"/>
                  </a:lnTo>
                  <a:lnTo>
                    <a:pt x="1004" y="99"/>
                  </a:lnTo>
                  <a:lnTo>
                    <a:pt x="1045" y="89"/>
                  </a:lnTo>
                  <a:lnTo>
                    <a:pt x="1087" y="76"/>
                  </a:lnTo>
                  <a:lnTo>
                    <a:pt x="1092" y="142"/>
                  </a:lnTo>
                  <a:lnTo>
                    <a:pt x="1094" y="206"/>
                  </a:lnTo>
                  <a:lnTo>
                    <a:pt x="1092" y="267"/>
                  </a:lnTo>
                  <a:lnTo>
                    <a:pt x="1089" y="326"/>
                  </a:lnTo>
                  <a:lnTo>
                    <a:pt x="1082" y="385"/>
                  </a:lnTo>
                  <a:lnTo>
                    <a:pt x="1076" y="444"/>
                  </a:lnTo>
                  <a:lnTo>
                    <a:pt x="1066" y="503"/>
                  </a:lnTo>
                  <a:lnTo>
                    <a:pt x="1054" y="564"/>
                  </a:lnTo>
                  <a:lnTo>
                    <a:pt x="1053" y="643"/>
                  </a:lnTo>
                  <a:lnTo>
                    <a:pt x="1045" y="720"/>
                  </a:lnTo>
                  <a:lnTo>
                    <a:pt x="1035" y="796"/>
                  </a:lnTo>
                  <a:lnTo>
                    <a:pt x="1022" y="871"/>
                  </a:lnTo>
                  <a:lnTo>
                    <a:pt x="1010" y="947"/>
                  </a:lnTo>
                  <a:lnTo>
                    <a:pt x="999" y="1024"/>
                  </a:lnTo>
                  <a:lnTo>
                    <a:pt x="989" y="1103"/>
                  </a:lnTo>
                  <a:lnTo>
                    <a:pt x="984" y="1187"/>
                  </a:lnTo>
                  <a:lnTo>
                    <a:pt x="973" y="1225"/>
                  </a:lnTo>
                  <a:lnTo>
                    <a:pt x="966" y="1264"/>
                  </a:lnTo>
                  <a:lnTo>
                    <a:pt x="961" y="1304"/>
                  </a:lnTo>
                  <a:lnTo>
                    <a:pt x="956" y="1345"/>
                  </a:lnTo>
                  <a:lnTo>
                    <a:pt x="952" y="1384"/>
                  </a:lnTo>
                  <a:lnTo>
                    <a:pt x="947" y="1425"/>
                  </a:lnTo>
                  <a:lnTo>
                    <a:pt x="940" y="1463"/>
                  </a:lnTo>
                  <a:lnTo>
                    <a:pt x="929" y="1501"/>
                  </a:lnTo>
                  <a:lnTo>
                    <a:pt x="917" y="1790"/>
                  </a:lnTo>
                  <a:lnTo>
                    <a:pt x="909" y="1766"/>
                  </a:lnTo>
                  <a:lnTo>
                    <a:pt x="907" y="1743"/>
                  </a:lnTo>
                  <a:lnTo>
                    <a:pt x="906" y="1721"/>
                  </a:lnTo>
                  <a:lnTo>
                    <a:pt x="903" y="1698"/>
                  </a:lnTo>
                  <a:lnTo>
                    <a:pt x="898" y="1693"/>
                  </a:lnTo>
                  <a:lnTo>
                    <a:pt x="893" y="1687"/>
                  </a:lnTo>
                  <a:lnTo>
                    <a:pt x="888" y="1682"/>
                  </a:lnTo>
                  <a:lnTo>
                    <a:pt x="881" y="1680"/>
                  </a:lnTo>
                  <a:lnTo>
                    <a:pt x="873" y="1700"/>
                  </a:lnTo>
                  <a:lnTo>
                    <a:pt x="873" y="1718"/>
                  </a:lnTo>
                  <a:lnTo>
                    <a:pt x="876" y="1736"/>
                  </a:lnTo>
                  <a:lnTo>
                    <a:pt x="881" y="1757"/>
                  </a:lnTo>
                  <a:lnTo>
                    <a:pt x="890" y="1790"/>
                  </a:lnTo>
                  <a:lnTo>
                    <a:pt x="898" y="1823"/>
                  </a:lnTo>
                  <a:lnTo>
                    <a:pt x="904" y="1856"/>
                  </a:lnTo>
                  <a:lnTo>
                    <a:pt x="909" y="1891"/>
                  </a:lnTo>
                  <a:lnTo>
                    <a:pt x="886" y="1889"/>
                  </a:lnTo>
                  <a:lnTo>
                    <a:pt x="862" y="1889"/>
                  </a:lnTo>
                  <a:lnTo>
                    <a:pt x="839" y="1891"/>
                  </a:lnTo>
                  <a:lnTo>
                    <a:pt x="814" y="1892"/>
                  </a:lnTo>
                  <a:lnTo>
                    <a:pt x="792" y="1896"/>
                  </a:lnTo>
                  <a:lnTo>
                    <a:pt x="767" y="1899"/>
                  </a:lnTo>
                  <a:lnTo>
                    <a:pt x="744" y="1904"/>
                  </a:lnTo>
                  <a:lnTo>
                    <a:pt x="721" y="1909"/>
                  </a:lnTo>
                  <a:lnTo>
                    <a:pt x="698" y="1917"/>
                  </a:lnTo>
                  <a:lnTo>
                    <a:pt x="676" y="1925"/>
                  </a:lnTo>
                  <a:lnTo>
                    <a:pt x="653" y="1933"/>
                  </a:lnTo>
                  <a:lnTo>
                    <a:pt x="632" y="1945"/>
                  </a:lnTo>
                  <a:lnTo>
                    <a:pt x="612" y="1958"/>
                  </a:lnTo>
                  <a:lnTo>
                    <a:pt x="592" y="1971"/>
                  </a:lnTo>
                  <a:lnTo>
                    <a:pt x="573" y="1988"/>
                  </a:lnTo>
                  <a:lnTo>
                    <a:pt x="555" y="2004"/>
                  </a:lnTo>
                  <a:lnTo>
                    <a:pt x="553" y="1794"/>
                  </a:lnTo>
                  <a:lnTo>
                    <a:pt x="553" y="1593"/>
                  </a:lnTo>
                  <a:lnTo>
                    <a:pt x="543" y="1393"/>
                  </a:lnTo>
                  <a:lnTo>
                    <a:pt x="521" y="1179"/>
                  </a:lnTo>
                  <a:lnTo>
                    <a:pt x="507" y="1130"/>
                  </a:lnTo>
                  <a:lnTo>
                    <a:pt x="503" y="1075"/>
                  </a:lnTo>
                  <a:lnTo>
                    <a:pt x="498" y="1023"/>
                  </a:lnTo>
                  <a:lnTo>
                    <a:pt x="483" y="975"/>
                  </a:lnTo>
                  <a:lnTo>
                    <a:pt x="472" y="893"/>
                  </a:lnTo>
                  <a:lnTo>
                    <a:pt x="462" y="809"/>
                  </a:lnTo>
                  <a:lnTo>
                    <a:pt x="450" y="725"/>
                  </a:lnTo>
                  <a:lnTo>
                    <a:pt x="439" y="640"/>
                  </a:lnTo>
                  <a:lnTo>
                    <a:pt x="427" y="554"/>
                  </a:lnTo>
                  <a:lnTo>
                    <a:pt x="416" y="469"/>
                  </a:lnTo>
                  <a:lnTo>
                    <a:pt x="405" y="382"/>
                  </a:lnTo>
                  <a:lnTo>
                    <a:pt x="392" y="294"/>
                  </a:lnTo>
                  <a:lnTo>
                    <a:pt x="377" y="276"/>
                  </a:lnTo>
                  <a:lnTo>
                    <a:pt x="375" y="252"/>
                  </a:lnTo>
                  <a:lnTo>
                    <a:pt x="374" y="227"/>
                  </a:lnTo>
                  <a:lnTo>
                    <a:pt x="357" y="207"/>
                  </a:lnTo>
                  <a:lnTo>
                    <a:pt x="359" y="186"/>
                  </a:lnTo>
                  <a:lnTo>
                    <a:pt x="357" y="160"/>
                  </a:lnTo>
                  <a:lnTo>
                    <a:pt x="351" y="135"/>
                  </a:lnTo>
                  <a:lnTo>
                    <a:pt x="338" y="114"/>
                  </a:lnTo>
                  <a:lnTo>
                    <a:pt x="326" y="115"/>
                  </a:lnTo>
                  <a:lnTo>
                    <a:pt x="320" y="122"/>
                  </a:lnTo>
                  <a:lnTo>
                    <a:pt x="313" y="132"/>
                  </a:lnTo>
                  <a:lnTo>
                    <a:pt x="310" y="142"/>
                  </a:lnTo>
                  <a:lnTo>
                    <a:pt x="318" y="178"/>
                  </a:lnTo>
                  <a:lnTo>
                    <a:pt x="326" y="212"/>
                  </a:lnTo>
                  <a:lnTo>
                    <a:pt x="334" y="245"/>
                  </a:lnTo>
                  <a:lnTo>
                    <a:pt x="343" y="278"/>
                  </a:lnTo>
                  <a:lnTo>
                    <a:pt x="351" y="311"/>
                  </a:lnTo>
                  <a:lnTo>
                    <a:pt x="357" y="345"/>
                  </a:lnTo>
                  <a:lnTo>
                    <a:pt x="364" y="380"/>
                  </a:lnTo>
                  <a:lnTo>
                    <a:pt x="369" y="416"/>
                  </a:lnTo>
                  <a:lnTo>
                    <a:pt x="382" y="502"/>
                  </a:lnTo>
                  <a:lnTo>
                    <a:pt x="395" y="587"/>
                  </a:lnTo>
                  <a:lnTo>
                    <a:pt x="405" y="674"/>
                  </a:lnTo>
                  <a:lnTo>
                    <a:pt x="416" y="761"/>
                  </a:lnTo>
                  <a:lnTo>
                    <a:pt x="426" y="848"/>
                  </a:lnTo>
                  <a:lnTo>
                    <a:pt x="437" y="934"/>
                  </a:lnTo>
                  <a:lnTo>
                    <a:pt x="450" y="1018"/>
                  </a:lnTo>
                  <a:lnTo>
                    <a:pt x="467" y="1100"/>
                  </a:lnTo>
                  <a:lnTo>
                    <a:pt x="481" y="1189"/>
                  </a:lnTo>
                  <a:lnTo>
                    <a:pt x="494" y="1276"/>
                  </a:lnTo>
                  <a:lnTo>
                    <a:pt x="503" y="1363"/>
                  </a:lnTo>
                  <a:lnTo>
                    <a:pt x="506" y="1457"/>
                  </a:lnTo>
                  <a:lnTo>
                    <a:pt x="506" y="1473"/>
                  </a:lnTo>
                  <a:lnTo>
                    <a:pt x="480" y="1406"/>
                  </a:lnTo>
                  <a:lnTo>
                    <a:pt x="458" y="1338"/>
                  </a:lnTo>
                  <a:lnTo>
                    <a:pt x="437" y="1271"/>
                  </a:lnTo>
                  <a:lnTo>
                    <a:pt x="419" y="1204"/>
                  </a:lnTo>
                  <a:lnTo>
                    <a:pt x="400" y="1138"/>
                  </a:lnTo>
                  <a:lnTo>
                    <a:pt x="383" y="1072"/>
                  </a:lnTo>
                  <a:lnTo>
                    <a:pt x="365" y="1006"/>
                  </a:lnTo>
                  <a:lnTo>
                    <a:pt x="346" y="940"/>
                  </a:lnTo>
                  <a:lnTo>
                    <a:pt x="338" y="959"/>
                  </a:lnTo>
                  <a:lnTo>
                    <a:pt x="354" y="1036"/>
                  </a:lnTo>
                  <a:lnTo>
                    <a:pt x="370" y="1113"/>
                  </a:lnTo>
                  <a:lnTo>
                    <a:pt x="390" y="1189"/>
                  </a:lnTo>
                  <a:lnTo>
                    <a:pt x="411" y="1264"/>
                  </a:lnTo>
                  <a:lnTo>
                    <a:pt x="432" y="1338"/>
                  </a:lnTo>
                  <a:lnTo>
                    <a:pt x="457" y="1412"/>
                  </a:lnTo>
                  <a:lnTo>
                    <a:pt x="481" y="1485"/>
                  </a:lnTo>
                  <a:lnTo>
                    <a:pt x="509" y="1555"/>
                  </a:lnTo>
                  <a:lnTo>
                    <a:pt x="509" y="1601"/>
                  </a:lnTo>
                  <a:lnTo>
                    <a:pt x="512" y="1651"/>
                  </a:lnTo>
                  <a:lnTo>
                    <a:pt x="517" y="1705"/>
                  </a:lnTo>
                  <a:lnTo>
                    <a:pt x="516" y="1757"/>
                  </a:lnTo>
                  <a:lnTo>
                    <a:pt x="509" y="1757"/>
                  </a:lnTo>
                  <a:lnTo>
                    <a:pt x="488" y="1710"/>
                  </a:lnTo>
                  <a:lnTo>
                    <a:pt x="468" y="1660"/>
                  </a:lnTo>
                  <a:lnTo>
                    <a:pt x="450" y="1610"/>
                  </a:lnTo>
                  <a:lnTo>
                    <a:pt x="432" y="1557"/>
                  </a:lnTo>
                  <a:lnTo>
                    <a:pt x="416" y="1504"/>
                  </a:lnTo>
                  <a:lnTo>
                    <a:pt x="400" y="1452"/>
                  </a:lnTo>
                  <a:lnTo>
                    <a:pt x="383" y="1399"/>
                  </a:lnTo>
                  <a:lnTo>
                    <a:pt x="369" y="1347"/>
                  </a:lnTo>
                  <a:lnTo>
                    <a:pt x="357" y="1332"/>
                  </a:lnTo>
                  <a:lnTo>
                    <a:pt x="356" y="1370"/>
                  </a:lnTo>
                  <a:lnTo>
                    <a:pt x="359" y="1407"/>
                  </a:lnTo>
                  <a:lnTo>
                    <a:pt x="365" y="1444"/>
                  </a:lnTo>
                  <a:lnTo>
                    <a:pt x="375" y="1481"/>
                  </a:lnTo>
                  <a:lnTo>
                    <a:pt x="387" y="1516"/>
                  </a:lnTo>
                  <a:lnTo>
                    <a:pt x="400" y="1552"/>
                  </a:lnTo>
                  <a:lnTo>
                    <a:pt x="413" y="1587"/>
                  </a:lnTo>
                  <a:lnTo>
                    <a:pt x="427" y="1621"/>
                  </a:lnTo>
                  <a:lnTo>
                    <a:pt x="431" y="1642"/>
                  </a:lnTo>
                  <a:lnTo>
                    <a:pt x="439" y="1665"/>
                  </a:lnTo>
                  <a:lnTo>
                    <a:pt x="449" y="1687"/>
                  </a:lnTo>
                  <a:lnTo>
                    <a:pt x="460" y="1708"/>
                  </a:lnTo>
                  <a:lnTo>
                    <a:pt x="472" y="1730"/>
                  </a:lnTo>
                  <a:lnTo>
                    <a:pt x="480" y="1753"/>
                  </a:lnTo>
                  <a:lnTo>
                    <a:pt x="486" y="1774"/>
                  </a:lnTo>
                  <a:lnTo>
                    <a:pt x="490" y="1797"/>
                  </a:lnTo>
                  <a:lnTo>
                    <a:pt x="512" y="1807"/>
                  </a:lnTo>
                  <a:lnTo>
                    <a:pt x="517" y="1825"/>
                  </a:lnTo>
                  <a:lnTo>
                    <a:pt x="516" y="1848"/>
                  </a:lnTo>
                  <a:lnTo>
                    <a:pt x="516" y="1868"/>
                  </a:lnTo>
                  <a:lnTo>
                    <a:pt x="509" y="1869"/>
                  </a:lnTo>
                  <a:lnTo>
                    <a:pt x="503" y="1869"/>
                  </a:lnTo>
                  <a:lnTo>
                    <a:pt x="496" y="1866"/>
                  </a:lnTo>
                  <a:lnTo>
                    <a:pt x="490" y="1863"/>
                  </a:lnTo>
                  <a:lnTo>
                    <a:pt x="483" y="1858"/>
                  </a:lnTo>
                  <a:lnTo>
                    <a:pt x="476" y="1854"/>
                  </a:lnTo>
                  <a:lnTo>
                    <a:pt x="470" y="1851"/>
                  </a:lnTo>
                  <a:lnTo>
                    <a:pt x="462" y="1851"/>
                  </a:lnTo>
                  <a:lnTo>
                    <a:pt x="445" y="1845"/>
                  </a:lnTo>
                  <a:lnTo>
                    <a:pt x="427" y="1838"/>
                  </a:lnTo>
                  <a:lnTo>
                    <a:pt x="411" y="1833"/>
                  </a:lnTo>
                  <a:lnTo>
                    <a:pt x="395" y="1828"/>
                  </a:lnTo>
                  <a:lnTo>
                    <a:pt x="378" y="1823"/>
                  </a:lnTo>
                  <a:lnTo>
                    <a:pt x="361" y="1820"/>
                  </a:lnTo>
                  <a:lnTo>
                    <a:pt x="344" y="1817"/>
                  </a:lnTo>
                  <a:lnTo>
                    <a:pt x="328" y="1813"/>
                  </a:lnTo>
                  <a:lnTo>
                    <a:pt x="310" y="1810"/>
                  </a:lnTo>
                  <a:lnTo>
                    <a:pt x="292" y="1808"/>
                  </a:lnTo>
                  <a:lnTo>
                    <a:pt x="274" y="1808"/>
                  </a:lnTo>
                  <a:lnTo>
                    <a:pt x="258" y="1807"/>
                  </a:lnTo>
                  <a:lnTo>
                    <a:pt x="238" y="1807"/>
                  </a:lnTo>
                  <a:lnTo>
                    <a:pt x="220" y="1807"/>
                  </a:lnTo>
                  <a:lnTo>
                    <a:pt x="202" y="1807"/>
                  </a:lnTo>
                  <a:lnTo>
                    <a:pt x="183" y="1808"/>
                  </a:lnTo>
                  <a:lnTo>
                    <a:pt x="215" y="1730"/>
                  </a:lnTo>
                  <a:lnTo>
                    <a:pt x="236" y="1646"/>
                  </a:lnTo>
                  <a:lnTo>
                    <a:pt x="246" y="1559"/>
                  </a:lnTo>
                  <a:lnTo>
                    <a:pt x="250" y="1470"/>
                  </a:lnTo>
                  <a:lnTo>
                    <a:pt x="246" y="1383"/>
                  </a:lnTo>
                  <a:lnTo>
                    <a:pt x="240" y="1294"/>
                  </a:lnTo>
                  <a:lnTo>
                    <a:pt x="233" y="1208"/>
                  </a:lnTo>
                  <a:lnTo>
                    <a:pt x="228" y="1128"/>
                  </a:lnTo>
                  <a:lnTo>
                    <a:pt x="223" y="1082"/>
                  </a:lnTo>
                  <a:lnTo>
                    <a:pt x="217" y="1034"/>
                  </a:lnTo>
                  <a:lnTo>
                    <a:pt x="209" y="987"/>
                  </a:lnTo>
                  <a:lnTo>
                    <a:pt x="199" y="939"/>
                  </a:lnTo>
                  <a:lnTo>
                    <a:pt x="187" y="890"/>
                  </a:lnTo>
                  <a:lnTo>
                    <a:pt x="178" y="840"/>
                  </a:lnTo>
                  <a:lnTo>
                    <a:pt x="170" y="793"/>
                  </a:lnTo>
                  <a:lnTo>
                    <a:pt x="163" y="745"/>
                  </a:lnTo>
                  <a:lnTo>
                    <a:pt x="148" y="696"/>
                  </a:lnTo>
                  <a:lnTo>
                    <a:pt x="137" y="645"/>
                  </a:lnTo>
                  <a:lnTo>
                    <a:pt x="127" y="594"/>
                  </a:lnTo>
                  <a:lnTo>
                    <a:pt x="121" y="541"/>
                  </a:lnTo>
                  <a:lnTo>
                    <a:pt x="112" y="488"/>
                  </a:lnTo>
                  <a:lnTo>
                    <a:pt x="103" y="437"/>
                  </a:lnTo>
                  <a:lnTo>
                    <a:pt x="88" y="387"/>
                  </a:lnTo>
                  <a:lnTo>
                    <a:pt x="70" y="339"/>
                  </a:lnTo>
                  <a:lnTo>
                    <a:pt x="58" y="296"/>
                  </a:lnTo>
                  <a:lnTo>
                    <a:pt x="49" y="253"/>
                  </a:lnTo>
                  <a:lnTo>
                    <a:pt x="39" y="211"/>
                  </a:lnTo>
                  <a:lnTo>
                    <a:pt x="31" y="168"/>
                  </a:lnTo>
                  <a:lnTo>
                    <a:pt x="23" y="127"/>
                  </a:lnTo>
                  <a:lnTo>
                    <a:pt x="14" y="84"/>
                  </a:lnTo>
                  <a:lnTo>
                    <a:pt x="6" y="43"/>
                  </a:lnTo>
                  <a:lnTo>
                    <a:pt x="0" y="0"/>
                  </a:lnTo>
                  <a:lnTo>
                    <a:pt x="18" y="2"/>
                  </a:lnTo>
                  <a:lnTo>
                    <a:pt x="36" y="4"/>
                  </a:lnTo>
                  <a:lnTo>
                    <a:pt x="54" y="8"/>
                  </a:lnTo>
                  <a:lnTo>
                    <a:pt x="70" y="13"/>
                  </a:lnTo>
                  <a:lnTo>
                    <a:pt x="88" y="20"/>
                  </a:lnTo>
                  <a:lnTo>
                    <a:pt x="106" y="27"/>
                  </a:lnTo>
                  <a:lnTo>
                    <a:pt x="122" y="33"/>
                  </a:lnTo>
                  <a:lnTo>
                    <a:pt x="140" y="38"/>
                  </a:lnTo>
                  <a:lnTo>
                    <a:pt x="158" y="43"/>
                  </a:lnTo>
                  <a:lnTo>
                    <a:pt x="174" y="48"/>
                  </a:lnTo>
                  <a:lnTo>
                    <a:pt x="192" y="50"/>
                  </a:lnTo>
                  <a:lnTo>
                    <a:pt x="209" y="51"/>
                  </a:lnTo>
                  <a:lnTo>
                    <a:pt x="225" y="50"/>
                  </a:lnTo>
                  <a:lnTo>
                    <a:pt x="243" y="45"/>
                  </a:lnTo>
                  <a:lnTo>
                    <a:pt x="259" y="38"/>
                  </a:lnTo>
                  <a:lnTo>
                    <a:pt x="276" y="28"/>
                  </a:lnTo>
                  <a:close/>
                </a:path>
              </a:pathLst>
            </a:custGeom>
            <a:solidFill>
              <a:srgbClr val="BF7F3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1" name="Freeform 9"/>
            <p:cNvSpPr>
              <a:spLocks/>
            </p:cNvSpPr>
            <p:nvPr/>
          </p:nvSpPr>
          <p:spPr bwMode="auto">
            <a:xfrm>
              <a:off x="1042" y="2350"/>
              <a:ext cx="16" cy="516"/>
            </a:xfrm>
            <a:custGeom>
              <a:avLst/>
              <a:gdLst/>
              <a:ahLst/>
              <a:cxnLst>
                <a:cxn ang="0">
                  <a:pos x="26" y="18"/>
                </a:cxn>
                <a:cxn ang="0">
                  <a:pos x="23" y="182"/>
                </a:cxn>
                <a:cxn ang="0">
                  <a:pos x="18" y="335"/>
                </a:cxn>
                <a:cxn ang="0">
                  <a:pos x="13" y="488"/>
                </a:cxn>
                <a:cxn ang="0">
                  <a:pos x="5" y="654"/>
                </a:cxn>
                <a:cxn ang="0">
                  <a:pos x="10" y="693"/>
                </a:cxn>
                <a:cxn ang="0">
                  <a:pos x="15" y="735"/>
                </a:cxn>
                <a:cxn ang="0">
                  <a:pos x="17" y="777"/>
                </a:cxn>
                <a:cxn ang="0">
                  <a:pos x="17" y="822"/>
                </a:cxn>
                <a:cxn ang="0">
                  <a:pos x="20" y="876"/>
                </a:cxn>
                <a:cxn ang="0">
                  <a:pos x="28" y="930"/>
                </a:cxn>
                <a:cxn ang="0">
                  <a:pos x="33" y="983"/>
                </a:cxn>
                <a:cxn ang="0">
                  <a:pos x="26" y="1032"/>
                </a:cxn>
                <a:cxn ang="0">
                  <a:pos x="18" y="979"/>
                </a:cxn>
                <a:cxn ang="0">
                  <a:pos x="12" y="922"/>
                </a:cxn>
                <a:cxn ang="0">
                  <a:pos x="7" y="863"/>
                </a:cxn>
                <a:cxn ang="0">
                  <a:pos x="5" y="807"/>
                </a:cxn>
                <a:cxn ang="0">
                  <a:pos x="0" y="608"/>
                </a:cxn>
                <a:cxn ang="0">
                  <a:pos x="2" y="404"/>
                </a:cxn>
                <a:cxn ang="0">
                  <a:pos x="7" y="200"/>
                </a:cxn>
                <a:cxn ang="0">
                  <a:pos x="10" y="0"/>
                </a:cxn>
                <a:cxn ang="0">
                  <a:pos x="26" y="18"/>
                </a:cxn>
              </a:cxnLst>
              <a:rect l="0" t="0" r="r" b="b"/>
              <a:pathLst>
                <a:path w="33" h="1032">
                  <a:moveTo>
                    <a:pt x="26" y="18"/>
                  </a:moveTo>
                  <a:lnTo>
                    <a:pt x="23" y="182"/>
                  </a:lnTo>
                  <a:lnTo>
                    <a:pt x="18" y="335"/>
                  </a:lnTo>
                  <a:lnTo>
                    <a:pt x="13" y="488"/>
                  </a:lnTo>
                  <a:lnTo>
                    <a:pt x="5" y="654"/>
                  </a:lnTo>
                  <a:lnTo>
                    <a:pt x="10" y="693"/>
                  </a:lnTo>
                  <a:lnTo>
                    <a:pt x="15" y="735"/>
                  </a:lnTo>
                  <a:lnTo>
                    <a:pt x="17" y="777"/>
                  </a:lnTo>
                  <a:lnTo>
                    <a:pt x="17" y="822"/>
                  </a:lnTo>
                  <a:lnTo>
                    <a:pt x="20" y="876"/>
                  </a:lnTo>
                  <a:lnTo>
                    <a:pt x="28" y="930"/>
                  </a:lnTo>
                  <a:lnTo>
                    <a:pt x="33" y="983"/>
                  </a:lnTo>
                  <a:lnTo>
                    <a:pt x="26" y="1032"/>
                  </a:lnTo>
                  <a:lnTo>
                    <a:pt x="18" y="979"/>
                  </a:lnTo>
                  <a:lnTo>
                    <a:pt x="12" y="922"/>
                  </a:lnTo>
                  <a:lnTo>
                    <a:pt x="7" y="863"/>
                  </a:lnTo>
                  <a:lnTo>
                    <a:pt x="5" y="807"/>
                  </a:lnTo>
                  <a:lnTo>
                    <a:pt x="0" y="608"/>
                  </a:lnTo>
                  <a:lnTo>
                    <a:pt x="2" y="404"/>
                  </a:lnTo>
                  <a:lnTo>
                    <a:pt x="7" y="200"/>
                  </a:lnTo>
                  <a:lnTo>
                    <a:pt x="10" y="0"/>
                  </a:lnTo>
                  <a:lnTo>
                    <a:pt x="2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40" name="Freeform 8"/>
            <p:cNvSpPr>
              <a:spLocks/>
            </p:cNvSpPr>
            <p:nvPr/>
          </p:nvSpPr>
          <p:spPr bwMode="auto">
            <a:xfrm>
              <a:off x="941" y="2710"/>
              <a:ext cx="62" cy="293"/>
            </a:xfrm>
            <a:custGeom>
              <a:avLst/>
              <a:gdLst/>
              <a:ahLst/>
              <a:cxnLst>
                <a:cxn ang="0">
                  <a:pos x="17" y="568"/>
                </a:cxn>
                <a:cxn ang="0">
                  <a:pos x="0" y="587"/>
                </a:cxn>
                <a:cxn ang="0">
                  <a:pos x="2" y="560"/>
                </a:cxn>
                <a:cxn ang="0">
                  <a:pos x="14" y="534"/>
                </a:cxn>
                <a:cxn ang="0">
                  <a:pos x="25" y="506"/>
                </a:cxn>
                <a:cxn ang="0">
                  <a:pos x="31" y="476"/>
                </a:cxn>
                <a:cxn ang="0">
                  <a:pos x="53" y="421"/>
                </a:cxn>
                <a:cxn ang="0">
                  <a:pos x="71" y="363"/>
                </a:cxn>
                <a:cxn ang="0">
                  <a:pos x="85" y="304"/>
                </a:cxn>
                <a:cxn ang="0">
                  <a:pos x="97" y="243"/>
                </a:cxn>
                <a:cxn ang="0">
                  <a:pos x="107" y="182"/>
                </a:cxn>
                <a:cxn ang="0">
                  <a:pos x="113" y="121"/>
                </a:cxn>
                <a:cxn ang="0">
                  <a:pos x="116" y="61"/>
                </a:cxn>
                <a:cxn ang="0">
                  <a:pos x="118" y="0"/>
                </a:cxn>
                <a:cxn ang="0">
                  <a:pos x="125" y="72"/>
                </a:cxn>
                <a:cxn ang="0">
                  <a:pos x="125" y="144"/>
                </a:cxn>
                <a:cxn ang="0">
                  <a:pos x="118" y="217"/>
                </a:cxn>
                <a:cxn ang="0">
                  <a:pos x="105" y="289"/>
                </a:cxn>
                <a:cxn ang="0">
                  <a:pos x="89" y="360"/>
                </a:cxn>
                <a:cxn ang="0">
                  <a:pos x="67" y="430"/>
                </a:cxn>
                <a:cxn ang="0">
                  <a:pos x="45" y="501"/>
                </a:cxn>
                <a:cxn ang="0">
                  <a:pos x="17" y="568"/>
                </a:cxn>
              </a:cxnLst>
              <a:rect l="0" t="0" r="r" b="b"/>
              <a:pathLst>
                <a:path w="125" h="587">
                  <a:moveTo>
                    <a:pt x="17" y="568"/>
                  </a:moveTo>
                  <a:lnTo>
                    <a:pt x="0" y="587"/>
                  </a:lnTo>
                  <a:lnTo>
                    <a:pt x="2" y="560"/>
                  </a:lnTo>
                  <a:lnTo>
                    <a:pt x="14" y="534"/>
                  </a:lnTo>
                  <a:lnTo>
                    <a:pt x="25" y="506"/>
                  </a:lnTo>
                  <a:lnTo>
                    <a:pt x="31" y="476"/>
                  </a:lnTo>
                  <a:lnTo>
                    <a:pt x="53" y="421"/>
                  </a:lnTo>
                  <a:lnTo>
                    <a:pt x="71" y="363"/>
                  </a:lnTo>
                  <a:lnTo>
                    <a:pt x="85" y="304"/>
                  </a:lnTo>
                  <a:lnTo>
                    <a:pt x="97" y="243"/>
                  </a:lnTo>
                  <a:lnTo>
                    <a:pt x="107" y="182"/>
                  </a:lnTo>
                  <a:lnTo>
                    <a:pt x="113" y="121"/>
                  </a:lnTo>
                  <a:lnTo>
                    <a:pt x="116" y="61"/>
                  </a:lnTo>
                  <a:lnTo>
                    <a:pt x="118" y="0"/>
                  </a:lnTo>
                  <a:lnTo>
                    <a:pt x="125" y="72"/>
                  </a:lnTo>
                  <a:lnTo>
                    <a:pt x="125" y="144"/>
                  </a:lnTo>
                  <a:lnTo>
                    <a:pt x="118" y="217"/>
                  </a:lnTo>
                  <a:lnTo>
                    <a:pt x="105" y="289"/>
                  </a:lnTo>
                  <a:lnTo>
                    <a:pt x="89" y="360"/>
                  </a:lnTo>
                  <a:lnTo>
                    <a:pt x="67" y="430"/>
                  </a:lnTo>
                  <a:lnTo>
                    <a:pt x="45" y="501"/>
                  </a:lnTo>
                  <a:lnTo>
                    <a:pt x="17" y="5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39" name="Freeform 7"/>
            <p:cNvSpPr>
              <a:spLocks/>
            </p:cNvSpPr>
            <p:nvPr/>
          </p:nvSpPr>
          <p:spPr bwMode="auto">
            <a:xfrm>
              <a:off x="467" y="2967"/>
              <a:ext cx="411" cy="143"/>
            </a:xfrm>
            <a:custGeom>
              <a:avLst/>
              <a:gdLst/>
              <a:ahLst/>
              <a:cxnLst>
                <a:cxn ang="0">
                  <a:pos x="802" y="64"/>
                </a:cxn>
                <a:cxn ang="0">
                  <a:pos x="818" y="78"/>
                </a:cxn>
                <a:cxn ang="0">
                  <a:pos x="821" y="97"/>
                </a:cxn>
                <a:cxn ang="0">
                  <a:pos x="823" y="125"/>
                </a:cxn>
                <a:cxn ang="0">
                  <a:pos x="821" y="153"/>
                </a:cxn>
                <a:cxn ang="0">
                  <a:pos x="805" y="170"/>
                </a:cxn>
                <a:cxn ang="0">
                  <a:pos x="767" y="178"/>
                </a:cxn>
                <a:cxn ang="0">
                  <a:pos x="720" y="193"/>
                </a:cxn>
                <a:cxn ang="0">
                  <a:pos x="671" y="204"/>
                </a:cxn>
                <a:cxn ang="0">
                  <a:pos x="619" y="214"/>
                </a:cxn>
                <a:cxn ang="0">
                  <a:pos x="568" y="222"/>
                </a:cxn>
                <a:cxn ang="0">
                  <a:pos x="516" y="232"/>
                </a:cxn>
                <a:cxn ang="0">
                  <a:pos x="465" y="244"/>
                </a:cxn>
                <a:cxn ang="0">
                  <a:pos x="416" y="258"/>
                </a:cxn>
                <a:cxn ang="0">
                  <a:pos x="369" y="271"/>
                </a:cxn>
                <a:cxn ang="0">
                  <a:pos x="317" y="278"/>
                </a:cxn>
                <a:cxn ang="0">
                  <a:pos x="264" y="285"/>
                </a:cxn>
                <a:cxn ang="0">
                  <a:pos x="212" y="286"/>
                </a:cxn>
                <a:cxn ang="0">
                  <a:pos x="160" y="286"/>
                </a:cxn>
                <a:cxn ang="0">
                  <a:pos x="109" y="278"/>
                </a:cxn>
                <a:cxn ang="0">
                  <a:pos x="64" y="263"/>
                </a:cxn>
                <a:cxn ang="0">
                  <a:pos x="19" y="240"/>
                </a:cxn>
                <a:cxn ang="0">
                  <a:pos x="28" y="204"/>
                </a:cxn>
                <a:cxn ang="0">
                  <a:pos x="88" y="171"/>
                </a:cxn>
                <a:cxn ang="0">
                  <a:pos x="150" y="147"/>
                </a:cxn>
                <a:cxn ang="0">
                  <a:pos x="214" y="125"/>
                </a:cxn>
                <a:cxn ang="0">
                  <a:pos x="258" y="130"/>
                </a:cxn>
                <a:cxn ang="0">
                  <a:pos x="286" y="147"/>
                </a:cxn>
                <a:cxn ang="0">
                  <a:pos x="318" y="153"/>
                </a:cxn>
                <a:cxn ang="0">
                  <a:pos x="349" y="158"/>
                </a:cxn>
                <a:cxn ang="0">
                  <a:pos x="382" y="181"/>
                </a:cxn>
                <a:cxn ang="0">
                  <a:pos x="392" y="165"/>
                </a:cxn>
                <a:cxn ang="0">
                  <a:pos x="393" y="148"/>
                </a:cxn>
                <a:cxn ang="0">
                  <a:pos x="366" y="140"/>
                </a:cxn>
                <a:cxn ang="0">
                  <a:pos x="338" y="132"/>
                </a:cxn>
                <a:cxn ang="0">
                  <a:pos x="310" y="122"/>
                </a:cxn>
                <a:cxn ang="0">
                  <a:pos x="284" y="109"/>
                </a:cxn>
                <a:cxn ang="0">
                  <a:pos x="325" y="101"/>
                </a:cxn>
                <a:cxn ang="0">
                  <a:pos x="369" y="115"/>
                </a:cxn>
                <a:cxn ang="0">
                  <a:pos x="413" y="130"/>
                </a:cxn>
                <a:cxn ang="0">
                  <a:pos x="459" y="127"/>
                </a:cxn>
                <a:cxn ang="0">
                  <a:pos x="447" y="114"/>
                </a:cxn>
                <a:cxn ang="0">
                  <a:pos x="431" y="104"/>
                </a:cxn>
                <a:cxn ang="0">
                  <a:pos x="415" y="96"/>
                </a:cxn>
                <a:cxn ang="0">
                  <a:pos x="398" y="87"/>
                </a:cxn>
                <a:cxn ang="0">
                  <a:pos x="382" y="84"/>
                </a:cxn>
                <a:cxn ang="0">
                  <a:pos x="364" y="78"/>
                </a:cxn>
                <a:cxn ang="0">
                  <a:pos x="351" y="68"/>
                </a:cxn>
                <a:cxn ang="0">
                  <a:pos x="349" y="54"/>
                </a:cxn>
                <a:cxn ang="0">
                  <a:pos x="398" y="30"/>
                </a:cxn>
                <a:cxn ang="0">
                  <a:pos x="452" y="12"/>
                </a:cxn>
                <a:cxn ang="0">
                  <a:pos x="511" y="2"/>
                </a:cxn>
                <a:cxn ang="0">
                  <a:pos x="570" y="0"/>
                </a:cxn>
                <a:cxn ang="0">
                  <a:pos x="630" y="7"/>
                </a:cxn>
                <a:cxn ang="0">
                  <a:pos x="689" y="20"/>
                </a:cxn>
                <a:cxn ang="0">
                  <a:pos x="743" y="40"/>
                </a:cxn>
                <a:cxn ang="0">
                  <a:pos x="790" y="66"/>
                </a:cxn>
              </a:cxnLst>
              <a:rect l="0" t="0" r="r" b="b"/>
              <a:pathLst>
                <a:path w="823" h="286">
                  <a:moveTo>
                    <a:pt x="790" y="66"/>
                  </a:moveTo>
                  <a:lnTo>
                    <a:pt x="802" y="64"/>
                  </a:lnTo>
                  <a:lnTo>
                    <a:pt x="811" y="69"/>
                  </a:lnTo>
                  <a:lnTo>
                    <a:pt x="818" y="78"/>
                  </a:lnTo>
                  <a:lnTo>
                    <a:pt x="821" y="87"/>
                  </a:lnTo>
                  <a:lnTo>
                    <a:pt x="821" y="97"/>
                  </a:lnTo>
                  <a:lnTo>
                    <a:pt x="821" y="110"/>
                  </a:lnTo>
                  <a:lnTo>
                    <a:pt x="823" y="125"/>
                  </a:lnTo>
                  <a:lnTo>
                    <a:pt x="823" y="140"/>
                  </a:lnTo>
                  <a:lnTo>
                    <a:pt x="821" y="153"/>
                  </a:lnTo>
                  <a:lnTo>
                    <a:pt x="815" y="163"/>
                  </a:lnTo>
                  <a:lnTo>
                    <a:pt x="805" y="170"/>
                  </a:lnTo>
                  <a:lnTo>
                    <a:pt x="790" y="170"/>
                  </a:lnTo>
                  <a:lnTo>
                    <a:pt x="767" y="178"/>
                  </a:lnTo>
                  <a:lnTo>
                    <a:pt x="744" y="186"/>
                  </a:lnTo>
                  <a:lnTo>
                    <a:pt x="720" y="193"/>
                  </a:lnTo>
                  <a:lnTo>
                    <a:pt x="695" y="199"/>
                  </a:lnTo>
                  <a:lnTo>
                    <a:pt x="671" y="204"/>
                  </a:lnTo>
                  <a:lnTo>
                    <a:pt x="645" y="209"/>
                  </a:lnTo>
                  <a:lnTo>
                    <a:pt x="619" y="214"/>
                  </a:lnTo>
                  <a:lnTo>
                    <a:pt x="594" y="219"/>
                  </a:lnTo>
                  <a:lnTo>
                    <a:pt x="568" y="222"/>
                  </a:lnTo>
                  <a:lnTo>
                    <a:pt x="542" y="227"/>
                  </a:lnTo>
                  <a:lnTo>
                    <a:pt x="516" y="232"/>
                  </a:lnTo>
                  <a:lnTo>
                    <a:pt x="490" y="237"/>
                  </a:lnTo>
                  <a:lnTo>
                    <a:pt x="465" y="244"/>
                  </a:lnTo>
                  <a:lnTo>
                    <a:pt x="441" y="252"/>
                  </a:lnTo>
                  <a:lnTo>
                    <a:pt x="416" y="258"/>
                  </a:lnTo>
                  <a:lnTo>
                    <a:pt x="393" y="268"/>
                  </a:lnTo>
                  <a:lnTo>
                    <a:pt x="369" y="271"/>
                  </a:lnTo>
                  <a:lnTo>
                    <a:pt x="343" y="275"/>
                  </a:lnTo>
                  <a:lnTo>
                    <a:pt x="317" y="278"/>
                  </a:lnTo>
                  <a:lnTo>
                    <a:pt x="290" y="281"/>
                  </a:lnTo>
                  <a:lnTo>
                    <a:pt x="264" y="285"/>
                  </a:lnTo>
                  <a:lnTo>
                    <a:pt x="238" y="286"/>
                  </a:lnTo>
                  <a:lnTo>
                    <a:pt x="212" y="286"/>
                  </a:lnTo>
                  <a:lnTo>
                    <a:pt x="186" y="286"/>
                  </a:lnTo>
                  <a:lnTo>
                    <a:pt x="160" y="286"/>
                  </a:lnTo>
                  <a:lnTo>
                    <a:pt x="135" y="283"/>
                  </a:lnTo>
                  <a:lnTo>
                    <a:pt x="109" y="278"/>
                  </a:lnTo>
                  <a:lnTo>
                    <a:pt x="86" y="271"/>
                  </a:lnTo>
                  <a:lnTo>
                    <a:pt x="64" y="263"/>
                  </a:lnTo>
                  <a:lnTo>
                    <a:pt x="41" y="253"/>
                  </a:lnTo>
                  <a:lnTo>
                    <a:pt x="19" y="240"/>
                  </a:lnTo>
                  <a:lnTo>
                    <a:pt x="0" y="225"/>
                  </a:lnTo>
                  <a:lnTo>
                    <a:pt x="28" y="204"/>
                  </a:lnTo>
                  <a:lnTo>
                    <a:pt x="57" y="186"/>
                  </a:lnTo>
                  <a:lnTo>
                    <a:pt x="88" y="171"/>
                  </a:lnTo>
                  <a:lnTo>
                    <a:pt x="119" y="158"/>
                  </a:lnTo>
                  <a:lnTo>
                    <a:pt x="150" y="147"/>
                  </a:lnTo>
                  <a:lnTo>
                    <a:pt x="181" y="135"/>
                  </a:lnTo>
                  <a:lnTo>
                    <a:pt x="214" y="125"/>
                  </a:lnTo>
                  <a:lnTo>
                    <a:pt x="245" y="115"/>
                  </a:lnTo>
                  <a:lnTo>
                    <a:pt x="258" y="130"/>
                  </a:lnTo>
                  <a:lnTo>
                    <a:pt x="271" y="140"/>
                  </a:lnTo>
                  <a:lnTo>
                    <a:pt x="286" y="147"/>
                  </a:lnTo>
                  <a:lnTo>
                    <a:pt x="302" y="151"/>
                  </a:lnTo>
                  <a:lnTo>
                    <a:pt x="318" y="153"/>
                  </a:lnTo>
                  <a:lnTo>
                    <a:pt x="335" y="156"/>
                  </a:lnTo>
                  <a:lnTo>
                    <a:pt x="349" y="158"/>
                  </a:lnTo>
                  <a:lnTo>
                    <a:pt x="366" y="163"/>
                  </a:lnTo>
                  <a:lnTo>
                    <a:pt x="382" y="181"/>
                  </a:lnTo>
                  <a:lnTo>
                    <a:pt x="387" y="173"/>
                  </a:lnTo>
                  <a:lnTo>
                    <a:pt x="392" y="165"/>
                  </a:lnTo>
                  <a:lnTo>
                    <a:pt x="395" y="158"/>
                  </a:lnTo>
                  <a:lnTo>
                    <a:pt x="393" y="148"/>
                  </a:lnTo>
                  <a:lnTo>
                    <a:pt x="380" y="143"/>
                  </a:lnTo>
                  <a:lnTo>
                    <a:pt x="366" y="140"/>
                  </a:lnTo>
                  <a:lnTo>
                    <a:pt x="353" y="135"/>
                  </a:lnTo>
                  <a:lnTo>
                    <a:pt x="338" y="132"/>
                  </a:lnTo>
                  <a:lnTo>
                    <a:pt x="325" y="127"/>
                  </a:lnTo>
                  <a:lnTo>
                    <a:pt x="310" y="122"/>
                  </a:lnTo>
                  <a:lnTo>
                    <a:pt x="297" y="115"/>
                  </a:lnTo>
                  <a:lnTo>
                    <a:pt x="284" y="109"/>
                  </a:lnTo>
                  <a:lnTo>
                    <a:pt x="304" y="101"/>
                  </a:lnTo>
                  <a:lnTo>
                    <a:pt x="325" y="101"/>
                  </a:lnTo>
                  <a:lnTo>
                    <a:pt x="346" y="107"/>
                  </a:lnTo>
                  <a:lnTo>
                    <a:pt x="369" y="115"/>
                  </a:lnTo>
                  <a:lnTo>
                    <a:pt x="390" y="124"/>
                  </a:lnTo>
                  <a:lnTo>
                    <a:pt x="413" y="130"/>
                  </a:lnTo>
                  <a:lnTo>
                    <a:pt x="436" y="133"/>
                  </a:lnTo>
                  <a:lnTo>
                    <a:pt x="459" y="127"/>
                  </a:lnTo>
                  <a:lnTo>
                    <a:pt x="454" y="120"/>
                  </a:lnTo>
                  <a:lnTo>
                    <a:pt x="447" y="114"/>
                  </a:lnTo>
                  <a:lnTo>
                    <a:pt x="439" y="109"/>
                  </a:lnTo>
                  <a:lnTo>
                    <a:pt x="431" y="104"/>
                  </a:lnTo>
                  <a:lnTo>
                    <a:pt x="423" y="101"/>
                  </a:lnTo>
                  <a:lnTo>
                    <a:pt x="415" y="96"/>
                  </a:lnTo>
                  <a:lnTo>
                    <a:pt x="406" y="92"/>
                  </a:lnTo>
                  <a:lnTo>
                    <a:pt x="398" y="87"/>
                  </a:lnTo>
                  <a:lnTo>
                    <a:pt x="390" y="86"/>
                  </a:lnTo>
                  <a:lnTo>
                    <a:pt x="382" y="84"/>
                  </a:lnTo>
                  <a:lnTo>
                    <a:pt x="372" y="81"/>
                  </a:lnTo>
                  <a:lnTo>
                    <a:pt x="364" y="78"/>
                  </a:lnTo>
                  <a:lnTo>
                    <a:pt x="356" y="73"/>
                  </a:lnTo>
                  <a:lnTo>
                    <a:pt x="351" y="68"/>
                  </a:lnTo>
                  <a:lnTo>
                    <a:pt x="348" y="61"/>
                  </a:lnTo>
                  <a:lnTo>
                    <a:pt x="349" y="54"/>
                  </a:lnTo>
                  <a:lnTo>
                    <a:pt x="372" y="41"/>
                  </a:lnTo>
                  <a:lnTo>
                    <a:pt x="398" y="30"/>
                  </a:lnTo>
                  <a:lnTo>
                    <a:pt x="424" y="20"/>
                  </a:lnTo>
                  <a:lnTo>
                    <a:pt x="452" y="12"/>
                  </a:lnTo>
                  <a:lnTo>
                    <a:pt x="480" y="7"/>
                  </a:lnTo>
                  <a:lnTo>
                    <a:pt x="511" y="2"/>
                  </a:lnTo>
                  <a:lnTo>
                    <a:pt x="540" y="0"/>
                  </a:lnTo>
                  <a:lnTo>
                    <a:pt x="570" y="0"/>
                  </a:lnTo>
                  <a:lnTo>
                    <a:pt x="601" y="4"/>
                  </a:lnTo>
                  <a:lnTo>
                    <a:pt x="630" y="7"/>
                  </a:lnTo>
                  <a:lnTo>
                    <a:pt x="659" y="12"/>
                  </a:lnTo>
                  <a:lnTo>
                    <a:pt x="689" y="20"/>
                  </a:lnTo>
                  <a:lnTo>
                    <a:pt x="717" y="28"/>
                  </a:lnTo>
                  <a:lnTo>
                    <a:pt x="743" y="40"/>
                  </a:lnTo>
                  <a:lnTo>
                    <a:pt x="767" y="51"/>
                  </a:lnTo>
                  <a:lnTo>
                    <a:pt x="790" y="66"/>
                  </a:lnTo>
                  <a:close/>
                </a:path>
              </a:pathLst>
            </a:custGeom>
            <a:solidFill>
              <a:srgbClr val="00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38" name="Freeform 6"/>
            <p:cNvSpPr>
              <a:spLocks/>
            </p:cNvSpPr>
            <p:nvPr/>
          </p:nvSpPr>
          <p:spPr bwMode="auto">
            <a:xfrm>
              <a:off x="894" y="3008"/>
              <a:ext cx="275" cy="154"/>
            </a:xfrm>
            <a:custGeom>
              <a:avLst/>
              <a:gdLst/>
              <a:ahLst/>
              <a:cxnLst>
                <a:cxn ang="0">
                  <a:pos x="530" y="163"/>
                </a:cxn>
                <a:cxn ang="0">
                  <a:pos x="539" y="180"/>
                </a:cxn>
                <a:cxn ang="0">
                  <a:pos x="543" y="199"/>
                </a:cxn>
                <a:cxn ang="0">
                  <a:pos x="547" y="221"/>
                </a:cxn>
                <a:cxn ang="0">
                  <a:pos x="550" y="242"/>
                </a:cxn>
                <a:cxn ang="0">
                  <a:pos x="539" y="263"/>
                </a:cxn>
                <a:cxn ang="0">
                  <a:pos x="511" y="262"/>
                </a:cxn>
                <a:cxn ang="0">
                  <a:pos x="481" y="262"/>
                </a:cxn>
                <a:cxn ang="0">
                  <a:pos x="454" y="263"/>
                </a:cxn>
                <a:cxn ang="0">
                  <a:pos x="426" y="265"/>
                </a:cxn>
                <a:cxn ang="0">
                  <a:pos x="398" y="267"/>
                </a:cxn>
                <a:cxn ang="0">
                  <a:pos x="372" y="270"/>
                </a:cxn>
                <a:cxn ang="0">
                  <a:pos x="344" y="275"/>
                </a:cxn>
                <a:cxn ang="0">
                  <a:pos x="316" y="278"/>
                </a:cxn>
                <a:cxn ang="0">
                  <a:pos x="289" y="283"/>
                </a:cxn>
                <a:cxn ang="0">
                  <a:pos x="261" y="288"/>
                </a:cxn>
                <a:cxn ang="0">
                  <a:pos x="235" y="293"/>
                </a:cxn>
                <a:cxn ang="0">
                  <a:pos x="207" y="296"/>
                </a:cxn>
                <a:cxn ang="0">
                  <a:pos x="179" y="300"/>
                </a:cxn>
                <a:cxn ang="0">
                  <a:pos x="152" y="303"/>
                </a:cxn>
                <a:cxn ang="0">
                  <a:pos x="122" y="306"/>
                </a:cxn>
                <a:cxn ang="0">
                  <a:pos x="94" y="308"/>
                </a:cxn>
                <a:cxn ang="0">
                  <a:pos x="6" y="301"/>
                </a:cxn>
                <a:cxn ang="0">
                  <a:pos x="0" y="263"/>
                </a:cxn>
                <a:cxn ang="0">
                  <a:pos x="6" y="232"/>
                </a:cxn>
                <a:cxn ang="0">
                  <a:pos x="16" y="203"/>
                </a:cxn>
                <a:cxn ang="0">
                  <a:pos x="29" y="170"/>
                </a:cxn>
                <a:cxn ang="0">
                  <a:pos x="32" y="152"/>
                </a:cxn>
                <a:cxn ang="0">
                  <a:pos x="41" y="135"/>
                </a:cxn>
                <a:cxn ang="0">
                  <a:pos x="47" y="119"/>
                </a:cxn>
                <a:cxn ang="0">
                  <a:pos x="45" y="99"/>
                </a:cxn>
                <a:cxn ang="0">
                  <a:pos x="60" y="89"/>
                </a:cxn>
                <a:cxn ang="0">
                  <a:pos x="73" y="78"/>
                </a:cxn>
                <a:cxn ang="0">
                  <a:pos x="88" y="68"/>
                </a:cxn>
                <a:cxn ang="0">
                  <a:pos x="101" y="56"/>
                </a:cxn>
                <a:cxn ang="0">
                  <a:pos x="116" y="46"/>
                </a:cxn>
                <a:cxn ang="0">
                  <a:pos x="132" y="37"/>
                </a:cxn>
                <a:cxn ang="0">
                  <a:pos x="147" y="30"/>
                </a:cxn>
                <a:cxn ang="0">
                  <a:pos x="165" y="27"/>
                </a:cxn>
                <a:cxn ang="0">
                  <a:pos x="186" y="17"/>
                </a:cxn>
                <a:cxn ang="0">
                  <a:pos x="209" y="10"/>
                </a:cxn>
                <a:cxn ang="0">
                  <a:pos x="233" y="5"/>
                </a:cxn>
                <a:cxn ang="0">
                  <a:pos x="258" y="2"/>
                </a:cxn>
                <a:cxn ang="0">
                  <a:pos x="284" y="0"/>
                </a:cxn>
                <a:cxn ang="0">
                  <a:pos x="307" y="0"/>
                </a:cxn>
                <a:cxn ang="0">
                  <a:pos x="330" y="2"/>
                </a:cxn>
                <a:cxn ang="0">
                  <a:pos x="349" y="5"/>
                </a:cxn>
                <a:cxn ang="0">
                  <a:pos x="372" y="25"/>
                </a:cxn>
                <a:cxn ang="0">
                  <a:pos x="396" y="43"/>
                </a:cxn>
                <a:cxn ang="0">
                  <a:pos x="421" y="61"/>
                </a:cxn>
                <a:cxn ang="0">
                  <a:pos x="445" y="79"/>
                </a:cxn>
                <a:cxn ang="0">
                  <a:pos x="468" y="97"/>
                </a:cxn>
                <a:cxn ang="0">
                  <a:pos x="491" y="117"/>
                </a:cxn>
                <a:cxn ang="0">
                  <a:pos x="511" y="139"/>
                </a:cxn>
                <a:cxn ang="0">
                  <a:pos x="530" y="163"/>
                </a:cxn>
              </a:cxnLst>
              <a:rect l="0" t="0" r="r" b="b"/>
              <a:pathLst>
                <a:path w="550" h="308">
                  <a:moveTo>
                    <a:pt x="530" y="163"/>
                  </a:moveTo>
                  <a:lnTo>
                    <a:pt x="539" y="180"/>
                  </a:lnTo>
                  <a:lnTo>
                    <a:pt x="543" y="199"/>
                  </a:lnTo>
                  <a:lnTo>
                    <a:pt x="547" y="221"/>
                  </a:lnTo>
                  <a:lnTo>
                    <a:pt x="550" y="242"/>
                  </a:lnTo>
                  <a:lnTo>
                    <a:pt x="539" y="263"/>
                  </a:lnTo>
                  <a:lnTo>
                    <a:pt x="511" y="262"/>
                  </a:lnTo>
                  <a:lnTo>
                    <a:pt x="481" y="262"/>
                  </a:lnTo>
                  <a:lnTo>
                    <a:pt x="454" y="263"/>
                  </a:lnTo>
                  <a:lnTo>
                    <a:pt x="426" y="265"/>
                  </a:lnTo>
                  <a:lnTo>
                    <a:pt x="398" y="267"/>
                  </a:lnTo>
                  <a:lnTo>
                    <a:pt x="372" y="270"/>
                  </a:lnTo>
                  <a:lnTo>
                    <a:pt x="344" y="275"/>
                  </a:lnTo>
                  <a:lnTo>
                    <a:pt x="316" y="278"/>
                  </a:lnTo>
                  <a:lnTo>
                    <a:pt x="289" y="283"/>
                  </a:lnTo>
                  <a:lnTo>
                    <a:pt x="261" y="288"/>
                  </a:lnTo>
                  <a:lnTo>
                    <a:pt x="235" y="293"/>
                  </a:lnTo>
                  <a:lnTo>
                    <a:pt x="207" y="296"/>
                  </a:lnTo>
                  <a:lnTo>
                    <a:pt x="179" y="300"/>
                  </a:lnTo>
                  <a:lnTo>
                    <a:pt x="152" y="303"/>
                  </a:lnTo>
                  <a:lnTo>
                    <a:pt x="122" y="306"/>
                  </a:lnTo>
                  <a:lnTo>
                    <a:pt x="94" y="308"/>
                  </a:lnTo>
                  <a:lnTo>
                    <a:pt x="6" y="301"/>
                  </a:lnTo>
                  <a:lnTo>
                    <a:pt x="0" y="263"/>
                  </a:lnTo>
                  <a:lnTo>
                    <a:pt x="6" y="232"/>
                  </a:lnTo>
                  <a:lnTo>
                    <a:pt x="16" y="203"/>
                  </a:lnTo>
                  <a:lnTo>
                    <a:pt x="29" y="170"/>
                  </a:lnTo>
                  <a:lnTo>
                    <a:pt x="32" y="152"/>
                  </a:lnTo>
                  <a:lnTo>
                    <a:pt x="41" y="135"/>
                  </a:lnTo>
                  <a:lnTo>
                    <a:pt x="47" y="119"/>
                  </a:lnTo>
                  <a:lnTo>
                    <a:pt x="45" y="99"/>
                  </a:lnTo>
                  <a:lnTo>
                    <a:pt x="60" y="89"/>
                  </a:lnTo>
                  <a:lnTo>
                    <a:pt x="73" y="78"/>
                  </a:lnTo>
                  <a:lnTo>
                    <a:pt x="88" y="68"/>
                  </a:lnTo>
                  <a:lnTo>
                    <a:pt x="101" y="56"/>
                  </a:lnTo>
                  <a:lnTo>
                    <a:pt x="116" y="46"/>
                  </a:lnTo>
                  <a:lnTo>
                    <a:pt x="132" y="37"/>
                  </a:lnTo>
                  <a:lnTo>
                    <a:pt x="147" y="30"/>
                  </a:lnTo>
                  <a:lnTo>
                    <a:pt x="165" y="27"/>
                  </a:lnTo>
                  <a:lnTo>
                    <a:pt x="186" y="17"/>
                  </a:lnTo>
                  <a:lnTo>
                    <a:pt x="209" y="10"/>
                  </a:lnTo>
                  <a:lnTo>
                    <a:pt x="233" y="5"/>
                  </a:lnTo>
                  <a:lnTo>
                    <a:pt x="258" y="2"/>
                  </a:lnTo>
                  <a:lnTo>
                    <a:pt x="284" y="0"/>
                  </a:lnTo>
                  <a:lnTo>
                    <a:pt x="307" y="0"/>
                  </a:lnTo>
                  <a:lnTo>
                    <a:pt x="330" y="2"/>
                  </a:lnTo>
                  <a:lnTo>
                    <a:pt x="349" y="5"/>
                  </a:lnTo>
                  <a:lnTo>
                    <a:pt x="372" y="25"/>
                  </a:lnTo>
                  <a:lnTo>
                    <a:pt x="396" y="43"/>
                  </a:lnTo>
                  <a:lnTo>
                    <a:pt x="421" y="61"/>
                  </a:lnTo>
                  <a:lnTo>
                    <a:pt x="445" y="79"/>
                  </a:lnTo>
                  <a:lnTo>
                    <a:pt x="468" y="97"/>
                  </a:lnTo>
                  <a:lnTo>
                    <a:pt x="491" y="117"/>
                  </a:lnTo>
                  <a:lnTo>
                    <a:pt x="511" y="139"/>
                  </a:lnTo>
                  <a:lnTo>
                    <a:pt x="530" y="163"/>
                  </a:lnTo>
                  <a:close/>
                </a:path>
              </a:pathLst>
            </a:custGeom>
            <a:solidFill>
              <a:srgbClr val="00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37" name="Freeform 5"/>
            <p:cNvSpPr>
              <a:spLocks/>
            </p:cNvSpPr>
            <p:nvPr/>
          </p:nvSpPr>
          <p:spPr bwMode="auto">
            <a:xfrm>
              <a:off x="924" y="3030"/>
              <a:ext cx="167" cy="46"/>
            </a:xfrm>
            <a:custGeom>
              <a:avLst/>
              <a:gdLst/>
              <a:ahLst/>
              <a:cxnLst>
                <a:cxn ang="0">
                  <a:pos x="333" y="28"/>
                </a:cxn>
                <a:cxn ang="0">
                  <a:pos x="310" y="24"/>
                </a:cxn>
                <a:cxn ang="0">
                  <a:pos x="289" y="24"/>
                </a:cxn>
                <a:cxn ang="0">
                  <a:pos x="268" y="23"/>
                </a:cxn>
                <a:cxn ang="0">
                  <a:pos x="247" y="24"/>
                </a:cxn>
                <a:cxn ang="0">
                  <a:pos x="225" y="26"/>
                </a:cxn>
                <a:cxn ang="0">
                  <a:pos x="204" y="28"/>
                </a:cxn>
                <a:cxn ang="0">
                  <a:pos x="183" y="31"/>
                </a:cxn>
                <a:cxn ang="0">
                  <a:pos x="162" y="34"/>
                </a:cxn>
                <a:cxn ang="0">
                  <a:pos x="142" y="39"/>
                </a:cxn>
                <a:cxn ang="0">
                  <a:pos x="121" y="46"/>
                </a:cxn>
                <a:cxn ang="0">
                  <a:pos x="101" y="52"/>
                </a:cxn>
                <a:cxn ang="0">
                  <a:pos x="80" y="59"/>
                </a:cxn>
                <a:cxn ang="0">
                  <a:pos x="61" y="66"/>
                </a:cxn>
                <a:cxn ang="0">
                  <a:pos x="41" y="74"/>
                </a:cxn>
                <a:cxn ang="0">
                  <a:pos x="20" y="84"/>
                </a:cxn>
                <a:cxn ang="0">
                  <a:pos x="0" y="92"/>
                </a:cxn>
                <a:cxn ang="0">
                  <a:pos x="21" y="75"/>
                </a:cxn>
                <a:cxn ang="0">
                  <a:pos x="43" y="62"/>
                </a:cxn>
                <a:cxn ang="0">
                  <a:pos x="67" y="49"/>
                </a:cxn>
                <a:cxn ang="0">
                  <a:pos x="92" y="38"/>
                </a:cxn>
                <a:cxn ang="0">
                  <a:pos x="118" y="28"/>
                </a:cxn>
                <a:cxn ang="0">
                  <a:pos x="142" y="20"/>
                </a:cxn>
                <a:cxn ang="0">
                  <a:pos x="167" y="11"/>
                </a:cxn>
                <a:cxn ang="0">
                  <a:pos x="191" y="5"/>
                </a:cxn>
                <a:cxn ang="0">
                  <a:pos x="208" y="1"/>
                </a:cxn>
                <a:cxn ang="0">
                  <a:pos x="225" y="0"/>
                </a:cxn>
                <a:cxn ang="0">
                  <a:pos x="245" y="0"/>
                </a:cxn>
                <a:cxn ang="0">
                  <a:pos x="265" y="0"/>
                </a:cxn>
                <a:cxn ang="0">
                  <a:pos x="284" y="3"/>
                </a:cxn>
                <a:cxn ang="0">
                  <a:pos x="302" y="10"/>
                </a:cxn>
                <a:cxn ang="0">
                  <a:pos x="320" y="16"/>
                </a:cxn>
                <a:cxn ang="0">
                  <a:pos x="333" y="28"/>
                </a:cxn>
              </a:cxnLst>
              <a:rect l="0" t="0" r="r" b="b"/>
              <a:pathLst>
                <a:path w="333" h="92">
                  <a:moveTo>
                    <a:pt x="333" y="28"/>
                  </a:moveTo>
                  <a:lnTo>
                    <a:pt x="310" y="24"/>
                  </a:lnTo>
                  <a:lnTo>
                    <a:pt x="289" y="24"/>
                  </a:lnTo>
                  <a:lnTo>
                    <a:pt x="268" y="23"/>
                  </a:lnTo>
                  <a:lnTo>
                    <a:pt x="247" y="24"/>
                  </a:lnTo>
                  <a:lnTo>
                    <a:pt x="225" y="26"/>
                  </a:lnTo>
                  <a:lnTo>
                    <a:pt x="204" y="28"/>
                  </a:lnTo>
                  <a:lnTo>
                    <a:pt x="183" y="31"/>
                  </a:lnTo>
                  <a:lnTo>
                    <a:pt x="162" y="34"/>
                  </a:lnTo>
                  <a:lnTo>
                    <a:pt x="142" y="39"/>
                  </a:lnTo>
                  <a:lnTo>
                    <a:pt x="121" y="46"/>
                  </a:lnTo>
                  <a:lnTo>
                    <a:pt x="101" y="52"/>
                  </a:lnTo>
                  <a:lnTo>
                    <a:pt x="80" y="59"/>
                  </a:lnTo>
                  <a:lnTo>
                    <a:pt x="61" y="66"/>
                  </a:lnTo>
                  <a:lnTo>
                    <a:pt x="41" y="74"/>
                  </a:lnTo>
                  <a:lnTo>
                    <a:pt x="20" y="84"/>
                  </a:lnTo>
                  <a:lnTo>
                    <a:pt x="0" y="92"/>
                  </a:lnTo>
                  <a:lnTo>
                    <a:pt x="21" y="75"/>
                  </a:lnTo>
                  <a:lnTo>
                    <a:pt x="43" y="62"/>
                  </a:lnTo>
                  <a:lnTo>
                    <a:pt x="67" y="49"/>
                  </a:lnTo>
                  <a:lnTo>
                    <a:pt x="92" y="38"/>
                  </a:lnTo>
                  <a:lnTo>
                    <a:pt x="118" y="28"/>
                  </a:lnTo>
                  <a:lnTo>
                    <a:pt x="142" y="20"/>
                  </a:lnTo>
                  <a:lnTo>
                    <a:pt x="167" y="11"/>
                  </a:lnTo>
                  <a:lnTo>
                    <a:pt x="191" y="5"/>
                  </a:lnTo>
                  <a:lnTo>
                    <a:pt x="208" y="1"/>
                  </a:lnTo>
                  <a:lnTo>
                    <a:pt x="225" y="0"/>
                  </a:lnTo>
                  <a:lnTo>
                    <a:pt x="245" y="0"/>
                  </a:lnTo>
                  <a:lnTo>
                    <a:pt x="265" y="0"/>
                  </a:lnTo>
                  <a:lnTo>
                    <a:pt x="284" y="3"/>
                  </a:lnTo>
                  <a:lnTo>
                    <a:pt x="302" y="10"/>
                  </a:lnTo>
                  <a:lnTo>
                    <a:pt x="320" y="16"/>
                  </a:lnTo>
                  <a:lnTo>
                    <a:pt x="333"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36" name="Freeform 4"/>
            <p:cNvSpPr>
              <a:spLocks/>
            </p:cNvSpPr>
            <p:nvPr/>
          </p:nvSpPr>
          <p:spPr bwMode="auto">
            <a:xfrm>
              <a:off x="851" y="3066"/>
              <a:ext cx="40" cy="16"/>
            </a:xfrm>
            <a:custGeom>
              <a:avLst/>
              <a:gdLst/>
              <a:ahLst/>
              <a:cxnLst>
                <a:cxn ang="0">
                  <a:pos x="82" y="21"/>
                </a:cxn>
                <a:cxn ang="0">
                  <a:pos x="70" y="21"/>
                </a:cxn>
                <a:cxn ang="0">
                  <a:pos x="61" y="21"/>
                </a:cxn>
                <a:cxn ang="0">
                  <a:pos x="51" y="23"/>
                </a:cxn>
                <a:cxn ang="0">
                  <a:pos x="41" y="24"/>
                </a:cxn>
                <a:cxn ang="0">
                  <a:pos x="31" y="26"/>
                </a:cxn>
                <a:cxn ang="0">
                  <a:pos x="20" y="27"/>
                </a:cxn>
                <a:cxn ang="0">
                  <a:pos x="10" y="31"/>
                </a:cxn>
                <a:cxn ang="0">
                  <a:pos x="0" y="32"/>
                </a:cxn>
                <a:cxn ang="0">
                  <a:pos x="10" y="29"/>
                </a:cxn>
                <a:cxn ang="0">
                  <a:pos x="23" y="21"/>
                </a:cxn>
                <a:cxn ang="0">
                  <a:pos x="36" y="13"/>
                </a:cxn>
                <a:cxn ang="0">
                  <a:pos x="49" y="4"/>
                </a:cxn>
                <a:cxn ang="0">
                  <a:pos x="61" y="0"/>
                </a:cxn>
                <a:cxn ang="0">
                  <a:pos x="72" y="0"/>
                </a:cxn>
                <a:cxn ang="0">
                  <a:pos x="79" y="6"/>
                </a:cxn>
                <a:cxn ang="0">
                  <a:pos x="82" y="21"/>
                </a:cxn>
              </a:cxnLst>
              <a:rect l="0" t="0" r="r" b="b"/>
              <a:pathLst>
                <a:path w="82" h="32">
                  <a:moveTo>
                    <a:pt x="82" y="21"/>
                  </a:moveTo>
                  <a:lnTo>
                    <a:pt x="70" y="21"/>
                  </a:lnTo>
                  <a:lnTo>
                    <a:pt x="61" y="21"/>
                  </a:lnTo>
                  <a:lnTo>
                    <a:pt x="51" y="23"/>
                  </a:lnTo>
                  <a:lnTo>
                    <a:pt x="41" y="24"/>
                  </a:lnTo>
                  <a:lnTo>
                    <a:pt x="31" y="26"/>
                  </a:lnTo>
                  <a:lnTo>
                    <a:pt x="20" y="27"/>
                  </a:lnTo>
                  <a:lnTo>
                    <a:pt x="10" y="31"/>
                  </a:lnTo>
                  <a:lnTo>
                    <a:pt x="0" y="32"/>
                  </a:lnTo>
                  <a:lnTo>
                    <a:pt x="10" y="29"/>
                  </a:lnTo>
                  <a:lnTo>
                    <a:pt x="23" y="21"/>
                  </a:lnTo>
                  <a:lnTo>
                    <a:pt x="36" y="13"/>
                  </a:lnTo>
                  <a:lnTo>
                    <a:pt x="49" y="4"/>
                  </a:lnTo>
                  <a:lnTo>
                    <a:pt x="61" y="0"/>
                  </a:lnTo>
                  <a:lnTo>
                    <a:pt x="72" y="0"/>
                  </a:lnTo>
                  <a:lnTo>
                    <a:pt x="79" y="6"/>
                  </a:lnTo>
                  <a:lnTo>
                    <a:pt x="82" y="21"/>
                  </a:lnTo>
                  <a:close/>
                </a:path>
              </a:pathLst>
            </a:custGeom>
            <a:solidFill>
              <a:srgbClr val="00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35" name="Freeform 3"/>
            <p:cNvSpPr>
              <a:spLocks/>
            </p:cNvSpPr>
            <p:nvPr/>
          </p:nvSpPr>
          <p:spPr bwMode="auto">
            <a:xfrm>
              <a:off x="957" y="3068"/>
              <a:ext cx="147" cy="39"/>
            </a:xfrm>
            <a:custGeom>
              <a:avLst/>
              <a:gdLst/>
              <a:ahLst/>
              <a:cxnLst>
                <a:cxn ang="0">
                  <a:pos x="289" y="17"/>
                </a:cxn>
                <a:cxn ang="0">
                  <a:pos x="296" y="17"/>
                </a:cxn>
                <a:cxn ang="0">
                  <a:pos x="296" y="28"/>
                </a:cxn>
                <a:cxn ang="0">
                  <a:pos x="289" y="28"/>
                </a:cxn>
                <a:cxn ang="0">
                  <a:pos x="289" y="25"/>
                </a:cxn>
                <a:cxn ang="0">
                  <a:pos x="288" y="22"/>
                </a:cxn>
                <a:cxn ang="0">
                  <a:pos x="286" y="20"/>
                </a:cxn>
                <a:cxn ang="0">
                  <a:pos x="285" y="17"/>
                </a:cxn>
                <a:cxn ang="0">
                  <a:pos x="278" y="25"/>
                </a:cxn>
                <a:cxn ang="0">
                  <a:pos x="271" y="25"/>
                </a:cxn>
                <a:cxn ang="0">
                  <a:pos x="265" y="20"/>
                </a:cxn>
                <a:cxn ang="0">
                  <a:pos x="257" y="17"/>
                </a:cxn>
                <a:cxn ang="0">
                  <a:pos x="224" y="19"/>
                </a:cxn>
                <a:cxn ang="0">
                  <a:pos x="191" y="20"/>
                </a:cxn>
                <a:cxn ang="0">
                  <a:pos x="159" y="25"/>
                </a:cxn>
                <a:cxn ang="0">
                  <a:pos x="128" y="32"/>
                </a:cxn>
                <a:cxn ang="0">
                  <a:pos x="95" y="40"/>
                </a:cxn>
                <a:cxn ang="0">
                  <a:pos x="64" y="50"/>
                </a:cxn>
                <a:cxn ang="0">
                  <a:pos x="31" y="63"/>
                </a:cxn>
                <a:cxn ang="0">
                  <a:pos x="0" y="78"/>
                </a:cxn>
                <a:cxn ang="0">
                  <a:pos x="15" y="65"/>
                </a:cxn>
                <a:cxn ang="0">
                  <a:pos x="31" y="53"/>
                </a:cxn>
                <a:cxn ang="0">
                  <a:pos x="48" y="43"/>
                </a:cxn>
                <a:cxn ang="0">
                  <a:pos x="66" y="33"/>
                </a:cxn>
                <a:cxn ang="0">
                  <a:pos x="84" y="25"/>
                </a:cxn>
                <a:cxn ang="0">
                  <a:pos x="102" y="17"/>
                </a:cxn>
                <a:cxn ang="0">
                  <a:pos x="121" y="12"/>
                </a:cxn>
                <a:cxn ang="0">
                  <a:pos x="139" y="7"/>
                </a:cxn>
                <a:cxn ang="0">
                  <a:pos x="159" y="4"/>
                </a:cxn>
                <a:cxn ang="0">
                  <a:pos x="178" y="0"/>
                </a:cxn>
                <a:cxn ang="0">
                  <a:pos x="196" y="0"/>
                </a:cxn>
                <a:cxn ang="0">
                  <a:pos x="216" y="0"/>
                </a:cxn>
                <a:cxn ang="0">
                  <a:pos x="236" y="2"/>
                </a:cxn>
                <a:cxn ang="0">
                  <a:pos x="254" y="5"/>
                </a:cxn>
                <a:cxn ang="0">
                  <a:pos x="271" y="10"/>
                </a:cxn>
                <a:cxn ang="0">
                  <a:pos x="289" y="17"/>
                </a:cxn>
              </a:cxnLst>
              <a:rect l="0" t="0" r="r" b="b"/>
              <a:pathLst>
                <a:path w="296" h="78">
                  <a:moveTo>
                    <a:pt x="289" y="17"/>
                  </a:moveTo>
                  <a:lnTo>
                    <a:pt x="296" y="17"/>
                  </a:lnTo>
                  <a:lnTo>
                    <a:pt x="296" y="28"/>
                  </a:lnTo>
                  <a:lnTo>
                    <a:pt x="289" y="28"/>
                  </a:lnTo>
                  <a:lnTo>
                    <a:pt x="289" y="25"/>
                  </a:lnTo>
                  <a:lnTo>
                    <a:pt x="288" y="22"/>
                  </a:lnTo>
                  <a:lnTo>
                    <a:pt x="286" y="20"/>
                  </a:lnTo>
                  <a:lnTo>
                    <a:pt x="285" y="17"/>
                  </a:lnTo>
                  <a:lnTo>
                    <a:pt x="278" y="25"/>
                  </a:lnTo>
                  <a:lnTo>
                    <a:pt x="271" y="25"/>
                  </a:lnTo>
                  <a:lnTo>
                    <a:pt x="265" y="20"/>
                  </a:lnTo>
                  <a:lnTo>
                    <a:pt x="257" y="17"/>
                  </a:lnTo>
                  <a:lnTo>
                    <a:pt x="224" y="19"/>
                  </a:lnTo>
                  <a:lnTo>
                    <a:pt x="191" y="20"/>
                  </a:lnTo>
                  <a:lnTo>
                    <a:pt x="159" y="25"/>
                  </a:lnTo>
                  <a:lnTo>
                    <a:pt x="128" y="32"/>
                  </a:lnTo>
                  <a:lnTo>
                    <a:pt x="95" y="40"/>
                  </a:lnTo>
                  <a:lnTo>
                    <a:pt x="64" y="50"/>
                  </a:lnTo>
                  <a:lnTo>
                    <a:pt x="31" y="63"/>
                  </a:lnTo>
                  <a:lnTo>
                    <a:pt x="0" y="78"/>
                  </a:lnTo>
                  <a:lnTo>
                    <a:pt x="15" y="65"/>
                  </a:lnTo>
                  <a:lnTo>
                    <a:pt x="31" y="53"/>
                  </a:lnTo>
                  <a:lnTo>
                    <a:pt x="48" y="43"/>
                  </a:lnTo>
                  <a:lnTo>
                    <a:pt x="66" y="33"/>
                  </a:lnTo>
                  <a:lnTo>
                    <a:pt x="84" y="25"/>
                  </a:lnTo>
                  <a:lnTo>
                    <a:pt x="102" y="17"/>
                  </a:lnTo>
                  <a:lnTo>
                    <a:pt x="121" y="12"/>
                  </a:lnTo>
                  <a:lnTo>
                    <a:pt x="139" y="7"/>
                  </a:lnTo>
                  <a:lnTo>
                    <a:pt x="159" y="4"/>
                  </a:lnTo>
                  <a:lnTo>
                    <a:pt x="178" y="0"/>
                  </a:lnTo>
                  <a:lnTo>
                    <a:pt x="196" y="0"/>
                  </a:lnTo>
                  <a:lnTo>
                    <a:pt x="216" y="0"/>
                  </a:lnTo>
                  <a:lnTo>
                    <a:pt x="236" y="2"/>
                  </a:lnTo>
                  <a:lnTo>
                    <a:pt x="254" y="5"/>
                  </a:lnTo>
                  <a:lnTo>
                    <a:pt x="271" y="10"/>
                  </a:lnTo>
                  <a:lnTo>
                    <a:pt x="289"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34" name="Freeform 2"/>
            <p:cNvSpPr>
              <a:spLocks/>
            </p:cNvSpPr>
            <p:nvPr/>
          </p:nvSpPr>
          <p:spPr bwMode="auto">
            <a:xfrm>
              <a:off x="822" y="3082"/>
              <a:ext cx="24" cy="8"/>
            </a:xfrm>
            <a:custGeom>
              <a:avLst/>
              <a:gdLst/>
              <a:ahLst/>
              <a:cxnLst>
                <a:cxn ang="0">
                  <a:pos x="47" y="0"/>
                </a:cxn>
                <a:cxn ang="0">
                  <a:pos x="44" y="9"/>
                </a:cxn>
                <a:cxn ang="0">
                  <a:pos x="36" y="10"/>
                </a:cxn>
                <a:cxn ang="0">
                  <a:pos x="26" y="10"/>
                </a:cxn>
                <a:cxn ang="0">
                  <a:pos x="21" y="15"/>
                </a:cxn>
                <a:cxn ang="0">
                  <a:pos x="3" y="12"/>
                </a:cxn>
                <a:cxn ang="0">
                  <a:pos x="0" y="12"/>
                </a:cxn>
                <a:cxn ang="0">
                  <a:pos x="2" y="12"/>
                </a:cxn>
                <a:cxn ang="0">
                  <a:pos x="7" y="10"/>
                </a:cxn>
                <a:cxn ang="0">
                  <a:pos x="15" y="9"/>
                </a:cxn>
                <a:cxn ang="0">
                  <a:pos x="23" y="5"/>
                </a:cxn>
                <a:cxn ang="0">
                  <a:pos x="33" y="4"/>
                </a:cxn>
                <a:cxn ang="0">
                  <a:pos x="41" y="2"/>
                </a:cxn>
                <a:cxn ang="0">
                  <a:pos x="47" y="0"/>
                </a:cxn>
              </a:cxnLst>
              <a:rect l="0" t="0" r="r" b="b"/>
              <a:pathLst>
                <a:path w="47" h="15">
                  <a:moveTo>
                    <a:pt x="47" y="0"/>
                  </a:moveTo>
                  <a:lnTo>
                    <a:pt x="44" y="9"/>
                  </a:lnTo>
                  <a:lnTo>
                    <a:pt x="36" y="10"/>
                  </a:lnTo>
                  <a:lnTo>
                    <a:pt x="26" y="10"/>
                  </a:lnTo>
                  <a:lnTo>
                    <a:pt x="21" y="15"/>
                  </a:lnTo>
                  <a:lnTo>
                    <a:pt x="3" y="12"/>
                  </a:lnTo>
                  <a:lnTo>
                    <a:pt x="0" y="12"/>
                  </a:lnTo>
                  <a:lnTo>
                    <a:pt x="2" y="12"/>
                  </a:lnTo>
                  <a:lnTo>
                    <a:pt x="7" y="10"/>
                  </a:lnTo>
                  <a:lnTo>
                    <a:pt x="15" y="9"/>
                  </a:lnTo>
                  <a:lnTo>
                    <a:pt x="23" y="5"/>
                  </a:lnTo>
                  <a:lnTo>
                    <a:pt x="33" y="4"/>
                  </a:lnTo>
                  <a:lnTo>
                    <a:pt x="41" y="2"/>
                  </a:lnTo>
                  <a:lnTo>
                    <a:pt x="47" y="0"/>
                  </a:lnTo>
                  <a:close/>
                </a:path>
              </a:pathLst>
            </a:custGeom>
            <a:solidFill>
              <a:srgbClr val="00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strips(downRight)">
                                      <p:cBhvr>
                                        <p:cTn id="13" dur="1000"/>
                                        <p:tgtEl>
                                          <p:spTgt spid="92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Effect transition="in" filter="strips(downRight)">
                                      <p:cBhvr>
                                        <p:cTn id="18" dur="1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1"/>
            <a:ext cx="7010400" cy="1095360"/>
          </a:xfrm>
        </p:spPr>
        <p:txBody>
          <a:bodyPr/>
          <a:lstStyle/>
          <a:p>
            <a:pPr algn="ctr"/>
            <a:r>
              <a:rPr lang="en-US" sz="2800" b="1" noProof="1" smtClean="0">
                <a:latin typeface="Comic Sans MS" pitchFamily="66" charset="0"/>
              </a:rPr>
              <a:t>Fungsi Kepsek sbg Pemimpin Pendidikan</a:t>
            </a:r>
            <a:endParaRPr lang="en-US" sz="2800" b="1" noProof="1">
              <a:latin typeface="Comic Sans MS" pitchFamily="66" charset="0"/>
            </a:endParaRPr>
          </a:p>
        </p:txBody>
      </p:sp>
      <p:sp>
        <p:nvSpPr>
          <p:cNvPr id="4" name="TextBox 3"/>
          <p:cNvSpPr txBox="1"/>
          <p:nvPr/>
        </p:nvSpPr>
        <p:spPr>
          <a:xfrm>
            <a:off x="1142976" y="2071678"/>
            <a:ext cx="2214578"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noProof="1" smtClean="0">
                <a:latin typeface="Kristen ITC" pitchFamily="66" charset="0"/>
              </a:rPr>
              <a:t>Kepsek </a:t>
            </a:r>
          </a:p>
          <a:p>
            <a:pPr algn="ctr"/>
            <a:r>
              <a:rPr lang="en-US" noProof="1" smtClean="0">
                <a:latin typeface="Kristen ITC" pitchFamily="66" charset="0"/>
              </a:rPr>
              <a:t>(Pemimpin Pddkn)</a:t>
            </a:r>
            <a:endParaRPr lang="en-US" noProof="1">
              <a:latin typeface="Kristen ITC" pitchFamily="66" charset="0"/>
            </a:endParaRPr>
          </a:p>
        </p:txBody>
      </p:sp>
      <p:cxnSp>
        <p:nvCxnSpPr>
          <p:cNvPr id="6" name="Straight Arrow Connector 5"/>
          <p:cNvCxnSpPr/>
          <p:nvPr/>
        </p:nvCxnSpPr>
        <p:spPr>
          <a:xfrm>
            <a:off x="3357554" y="2357430"/>
            <a:ext cx="428628"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86182" y="1928802"/>
            <a:ext cx="1714512" cy="923330"/>
          </a:xfrm>
          <a:prstGeom prst="rect">
            <a:avLst/>
          </a:prstGeom>
          <a:noFill/>
        </p:spPr>
        <p:txBody>
          <a:bodyPr wrap="square" rtlCol="0">
            <a:spAutoFit/>
          </a:bodyPr>
          <a:lstStyle/>
          <a:p>
            <a:pPr algn="ctr"/>
            <a:r>
              <a:rPr lang="en-US" noProof="1" smtClean="0">
                <a:latin typeface="Kristen ITC" pitchFamily="66" charset="0"/>
              </a:rPr>
              <a:t>Menciptakan Situasi Pembelajaran</a:t>
            </a:r>
            <a:endParaRPr lang="en-US" noProof="1">
              <a:latin typeface="Kristen ITC" pitchFamily="66" charset="0"/>
            </a:endParaRPr>
          </a:p>
        </p:txBody>
      </p:sp>
      <p:cxnSp>
        <p:nvCxnSpPr>
          <p:cNvPr id="8" name="Straight Arrow Connector 7"/>
          <p:cNvCxnSpPr/>
          <p:nvPr/>
        </p:nvCxnSpPr>
        <p:spPr>
          <a:xfrm flipV="1">
            <a:off x="5429256" y="1785926"/>
            <a:ext cx="785818" cy="57150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29256" y="2357430"/>
            <a:ext cx="1500198" cy="42862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86512" y="1357298"/>
            <a:ext cx="1643074" cy="646331"/>
          </a:xfrm>
          <a:prstGeom prst="rect">
            <a:avLst/>
          </a:prstGeom>
          <a:noFill/>
        </p:spPr>
        <p:txBody>
          <a:bodyPr wrap="square" rtlCol="0">
            <a:spAutoFit/>
          </a:bodyPr>
          <a:lstStyle/>
          <a:p>
            <a:pPr algn="ctr"/>
            <a:r>
              <a:rPr lang="en-US" noProof="1" smtClean="0">
                <a:latin typeface="Kristen ITC" pitchFamily="66" charset="0"/>
              </a:rPr>
              <a:t>Administrasi Sekolah</a:t>
            </a:r>
            <a:endParaRPr lang="en-US" noProof="1">
              <a:latin typeface="Kristen ITC" pitchFamily="66" charset="0"/>
            </a:endParaRPr>
          </a:p>
        </p:txBody>
      </p:sp>
      <p:sp>
        <p:nvSpPr>
          <p:cNvPr id="13" name="TextBox 12"/>
          <p:cNvSpPr txBox="1"/>
          <p:nvPr/>
        </p:nvSpPr>
        <p:spPr>
          <a:xfrm>
            <a:off x="7011342" y="2702478"/>
            <a:ext cx="1316378" cy="369332"/>
          </a:xfrm>
          <a:prstGeom prst="rect">
            <a:avLst/>
          </a:prstGeom>
          <a:noFill/>
        </p:spPr>
        <p:txBody>
          <a:bodyPr wrap="square" rtlCol="0">
            <a:spAutoFit/>
          </a:bodyPr>
          <a:lstStyle/>
          <a:p>
            <a:pPr algn="ctr"/>
            <a:r>
              <a:rPr lang="en-US" noProof="1" smtClean="0">
                <a:latin typeface="Kristen ITC" pitchFamily="66" charset="0"/>
              </a:rPr>
              <a:t>Supervisi </a:t>
            </a:r>
            <a:endParaRPr lang="en-US" noProof="1">
              <a:latin typeface="Kristen ITC" pitchFamily="66" charset="0"/>
            </a:endParaRPr>
          </a:p>
        </p:txBody>
      </p:sp>
      <p:sp>
        <p:nvSpPr>
          <p:cNvPr id="14" name="TextBox 13"/>
          <p:cNvSpPr txBox="1"/>
          <p:nvPr/>
        </p:nvSpPr>
        <p:spPr>
          <a:xfrm>
            <a:off x="2500298" y="3720116"/>
            <a:ext cx="1857388" cy="923330"/>
          </a:xfrm>
          <a:prstGeom prst="rect">
            <a:avLst/>
          </a:prstGeom>
          <a:noFill/>
        </p:spPr>
        <p:txBody>
          <a:bodyPr wrap="square" rtlCol="0">
            <a:spAutoFit/>
          </a:bodyPr>
          <a:lstStyle/>
          <a:p>
            <a:pPr algn="ctr"/>
            <a:r>
              <a:rPr lang="en-US" noProof="1" smtClean="0">
                <a:latin typeface="Kristen ITC" pitchFamily="66" charset="0"/>
              </a:rPr>
              <a:t>Menilai Sifat &amp; Kemampuan Guru</a:t>
            </a:r>
            <a:endParaRPr lang="en-US" noProof="1">
              <a:latin typeface="Kristen ITC" pitchFamily="66" charset="0"/>
            </a:endParaRPr>
          </a:p>
        </p:txBody>
      </p:sp>
      <p:cxnSp>
        <p:nvCxnSpPr>
          <p:cNvPr id="15" name="Straight Arrow Connector 14"/>
          <p:cNvCxnSpPr/>
          <p:nvPr/>
        </p:nvCxnSpPr>
        <p:spPr>
          <a:xfrm>
            <a:off x="4286248" y="4070354"/>
            <a:ext cx="428628"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0" y="3643314"/>
            <a:ext cx="1857388" cy="923330"/>
          </a:xfrm>
          <a:prstGeom prst="rect">
            <a:avLst/>
          </a:prstGeom>
          <a:noFill/>
        </p:spPr>
        <p:txBody>
          <a:bodyPr wrap="square" rtlCol="0">
            <a:spAutoFit/>
          </a:bodyPr>
          <a:lstStyle/>
          <a:p>
            <a:pPr algn="ctr"/>
            <a:r>
              <a:rPr lang="en-US" noProof="1" smtClean="0">
                <a:latin typeface="Kristen ITC" pitchFamily="66" charset="0"/>
              </a:rPr>
              <a:t>Meningkatkan Kemampuan Guru</a:t>
            </a:r>
            <a:endParaRPr lang="en-US" noProof="1">
              <a:latin typeface="Kristen ITC" pitchFamily="66" charset="0"/>
            </a:endParaRPr>
          </a:p>
        </p:txBody>
      </p:sp>
      <p:cxnSp>
        <p:nvCxnSpPr>
          <p:cNvPr id="18" name="Straight Arrow Connector 17"/>
          <p:cNvCxnSpPr/>
          <p:nvPr/>
        </p:nvCxnSpPr>
        <p:spPr>
          <a:xfrm>
            <a:off x="2285984" y="2714620"/>
            <a:ext cx="4929222" cy="10001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85984" y="2714620"/>
            <a:ext cx="1071570" cy="1000132"/>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4282" y="3714752"/>
            <a:ext cx="2286016" cy="923330"/>
          </a:xfrm>
          <a:prstGeom prst="rect">
            <a:avLst/>
          </a:prstGeom>
          <a:noFill/>
        </p:spPr>
        <p:txBody>
          <a:bodyPr wrap="square" rtlCol="0">
            <a:spAutoFit/>
          </a:bodyPr>
          <a:lstStyle/>
          <a:p>
            <a:pPr algn="ctr"/>
            <a:r>
              <a:rPr lang="en-US" noProof="1" smtClean="0">
                <a:latin typeface="Kristen ITC" pitchFamily="66" charset="0"/>
              </a:rPr>
              <a:t>Mengelola Sarana-Prasarana  &amp; Pelayanan</a:t>
            </a:r>
            <a:endParaRPr lang="en-US" noProof="1">
              <a:latin typeface="Kristen ITC" pitchFamily="66" charset="0"/>
            </a:endParaRPr>
          </a:p>
        </p:txBody>
      </p:sp>
      <p:cxnSp>
        <p:nvCxnSpPr>
          <p:cNvPr id="26" name="Straight Arrow Connector 25"/>
          <p:cNvCxnSpPr/>
          <p:nvPr/>
        </p:nvCxnSpPr>
        <p:spPr>
          <a:xfrm rot="5400000">
            <a:off x="1393009" y="2821777"/>
            <a:ext cx="1000132" cy="78581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00892" y="3786190"/>
            <a:ext cx="1643074" cy="646331"/>
          </a:xfrm>
          <a:prstGeom prst="rect">
            <a:avLst/>
          </a:prstGeom>
          <a:noFill/>
        </p:spPr>
        <p:txBody>
          <a:bodyPr wrap="square" rtlCol="0">
            <a:spAutoFit/>
          </a:bodyPr>
          <a:lstStyle/>
          <a:p>
            <a:pPr algn="ctr"/>
            <a:r>
              <a:rPr lang="en-US" noProof="1" smtClean="0">
                <a:latin typeface="Kristen ITC" pitchFamily="66" charset="0"/>
              </a:rPr>
              <a:t>Membimbing Guru</a:t>
            </a:r>
            <a:endParaRPr lang="en-US" noProof="1">
              <a:latin typeface="Kristen ITC" pitchFamily="66" charset="0"/>
            </a:endParaRPr>
          </a:p>
        </p:txBody>
      </p:sp>
      <p:cxnSp>
        <p:nvCxnSpPr>
          <p:cNvPr id="31" name="Straight Arrow Connector 30"/>
          <p:cNvCxnSpPr/>
          <p:nvPr/>
        </p:nvCxnSpPr>
        <p:spPr>
          <a:xfrm rot="10800000" flipV="1">
            <a:off x="2786050" y="4500570"/>
            <a:ext cx="5068900" cy="57150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14414" y="4786322"/>
            <a:ext cx="1643074" cy="923330"/>
          </a:xfrm>
          <a:prstGeom prst="rect">
            <a:avLst/>
          </a:prstGeom>
          <a:noFill/>
        </p:spPr>
        <p:txBody>
          <a:bodyPr wrap="square" rtlCol="0">
            <a:spAutoFit/>
          </a:bodyPr>
          <a:lstStyle/>
          <a:p>
            <a:pPr algn="ctr"/>
            <a:r>
              <a:rPr lang="en-US" noProof="1" smtClean="0">
                <a:latin typeface="Kristen ITC" pitchFamily="66" charset="0"/>
              </a:rPr>
              <a:t>Mengenal Kebutuhan Masyarakat</a:t>
            </a:r>
            <a:endParaRPr lang="en-US" noProof="1">
              <a:latin typeface="Kristen ITC" pitchFamily="66" charset="0"/>
            </a:endParaRPr>
          </a:p>
        </p:txBody>
      </p:sp>
      <p:cxnSp>
        <p:nvCxnSpPr>
          <p:cNvPr id="35" name="Straight Arrow Connector 34"/>
          <p:cNvCxnSpPr/>
          <p:nvPr/>
        </p:nvCxnSpPr>
        <p:spPr>
          <a:xfrm rot="10800000" flipV="1">
            <a:off x="5214942" y="4500570"/>
            <a:ext cx="2643206" cy="85725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429256" y="5357826"/>
            <a:ext cx="1643074" cy="646331"/>
          </a:xfrm>
          <a:prstGeom prst="rect">
            <a:avLst/>
          </a:prstGeom>
          <a:noFill/>
        </p:spPr>
        <p:txBody>
          <a:bodyPr wrap="square" rtlCol="0">
            <a:spAutoFit/>
          </a:bodyPr>
          <a:lstStyle/>
          <a:p>
            <a:pPr algn="ctr"/>
            <a:r>
              <a:rPr lang="en-US" noProof="1" smtClean="0">
                <a:latin typeface="Kristen ITC" pitchFamily="66" charset="0"/>
              </a:rPr>
              <a:t>Membina Kurikulum</a:t>
            </a:r>
            <a:endParaRPr lang="en-US" noProof="1">
              <a:latin typeface="Kristen ITC" pitchFamily="66" charset="0"/>
            </a:endParaRPr>
          </a:p>
        </p:txBody>
      </p:sp>
      <p:sp>
        <p:nvSpPr>
          <p:cNvPr id="37" name="TextBox 36"/>
          <p:cNvSpPr txBox="1"/>
          <p:nvPr/>
        </p:nvSpPr>
        <p:spPr>
          <a:xfrm>
            <a:off x="2928926" y="5214950"/>
            <a:ext cx="2500330" cy="923330"/>
          </a:xfrm>
          <a:prstGeom prst="rect">
            <a:avLst/>
          </a:prstGeom>
          <a:noFill/>
        </p:spPr>
        <p:txBody>
          <a:bodyPr wrap="square" rtlCol="0">
            <a:spAutoFit/>
          </a:bodyPr>
          <a:lstStyle/>
          <a:p>
            <a:pPr algn="ctr"/>
            <a:r>
              <a:rPr lang="en-US" noProof="1" smtClean="0">
                <a:latin typeface="Kristen ITC" pitchFamily="66" charset="0"/>
              </a:rPr>
              <a:t>Mengembangkan Metode,  Prosedur Pengajaran</a:t>
            </a:r>
            <a:endParaRPr lang="en-US" noProof="1">
              <a:latin typeface="Kristen ITC" pitchFamily="66" charset="0"/>
            </a:endParaRPr>
          </a:p>
        </p:txBody>
      </p:sp>
      <p:sp>
        <p:nvSpPr>
          <p:cNvPr id="38" name="TextBox 37"/>
          <p:cNvSpPr txBox="1"/>
          <p:nvPr/>
        </p:nvSpPr>
        <p:spPr>
          <a:xfrm>
            <a:off x="6858016" y="5286388"/>
            <a:ext cx="1785950" cy="923330"/>
          </a:xfrm>
          <a:prstGeom prst="rect">
            <a:avLst/>
          </a:prstGeom>
          <a:noFill/>
        </p:spPr>
        <p:txBody>
          <a:bodyPr wrap="square" rtlCol="0">
            <a:spAutoFit/>
          </a:bodyPr>
          <a:lstStyle/>
          <a:p>
            <a:pPr algn="ctr"/>
            <a:r>
              <a:rPr lang="en-US" noProof="1" smtClean="0">
                <a:latin typeface="Kristen ITC" pitchFamily="66" charset="0"/>
              </a:rPr>
              <a:t>Mengevaluasi Program Pendidikan</a:t>
            </a:r>
            <a:endParaRPr lang="en-US" noProof="1">
              <a:latin typeface="Kristen ITC" pitchFamily="66" charset="0"/>
            </a:endParaRPr>
          </a:p>
        </p:txBody>
      </p:sp>
      <p:cxnSp>
        <p:nvCxnSpPr>
          <p:cNvPr id="41" name="Straight Arrow Connector 40"/>
          <p:cNvCxnSpPr/>
          <p:nvPr/>
        </p:nvCxnSpPr>
        <p:spPr>
          <a:xfrm rot="10800000" flipV="1">
            <a:off x="6286512" y="4500570"/>
            <a:ext cx="1571636" cy="85725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7500959" y="4857759"/>
            <a:ext cx="714379"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7251719" y="3392487"/>
            <a:ext cx="785818"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42844" y="1655754"/>
            <a:ext cx="714380" cy="1446550"/>
          </a:xfrm>
          <a:prstGeom prst="rect">
            <a:avLst/>
          </a:prstGeom>
          <a:noFill/>
        </p:spPr>
        <p:txBody>
          <a:bodyPr wrap="square" rtlCol="0">
            <a:spAutoFit/>
          </a:bodyPr>
          <a:lstStyle/>
          <a:p>
            <a:r>
              <a:rPr lang="en-US" sz="8800" dirty="0" smtClean="0">
                <a:latin typeface="Kristen ITC" pitchFamily="66" charset="0"/>
              </a:rPr>
              <a:t>?</a:t>
            </a:r>
            <a:endParaRPr lang="en-US" sz="8800" dirty="0">
              <a:latin typeface="Kristen ITC" pitchFamily="66" charset="0"/>
            </a:endParaRPr>
          </a:p>
        </p:txBody>
      </p:sp>
      <p:sp>
        <p:nvSpPr>
          <p:cNvPr id="74" name="TextBox 73"/>
          <p:cNvSpPr txBox="1"/>
          <p:nvPr/>
        </p:nvSpPr>
        <p:spPr>
          <a:xfrm>
            <a:off x="500034" y="1643050"/>
            <a:ext cx="714380" cy="1446550"/>
          </a:xfrm>
          <a:prstGeom prst="rect">
            <a:avLst/>
          </a:prstGeom>
          <a:noFill/>
        </p:spPr>
        <p:txBody>
          <a:bodyPr wrap="square" rtlCol="0">
            <a:spAutoFit/>
          </a:bodyPr>
          <a:lstStyle/>
          <a:p>
            <a:r>
              <a:rPr lang="en-US" sz="8800" dirty="0" smtClean="0">
                <a:latin typeface="Kristen ITC" pitchFamily="66" charset="0"/>
              </a:rPr>
              <a:t>?</a:t>
            </a:r>
            <a:endParaRPr lang="en-US" sz="8800" dirty="0">
              <a:latin typeface="Kristen ITC"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428728" y="457200"/>
            <a:ext cx="7500990" cy="828660"/>
          </a:xfrm>
        </p:spPr>
        <p:txBody>
          <a:bodyPr/>
          <a:lstStyle/>
          <a:p>
            <a:pPr algn="ctr"/>
            <a:r>
              <a:rPr lang="en-US" sz="3600" noProof="1" smtClean="0">
                <a:latin typeface="Berlin Sans FB" pitchFamily="34" charset="0"/>
              </a:rPr>
              <a:t>Klasifikasi</a:t>
            </a:r>
            <a:r>
              <a:rPr lang="en-US" sz="3600" dirty="0" smtClean="0">
                <a:latin typeface="Berlin Sans FB" pitchFamily="34" charset="0"/>
              </a:rPr>
              <a:t> K</a:t>
            </a:r>
            <a:r>
              <a:rPr lang="id-ID" sz="3600" dirty="0" smtClean="0">
                <a:latin typeface="Berlin Sans FB" pitchFamily="34" charset="0"/>
              </a:rPr>
              <a:t>epemimpinan </a:t>
            </a:r>
            <a:r>
              <a:rPr lang="en-US" sz="3600" dirty="0" smtClean="0">
                <a:latin typeface="Berlin Sans FB" pitchFamily="34" charset="0"/>
              </a:rPr>
              <a:t>yang </a:t>
            </a:r>
            <a:r>
              <a:rPr lang="en-US" sz="3600" noProof="1" smtClean="0">
                <a:latin typeface="Berlin Sans FB" pitchFamily="34" charset="0"/>
              </a:rPr>
              <a:t>Efektif</a:t>
            </a:r>
            <a:endParaRPr lang="en-US" sz="3600" dirty="0">
              <a:latin typeface="Berlin Sans FB" pitchFamily="34" charset="0"/>
            </a:endParaRPr>
          </a:p>
        </p:txBody>
      </p:sp>
      <p:sp>
        <p:nvSpPr>
          <p:cNvPr id="78851" name="Rectangle 3"/>
          <p:cNvSpPr>
            <a:spLocks noGrp="1" noChangeArrowheads="1"/>
          </p:cNvSpPr>
          <p:nvPr>
            <p:ph type="body" idx="1"/>
          </p:nvPr>
        </p:nvSpPr>
        <p:spPr>
          <a:xfrm>
            <a:off x="2714612" y="1428736"/>
            <a:ext cx="6143668" cy="4500594"/>
          </a:xfrm>
        </p:spPr>
        <p:txBody>
          <a:bodyPr/>
          <a:lstStyle/>
          <a:p>
            <a:pPr marL="463550" indent="-463550">
              <a:spcBef>
                <a:spcPts val="0"/>
              </a:spcBef>
              <a:buNone/>
            </a:pPr>
            <a:r>
              <a:rPr lang="en-US" sz="3200" dirty="0" smtClean="0">
                <a:solidFill>
                  <a:schemeClr val="tx1"/>
                </a:solidFill>
                <a:latin typeface="Berlin Sans FB" pitchFamily="34" charset="0"/>
              </a:rPr>
              <a:t>1. </a:t>
            </a:r>
            <a:r>
              <a:rPr lang="id-ID" sz="3200" dirty="0" smtClean="0">
                <a:solidFill>
                  <a:schemeClr val="tx1"/>
                </a:solidFill>
                <a:latin typeface="Berlin Sans FB" pitchFamily="34" charset="0"/>
              </a:rPr>
              <a:t>Gaya </a:t>
            </a:r>
            <a:r>
              <a:rPr lang="id-ID" sz="3200" dirty="0">
                <a:solidFill>
                  <a:schemeClr val="tx1"/>
                </a:solidFill>
                <a:latin typeface="Berlin Sans FB" pitchFamily="34" charset="0"/>
              </a:rPr>
              <a:t>memberitahukan </a:t>
            </a:r>
            <a:r>
              <a:rPr lang="id-ID" sz="3200" i="1" dirty="0">
                <a:solidFill>
                  <a:schemeClr val="tx1"/>
                </a:solidFill>
                <a:latin typeface="Berlin Sans FB" pitchFamily="34" charset="0"/>
              </a:rPr>
              <a:t>(telling style)</a:t>
            </a:r>
            <a:r>
              <a:rPr lang="id-ID" sz="3200" dirty="0">
                <a:solidFill>
                  <a:schemeClr val="tx1"/>
                </a:solidFill>
                <a:latin typeface="Berlin Sans FB" pitchFamily="34" charset="0"/>
              </a:rPr>
              <a:t> yaitu tugas tinggi hubungan rendah sifatnya </a:t>
            </a:r>
            <a:r>
              <a:rPr lang="id-ID" sz="3200" i="1" dirty="0">
                <a:solidFill>
                  <a:schemeClr val="tx1"/>
                </a:solidFill>
                <a:latin typeface="Berlin Sans FB" pitchFamily="34" charset="0"/>
              </a:rPr>
              <a:t>one way traffic</a:t>
            </a:r>
            <a:r>
              <a:rPr lang="id-ID" sz="3200" dirty="0">
                <a:solidFill>
                  <a:schemeClr val="tx1"/>
                </a:solidFill>
                <a:latin typeface="Berlin Sans FB" pitchFamily="34" charset="0"/>
              </a:rPr>
              <a:t> atau </a:t>
            </a:r>
            <a:r>
              <a:rPr lang="id-ID" sz="3200" dirty="0" smtClean="0">
                <a:solidFill>
                  <a:schemeClr val="tx1"/>
                </a:solidFill>
                <a:latin typeface="Berlin Sans FB" pitchFamily="34" charset="0"/>
              </a:rPr>
              <a:t>mendikte</a:t>
            </a:r>
            <a:r>
              <a:rPr lang="en-US" sz="3200" dirty="0" smtClean="0">
                <a:solidFill>
                  <a:schemeClr val="tx1"/>
                </a:solidFill>
                <a:latin typeface="Berlin Sans FB" pitchFamily="34" charset="0"/>
              </a:rPr>
              <a:t>.</a:t>
            </a:r>
            <a:endParaRPr lang="id-ID" sz="3200" dirty="0">
              <a:solidFill>
                <a:schemeClr val="tx1"/>
              </a:solidFill>
              <a:latin typeface="Berlin Sans FB" pitchFamily="34" charset="0"/>
            </a:endParaRPr>
          </a:p>
          <a:p>
            <a:pPr marL="463550" indent="-463550">
              <a:spcBef>
                <a:spcPts val="0"/>
              </a:spcBef>
              <a:buNone/>
            </a:pPr>
            <a:r>
              <a:rPr lang="en-US" sz="3200" dirty="0" smtClean="0">
                <a:solidFill>
                  <a:schemeClr val="tx1"/>
                </a:solidFill>
                <a:latin typeface="Berlin Sans FB" pitchFamily="34" charset="0"/>
              </a:rPr>
              <a:t>2. </a:t>
            </a:r>
            <a:r>
              <a:rPr lang="id-ID" sz="3200" dirty="0" smtClean="0">
                <a:solidFill>
                  <a:schemeClr val="tx1"/>
                </a:solidFill>
                <a:latin typeface="Berlin Sans FB" pitchFamily="34" charset="0"/>
              </a:rPr>
              <a:t>Gaya </a:t>
            </a:r>
            <a:r>
              <a:rPr lang="id-ID" sz="3200" dirty="0">
                <a:solidFill>
                  <a:schemeClr val="tx1"/>
                </a:solidFill>
                <a:latin typeface="Berlin Sans FB" pitchFamily="34" charset="0"/>
              </a:rPr>
              <a:t>menjual </a:t>
            </a:r>
            <a:r>
              <a:rPr lang="id-ID" sz="3200" i="1" dirty="0">
                <a:solidFill>
                  <a:schemeClr val="tx1"/>
                </a:solidFill>
                <a:latin typeface="Berlin Sans FB" pitchFamily="34" charset="0"/>
              </a:rPr>
              <a:t>(selling style)</a:t>
            </a:r>
            <a:r>
              <a:rPr lang="id-ID" sz="3200" dirty="0">
                <a:solidFill>
                  <a:schemeClr val="tx1"/>
                </a:solidFill>
                <a:latin typeface="Berlin Sans FB" pitchFamily="34" charset="0"/>
              </a:rPr>
              <a:t>, yaitu tugas tinggi hubungan tinggi, walaupun sudah ada pengarahan tetapi sudah mulai ada komunikasi dua </a:t>
            </a:r>
            <a:r>
              <a:rPr lang="id-ID" sz="3200" dirty="0" smtClean="0">
                <a:solidFill>
                  <a:schemeClr val="tx1"/>
                </a:solidFill>
                <a:latin typeface="Berlin Sans FB" pitchFamily="34" charset="0"/>
              </a:rPr>
              <a:t>arah</a:t>
            </a:r>
            <a:r>
              <a:rPr lang="en-US" sz="3200" dirty="0" smtClean="0">
                <a:solidFill>
                  <a:schemeClr val="tx1"/>
                </a:solidFill>
                <a:latin typeface="Berlin Sans FB" pitchFamily="34" charset="0"/>
              </a:rPr>
              <a:t>.</a:t>
            </a:r>
            <a:endParaRPr lang="en-US" sz="3200" dirty="0">
              <a:solidFill>
                <a:schemeClr val="bg1"/>
              </a:solidFill>
              <a:latin typeface="Berlin Sans FB" pitchFamily="34" charset="0"/>
            </a:endParaRPr>
          </a:p>
        </p:txBody>
      </p:sp>
      <p:pic>
        <p:nvPicPr>
          <p:cNvPr id="69633" name="Picture 1" descr="F:\MATERI KULIAH FKIP UNILA\Walpaper\0KYRUVCAYTBVSQCAHFFN82CALQ74PBCATAKHTRCALPAZ0TCAZJJPOCCA1P85DDCA93JPB9CAINEPLGCANU3LLUCATP67R4CA9PRD9RCAR723JHCASJS2D7CA3YF5ENCAY8LD2CCA8NO2K1CAD637QP.jpg"/>
          <p:cNvPicPr>
            <a:picLocks noChangeAspect="1" noChangeArrowheads="1"/>
          </p:cNvPicPr>
          <p:nvPr/>
        </p:nvPicPr>
        <p:blipFill>
          <a:blip r:embed="rId4"/>
          <a:srcRect/>
          <a:stretch>
            <a:fillRect/>
          </a:stretch>
        </p:blipFill>
        <p:spPr bwMode="auto">
          <a:xfrm>
            <a:off x="142843" y="2071678"/>
            <a:ext cx="2505381" cy="3214710"/>
          </a:xfrm>
          <a:prstGeom prst="rect">
            <a:avLst/>
          </a:prstGeom>
          <a:noFill/>
        </p:spPr>
      </p:pic>
    </p:spTree>
  </p:cSld>
  <p:clrMapOvr>
    <a:overrideClrMapping bg1="dk2" tx1="lt1" bg2="dk1" tx2="lt2" accent1="accent1" accent2="accent2" accent3="accent3" accent4="accent4" accent5="accent5" accent6="accent6" hlink="hlink" folHlink="folHlink"/>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fltVal val="0"/>
                                          </p:val>
                                        </p:tav>
                                        <p:tav tm="100000">
                                          <p:val>
                                            <p:strVal val="#ppt_w"/>
                                          </p:val>
                                        </p:tav>
                                      </p:tavLst>
                                    </p:anim>
                                    <p:anim calcmode="lin" valueType="num">
                                      <p:cBhvr>
                                        <p:cTn id="8" dur="500" fill="hold"/>
                                        <p:tgtEl>
                                          <p:spTgt spid="788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8851">
                                            <p:txEl>
                                              <p:pRg st="0" end="0"/>
                                            </p:txEl>
                                          </p:spTgt>
                                        </p:tgtEl>
                                        <p:attrNameLst>
                                          <p:attrName>style.visibility</p:attrName>
                                        </p:attrNameLst>
                                      </p:cBhvr>
                                      <p:to>
                                        <p:strVal val="visible"/>
                                      </p:to>
                                    </p:set>
                                    <p:anim calcmode="discrete" valueType="clr">
                                      <p:cBhvr override="childStyle">
                                        <p:cTn id="13" dur="80"/>
                                        <p:tgtEl>
                                          <p:spTgt spid="788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885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8851">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78851">
                                            <p:txEl>
                                              <p:pRg st="1" end="1"/>
                                            </p:txEl>
                                          </p:spTgt>
                                        </p:tgtEl>
                                        <p:attrNameLst>
                                          <p:attrName>style.visibility</p:attrName>
                                        </p:attrNameLst>
                                      </p:cBhvr>
                                      <p:to>
                                        <p:strVal val="visible"/>
                                      </p:to>
                                    </p:set>
                                    <p:anim calcmode="discrete" valueType="clr">
                                      <p:cBhvr override="childStyle">
                                        <p:cTn id="20" dur="80"/>
                                        <p:tgtEl>
                                          <p:spTgt spid="788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8851">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885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solidFill>
          <a:srgbClr val="92D050"/>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endParaRPr lang="en-US"/>
          </a:p>
        </p:txBody>
      </p:sp>
      <p:sp>
        <p:nvSpPr>
          <p:cNvPr id="81923" name="Rectangle 3"/>
          <p:cNvSpPr>
            <a:spLocks noGrp="1" noChangeArrowheads="1"/>
          </p:cNvSpPr>
          <p:nvPr>
            <p:ph type="body" idx="1"/>
          </p:nvPr>
        </p:nvSpPr>
        <p:spPr>
          <a:xfrm>
            <a:off x="785786" y="2428868"/>
            <a:ext cx="8169302" cy="4000528"/>
          </a:xfrm>
        </p:spPr>
        <p:txBody>
          <a:bodyPr/>
          <a:lstStyle/>
          <a:p>
            <a:pPr marL="463550" indent="-463550">
              <a:lnSpc>
                <a:spcPct val="90000"/>
              </a:lnSpc>
              <a:buNone/>
            </a:pPr>
            <a:r>
              <a:rPr lang="en-US" sz="2800" b="1" dirty="0" smtClean="0">
                <a:latin typeface="Comic Sans MS" pitchFamily="66" charset="0"/>
              </a:rPr>
              <a:t>3. </a:t>
            </a:r>
            <a:r>
              <a:rPr lang="id-ID" sz="2800" b="1" dirty="0" smtClean="0">
                <a:latin typeface="Comic Sans MS" pitchFamily="66" charset="0"/>
              </a:rPr>
              <a:t>Gaya  </a:t>
            </a:r>
            <a:r>
              <a:rPr lang="id-ID" sz="2800" b="1" dirty="0">
                <a:latin typeface="Comic Sans MS" pitchFamily="66" charset="0"/>
              </a:rPr>
              <a:t>partisipatif </a:t>
            </a:r>
            <a:r>
              <a:rPr lang="id-ID" sz="2800" b="1" i="1" dirty="0">
                <a:latin typeface="Comic Sans MS" pitchFamily="66" charset="0"/>
              </a:rPr>
              <a:t>(participating style)</a:t>
            </a:r>
            <a:r>
              <a:rPr lang="id-ID" sz="2800" b="1" dirty="0">
                <a:latin typeface="Comic Sans MS" pitchFamily="66" charset="0"/>
              </a:rPr>
              <a:t> yaitu tugas rendah hubungan tinggi. Pimpinan dan anggota memiliki kedudukan </a:t>
            </a:r>
            <a:r>
              <a:rPr lang="id-ID" sz="2800" b="1" dirty="0" smtClean="0">
                <a:latin typeface="Comic Sans MS" pitchFamily="66" charset="0"/>
              </a:rPr>
              <a:t>yg </a:t>
            </a:r>
            <a:r>
              <a:rPr lang="id-ID" sz="2800" b="1" dirty="0">
                <a:latin typeface="Comic Sans MS" pitchFamily="66" charset="0"/>
              </a:rPr>
              <a:t>sama memberikan andil dua arah.</a:t>
            </a:r>
          </a:p>
          <a:p>
            <a:pPr marL="463550" indent="-463550">
              <a:lnSpc>
                <a:spcPct val="90000"/>
              </a:lnSpc>
              <a:buNone/>
            </a:pPr>
            <a:r>
              <a:rPr lang="en-US" sz="2800" b="1" dirty="0" smtClean="0">
                <a:latin typeface="Comic Sans MS" pitchFamily="66" charset="0"/>
              </a:rPr>
              <a:t>4. </a:t>
            </a:r>
            <a:r>
              <a:rPr lang="id-ID" sz="2800" b="1" dirty="0" smtClean="0">
                <a:latin typeface="Comic Sans MS" pitchFamily="66" charset="0"/>
              </a:rPr>
              <a:t>Gaya </a:t>
            </a:r>
            <a:r>
              <a:rPr lang="id-ID" sz="2800" b="1" dirty="0">
                <a:latin typeface="Comic Sans MS" pitchFamily="66" charset="0"/>
              </a:rPr>
              <a:t>pendelegasian </a:t>
            </a:r>
            <a:r>
              <a:rPr lang="id-ID" sz="2800" b="1" i="1" dirty="0">
                <a:latin typeface="Comic Sans MS" pitchFamily="66" charset="0"/>
              </a:rPr>
              <a:t>(delegating style)</a:t>
            </a:r>
            <a:r>
              <a:rPr lang="id-ID" sz="2800" b="1" dirty="0">
                <a:latin typeface="Comic Sans MS" pitchFamily="66" charset="0"/>
              </a:rPr>
              <a:t> yaitu hubungan rendah tugas rendah. Artinya </a:t>
            </a:r>
            <a:r>
              <a:rPr lang="id-ID" sz="2800" b="1" dirty="0" smtClean="0">
                <a:latin typeface="Comic Sans MS" pitchFamily="66" charset="0"/>
              </a:rPr>
              <a:t>yg </a:t>
            </a:r>
            <a:r>
              <a:rPr lang="id-ID" sz="2800" b="1" dirty="0">
                <a:latin typeface="Comic Sans MS" pitchFamily="66" charset="0"/>
              </a:rPr>
              <a:t>dipimpin dipercaya mengambil inisiatif sendiri </a:t>
            </a:r>
            <a:r>
              <a:rPr lang="id-ID" sz="2800" b="1" dirty="0" smtClean="0">
                <a:latin typeface="Comic Sans MS" pitchFamily="66" charset="0"/>
              </a:rPr>
              <a:t>utk </a:t>
            </a:r>
            <a:r>
              <a:rPr lang="id-ID" sz="2800" b="1" dirty="0">
                <a:latin typeface="Comic Sans MS" pitchFamily="66" charset="0"/>
              </a:rPr>
              <a:t>melakukan tugasnya, </a:t>
            </a:r>
            <a:r>
              <a:rPr lang="id-ID" sz="2800" b="1" dirty="0" smtClean="0">
                <a:latin typeface="Comic Sans MS" pitchFamily="66" charset="0"/>
              </a:rPr>
              <a:t>krn mrk </a:t>
            </a:r>
            <a:r>
              <a:rPr lang="id-ID" sz="2800" b="1" dirty="0">
                <a:latin typeface="Comic Sans MS" pitchFamily="66" charset="0"/>
              </a:rPr>
              <a:t>dianggap telah matang.</a:t>
            </a:r>
            <a:endParaRPr lang="en-US" sz="2800" b="1" dirty="0">
              <a:latin typeface="Comic Sans MS" pitchFamily="66" charset="0"/>
            </a:endParaRPr>
          </a:p>
        </p:txBody>
      </p:sp>
      <p:pic>
        <p:nvPicPr>
          <p:cNvPr id="81924" name="Picture 4" descr="animasi09"/>
          <p:cNvPicPr>
            <a:picLocks noChangeAspect="1" noChangeArrowheads="1" noCrop="1"/>
          </p:cNvPicPr>
          <p:nvPr/>
        </p:nvPicPr>
        <p:blipFill>
          <a:blip r:embed="rId2"/>
          <a:srcRect/>
          <a:stretch>
            <a:fillRect/>
          </a:stretch>
        </p:blipFill>
        <p:spPr bwMode="auto">
          <a:xfrm>
            <a:off x="5867400" y="188913"/>
            <a:ext cx="1993900" cy="1800225"/>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Scale>
                                      <p:cBhvr>
                                        <p:cTn id="7" dur="1000" decel="50000" fill="hold">
                                          <p:stCondLst>
                                            <p:cond delay="0"/>
                                          </p:stCondLst>
                                        </p:cTn>
                                        <p:tgtEl>
                                          <p:spTgt spid="8192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23">
                                            <p:txEl>
                                              <p:pRg st="0" end="0"/>
                                            </p:txEl>
                                          </p:spTgt>
                                        </p:tgtEl>
                                        <p:attrNameLst>
                                          <p:attrName>ppt_x</p:attrName>
                                          <p:attrName>ppt_y</p:attrName>
                                        </p:attrNameLst>
                                      </p:cBhvr>
                                    </p:animMotion>
                                    <p:animEffect transition="in" filter="fade">
                                      <p:cBhvr>
                                        <p:cTn id="9" dur="1000"/>
                                        <p:tgtEl>
                                          <p:spTgt spid="819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81923">
                                            <p:txEl>
                                              <p:pRg st="1" end="1"/>
                                            </p:txEl>
                                          </p:spTgt>
                                        </p:tgtEl>
                                        <p:attrNameLst>
                                          <p:attrName>style.visibility</p:attrName>
                                        </p:attrNameLst>
                                      </p:cBhvr>
                                      <p:to>
                                        <p:strVal val="visible"/>
                                      </p:to>
                                    </p:set>
                                    <p:animScale>
                                      <p:cBhvr>
                                        <p:cTn id="14" dur="1000" decel="50000" fill="hold">
                                          <p:stCondLst>
                                            <p:cond delay="0"/>
                                          </p:stCondLst>
                                        </p:cTn>
                                        <p:tgtEl>
                                          <p:spTgt spid="8192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1923">
                                            <p:txEl>
                                              <p:pRg st="1" end="1"/>
                                            </p:txEl>
                                          </p:spTgt>
                                        </p:tgtEl>
                                        <p:attrNameLst>
                                          <p:attrName>ppt_x</p:attrName>
                                          <p:attrName>ppt_y</p:attrName>
                                        </p:attrNameLst>
                                      </p:cBhvr>
                                    </p:animMotion>
                                    <p:animEffect transition="in" filter="fade">
                                      <p:cBhvr>
                                        <p:cTn id="16" dur="1000"/>
                                        <p:tgtEl>
                                          <p:spTgt spid="81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hlink"/>
            </a:gs>
          </a:gsLst>
          <a:lin ang="5400000" scaled="1"/>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00042"/>
            <a:ext cx="7115196" cy="917596"/>
          </a:xfrm>
        </p:spPr>
        <p:txBody>
          <a:bodyPr/>
          <a:lstStyle/>
          <a:p>
            <a:pPr algn="ctr"/>
            <a:r>
              <a:rPr lang="id-ID" dirty="0" smtClean="0">
                <a:latin typeface="Tempus Sans ITC" pitchFamily="82" charset="0"/>
              </a:rPr>
              <a:t>Ciri</a:t>
            </a:r>
            <a:r>
              <a:rPr lang="en-US" dirty="0" smtClean="0">
                <a:latin typeface="Tempus Sans ITC" pitchFamily="82" charset="0"/>
              </a:rPr>
              <a:t> </a:t>
            </a:r>
            <a:r>
              <a:rPr lang="id-ID" dirty="0" smtClean="0">
                <a:latin typeface="Tempus Sans ITC" pitchFamily="82" charset="0"/>
              </a:rPr>
              <a:t>Kepemimpinan </a:t>
            </a:r>
            <a:r>
              <a:rPr lang="id-ID" dirty="0">
                <a:latin typeface="Tempus Sans ITC" pitchFamily="82" charset="0"/>
              </a:rPr>
              <a:t>Pendidikan</a:t>
            </a:r>
            <a:endParaRPr lang="en-US" dirty="0">
              <a:latin typeface="Tempus Sans ITC" pitchFamily="82" charset="0"/>
            </a:endParaRPr>
          </a:p>
        </p:txBody>
      </p:sp>
      <p:sp>
        <p:nvSpPr>
          <p:cNvPr id="35843" name="Rectangle 3"/>
          <p:cNvSpPr>
            <a:spLocks noGrp="1" noChangeArrowheads="1"/>
          </p:cNvSpPr>
          <p:nvPr>
            <p:ph type="body" idx="1"/>
          </p:nvPr>
        </p:nvSpPr>
        <p:spPr>
          <a:xfrm>
            <a:off x="457200" y="1719263"/>
            <a:ext cx="6543692" cy="2281241"/>
          </a:xfrm>
        </p:spPr>
        <p:txBody>
          <a:bodyPr/>
          <a:lstStyle/>
          <a:p>
            <a:r>
              <a:rPr lang="id-ID" sz="2800" b="1" dirty="0">
                <a:latin typeface="Tempus Sans ITC" pitchFamily="82" charset="0"/>
              </a:rPr>
              <a:t>Manusiawi </a:t>
            </a:r>
          </a:p>
          <a:p>
            <a:r>
              <a:rPr lang="id-ID" sz="2800" b="1" dirty="0">
                <a:latin typeface="Tempus Sans ITC" pitchFamily="82" charset="0"/>
              </a:rPr>
              <a:t>Memandang jauh ke depan (visioner)</a:t>
            </a:r>
          </a:p>
          <a:p>
            <a:r>
              <a:rPr lang="id-ID" sz="2800" b="1" dirty="0">
                <a:latin typeface="Tempus Sans ITC" pitchFamily="82" charset="0"/>
              </a:rPr>
              <a:t>Inspiratif (kaya akan gagasan)</a:t>
            </a:r>
          </a:p>
          <a:p>
            <a:r>
              <a:rPr lang="id-ID" sz="2800" b="1" dirty="0">
                <a:latin typeface="Tempus Sans ITC" pitchFamily="82" charset="0"/>
              </a:rPr>
              <a:t>Percaya diri</a:t>
            </a:r>
            <a:r>
              <a:rPr lang="id-ID" sz="2800" b="1" dirty="0" smtClean="0">
                <a:latin typeface="Tempus Sans ITC" pitchFamily="82" charset="0"/>
              </a:rPr>
              <a:t>.</a:t>
            </a:r>
            <a:endParaRPr lang="en-US" sz="2800" b="1" dirty="0">
              <a:latin typeface="Tempus Sans ITC" pitchFamily="82" charset="0"/>
            </a:endParaRPr>
          </a:p>
        </p:txBody>
      </p:sp>
      <p:pic>
        <p:nvPicPr>
          <p:cNvPr id="35845" name="Picture 5" descr="j0172570"/>
          <p:cNvPicPr>
            <a:picLocks noChangeAspect="1" noChangeArrowheads="1" noCrop="1"/>
          </p:cNvPicPr>
          <p:nvPr/>
        </p:nvPicPr>
        <p:blipFill>
          <a:blip r:embed="rId3"/>
          <a:srcRect/>
          <a:stretch>
            <a:fillRect/>
          </a:stretch>
        </p:blipFill>
        <p:spPr bwMode="auto">
          <a:xfrm>
            <a:off x="3786182" y="3286124"/>
            <a:ext cx="4786346" cy="3136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from="(-#ppt_w/2)" to="(#ppt_x)" calcmode="lin" valueType="num">
                                      <p:cBhvr>
                                        <p:cTn id="7" dur="600" fill="hold">
                                          <p:stCondLst>
                                            <p:cond delay="0"/>
                                          </p:stCondLst>
                                        </p:cTn>
                                        <p:tgtEl>
                                          <p:spTgt spid="35842"/>
                                        </p:tgtEl>
                                        <p:attrNameLst>
                                          <p:attrName>ppt_x</p:attrName>
                                        </p:attrNameLst>
                                      </p:cBhvr>
                                    </p:anim>
                                    <p:anim from="0" to="-1.0" calcmode="lin" valueType="num">
                                      <p:cBhvr>
                                        <p:cTn id="8" dur="200" decel="50000" autoRev="1" fill="hold">
                                          <p:stCondLst>
                                            <p:cond delay="600"/>
                                          </p:stCondLst>
                                        </p:cTn>
                                        <p:tgtEl>
                                          <p:spTgt spid="35842"/>
                                        </p:tgtEl>
                                        <p:attrNameLst>
                                          <p:attrName>xshear</p:attrName>
                                        </p:attrNameLst>
                                      </p:cBhvr>
                                    </p:anim>
                                    <p:animScale>
                                      <p:cBhvr>
                                        <p:cTn id="9" dur="200" decel="100000" autoRev="1" fill="hold">
                                          <p:stCondLst>
                                            <p:cond delay="600"/>
                                          </p:stCondLst>
                                        </p:cTn>
                                        <p:tgtEl>
                                          <p:spTgt spid="35842"/>
                                        </p:tgtEl>
                                      </p:cBhvr>
                                      <p:from x="100000" y="100000"/>
                                      <p:to x="80000" y="100000"/>
                                    </p:animScale>
                                    <p:anim by="(#ppt_h/3+#ppt_w*0.1)" calcmode="lin" valueType="num">
                                      <p:cBhvr additive="sum">
                                        <p:cTn id="10" dur="200" decel="100000" autoRev="1" fill="hold">
                                          <p:stCondLst>
                                            <p:cond delay="600"/>
                                          </p:stCondLst>
                                        </p:cTn>
                                        <p:tgtEl>
                                          <p:spTgt spid="3584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5843">
                                            <p:txEl>
                                              <p:pRg st="0" end="0"/>
                                            </p:txEl>
                                          </p:spTgt>
                                        </p:tgtEl>
                                        <p:attrNameLst>
                                          <p:attrName>style.visibility</p:attrName>
                                        </p:attrNameLst>
                                      </p:cBhvr>
                                      <p:to>
                                        <p:strVal val="visible"/>
                                      </p:to>
                                    </p:set>
                                    <p:animEffect transition="in" filter="wipe(down)">
                                      <p:cBhvr>
                                        <p:cTn id="15" dur="580">
                                          <p:stCondLst>
                                            <p:cond delay="0"/>
                                          </p:stCondLst>
                                        </p:cTn>
                                        <p:tgtEl>
                                          <p:spTgt spid="35843">
                                            <p:txEl>
                                              <p:pRg st="0" end="0"/>
                                            </p:txEl>
                                          </p:spTgt>
                                        </p:tgtEl>
                                      </p:cBhvr>
                                    </p:animEffect>
                                    <p:anim calcmode="lin" valueType="num">
                                      <p:cBhvr>
                                        <p:cTn id="16" dur="1822" tmFilter="0,0; 0.14,0.36; 0.43,0.73; 0.71,0.91; 1.0,1.0">
                                          <p:stCondLst>
                                            <p:cond delay="0"/>
                                          </p:stCondLst>
                                        </p:cTn>
                                        <p:tgtEl>
                                          <p:spTgt spid="3584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584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584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584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584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5843">
                                            <p:txEl>
                                              <p:pRg st="0" end="0"/>
                                            </p:txEl>
                                          </p:spTgt>
                                        </p:tgtEl>
                                      </p:cBhvr>
                                      <p:to x="100000" y="60000"/>
                                    </p:animScale>
                                    <p:animScale>
                                      <p:cBhvr>
                                        <p:cTn id="22" dur="166" decel="50000">
                                          <p:stCondLst>
                                            <p:cond delay="676"/>
                                          </p:stCondLst>
                                        </p:cTn>
                                        <p:tgtEl>
                                          <p:spTgt spid="35843">
                                            <p:txEl>
                                              <p:pRg st="0" end="0"/>
                                            </p:txEl>
                                          </p:spTgt>
                                        </p:tgtEl>
                                      </p:cBhvr>
                                      <p:to x="100000" y="100000"/>
                                    </p:animScale>
                                    <p:animScale>
                                      <p:cBhvr>
                                        <p:cTn id="23" dur="26">
                                          <p:stCondLst>
                                            <p:cond delay="1312"/>
                                          </p:stCondLst>
                                        </p:cTn>
                                        <p:tgtEl>
                                          <p:spTgt spid="35843">
                                            <p:txEl>
                                              <p:pRg st="0" end="0"/>
                                            </p:txEl>
                                          </p:spTgt>
                                        </p:tgtEl>
                                      </p:cBhvr>
                                      <p:to x="100000" y="80000"/>
                                    </p:animScale>
                                    <p:animScale>
                                      <p:cBhvr>
                                        <p:cTn id="24" dur="166" decel="50000">
                                          <p:stCondLst>
                                            <p:cond delay="1338"/>
                                          </p:stCondLst>
                                        </p:cTn>
                                        <p:tgtEl>
                                          <p:spTgt spid="35843">
                                            <p:txEl>
                                              <p:pRg st="0" end="0"/>
                                            </p:txEl>
                                          </p:spTgt>
                                        </p:tgtEl>
                                      </p:cBhvr>
                                      <p:to x="100000" y="100000"/>
                                    </p:animScale>
                                    <p:animScale>
                                      <p:cBhvr>
                                        <p:cTn id="25" dur="26">
                                          <p:stCondLst>
                                            <p:cond delay="1642"/>
                                          </p:stCondLst>
                                        </p:cTn>
                                        <p:tgtEl>
                                          <p:spTgt spid="35843">
                                            <p:txEl>
                                              <p:pRg st="0" end="0"/>
                                            </p:txEl>
                                          </p:spTgt>
                                        </p:tgtEl>
                                      </p:cBhvr>
                                      <p:to x="100000" y="90000"/>
                                    </p:animScale>
                                    <p:animScale>
                                      <p:cBhvr>
                                        <p:cTn id="26" dur="166" decel="50000">
                                          <p:stCondLst>
                                            <p:cond delay="1668"/>
                                          </p:stCondLst>
                                        </p:cTn>
                                        <p:tgtEl>
                                          <p:spTgt spid="35843">
                                            <p:txEl>
                                              <p:pRg st="0" end="0"/>
                                            </p:txEl>
                                          </p:spTgt>
                                        </p:tgtEl>
                                      </p:cBhvr>
                                      <p:to x="100000" y="100000"/>
                                    </p:animScale>
                                    <p:animScale>
                                      <p:cBhvr>
                                        <p:cTn id="27" dur="26">
                                          <p:stCondLst>
                                            <p:cond delay="1808"/>
                                          </p:stCondLst>
                                        </p:cTn>
                                        <p:tgtEl>
                                          <p:spTgt spid="35843">
                                            <p:txEl>
                                              <p:pRg st="0" end="0"/>
                                            </p:txEl>
                                          </p:spTgt>
                                        </p:tgtEl>
                                      </p:cBhvr>
                                      <p:to x="100000" y="95000"/>
                                    </p:animScale>
                                    <p:animScale>
                                      <p:cBhvr>
                                        <p:cTn id="28" dur="166" decel="50000">
                                          <p:stCondLst>
                                            <p:cond delay="1834"/>
                                          </p:stCondLst>
                                        </p:cTn>
                                        <p:tgtEl>
                                          <p:spTgt spid="3584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5843">
                                            <p:txEl>
                                              <p:pRg st="1" end="1"/>
                                            </p:txEl>
                                          </p:spTgt>
                                        </p:tgtEl>
                                        <p:attrNameLst>
                                          <p:attrName>style.visibility</p:attrName>
                                        </p:attrNameLst>
                                      </p:cBhvr>
                                      <p:to>
                                        <p:strVal val="visible"/>
                                      </p:to>
                                    </p:set>
                                    <p:animEffect transition="in" filter="wipe(down)">
                                      <p:cBhvr>
                                        <p:cTn id="33" dur="580">
                                          <p:stCondLst>
                                            <p:cond delay="0"/>
                                          </p:stCondLst>
                                        </p:cTn>
                                        <p:tgtEl>
                                          <p:spTgt spid="35843">
                                            <p:txEl>
                                              <p:pRg st="1" end="1"/>
                                            </p:txEl>
                                          </p:spTgt>
                                        </p:tgtEl>
                                      </p:cBhvr>
                                    </p:animEffect>
                                    <p:anim calcmode="lin" valueType="num">
                                      <p:cBhvr>
                                        <p:cTn id="34" dur="1822" tmFilter="0,0; 0.14,0.36; 0.43,0.73; 0.71,0.91; 1.0,1.0">
                                          <p:stCondLst>
                                            <p:cond delay="0"/>
                                          </p:stCondLst>
                                        </p:cTn>
                                        <p:tgtEl>
                                          <p:spTgt spid="3584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584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584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584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584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5843">
                                            <p:txEl>
                                              <p:pRg st="1" end="1"/>
                                            </p:txEl>
                                          </p:spTgt>
                                        </p:tgtEl>
                                      </p:cBhvr>
                                      <p:to x="100000" y="60000"/>
                                    </p:animScale>
                                    <p:animScale>
                                      <p:cBhvr>
                                        <p:cTn id="40" dur="166" decel="50000">
                                          <p:stCondLst>
                                            <p:cond delay="676"/>
                                          </p:stCondLst>
                                        </p:cTn>
                                        <p:tgtEl>
                                          <p:spTgt spid="35843">
                                            <p:txEl>
                                              <p:pRg st="1" end="1"/>
                                            </p:txEl>
                                          </p:spTgt>
                                        </p:tgtEl>
                                      </p:cBhvr>
                                      <p:to x="100000" y="100000"/>
                                    </p:animScale>
                                    <p:animScale>
                                      <p:cBhvr>
                                        <p:cTn id="41" dur="26">
                                          <p:stCondLst>
                                            <p:cond delay="1312"/>
                                          </p:stCondLst>
                                        </p:cTn>
                                        <p:tgtEl>
                                          <p:spTgt spid="35843">
                                            <p:txEl>
                                              <p:pRg st="1" end="1"/>
                                            </p:txEl>
                                          </p:spTgt>
                                        </p:tgtEl>
                                      </p:cBhvr>
                                      <p:to x="100000" y="80000"/>
                                    </p:animScale>
                                    <p:animScale>
                                      <p:cBhvr>
                                        <p:cTn id="42" dur="166" decel="50000">
                                          <p:stCondLst>
                                            <p:cond delay="1338"/>
                                          </p:stCondLst>
                                        </p:cTn>
                                        <p:tgtEl>
                                          <p:spTgt spid="35843">
                                            <p:txEl>
                                              <p:pRg st="1" end="1"/>
                                            </p:txEl>
                                          </p:spTgt>
                                        </p:tgtEl>
                                      </p:cBhvr>
                                      <p:to x="100000" y="100000"/>
                                    </p:animScale>
                                    <p:animScale>
                                      <p:cBhvr>
                                        <p:cTn id="43" dur="26">
                                          <p:stCondLst>
                                            <p:cond delay="1642"/>
                                          </p:stCondLst>
                                        </p:cTn>
                                        <p:tgtEl>
                                          <p:spTgt spid="35843">
                                            <p:txEl>
                                              <p:pRg st="1" end="1"/>
                                            </p:txEl>
                                          </p:spTgt>
                                        </p:tgtEl>
                                      </p:cBhvr>
                                      <p:to x="100000" y="90000"/>
                                    </p:animScale>
                                    <p:animScale>
                                      <p:cBhvr>
                                        <p:cTn id="44" dur="166" decel="50000">
                                          <p:stCondLst>
                                            <p:cond delay="1668"/>
                                          </p:stCondLst>
                                        </p:cTn>
                                        <p:tgtEl>
                                          <p:spTgt spid="35843">
                                            <p:txEl>
                                              <p:pRg st="1" end="1"/>
                                            </p:txEl>
                                          </p:spTgt>
                                        </p:tgtEl>
                                      </p:cBhvr>
                                      <p:to x="100000" y="100000"/>
                                    </p:animScale>
                                    <p:animScale>
                                      <p:cBhvr>
                                        <p:cTn id="45" dur="26">
                                          <p:stCondLst>
                                            <p:cond delay="1808"/>
                                          </p:stCondLst>
                                        </p:cTn>
                                        <p:tgtEl>
                                          <p:spTgt spid="35843">
                                            <p:txEl>
                                              <p:pRg st="1" end="1"/>
                                            </p:txEl>
                                          </p:spTgt>
                                        </p:tgtEl>
                                      </p:cBhvr>
                                      <p:to x="100000" y="95000"/>
                                    </p:animScale>
                                    <p:animScale>
                                      <p:cBhvr>
                                        <p:cTn id="46" dur="166" decel="50000">
                                          <p:stCondLst>
                                            <p:cond delay="1834"/>
                                          </p:stCondLst>
                                        </p:cTn>
                                        <p:tgtEl>
                                          <p:spTgt spid="3584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5843">
                                            <p:txEl>
                                              <p:pRg st="2" end="2"/>
                                            </p:txEl>
                                          </p:spTgt>
                                        </p:tgtEl>
                                        <p:attrNameLst>
                                          <p:attrName>style.visibility</p:attrName>
                                        </p:attrNameLst>
                                      </p:cBhvr>
                                      <p:to>
                                        <p:strVal val="visible"/>
                                      </p:to>
                                    </p:set>
                                    <p:animEffect transition="in" filter="wipe(down)">
                                      <p:cBhvr>
                                        <p:cTn id="51" dur="580">
                                          <p:stCondLst>
                                            <p:cond delay="0"/>
                                          </p:stCondLst>
                                        </p:cTn>
                                        <p:tgtEl>
                                          <p:spTgt spid="35843">
                                            <p:txEl>
                                              <p:pRg st="2" end="2"/>
                                            </p:txEl>
                                          </p:spTgt>
                                        </p:tgtEl>
                                      </p:cBhvr>
                                    </p:animEffect>
                                    <p:anim calcmode="lin" valueType="num">
                                      <p:cBhvr>
                                        <p:cTn id="52" dur="1822" tmFilter="0,0; 0.14,0.36; 0.43,0.73; 0.71,0.91; 1.0,1.0">
                                          <p:stCondLst>
                                            <p:cond delay="0"/>
                                          </p:stCondLst>
                                        </p:cTn>
                                        <p:tgtEl>
                                          <p:spTgt spid="3584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584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584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584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584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5843">
                                            <p:txEl>
                                              <p:pRg st="2" end="2"/>
                                            </p:txEl>
                                          </p:spTgt>
                                        </p:tgtEl>
                                      </p:cBhvr>
                                      <p:to x="100000" y="60000"/>
                                    </p:animScale>
                                    <p:animScale>
                                      <p:cBhvr>
                                        <p:cTn id="58" dur="166" decel="50000">
                                          <p:stCondLst>
                                            <p:cond delay="676"/>
                                          </p:stCondLst>
                                        </p:cTn>
                                        <p:tgtEl>
                                          <p:spTgt spid="35843">
                                            <p:txEl>
                                              <p:pRg st="2" end="2"/>
                                            </p:txEl>
                                          </p:spTgt>
                                        </p:tgtEl>
                                      </p:cBhvr>
                                      <p:to x="100000" y="100000"/>
                                    </p:animScale>
                                    <p:animScale>
                                      <p:cBhvr>
                                        <p:cTn id="59" dur="26">
                                          <p:stCondLst>
                                            <p:cond delay="1312"/>
                                          </p:stCondLst>
                                        </p:cTn>
                                        <p:tgtEl>
                                          <p:spTgt spid="35843">
                                            <p:txEl>
                                              <p:pRg st="2" end="2"/>
                                            </p:txEl>
                                          </p:spTgt>
                                        </p:tgtEl>
                                      </p:cBhvr>
                                      <p:to x="100000" y="80000"/>
                                    </p:animScale>
                                    <p:animScale>
                                      <p:cBhvr>
                                        <p:cTn id="60" dur="166" decel="50000">
                                          <p:stCondLst>
                                            <p:cond delay="1338"/>
                                          </p:stCondLst>
                                        </p:cTn>
                                        <p:tgtEl>
                                          <p:spTgt spid="35843">
                                            <p:txEl>
                                              <p:pRg st="2" end="2"/>
                                            </p:txEl>
                                          </p:spTgt>
                                        </p:tgtEl>
                                      </p:cBhvr>
                                      <p:to x="100000" y="100000"/>
                                    </p:animScale>
                                    <p:animScale>
                                      <p:cBhvr>
                                        <p:cTn id="61" dur="26">
                                          <p:stCondLst>
                                            <p:cond delay="1642"/>
                                          </p:stCondLst>
                                        </p:cTn>
                                        <p:tgtEl>
                                          <p:spTgt spid="35843">
                                            <p:txEl>
                                              <p:pRg st="2" end="2"/>
                                            </p:txEl>
                                          </p:spTgt>
                                        </p:tgtEl>
                                      </p:cBhvr>
                                      <p:to x="100000" y="90000"/>
                                    </p:animScale>
                                    <p:animScale>
                                      <p:cBhvr>
                                        <p:cTn id="62" dur="166" decel="50000">
                                          <p:stCondLst>
                                            <p:cond delay="1668"/>
                                          </p:stCondLst>
                                        </p:cTn>
                                        <p:tgtEl>
                                          <p:spTgt spid="35843">
                                            <p:txEl>
                                              <p:pRg st="2" end="2"/>
                                            </p:txEl>
                                          </p:spTgt>
                                        </p:tgtEl>
                                      </p:cBhvr>
                                      <p:to x="100000" y="100000"/>
                                    </p:animScale>
                                    <p:animScale>
                                      <p:cBhvr>
                                        <p:cTn id="63" dur="26">
                                          <p:stCondLst>
                                            <p:cond delay="1808"/>
                                          </p:stCondLst>
                                        </p:cTn>
                                        <p:tgtEl>
                                          <p:spTgt spid="35843">
                                            <p:txEl>
                                              <p:pRg st="2" end="2"/>
                                            </p:txEl>
                                          </p:spTgt>
                                        </p:tgtEl>
                                      </p:cBhvr>
                                      <p:to x="100000" y="95000"/>
                                    </p:animScale>
                                    <p:animScale>
                                      <p:cBhvr>
                                        <p:cTn id="64" dur="166" decel="50000">
                                          <p:stCondLst>
                                            <p:cond delay="1834"/>
                                          </p:stCondLst>
                                        </p:cTn>
                                        <p:tgtEl>
                                          <p:spTgt spid="3584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5843">
                                            <p:txEl>
                                              <p:pRg st="3" end="3"/>
                                            </p:txEl>
                                          </p:spTgt>
                                        </p:tgtEl>
                                        <p:attrNameLst>
                                          <p:attrName>style.visibility</p:attrName>
                                        </p:attrNameLst>
                                      </p:cBhvr>
                                      <p:to>
                                        <p:strVal val="visible"/>
                                      </p:to>
                                    </p:set>
                                    <p:animEffect transition="in" filter="wipe(down)">
                                      <p:cBhvr>
                                        <p:cTn id="69" dur="580">
                                          <p:stCondLst>
                                            <p:cond delay="0"/>
                                          </p:stCondLst>
                                        </p:cTn>
                                        <p:tgtEl>
                                          <p:spTgt spid="35843">
                                            <p:txEl>
                                              <p:pRg st="3" end="3"/>
                                            </p:txEl>
                                          </p:spTgt>
                                        </p:tgtEl>
                                      </p:cBhvr>
                                    </p:animEffect>
                                    <p:anim calcmode="lin" valueType="num">
                                      <p:cBhvr>
                                        <p:cTn id="70" dur="1822" tmFilter="0,0; 0.14,0.36; 0.43,0.73; 0.71,0.91; 1.0,1.0">
                                          <p:stCondLst>
                                            <p:cond delay="0"/>
                                          </p:stCondLst>
                                        </p:cTn>
                                        <p:tgtEl>
                                          <p:spTgt spid="3584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584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584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584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584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5843">
                                            <p:txEl>
                                              <p:pRg st="3" end="3"/>
                                            </p:txEl>
                                          </p:spTgt>
                                        </p:tgtEl>
                                      </p:cBhvr>
                                      <p:to x="100000" y="60000"/>
                                    </p:animScale>
                                    <p:animScale>
                                      <p:cBhvr>
                                        <p:cTn id="76" dur="166" decel="50000">
                                          <p:stCondLst>
                                            <p:cond delay="676"/>
                                          </p:stCondLst>
                                        </p:cTn>
                                        <p:tgtEl>
                                          <p:spTgt spid="35843">
                                            <p:txEl>
                                              <p:pRg st="3" end="3"/>
                                            </p:txEl>
                                          </p:spTgt>
                                        </p:tgtEl>
                                      </p:cBhvr>
                                      <p:to x="100000" y="100000"/>
                                    </p:animScale>
                                    <p:animScale>
                                      <p:cBhvr>
                                        <p:cTn id="77" dur="26">
                                          <p:stCondLst>
                                            <p:cond delay="1312"/>
                                          </p:stCondLst>
                                        </p:cTn>
                                        <p:tgtEl>
                                          <p:spTgt spid="35843">
                                            <p:txEl>
                                              <p:pRg st="3" end="3"/>
                                            </p:txEl>
                                          </p:spTgt>
                                        </p:tgtEl>
                                      </p:cBhvr>
                                      <p:to x="100000" y="80000"/>
                                    </p:animScale>
                                    <p:animScale>
                                      <p:cBhvr>
                                        <p:cTn id="78" dur="166" decel="50000">
                                          <p:stCondLst>
                                            <p:cond delay="1338"/>
                                          </p:stCondLst>
                                        </p:cTn>
                                        <p:tgtEl>
                                          <p:spTgt spid="35843">
                                            <p:txEl>
                                              <p:pRg st="3" end="3"/>
                                            </p:txEl>
                                          </p:spTgt>
                                        </p:tgtEl>
                                      </p:cBhvr>
                                      <p:to x="100000" y="100000"/>
                                    </p:animScale>
                                    <p:animScale>
                                      <p:cBhvr>
                                        <p:cTn id="79" dur="26">
                                          <p:stCondLst>
                                            <p:cond delay="1642"/>
                                          </p:stCondLst>
                                        </p:cTn>
                                        <p:tgtEl>
                                          <p:spTgt spid="35843">
                                            <p:txEl>
                                              <p:pRg st="3" end="3"/>
                                            </p:txEl>
                                          </p:spTgt>
                                        </p:tgtEl>
                                      </p:cBhvr>
                                      <p:to x="100000" y="90000"/>
                                    </p:animScale>
                                    <p:animScale>
                                      <p:cBhvr>
                                        <p:cTn id="80" dur="166" decel="50000">
                                          <p:stCondLst>
                                            <p:cond delay="1668"/>
                                          </p:stCondLst>
                                        </p:cTn>
                                        <p:tgtEl>
                                          <p:spTgt spid="35843">
                                            <p:txEl>
                                              <p:pRg st="3" end="3"/>
                                            </p:txEl>
                                          </p:spTgt>
                                        </p:tgtEl>
                                      </p:cBhvr>
                                      <p:to x="100000" y="100000"/>
                                    </p:animScale>
                                    <p:animScale>
                                      <p:cBhvr>
                                        <p:cTn id="81" dur="26">
                                          <p:stCondLst>
                                            <p:cond delay="1808"/>
                                          </p:stCondLst>
                                        </p:cTn>
                                        <p:tgtEl>
                                          <p:spTgt spid="35843">
                                            <p:txEl>
                                              <p:pRg st="3" end="3"/>
                                            </p:txEl>
                                          </p:spTgt>
                                        </p:tgtEl>
                                      </p:cBhvr>
                                      <p:to x="100000" y="95000"/>
                                    </p:animScale>
                                    <p:animScale>
                                      <p:cBhvr>
                                        <p:cTn id="82" dur="166" decel="50000">
                                          <p:stCondLst>
                                            <p:cond delay="1834"/>
                                          </p:stCondLst>
                                        </p:cTn>
                                        <p:tgtEl>
                                          <p:spTgt spid="3584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488" y="642918"/>
            <a:ext cx="5786454" cy="642942"/>
          </a:xfrm>
        </p:spPr>
        <p:txBody>
          <a:bodyPr/>
          <a:lstStyle/>
          <a:p>
            <a:pPr algn="ctr"/>
            <a:r>
              <a:rPr lang="en-US" noProof="1" smtClean="0">
                <a:latin typeface="Comic Sans MS" pitchFamily="66" charset="0"/>
              </a:rPr>
              <a:t>Gaya Kepemimpinan</a:t>
            </a:r>
            <a:endParaRPr lang="en-US" noProof="1">
              <a:latin typeface="Comic Sans MS" pitchFamily="66" charset="0"/>
            </a:endParaRPr>
          </a:p>
        </p:txBody>
      </p:sp>
      <p:sp>
        <p:nvSpPr>
          <p:cNvPr id="3" name="Content Placeholder 2"/>
          <p:cNvSpPr>
            <a:spLocks noGrp="1"/>
          </p:cNvSpPr>
          <p:nvPr>
            <p:ph idx="1"/>
          </p:nvPr>
        </p:nvSpPr>
        <p:spPr>
          <a:xfrm>
            <a:off x="2928926" y="1857364"/>
            <a:ext cx="5916624" cy="4286280"/>
          </a:xfrm>
        </p:spPr>
        <p:txBody>
          <a:bodyPr/>
          <a:lstStyle/>
          <a:p>
            <a:r>
              <a:rPr lang="en-US" sz="2800" noProof="1" smtClean="0">
                <a:effectLst/>
                <a:latin typeface="Comic Sans MS" pitchFamily="66" charset="0"/>
              </a:rPr>
              <a:t>Gaya; sikap, gerakan, tingkah laku, sikap yg elok, gerak-gerik yg bagus, kekuatan, kesanggupan utk berbuat baik. </a:t>
            </a:r>
          </a:p>
          <a:p>
            <a:r>
              <a:rPr lang="en-US" sz="2800" noProof="1" smtClean="0">
                <a:effectLst/>
                <a:latin typeface="Comic Sans MS" pitchFamily="66" charset="0"/>
              </a:rPr>
              <a:t>Gaya kepemimpinan; sekumpulan ciri (pola perilaku dan strategi) yg digunakan pimpinan utk mempengaruhi bawahan agar sasaran organisasi tercapai.</a:t>
            </a:r>
          </a:p>
        </p:txBody>
      </p:sp>
      <p:pic>
        <p:nvPicPr>
          <p:cNvPr id="65537" name="Picture 1" descr="F:\MATERI KULIAH FKIP UNILA\Walpaper\Academic\HI423TCABMQMC0CAHY2OQ8CAV97Y20CAKNMLRICASUMCBACASTJN2ECAMH3NI5CAW117X7CALRPAUICA5ZXNWECA70JQ0XCAXKVUOJCA43JGMTCAT2TMFVCARYIU28CAFYBIUUCACM2603CADK1U82.jpg"/>
          <p:cNvPicPr>
            <a:picLocks noChangeAspect="1" noChangeArrowheads="1"/>
          </p:cNvPicPr>
          <p:nvPr/>
        </p:nvPicPr>
        <p:blipFill>
          <a:blip r:embed="rId2"/>
          <a:srcRect/>
          <a:stretch>
            <a:fillRect/>
          </a:stretch>
        </p:blipFill>
        <p:spPr bwMode="auto">
          <a:xfrm>
            <a:off x="500034" y="1428736"/>
            <a:ext cx="2175726" cy="2214578"/>
          </a:xfrm>
          <a:prstGeom prst="rect">
            <a:avLst/>
          </a:prstGeom>
          <a:noFill/>
        </p:spPr>
      </p:pic>
      <p:pic>
        <p:nvPicPr>
          <p:cNvPr id="65539" name="Picture 3" descr="F:\MATERI KULIAH FKIP UNILA\Walpaper\Q1ZEJJCANJ7X7VCAVRADH4CAXAKLRQCABJSPDRCAF0OZWNCA7KLKE7CA7QMZWVCAHCJXBXCA10W5P3CAKPGJ3VCAJ51CRLCA7E0GZICAGUE0O2CAE232IWCAZ8LGZACA4HC5DWCA629J53CA28SYDX.jpg"/>
          <p:cNvPicPr>
            <a:picLocks noChangeAspect="1" noChangeArrowheads="1"/>
          </p:cNvPicPr>
          <p:nvPr/>
        </p:nvPicPr>
        <p:blipFill>
          <a:blip r:embed="rId3"/>
          <a:srcRect/>
          <a:stretch>
            <a:fillRect/>
          </a:stretch>
        </p:blipFill>
        <p:spPr bwMode="auto">
          <a:xfrm>
            <a:off x="500034" y="3786190"/>
            <a:ext cx="2202566" cy="214314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7356" y="428604"/>
            <a:ext cx="5910274" cy="1219200"/>
          </a:xfrm>
        </p:spPr>
        <p:txBody>
          <a:bodyPr/>
          <a:lstStyle/>
          <a:p>
            <a:pPr algn="ctr"/>
            <a:r>
              <a:rPr lang="en-US" b="1" noProof="1" smtClean="0">
                <a:effectLst/>
                <a:latin typeface="Comic Sans MS" pitchFamily="66" charset="0"/>
              </a:rPr>
              <a:t>Gaya Kepemimpinan</a:t>
            </a:r>
            <a:endParaRPr lang="en-US" b="1" dirty="0">
              <a:effectLst/>
            </a:endParaRPr>
          </a:p>
        </p:txBody>
      </p:sp>
      <p:sp>
        <p:nvSpPr>
          <p:cNvPr id="3" name="Content Placeholder 2"/>
          <p:cNvSpPr>
            <a:spLocks noGrp="1"/>
          </p:cNvSpPr>
          <p:nvPr>
            <p:ph idx="1"/>
          </p:nvPr>
        </p:nvSpPr>
        <p:spPr>
          <a:xfrm>
            <a:off x="500034" y="2214554"/>
            <a:ext cx="5143536" cy="2471742"/>
          </a:xfrm>
        </p:spPr>
        <p:txBody>
          <a:bodyPr/>
          <a:lstStyle/>
          <a:p>
            <a:r>
              <a:rPr lang="en-US" sz="3200" noProof="1" smtClean="0">
                <a:effectLst/>
                <a:latin typeface="Comic Sans MS" pitchFamily="66" charset="0"/>
              </a:rPr>
              <a:t>Otokrasi</a:t>
            </a:r>
          </a:p>
          <a:p>
            <a:r>
              <a:rPr lang="en-US" sz="3200" noProof="1" smtClean="0">
                <a:effectLst/>
                <a:latin typeface="Comic Sans MS" pitchFamily="66" charset="0"/>
              </a:rPr>
              <a:t>Demokrasi / partisipatif</a:t>
            </a:r>
          </a:p>
          <a:p>
            <a:r>
              <a:rPr lang="en-US" sz="3200" noProof="1" smtClean="0">
                <a:effectLst/>
                <a:latin typeface="Comic Sans MS" pitchFamily="66" charset="0"/>
              </a:rPr>
              <a:t>Laissez-paire</a:t>
            </a:r>
          </a:p>
          <a:p>
            <a:r>
              <a:rPr lang="en-US" sz="3200" noProof="1" smtClean="0">
                <a:effectLst/>
                <a:latin typeface="Comic Sans MS" pitchFamily="66" charset="0"/>
              </a:rPr>
              <a:t>Pseudo-demokratis.</a:t>
            </a:r>
            <a:endParaRPr lang="en-US" sz="3200" noProof="1">
              <a:effectLst/>
              <a:latin typeface="Comic Sans MS" pitchFamily="66" charset="0"/>
            </a:endParaRPr>
          </a:p>
        </p:txBody>
      </p:sp>
      <p:sp>
        <p:nvSpPr>
          <p:cNvPr id="67" name="Right Brace 66"/>
          <p:cNvSpPr/>
          <p:nvPr/>
        </p:nvSpPr>
        <p:spPr>
          <a:xfrm>
            <a:off x="5143504" y="2214554"/>
            <a:ext cx="1071570" cy="228601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5643570" y="2786058"/>
            <a:ext cx="3071834" cy="1200329"/>
          </a:xfrm>
          <a:prstGeom prst="rect">
            <a:avLst/>
          </a:prstGeom>
          <a:noFill/>
        </p:spPr>
        <p:txBody>
          <a:bodyPr wrap="square" rtlCol="0">
            <a:spAutoFit/>
          </a:bodyPr>
          <a:lstStyle/>
          <a:p>
            <a:pPr algn="ctr"/>
            <a:r>
              <a:rPr lang="en-US" sz="2400" noProof="1" smtClean="0">
                <a:latin typeface="Comic Sans MS" pitchFamily="66" charset="0"/>
              </a:rPr>
              <a:t>Berdasarkan situasi</a:t>
            </a:r>
          </a:p>
          <a:p>
            <a:pPr algn="ctr"/>
            <a:r>
              <a:rPr lang="en-US" sz="2400" noProof="1" smtClean="0">
                <a:latin typeface="Comic Sans MS" pitchFamily="66" charset="0"/>
              </a:rPr>
              <a:t>Versus</a:t>
            </a:r>
          </a:p>
          <a:p>
            <a:pPr algn="ctr"/>
            <a:r>
              <a:rPr lang="en-US" sz="2400" noProof="1" smtClean="0">
                <a:latin typeface="Comic Sans MS" pitchFamily="66" charset="0"/>
              </a:rPr>
              <a:t>Transformasional </a:t>
            </a:r>
            <a:endParaRPr lang="en-US" sz="2400" noProof="1">
              <a:latin typeface="Comic Sans MS" pitchFamily="66"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752460"/>
          </a:xfrm>
        </p:spPr>
        <p:txBody>
          <a:bodyPr/>
          <a:lstStyle/>
          <a:p>
            <a:pPr algn="ctr"/>
            <a:r>
              <a:rPr lang="en-US" b="1" noProof="1" smtClean="0">
                <a:latin typeface="Kristen ITC" pitchFamily="66" charset="0"/>
              </a:rPr>
              <a:t>Teori Munculnya Pemimpin</a:t>
            </a:r>
            <a:endParaRPr lang="en-US" b="1" noProof="1">
              <a:latin typeface="Kristen ITC" pitchFamily="66" charset="0"/>
            </a:endParaRPr>
          </a:p>
        </p:txBody>
      </p:sp>
      <p:sp>
        <p:nvSpPr>
          <p:cNvPr id="3" name="Content Placeholder 2"/>
          <p:cNvSpPr>
            <a:spLocks noGrp="1"/>
          </p:cNvSpPr>
          <p:nvPr>
            <p:ph idx="1"/>
          </p:nvPr>
        </p:nvSpPr>
        <p:spPr>
          <a:xfrm>
            <a:off x="571472" y="1928802"/>
            <a:ext cx="3500462" cy="2428892"/>
          </a:xfrm>
        </p:spPr>
        <p:txBody>
          <a:bodyPr/>
          <a:lstStyle/>
          <a:p>
            <a:r>
              <a:rPr lang="en-US" noProof="1" smtClean="0">
                <a:solidFill>
                  <a:schemeClr val="bg1"/>
                </a:solidFill>
                <a:latin typeface="Kristen ITC" pitchFamily="66" charset="0"/>
              </a:rPr>
              <a:t>Teori genetis</a:t>
            </a:r>
          </a:p>
          <a:p>
            <a:r>
              <a:rPr lang="en-US" noProof="1" smtClean="0">
                <a:solidFill>
                  <a:schemeClr val="bg1"/>
                </a:solidFill>
                <a:latin typeface="Kristen ITC" pitchFamily="66" charset="0"/>
              </a:rPr>
              <a:t>Teori sosial</a:t>
            </a:r>
          </a:p>
          <a:p>
            <a:r>
              <a:rPr lang="en-US" noProof="1" smtClean="0">
                <a:solidFill>
                  <a:schemeClr val="bg1"/>
                </a:solidFill>
                <a:latin typeface="Kristen ITC" pitchFamily="66" charset="0"/>
              </a:rPr>
              <a:t>Teori ekologis</a:t>
            </a:r>
          </a:p>
          <a:p>
            <a:r>
              <a:rPr lang="en-US" noProof="1" smtClean="0">
                <a:solidFill>
                  <a:schemeClr val="bg1"/>
                </a:solidFill>
                <a:latin typeface="Kristen ITC" pitchFamily="66" charset="0"/>
              </a:rPr>
              <a:t>Teori situasi.</a:t>
            </a:r>
            <a:endParaRPr lang="en-US" noProof="1">
              <a:solidFill>
                <a:schemeClr val="bg1"/>
              </a:solidFill>
              <a:latin typeface="Kristen ITC" pitchFamily="66" charset="0"/>
            </a:endParaRPr>
          </a:p>
        </p:txBody>
      </p:sp>
      <p:pic>
        <p:nvPicPr>
          <p:cNvPr id="260098" name="Picture 28" descr="t-21"/>
          <p:cNvPicPr>
            <a:picLocks noChangeAspect="1" noChangeArrowheads="1"/>
          </p:cNvPicPr>
          <p:nvPr/>
        </p:nvPicPr>
        <p:blipFill>
          <a:blip r:embed="rId2"/>
          <a:srcRect/>
          <a:stretch>
            <a:fillRect/>
          </a:stretch>
        </p:blipFill>
        <p:spPr bwMode="auto">
          <a:xfrm>
            <a:off x="4572000" y="1571612"/>
            <a:ext cx="3222866" cy="2428892"/>
          </a:xfrm>
          <a:prstGeom prst="rect">
            <a:avLst/>
          </a:prstGeom>
          <a:noFill/>
          <a:ln w="9525">
            <a:noFill/>
            <a:miter lim="800000"/>
            <a:headEnd/>
            <a:tailEnd/>
          </a:ln>
        </p:spPr>
      </p:pic>
      <p:pic>
        <p:nvPicPr>
          <p:cNvPr id="260099" name="Picture 27" descr="t-19"/>
          <p:cNvPicPr>
            <a:picLocks noChangeAspect="1" noChangeArrowheads="1"/>
          </p:cNvPicPr>
          <p:nvPr/>
        </p:nvPicPr>
        <p:blipFill>
          <a:blip r:embed="rId3"/>
          <a:srcRect/>
          <a:stretch>
            <a:fillRect/>
          </a:stretch>
        </p:blipFill>
        <p:spPr bwMode="auto">
          <a:xfrm>
            <a:off x="2357422" y="4286256"/>
            <a:ext cx="3286148"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1"/>
            <a:ext cx="7405718" cy="1095360"/>
          </a:xfrm>
        </p:spPr>
        <p:txBody>
          <a:bodyPr/>
          <a:lstStyle/>
          <a:p>
            <a:pPr algn="ctr"/>
            <a:r>
              <a:rPr lang="en-US" sz="2800" b="1" noProof="1" smtClean="0">
                <a:latin typeface="Comic Sans MS" pitchFamily="66" charset="0"/>
              </a:rPr>
              <a:t>Rumusan Sifat-Sifat Pemimpin yg Efektif</a:t>
            </a:r>
            <a:endParaRPr lang="en-US" sz="2800" b="1" noProof="1">
              <a:latin typeface="Comic Sans MS" pitchFamily="66" charset="0"/>
            </a:endParaRPr>
          </a:p>
        </p:txBody>
      </p:sp>
      <p:pic>
        <p:nvPicPr>
          <p:cNvPr id="211970" name="Picture 2"/>
          <p:cNvPicPr>
            <a:picLocks noChangeArrowheads="1"/>
          </p:cNvPicPr>
          <p:nvPr/>
        </p:nvPicPr>
        <p:blipFill>
          <a:blip r:embed="rId2"/>
          <a:srcRect t="-247" b="-1138"/>
          <a:stretch>
            <a:fillRect/>
          </a:stretch>
        </p:blipFill>
        <p:spPr bwMode="auto">
          <a:xfrm>
            <a:off x="3143240" y="1214422"/>
            <a:ext cx="2857520" cy="4572032"/>
          </a:xfrm>
          <a:prstGeom prst="rect">
            <a:avLst/>
          </a:prstGeom>
          <a:noFill/>
          <a:ln w="9525">
            <a:noFill/>
            <a:miter lim="800000"/>
            <a:headEnd/>
            <a:tailEnd/>
          </a:ln>
        </p:spPr>
      </p:pic>
      <p:sp>
        <p:nvSpPr>
          <p:cNvPr id="5" name="TextBox 4"/>
          <p:cNvSpPr txBox="1"/>
          <p:nvPr/>
        </p:nvSpPr>
        <p:spPr>
          <a:xfrm rot="20873077">
            <a:off x="5214942" y="1785926"/>
            <a:ext cx="2571768" cy="369332"/>
          </a:xfrm>
          <a:prstGeom prst="rect">
            <a:avLst/>
          </a:prstGeom>
          <a:noFill/>
        </p:spPr>
        <p:txBody>
          <a:bodyPr wrap="square" rtlCol="0">
            <a:spAutoFit/>
          </a:bodyPr>
          <a:lstStyle/>
          <a:p>
            <a:r>
              <a:rPr lang="en-US" noProof="1" smtClean="0">
                <a:latin typeface="Kristen ITC" pitchFamily="66" charset="0"/>
              </a:rPr>
              <a:t>Hasrat utk memimpin</a:t>
            </a:r>
            <a:endParaRPr lang="en-US" noProof="1">
              <a:latin typeface="Kristen ITC" pitchFamily="66" charset="0"/>
            </a:endParaRPr>
          </a:p>
        </p:txBody>
      </p:sp>
      <p:sp>
        <p:nvSpPr>
          <p:cNvPr id="6" name="TextBox 5"/>
          <p:cNvSpPr txBox="1"/>
          <p:nvPr/>
        </p:nvSpPr>
        <p:spPr>
          <a:xfrm rot="21022275">
            <a:off x="5805258" y="2355341"/>
            <a:ext cx="1714512" cy="369332"/>
          </a:xfrm>
          <a:prstGeom prst="rect">
            <a:avLst/>
          </a:prstGeom>
          <a:noFill/>
        </p:spPr>
        <p:txBody>
          <a:bodyPr wrap="square" rtlCol="0">
            <a:spAutoFit/>
          </a:bodyPr>
          <a:lstStyle/>
          <a:p>
            <a:r>
              <a:rPr lang="en-US" noProof="1" smtClean="0">
                <a:latin typeface="Kristen ITC" pitchFamily="66" charset="0"/>
              </a:rPr>
              <a:t>Percaya diri</a:t>
            </a:r>
            <a:endParaRPr lang="en-US" noProof="1">
              <a:latin typeface="Kristen ITC" pitchFamily="66" charset="0"/>
            </a:endParaRPr>
          </a:p>
        </p:txBody>
      </p:sp>
      <p:sp>
        <p:nvSpPr>
          <p:cNvPr id="7" name="TextBox 6"/>
          <p:cNvSpPr txBox="1"/>
          <p:nvPr/>
        </p:nvSpPr>
        <p:spPr>
          <a:xfrm>
            <a:off x="6143636" y="3000372"/>
            <a:ext cx="1785950" cy="369332"/>
          </a:xfrm>
          <a:prstGeom prst="rect">
            <a:avLst/>
          </a:prstGeom>
          <a:noFill/>
        </p:spPr>
        <p:txBody>
          <a:bodyPr wrap="square" rtlCol="0">
            <a:spAutoFit/>
          </a:bodyPr>
          <a:lstStyle/>
          <a:p>
            <a:r>
              <a:rPr lang="en-US" noProof="1" smtClean="0">
                <a:latin typeface="Kristen ITC" pitchFamily="66" charset="0"/>
              </a:rPr>
              <a:t>Pengetahuan </a:t>
            </a:r>
            <a:endParaRPr lang="en-US" noProof="1">
              <a:latin typeface="Kristen ITC" pitchFamily="66" charset="0"/>
            </a:endParaRPr>
          </a:p>
        </p:txBody>
      </p:sp>
      <p:sp>
        <p:nvSpPr>
          <p:cNvPr id="8" name="TextBox 7"/>
          <p:cNvSpPr txBox="1"/>
          <p:nvPr/>
        </p:nvSpPr>
        <p:spPr>
          <a:xfrm rot="664590">
            <a:off x="5929322" y="3714752"/>
            <a:ext cx="2071702" cy="369332"/>
          </a:xfrm>
          <a:prstGeom prst="rect">
            <a:avLst/>
          </a:prstGeom>
          <a:noFill/>
        </p:spPr>
        <p:txBody>
          <a:bodyPr wrap="square" rtlCol="0">
            <a:spAutoFit/>
          </a:bodyPr>
          <a:lstStyle/>
          <a:p>
            <a:r>
              <a:rPr lang="en-US" noProof="1" smtClean="0">
                <a:latin typeface="Kristen ITC" pitchFamily="66" charset="0"/>
              </a:rPr>
              <a:t>Perasaan positif</a:t>
            </a:r>
            <a:endParaRPr lang="en-US" noProof="1">
              <a:latin typeface="Kristen ITC" pitchFamily="66" charset="0"/>
            </a:endParaRPr>
          </a:p>
        </p:txBody>
      </p:sp>
      <p:sp>
        <p:nvSpPr>
          <p:cNvPr id="9" name="TextBox 8"/>
          <p:cNvSpPr txBox="1"/>
          <p:nvPr/>
        </p:nvSpPr>
        <p:spPr>
          <a:xfrm rot="1080516">
            <a:off x="5262978" y="4489568"/>
            <a:ext cx="3286148" cy="369332"/>
          </a:xfrm>
          <a:prstGeom prst="rect">
            <a:avLst/>
          </a:prstGeom>
          <a:noFill/>
        </p:spPr>
        <p:txBody>
          <a:bodyPr wrap="square" rtlCol="0">
            <a:spAutoFit/>
          </a:bodyPr>
          <a:lstStyle/>
          <a:p>
            <a:r>
              <a:rPr lang="en-US" noProof="1" smtClean="0">
                <a:latin typeface="Kristen ITC" pitchFamily="66" charset="0"/>
              </a:rPr>
              <a:t>Kreativitas dan orisinilitas</a:t>
            </a:r>
            <a:endParaRPr lang="en-US" noProof="1">
              <a:latin typeface="Kristen ITC" pitchFamily="66" charset="0"/>
            </a:endParaRPr>
          </a:p>
        </p:txBody>
      </p:sp>
      <p:sp>
        <p:nvSpPr>
          <p:cNvPr id="10" name="TextBox 9"/>
          <p:cNvSpPr txBox="1"/>
          <p:nvPr/>
        </p:nvSpPr>
        <p:spPr>
          <a:xfrm rot="21059795">
            <a:off x="2571736" y="4714884"/>
            <a:ext cx="1214446" cy="369332"/>
          </a:xfrm>
          <a:prstGeom prst="rect">
            <a:avLst/>
          </a:prstGeom>
          <a:noFill/>
        </p:spPr>
        <p:txBody>
          <a:bodyPr wrap="square" rtlCol="0">
            <a:spAutoFit/>
          </a:bodyPr>
          <a:lstStyle/>
          <a:p>
            <a:r>
              <a:rPr lang="en-US" noProof="1" smtClean="0">
                <a:latin typeface="Kristen ITC" pitchFamily="66" charset="0"/>
              </a:rPr>
              <a:t>Karisma</a:t>
            </a:r>
            <a:endParaRPr lang="en-US" noProof="1">
              <a:latin typeface="Kristen ITC" pitchFamily="66" charset="0"/>
            </a:endParaRPr>
          </a:p>
        </p:txBody>
      </p:sp>
      <p:sp>
        <p:nvSpPr>
          <p:cNvPr id="11" name="TextBox 10"/>
          <p:cNvSpPr txBox="1"/>
          <p:nvPr/>
        </p:nvSpPr>
        <p:spPr>
          <a:xfrm rot="20919114">
            <a:off x="1643042" y="4260100"/>
            <a:ext cx="2357454" cy="369332"/>
          </a:xfrm>
          <a:prstGeom prst="rect">
            <a:avLst/>
          </a:prstGeom>
          <a:noFill/>
        </p:spPr>
        <p:txBody>
          <a:bodyPr wrap="square" rtlCol="0">
            <a:spAutoFit/>
          </a:bodyPr>
          <a:lstStyle/>
          <a:p>
            <a:r>
              <a:rPr lang="en-US" noProof="1" smtClean="0">
                <a:latin typeface="Kristen ITC" pitchFamily="66" charset="0"/>
              </a:rPr>
              <a:t>Luwes dan adaptif</a:t>
            </a:r>
            <a:endParaRPr lang="en-US" noProof="1">
              <a:latin typeface="Kristen ITC" pitchFamily="66" charset="0"/>
            </a:endParaRPr>
          </a:p>
        </p:txBody>
      </p:sp>
      <p:sp>
        <p:nvSpPr>
          <p:cNvPr id="12" name="TextBox 11"/>
          <p:cNvSpPr txBox="1"/>
          <p:nvPr/>
        </p:nvSpPr>
        <p:spPr>
          <a:xfrm rot="364816">
            <a:off x="1071538" y="3500438"/>
            <a:ext cx="2571768" cy="369332"/>
          </a:xfrm>
          <a:prstGeom prst="rect">
            <a:avLst/>
          </a:prstGeom>
          <a:noFill/>
        </p:spPr>
        <p:txBody>
          <a:bodyPr wrap="square" rtlCol="0">
            <a:spAutoFit/>
          </a:bodyPr>
          <a:lstStyle/>
          <a:p>
            <a:r>
              <a:rPr lang="en-US" noProof="1" smtClean="0">
                <a:latin typeface="Kristen ITC" pitchFamily="66" charset="0"/>
              </a:rPr>
              <a:t>Kemampuan berpikir</a:t>
            </a:r>
            <a:endParaRPr lang="en-US" noProof="1">
              <a:latin typeface="Kristen ITC" pitchFamily="66" charset="0"/>
            </a:endParaRPr>
          </a:p>
        </p:txBody>
      </p:sp>
      <p:sp>
        <p:nvSpPr>
          <p:cNvPr id="13" name="TextBox 12"/>
          <p:cNvSpPr txBox="1"/>
          <p:nvPr/>
        </p:nvSpPr>
        <p:spPr>
          <a:xfrm rot="591753">
            <a:off x="366511" y="2804196"/>
            <a:ext cx="3014867" cy="369332"/>
          </a:xfrm>
          <a:prstGeom prst="rect">
            <a:avLst/>
          </a:prstGeom>
          <a:noFill/>
        </p:spPr>
        <p:txBody>
          <a:bodyPr wrap="square" rtlCol="0">
            <a:spAutoFit/>
          </a:bodyPr>
          <a:lstStyle/>
          <a:p>
            <a:r>
              <a:rPr lang="en-US" noProof="1" smtClean="0">
                <a:latin typeface="Kristen ITC" pitchFamily="66" charset="0"/>
              </a:rPr>
              <a:t>Kejujuran dan integritas</a:t>
            </a:r>
            <a:endParaRPr lang="en-US" noProof="1">
              <a:latin typeface="Kristen ITC" pitchFamily="66" charset="0"/>
            </a:endParaRPr>
          </a:p>
        </p:txBody>
      </p:sp>
      <p:sp>
        <p:nvSpPr>
          <p:cNvPr id="14" name="TextBox 13"/>
          <p:cNvSpPr txBox="1"/>
          <p:nvPr/>
        </p:nvSpPr>
        <p:spPr>
          <a:xfrm rot="567622">
            <a:off x="1285852" y="2000240"/>
            <a:ext cx="2571768" cy="369332"/>
          </a:xfrm>
          <a:prstGeom prst="rect">
            <a:avLst/>
          </a:prstGeom>
          <a:noFill/>
        </p:spPr>
        <p:txBody>
          <a:bodyPr wrap="square" rtlCol="0">
            <a:spAutoFit/>
          </a:bodyPr>
          <a:lstStyle/>
          <a:p>
            <a:r>
              <a:rPr lang="en-US" noProof="1" smtClean="0">
                <a:latin typeface="Kristen ITC" pitchFamily="66" charset="0"/>
              </a:rPr>
              <a:t>Keinginan personal</a:t>
            </a:r>
            <a:endParaRPr lang="en-US" noProof="1">
              <a:latin typeface="Kristen ITC" pitchFamily="66" charset="0"/>
            </a:endParaRPr>
          </a:p>
        </p:txBody>
      </p:sp>
      <p:sp>
        <p:nvSpPr>
          <p:cNvPr id="15" name="TextBox 14"/>
          <p:cNvSpPr txBox="1"/>
          <p:nvPr/>
        </p:nvSpPr>
        <p:spPr>
          <a:xfrm>
            <a:off x="2357422" y="5857892"/>
            <a:ext cx="4572032" cy="646331"/>
          </a:xfrm>
          <a:prstGeom prst="rect">
            <a:avLst/>
          </a:prstGeom>
          <a:noFill/>
        </p:spPr>
        <p:txBody>
          <a:bodyPr wrap="square" rtlCol="0">
            <a:spAutoFit/>
          </a:bodyPr>
          <a:lstStyle/>
          <a:p>
            <a:pPr algn="ctr"/>
            <a:r>
              <a:rPr lang="en-US" noProof="1" smtClean="0">
                <a:latin typeface="Kristen ITC" pitchFamily="66" charset="0"/>
              </a:rPr>
              <a:t>Sifat-Sifat Pemimpin yg Efektif (Newstrom &amp; Davis) </a:t>
            </a:r>
            <a:endParaRPr lang="en-US" dirty="0">
              <a:latin typeface="Kristen ITC"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a:r>
              <a:rPr lang="id-ID" sz="5400" dirty="0">
                <a:effectLst/>
                <a:latin typeface="Pristina" pitchFamily="66" charset="0"/>
              </a:rPr>
              <a:t>Pengertian Kepemimpinan (Boles)</a:t>
            </a:r>
            <a:endParaRPr lang="en-US" sz="5400" dirty="0">
              <a:effectLst/>
              <a:latin typeface="Pristina" pitchFamily="66" charset="0"/>
            </a:endParaRPr>
          </a:p>
        </p:txBody>
      </p:sp>
      <p:sp>
        <p:nvSpPr>
          <p:cNvPr id="25603" name="Rectangle 3"/>
          <p:cNvSpPr>
            <a:spLocks noGrp="1" noRot="1" noChangeArrowheads="1"/>
          </p:cNvSpPr>
          <p:nvPr>
            <p:ph idx="1"/>
          </p:nvPr>
        </p:nvSpPr>
        <p:spPr/>
        <p:txBody>
          <a:bodyPr anchor="ctr"/>
          <a:lstStyle/>
          <a:p>
            <a:pPr marL="0" indent="0">
              <a:buNone/>
            </a:pPr>
            <a:r>
              <a:rPr lang="id-ID" sz="4000" b="1" dirty="0">
                <a:effectLst/>
                <a:latin typeface="Papyrus" pitchFamily="66" charset="0"/>
              </a:rPr>
              <a:t>Suatu proses atau sejumlah </a:t>
            </a:r>
            <a:r>
              <a:rPr lang="id-ID" sz="4000" b="1" u="sng" dirty="0">
                <a:effectLst/>
                <a:latin typeface="Papyrus" pitchFamily="66" charset="0"/>
              </a:rPr>
              <a:t>aksi </a:t>
            </a:r>
            <a:r>
              <a:rPr lang="id-ID" sz="4000" b="1" dirty="0">
                <a:effectLst/>
                <a:latin typeface="Papyrus" pitchFamily="66" charset="0"/>
              </a:rPr>
              <a:t>dimana satu </a:t>
            </a:r>
            <a:r>
              <a:rPr lang="id-ID" sz="4000" b="1" dirty="0" smtClean="0">
                <a:effectLst/>
                <a:latin typeface="Papyrus" pitchFamily="66" charset="0"/>
              </a:rPr>
              <a:t>or</a:t>
            </a:r>
            <a:r>
              <a:rPr lang="en-US" sz="4000" b="1" dirty="0" smtClean="0">
                <a:effectLst/>
                <a:latin typeface="Papyrus" pitchFamily="66" charset="0"/>
              </a:rPr>
              <a:t>an</a:t>
            </a:r>
            <a:r>
              <a:rPr lang="id-ID" sz="4000" b="1" dirty="0" smtClean="0">
                <a:effectLst/>
                <a:latin typeface="Papyrus" pitchFamily="66" charset="0"/>
              </a:rPr>
              <a:t>g </a:t>
            </a:r>
            <a:r>
              <a:rPr lang="id-ID" sz="4000" b="1" dirty="0">
                <a:effectLst/>
                <a:latin typeface="Papyrus" pitchFamily="66" charset="0"/>
              </a:rPr>
              <a:t>atau lebih menggunakan </a:t>
            </a:r>
            <a:r>
              <a:rPr lang="id-ID" sz="4000" b="1" u="sng" dirty="0">
                <a:effectLst/>
                <a:latin typeface="Papyrus" pitchFamily="66" charset="0"/>
              </a:rPr>
              <a:t>pengaruh</a:t>
            </a:r>
            <a:r>
              <a:rPr lang="id-ID" sz="4000" b="1" dirty="0">
                <a:effectLst/>
                <a:latin typeface="Papyrus" pitchFamily="66" charset="0"/>
              </a:rPr>
              <a:t>, </a:t>
            </a:r>
            <a:r>
              <a:rPr lang="id-ID" sz="4000" b="1" u="sng" dirty="0">
                <a:effectLst/>
                <a:latin typeface="Papyrus" pitchFamily="66" charset="0"/>
              </a:rPr>
              <a:t>wewenang </a:t>
            </a:r>
            <a:r>
              <a:rPr lang="id-ID" sz="4000" b="1" dirty="0">
                <a:effectLst/>
                <a:latin typeface="Papyrus" pitchFamily="66" charset="0"/>
              </a:rPr>
              <a:t>atau </a:t>
            </a:r>
            <a:r>
              <a:rPr lang="id-ID" sz="4000" b="1" u="sng" dirty="0">
                <a:effectLst/>
                <a:latin typeface="Papyrus" pitchFamily="66" charset="0"/>
              </a:rPr>
              <a:t>kekuasaan </a:t>
            </a:r>
            <a:r>
              <a:rPr lang="id-ID" sz="4000" b="1" dirty="0" smtClean="0">
                <a:effectLst/>
                <a:latin typeface="Papyrus" pitchFamily="66" charset="0"/>
              </a:rPr>
              <a:t>terhdp or</a:t>
            </a:r>
            <a:r>
              <a:rPr lang="en-US" sz="4000" b="1" dirty="0" smtClean="0">
                <a:effectLst/>
                <a:latin typeface="Papyrus" pitchFamily="66" charset="0"/>
              </a:rPr>
              <a:t>an</a:t>
            </a:r>
            <a:r>
              <a:rPr lang="id-ID" sz="4000" b="1" dirty="0" smtClean="0">
                <a:effectLst/>
                <a:latin typeface="Papyrus" pitchFamily="66" charset="0"/>
              </a:rPr>
              <a:t>g </a:t>
            </a:r>
            <a:r>
              <a:rPr lang="id-ID" sz="4000" b="1" dirty="0">
                <a:effectLst/>
                <a:latin typeface="Papyrus" pitchFamily="66" charset="0"/>
              </a:rPr>
              <a:t>lain </a:t>
            </a:r>
            <a:r>
              <a:rPr lang="id-ID" sz="4000" b="1" dirty="0" smtClean="0">
                <a:effectLst/>
                <a:latin typeface="Papyrus" pitchFamily="66" charset="0"/>
              </a:rPr>
              <a:t>dlm </a:t>
            </a:r>
            <a:r>
              <a:rPr lang="id-ID" sz="4000" b="1" dirty="0">
                <a:effectLst/>
                <a:latin typeface="Papyrus" pitchFamily="66" charset="0"/>
              </a:rPr>
              <a:t>menggerakan sistem sosial </a:t>
            </a:r>
            <a:r>
              <a:rPr lang="id-ID" sz="4000" b="1" dirty="0" smtClean="0">
                <a:effectLst/>
                <a:latin typeface="Papyrus" pitchFamily="66" charset="0"/>
              </a:rPr>
              <a:t>utk me</a:t>
            </a:r>
            <a:r>
              <a:rPr lang="en-US" sz="4000" b="1" dirty="0" smtClean="0">
                <a:effectLst/>
                <a:latin typeface="Papyrus" pitchFamily="66" charset="0"/>
              </a:rPr>
              <a:t>n</a:t>
            </a:r>
            <a:r>
              <a:rPr lang="id-ID" sz="4000" b="1" dirty="0" smtClean="0">
                <a:effectLst/>
                <a:latin typeface="Papyrus" pitchFamily="66" charset="0"/>
              </a:rPr>
              <a:t>capai </a:t>
            </a:r>
            <a:r>
              <a:rPr lang="id-ID" sz="4000" b="1" dirty="0">
                <a:effectLst/>
                <a:latin typeface="Papyrus" pitchFamily="66" charset="0"/>
              </a:rPr>
              <a:t>tujuan.</a:t>
            </a:r>
            <a:endParaRPr lang="en-US" sz="4000" b="1" dirty="0">
              <a:effectLst/>
              <a:latin typeface="Papyrus" pitchFamily="66" charset="0"/>
            </a:endParaRPr>
          </a:p>
        </p:txBody>
      </p:sp>
    </p:spTree>
  </p:cSld>
  <p:clrMapOvr>
    <a:overrideClrMapping bg1="dk2" tx1="lt1" bg2="dk1" tx2="lt2" accent1="accent1" accent2="accent2" accent3="accent3" accent4="accent4" accent5="accent5" accent6="accent6" hlink="hlink" folHlink="folHlink"/>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strips(downLeft)">
                                      <p:cBhvr>
                                        <p:cTn id="7" dur="500"/>
                                        <p:tgtEl>
                                          <p:spTgt spid="25602"/>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5603">
                                            <p:txEl>
                                              <p:pRg st="0" end="0"/>
                                            </p:txEl>
                                          </p:spTgt>
                                        </p:tgtEl>
                                        <p:attrNameLst>
                                          <p:attrName>style.visibility</p:attrName>
                                        </p:attrNameLst>
                                      </p:cBhvr>
                                      <p:to>
                                        <p:strVal val="visible"/>
                                      </p:to>
                                    </p:set>
                                    <p:anim calcmode="lin" valueType="num">
                                      <p:cBhvr>
                                        <p:cTn id="10"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560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757354"/>
          </a:xfrm>
        </p:spPr>
        <p:txBody>
          <a:bodyPr/>
          <a:lstStyle/>
          <a:p>
            <a:pPr algn="ctr"/>
            <a:r>
              <a:rPr lang="en-US" sz="3200" noProof="1" smtClean="0">
                <a:latin typeface="Kristen ITC" pitchFamily="66" charset="0"/>
              </a:rPr>
              <a:t>Bagaimana Rumusan Karakteristik Kepemimpinan Kepala Sekolah yang Kita Inginkan…?</a:t>
            </a:r>
            <a:endParaRPr lang="en-US" sz="3200" noProof="1">
              <a:latin typeface="Kristen ITC" pitchFamily="66" charset="0"/>
            </a:endParaRPr>
          </a:p>
        </p:txBody>
      </p:sp>
      <p:sp>
        <p:nvSpPr>
          <p:cNvPr id="213043" name="Rectangle 5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12993" name="Group 1"/>
          <p:cNvGrpSpPr>
            <a:grpSpLocks noChangeAspect="1"/>
          </p:cNvGrpSpPr>
          <p:nvPr/>
        </p:nvGrpSpPr>
        <p:grpSpPr bwMode="auto">
          <a:xfrm>
            <a:off x="3371850" y="2249947"/>
            <a:ext cx="2271720" cy="3822259"/>
            <a:chOff x="0" y="0"/>
            <a:chExt cx="1890" cy="3180"/>
          </a:xfrm>
        </p:grpSpPr>
        <p:sp>
          <p:nvSpPr>
            <p:cNvPr id="213042" name="AutoShape 50"/>
            <p:cNvSpPr>
              <a:spLocks noChangeAspect="1" noChangeArrowheads="1" noTextEdit="1"/>
            </p:cNvSpPr>
            <p:nvPr/>
          </p:nvSpPr>
          <p:spPr bwMode="auto">
            <a:xfrm>
              <a:off x="0" y="0"/>
              <a:ext cx="1890" cy="318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3041" name="Freeform 49"/>
            <p:cNvSpPr>
              <a:spLocks/>
            </p:cNvSpPr>
            <p:nvPr/>
          </p:nvSpPr>
          <p:spPr bwMode="auto">
            <a:xfrm>
              <a:off x="1" y="47"/>
              <a:ext cx="1860" cy="3135"/>
            </a:xfrm>
            <a:custGeom>
              <a:avLst/>
              <a:gdLst/>
              <a:ahLst/>
              <a:cxnLst>
                <a:cxn ang="0">
                  <a:pos x="1701" y="582"/>
                </a:cxn>
                <a:cxn ang="0">
                  <a:pos x="2469" y="168"/>
                </a:cxn>
                <a:cxn ang="0">
                  <a:pos x="2980" y="170"/>
                </a:cxn>
                <a:cxn ang="0">
                  <a:pos x="3088" y="469"/>
                </a:cxn>
                <a:cxn ang="0">
                  <a:pos x="3157" y="934"/>
                </a:cxn>
                <a:cxn ang="0">
                  <a:pos x="3178" y="1239"/>
                </a:cxn>
                <a:cxn ang="0">
                  <a:pos x="3032" y="1509"/>
                </a:cxn>
                <a:cxn ang="0">
                  <a:pos x="2765" y="1619"/>
                </a:cxn>
                <a:cxn ang="0">
                  <a:pos x="2856" y="1864"/>
                </a:cxn>
                <a:cxn ang="0">
                  <a:pos x="2612" y="2542"/>
                </a:cxn>
                <a:cxn ang="0">
                  <a:pos x="2755" y="2576"/>
                </a:cxn>
                <a:cxn ang="0">
                  <a:pos x="3002" y="2657"/>
                </a:cxn>
                <a:cxn ang="0">
                  <a:pos x="3214" y="2852"/>
                </a:cxn>
                <a:cxn ang="0">
                  <a:pos x="3460" y="3127"/>
                </a:cxn>
                <a:cxn ang="0">
                  <a:pos x="3648" y="3350"/>
                </a:cxn>
                <a:cxn ang="0">
                  <a:pos x="3688" y="3773"/>
                </a:cxn>
                <a:cxn ang="0">
                  <a:pos x="3581" y="4328"/>
                </a:cxn>
                <a:cxn ang="0">
                  <a:pos x="3528" y="4509"/>
                </a:cxn>
                <a:cxn ang="0">
                  <a:pos x="3406" y="4599"/>
                </a:cxn>
                <a:cxn ang="0">
                  <a:pos x="3287" y="4239"/>
                </a:cxn>
                <a:cxn ang="0">
                  <a:pos x="3181" y="5368"/>
                </a:cxn>
                <a:cxn ang="0">
                  <a:pos x="3099" y="6054"/>
                </a:cxn>
                <a:cxn ang="0">
                  <a:pos x="2982" y="6225"/>
                </a:cxn>
                <a:cxn ang="0">
                  <a:pos x="2778" y="6236"/>
                </a:cxn>
                <a:cxn ang="0">
                  <a:pos x="2470" y="6207"/>
                </a:cxn>
                <a:cxn ang="0">
                  <a:pos x="2090" y="6131"/>
                </a:cxn>
                <a:cxn ang="0">
                  <a:pos x="1454" y="6238"/>
                </a:cxn>
                <a:cxn ang="0">
                  <a:pos x="744" y="6078"/>
                </a:cxn>
                <a:cxn ang="0">
                  <a:pos x="1055" y="5628"/>
                </a:cxn>
                <a:cxn ang="0">
                  <a:pos x="1201" y="4880"/>
                </a:cxn>
                <a:cxn ang="0">
                  <a:pos x="1250" y="4215"/>
                </a:cxn>
                <a:cxn ang="0">
                  <a:pos x="1068" y="4640"/>
                </a:cxn>
                <a:cxn ang="0">
                  <a:pos x="1068" y="4968"/>
                </a:cxn>
                <a:cxn ang="0">
                  <a:pos x="979" y="5120"/>
                </a:cxn>
                <a:cxn ang="0">
                  <a:pos x="783" y="5246"/>
                </a:cxn>
                <a:cxn ang="0">
                  <a:pos x="487" y="5033"/>
                </a:cxn>
                <a:cxn ang="0">
                  <a:pos x="580" y="4538"/>
                </a:cxn>
                <a:cxn ang="0">
                  <a:pos x="454" y="4415"/>
                </a:cxn>
                <a:cxn ang="0">
                  <a:pos x="440" y="3951"/>
                </a:cxn>
                <a:cxn ang="0">
                  <a:pos x="567" y="3634"/>
                </a:cxn>
                <a:cxn ang="0">
                  <a:pos x="679" y="3403"/>
                </a:cxn>
                <a:cxn ang="0">
                  <a:pos x="663" y="2933"/>
                </a:cxn>
                <a:cxn ang="0">
                  <a:pos x="778" y="2911"/>
                </a:cxn>
                <a:cxn ang="0">
                  <a:pos x="912" y="2762"/>
                </a:cxn>
                <a:cxn ang="0">
                  <a:pos x="1159" y="2799"/>
                </a:cxn>
                <a:cxn ang="0">
                  <a:pos x="1393" y="2605"/>
                </a:cxn>
                <a:cxn ang="0">
                  <a:pos x="1064" y="2322"/>
                </a:cxn>
                <a:cxn ang="0">
                  <a:pos x="942" y="2344"/>
                </a:cxn>
                <a:cxn ang="0">
                  <a:pos x="755" y="2460"/>
                </a:cxn>
                <a:cxn ang="0">
                  <a:pos x="552" y="2301"/>
                </a:cxn>
                <a:cxn ang="0">
                  <a:pos x="360" y="2446"/>
                </a:cxn>
                <a:cxn ang="0">
                  <a:pos x="252" y="2801"/>
                </a:cxn>
                <a:cxn ang="0">
                  <a:pos x="347" y="3121"/>
                </a:cxn>
                <a:cxn ang="0">
                  <a:pos x="236" y="3185"/>
                </a:cxn>
                <a:cxn ang="0">
                  <a:pos x="161" y="2940"/>
                </a:cxn>
                <a:cxn ang="0">
                  <a:pos x="90" y="3203"/>
                </a:cxn>
                <a:cxn ang="0">
                  <a:pos x="43" y="3073"/>
                </a:cxn>
                <a:cxn ang="0">
                  <a:pos x="159" y="2867"/>
                </a:cxn>
                <a:cxn ang="0">
                  <a:pos x="268" y="2585"/>
                </a:cxn>
                <a:cxn ang="0">
                  <a:pos x="345" y="2216"/>
                </a:cxn>
                <a:cxn ang="0">
                  <a:pos x="242" y="1607"/>
                </a:cxn>
                <a:cxn ang="0">
                  <a:pos x="308" y="1324"/>
                </a:cxn>
              </a:cxnLst>
              <a:rect l="0" t="0" r="r" b="b"/>
              <a:pathLst>
                <a:path w="3721" h="6269">
                  <a:moveTo>
                    <a:pt x="547" y="1178"/>
                  </a:moveTo>
                  <a:lnTo>
                    <a:pt x="580" y="1165"/>
                  </a:lnTo>
                  <a:lnTo>
                    <a:pt x="615" y="1151"/>
                  </a:lnTo>
                  <a:lnTo>
                    <a:pt x="648" y="1135"/>
                  </a:lnTo>
                  <a:lnTo>
                    <a:pt x="684" y="1117"/>
                  </a:lnTo>
                  <a:lnTo>
                    <a:pt x="718" y="1098"/>
                  </a:lnTo>
                  <a:lnTo>
                    <a:pt x="752" y="1080"/>
                  </a:lnTo>
                  <a:lnTo>
                    <a:pt x="783" y="1061"/>
                  </a:lnTo>
                  <a:lnTo>
                    <a:pt x="813" y="1046"/>
                  </a:lnTo>
                  <a:lnTo>
                    <a:pt x="908" y="993"/>
                  </a:lnTo>
                  <a:lnTo>
                    <a:pt x="1006" y="945"/>
                  </a:lnTo>
                  <a:lnTo>
                    <a:pt x="1100" y="897"/>
                  </a:lnTo>
                  <a:lnTo>
                    <a:pt x="1196" y="850"/>
                  </a:lnTo>
                  <a:lnTo>
                    <a:pt x="1290" y="801"/>
                  </a:lnTo>
                  <a:lnTo>
                    <a:pt x="1384" y="753"/>
                  </a:lnTo>
                  <a:lnTo>
                    <a:pt x="1479" y="700"/>
                  </a:lnTo>
                  <a:lnTo>
                    <a:pt x="1576" y="646"/>
                  </a:lnTo>
                  <a:lnTo>
                    <a:pt x="1637" y="613"/>
                  </a:lnTo>
                  <a:lnTo>
                    <a:pt x="1701" y="582"/>
                  </a:lnTo>
                  <a:lnTo>
                    <a:pt x="1764" y="551"/>
                  </a:lnTo>
                  <a:lnTo>
                    <a:pt x="1829" y="520"/>
                  </a:lnTo>
                  <a:lnTo>
                    <a:pt x="1891" y="488"/>
                  </a:lnTo>
                  <a:lnTo>
                    <a:pt x="1953" y="455"/>
                  </a:lnTo>
                  <a:lnTo>
                    <a:pt x="2012" y="419"/>
                  </a:lnTo>
                  <a:lnTo>
                    <a:pt x="2070" y="383"/>
                  </a:lnTo>
                  <a:lnTo>
                    <a:pt x="2084" y="375"/>
                  </a:lnTo>
                  <a:lnTo>
                    <a:pt x="2099" y="369"/>
                  </a:lnTo>
                  <a:lnTo>
                    <a:pt x="2113" y="361"/>
                  </a:lnTo>
                  <a:lnTo>
                    <a:pt x="2128" y="355"/>
                  </a:lnTo>
                  <a:lnTo>
                    <a:pt x="2140" y="347"/>
                  </a:lnTo>
                  <a:lnTo>
                    <a:pt x="2154" y="340"/>
                  </a:lnTo>
                  <a:lnTo>
                    <a:pt x="2165" y="330"/>
                  </a:lnTo>
                  <a:lnTo>
                    <a:pt x="2178" y="321"/>
                  </a:lnTo>
                  <a:lnTo>
                    <a:pt x="2180" y="323"/>
                  </a:lnTo>
                  <a:lnTo>
                    <a:pt x="2251" y="284"/>
                  </a:lnTo>
                  <a:lnTo>
                    <a:pt x="2323" y="246"/>
                  </a:lnTo>
                  <a:lnTo>
                    <a:pt x="2396" y="206"/>
                  </a:lnTo>
                  <a:lnTo>
                    <a:pt x="2469" y="168"/>
                  </a:lnTo>
                  <a:lnTo>
                    <a:pt x="2541" y="127"/>
                  </a:lnTo>
                  <a:lnTo>
                    <a:pt x="2615" y="91"/>
                  </a:lnTo>
                  <a:lnTo>
                    <a:pt x="2688" y="54"/>
                  </a:lnTo>
                  <a:lnTo>
                    <a:pt x="2763" y="21"/>
                  </a:lnTo>
                  <a:lnTo>
                    <a:pt x="2779" y="17"/>
                  </a:lnTo>
                  <a:lnTo>
                    <a:pt x="2798" y="14"/>
                  </a:lnTo>
                  <a:lnTo>
                    <a:pt x="2814" y="7"/>
                  </a:lnTo>
                  <a:lnTo>
                    <a:pt x="2833" y="4"/>
                  </a:lnTo>
                  <a:lnTo>
                    <a:pt x="2849" y="0"/>
                  </a:lnTo>
                  <a:lnTo>
                    <a:pt x="2866" y="0"/>
                  </a:lnTo>
                  <a:lnTo>
                    <a:pt x="2884" y="4"/>
                  </a:lnTo>
                  <a:lnTo>
                    <a:pt x="2902" y="15"/>
                  </a:lnTo>
                  <a:lnTo>
                    <a:pt x="2909" y="5"/>
                  </a:lnTo>
                  <a:lnTo>
                    <a:pt x="2902" y="15"/>
                  </a:lnTo>
                  <a:lnTo>
                    <a:pt x="2922" y="41"/>
                  </a:lnTo>
                  <a:lnTo>
                    <a:pt x="2940" y="72"/>
                  </a:lnTo>
                  <a:lnTo>
                    <a:pt x="2955" y="102"/>
                  </a:lnTo>
                  <a:lnTo>
                    <a:pt x="2968" y="136"/>
                  </a:lnTo>
                  <a:lnTo>
                    <a:pt x="2980" y="170"/>
                  </a:lnTo>
                  <a:lnTo>
                    <a:pt x="2991" y="204"/>
                  </a:lnTo>
                  <a:lnTo>
                    <a:pt x="3002" y="237"/>
                  </a:lnTo>
                  <a:lnTo>
                    <a:pt x="3016" y="271"/>
                  </a:lnTo>
                  <a:lnTo>
                    <a:pt x="3021" y="289"/>
                  </a:lnTo>
                  <a:lnTo>
                    <a:pt x="3027" y="308"/>
                  </a:lnTo>
                  <a:lnTo>
                    <a:pt x="3033" y="327"/>
                  </a:lnTo>
                  <a:lnTo>
                    <a:pt x="3041" y="346"/>
                  </a:lnTo>
                  <a:lnTo>
                    <a:pt x="3047" y="364"/>
                  </a:lnTo>
                  <a:lnTo>
                    <a:pt x="3054" y="383"/>
                  </a:lnTo>
                  <a:lnTo>
                    <a:pt x="3063" y="400"/>
                  </a:lnTo>
                  <a:lnTo>
                    <a:pt x="3073" y="419"/>
                  </a:lnTo>
                  <a:lnTo>
                    <a:pt x="3083" y="405"/>
                  </a:lnTo>
                  <a:lnTo>
                    <a:pt x="3073" y="413"/>
                  </a:lnTo>
                  <a:lnTo>
                    <a:pt x="3072" y="421"/>
                  </a:lnTo>
                  <a:lnTo>
                    <a:pt x="3074" y="428"/>
                  </a:lnTo>
                  <a:lnTo>
                    <a:pt x="3081" y="438"/>
                  </a:lnTo>
                  <a:lnTo>
                    <a:pt x="3083" y="446"/>
                  </a:lnTo>
                  <a:lnTo>
                    <a:pt x="3086" y="457"/>
                  </a:lnTo>
                  <a:lnTo>
                    <a:pt x="3088" y="469"/>
                  </a:lnTo>
                  <a:lnTo>
                    <a:pt x="3091" y="480"/>
                  </a:lnTo>
                  <a:lnTo>
                    <a:pt x="3092" y="490"/>
                  </a:lnTo>
                  <a:lnTo>
                    <a:pt x="3093" y="501"/>
                  </a:lnTo>
                  <a:lnTo>
                    <a:pt x="3093" y="513"/>
                  </a:lnTo>
                  <a:lnTo>
                    <a:pt x="3093" y="524"/>
                  </a:lnTo>
                  <a:lnTo>
                    <a:pt x="3094" y="533"/>
                  </a:lnTo>
                  <a:lnTo>
                    <a:pt x="3098" y="543"/>
                  </a:lnTo>
                  <a:lnTo>
                    <a:pt x="3102" y="553"/>
                  </a:lnTo>
                  <a:lnTo>
                    <a:pt x="3105" y="565"/>
                  </a:lnTo>
                  <a:lnTo>
                    <a:pt x="3108" y="575"/>
                  </a:lnTo>
                  <a:lnTo>
                    <a:pt x="3112" y="586"/>
                  </a:lnTo>
                  <a:lnTo>
                    <a:pt x="3115" y="597"/>
                  </a:lnTo>
                  <a:lnTo>
                    <a:pt x="3119" y="609"/>
                  </a:lnTo>
                  <a:lnTo>
                    <a:pt x="3127" y="659"/>
                  </a:lnTo>
                  <a:lnTo>
                    <a:pt x="3135" y="712"/>
                  </a:lnTo>
                  <a:lnTo>
                    <a:pt x="3142" y="767"/>
                  </a:lnTo>
                  <a:lnTo>
                    <a:pt x="3149" y="824"/>
                  </a:lnTo>
                  <a:lnTo>
                    <a:pt x="3153" y="878"/>
                  </a:lnTo>
                  <a:lnTo>
                    <a:pt x="3157" y="934"/>
                  </a:lnTo>
                  <a:lnTo>
                    <a:pt x="3158" y="988"/>
                  </a:lnTo>
                  <a:lnTo>
                    <a:pt x="3158" y="1042"/>
                  </a:lnTo>
                  <a:lnTo>
                    <a:pt x="3161" y="1049"/>
                  </a:lnTo>
                  <a:lnTo>
                    <a:pt x="3164" y="1056"/>
                  </a:lnTo>
                  <a:lnTo>
                    <a:pt x="3164" y="1064"/>
                  </a:lnTo>
                  <a:lnTo>
                    <a:pt x="3164" y="1071"/>
                  </a:lnTo>
                  <a:lnTo>
                    <a:pt x="3163" y="1079"/>
                  </a:lnTo>
                  <a:lnTo>
                    <a:pt x="3164" y="1088"/>
                  </a:lnTo>
                  <a:lnTo>
                    <a:pt x="3164" y="1095"/>
                  </a:lnTo>
                  <a:lnTo>
                    <a:pt x="3168" y="1105"/>
                  </a:lnTo>
                  <a:lnTo>
                    <a:pt x="3170" y="1121"/>
                  </a:lnTo>
                  <a:lnTo>
                    <a:pt x="3173" y="1137"/>
                  </a:lnTo>
                  <a:lnTo>
                    <a:pt x="3174" y="1153"/>
                  </a:lnTo>
                  <a:lnTo>
                    <a:pt x="3175" y="1170"/>
                  </a:lnTo>
                  <a:lnTo>
                    <a:pt x="3174" y="1185"/>
                  </a:lnTo>
                  <a:lnTo>
                    <a:pt x="3173" y="1200"/>
                  </a:lnTo>
                  <a:lnTo>
                    <a:pt x="3170" y="1217"/>
                  </a:lnTo>
                  <a:lnTo>
                    <a:pt x="3168" y="1233"/>
                  </a:lnTo>
                  <a:lnTo>
                    <a:pt x="3178" y="1239"/>
                  </a:lnTo>
                  <a:lnTo>
                    <a:pt x="3183" y="1263"/>
                  </a:lnTo>
                  <a:lnTo>
                    <a:pt x="3189" y="1289"/>
                  </a:lnTo>
                  <a:lnTo>
                    <a:pt x="3194" y="1313"/>
                  </a:lnTo>
                  <a:lnTo>
                    <a:pt x="3199" y="1337"/>
                  </a:lnTo>
                  <a:lnTo>
                    <a:pt x="3201" y="1359"/>
                  </a:lnTo>
                  <a:lnTo>
                    <a:pt x="3201" y="1385"/>
                  </a:lnTo>
                  <a:lnTo>
                    <a:pt x="3200" y="1409"/>
                  </a:lnTo>
                  <a:lnTo>
                    <a:pt x="3196" y="1437"/>
                  </a:lnTo>
                  <a:lnTo>
                    <a:pt x="3184" y="1437"/>
                  </a:lnTo>
                  <a:lnTo>
                    <a:pt x="3171" y="1445"/>
                  </a:lnTo>
                  <a:lnTo>
                    <a:pt x="3160" y="1456"/>
                  </a:lnTo>
                  <a:lnTo>
                    <a:pt x="3152" y="1463"/>
                  </a:lnTo>
                  <a:lnTo>
                    <a:pt x="3132" y="1466"/>
                  </a:lnTo>
                  <a:lnTo>
                    <a:pt x="3114" y="1472"/>
                  </a:lnTo>
                  <a:lnTo>
                    <a:pt x="3095" y="1480"/>
                  </a:lnTo>
                  <a:lnTo>
                    <a:pt x="3081" y="1488"/>
                  </a:lnTo>
                  <a:lnTo>
                    <a:pt x="3063" y="1496"/>
                  </a:lnTo>
                  <a:lnTo>
                    <a:pt x="3048" y="1504"/>
                  </a:lnTo>
                  <a:lnTo>
                    <a:pt x="3032" y="1509"/>
                  </a:lnTo>
                  <a:lnTo>
                    <a:pt x="3016" y="1512"/>
                  </a:lnTo>
                  <a:lnTo>
                    <a:pt x="2992" y="1520"/>
                  </a:lnTo>
                  <a:lnTo>
                    <a:pt x="2971" y="1529"/>
                  </a:lnTo>
                  <a:lnTo>
                    <a:pt x="2950" y="1536"/>
                  </a:lnTo>
                  <a:lnTo>
                    <a:pt x="2931" y="1544"/>
                  </a:lnTo>
                  <a:lnTo>
                    <a:pt x="2911" y="1552"/>
                  </a:lnTo>
                  <a:lnTo>
                    <a:pt x="2892" y="1562"/>
                  </a:lnTo>
                  <a:lnTo>
                    <a:pt x="2871" y="1573"/>
                  </a:lnTo>
                  <a:lnTo>
                    <a:pt x="2850" y="1588"/>
                  </a:lnTo>
                  <a:lnTo>
                    <a:pt x="2841" y="1589"/>
                  </a:lnTo>
                  <a:lnTo>
                    <a:pt x="2833" y="1592"/>
                  </a:lnTo>
                  <a:lnTo>
                    <a:pt x="2824" y="1596"/>
                  </a:lnTo>
                  <a:lnTo>
                    <a:pt x="2816" y="1601"/>
                  </a:lnTo>
                  <a:lnTo>
                    <a:pt x="2808" y="1605"/>
                  </a:lnTo>
                  <a:lnTo>
                    <a:pt x="2800" y="1608"/>
                  </a:lnTo>
                  <a:lnTo>
                    <a:pt x="2792" y="1610"/>
                  </a:lnTo>
                  <a:lnTo>
                    <a:pt x="2783" y="1611"/>
                  </a:lnTo>
                  <a:lnTo>
                    <a:pt x="2774" y="1615"/>
                  </a:lnTo>
                  <a:lnTo>
                    <a:pt x="2765" y="1619"/>
                  </a:lnTo>
                  <a:lnTo>
                    <a:pt x="2755" y="1622"/>
                  </a:lnTo>
                  <a:lnTo>
                    <a:pt x="2750" y="1627"/>
                  </a:lnTo>
                  <a:lnTo>
                    <a:pt x="2692" y="1640"/>
                  </a:lnTo>
                  <a:lnTo>
                    <a:pt x="2707" y="1650"/>
                  </a:lnTo>
                  <a:lnTo>
                    <a:pt x="2723" y="1663"/>
                  </a:lnTo>
                  <a:lnTo>
                    <a:pt x="2738" y="1677"/>
                  </a:lnTo>
                  <a:lnTo>
                    <a:pt x="2754" y="1692"/>
                  </a:lnTo>
                  <a:lnTo>
                    <a:pt x="2768" y="1707"/>
                  </a:lnTo>
                  <a:lnTo>
                    <a:pt x="2783" y="1723"/>
                  </a:lnTo>
                  <a:lnTo>
                    <a:pt x="2795" y="1741"/>
                  </a:lnTo>
                  <a:lnTo>
                    <a:pt x="2808" y="1761"/>
                  </a:lnTo>
                  <a:lnTo>
                    <a:pt x="2814" y="1774"/>
                  </a:lnTo>
                  <a:lnTo>
                    <a:pt x="2820" y="1787"/>
                  </a:lnTo>
                  <a:lnTo>
                    <a:pt x="2826" y="1799"/>
                  </a:lnTo>
                  <a:lnTo>
                    <a:pt x="2833" y="1812"/>
                  </a:lnTo>
                  <a:lnTo>
                    <a:pt x="2838" y="1823"/>
                  </a:lnTo>
                  <a:lnTo>
                    <a:pt x="2844" y="1836"/>
                  </a:lnTo>
                  <a:lnTo>
                    <a:pt x="2849" y="1849"/>
                  </a:lnTo>
                  <a:lnTo>
                    <a:pt x="2856" y="1864"/>
                  </a:lnTo>
                  <a:lnTo>
                    <a:pt x="2854" y="1870"/>
                  </a:lnTo>
                  <a:lnTo>
                    <a:pt x="2871" y="1942"/>
                  </a:lnTo>
                  <a:lnTo>
                    <a:pt x="2878" y="2017"/>
                  </a:lnTo>
                  <a:lnTo>
                    <a:pt x="2871" y="2090"/>
                  </a:lnTo>
                  <a:lnTo>
                    <a:pt x="2858" y="2163"/>
                  </a:lnTo>
                  <a:lnTo>
                    <a:pt x="2833" y="2233"/>
                  </a:lnTo>
                  <a:lnTo>
                    <a:pt x="2800" y="2301"/>
                  </a:lnTo>
                  <a:lnTo>
                    <a:pt x="2760" y="2363"/>
                  </a:lnTo>
                  <a:lnTo>
                    <a:pt x="2714" y="2421"/>
                  </a:lnTo>
                  <a:lnTo>
                    <a:pt x="2699" y="2432"/>
                  </a:lnTo>
                  <a:lnTo>
                    <a:pt x="2686" y="2446"/>
                  </a:lnTo>
                  <a:lnTo>
                    <a:pt x="2672" y="2459"/>
                  </a:lnTo>
                  <a:lnTo>
                    <a:pt x="2658" y="2473"/>
                  </a:lnTo>
                  <a:lnTo>
                    <a:pt x="2643" y="2487"/>
                  </a:lnTo>
                  <a:lnTo>
                    <a:pt x="2631" y="2501"/>
                  </a:lnTo>
                  <a:lnTo>
                    <a:pt x="2618" y="2514"/>
                  </a:lnTo>
                  <a:lnTo>
                    <a:pt x="2607" y="2530"/>
                  </a:lnTo>
                  <a:lnTo>
                    <a:pt x="2610" y="2535"/>
                  </a:lnTo>
                  <a:lnTo>
                    <a:pt x="2612" y="2542"/>
                  </a:lnTo>
                  <a:lnTo>
                    <a:pt x="2616" y="2549"/>
                  </a:lnTo>
                  <a:lnTo>
                    <a:pt x="2620" y="2556"/>
                  </a:lnTo>
                  <a:lnTo>
                    <a:pt x="2623" y="2560"/>
                  </a:lnTo>
                  <a:lnTo>
                    <a:pt x="2630" y="2562"/>
                  </a:lnTo>
                  <a:lnTo>
                    <a:pt x="2636" y="2562"/>
                  </a:lnTo>
                  <a:lnTo>
                    <a:pt x="2643" y="2559"/>
                  </a:lnTo>
                  <a:lnTo>
                    <a:pt x="2652" y="2551"/>
                  </a:lnTo>
                  <a:lnTo>
                    <a:pt x="2663" y="2544"/>
                  </a:lnTo>
                  <a:lnTo>
                    <a:pt x="2673" y="2536"/>
                  </a:lnTo>
                  <a:lnTo>
                    <a:pt x="2684" y="2531"/>
                  </a:lnTo>
                  <a:lnTo>
                    <a:pt x="2694" y="2526"/>
                  </a:lnTo>
                  <a:lnTo>
                    <a:pt x="2706" y="2525"/>
                  </a:lnTo>
                  <a:lnTo>
                    <a:pt x="2716" y="2525"/>
                  </a:lnTo>
                  <a:lnTo>
                    <a:pt x="2727" y="2530"/>
                  </a:lnTo>
                  <a:lnTo>
                    <a:pt x="2731" y="2538"/>
                  </a:lnTo>
                  <a:lnTo>
                    <a:pt x="2737" y="2549"/>
                  </a:lnTo>
                  <a:lnTo>
                    <a:pt x="2743" y="2559"/>
                  </a:lnTo>
                  <a:lnTo>
                    <a:pt x="2750" y="2569"/>
                  </a:lnTo>
                  <a:lnTo>
                    <a:pt x="2755" y="2576"/>
                  </a:lnTo>
                  <a:lnTo>
                    <a:pt x="2760" y="2586"/>
                  </a:lnTo>
                  <a:lnTo>
                    <a:pt x="2764" y="2597"/>
                  </a:lnTo>
                  <a:lnTo>
                    <a:pt x="2769" y="2608"/>
                  </a:lnTo>
                  <a:lnTo>
                    <a:pt x="2775" y="2612"/>
                  </a:lnTo>
                  <a:lnTo>
                    <a:pt x="2785" y="2616"/>
                  </a:lnTo>
                  <a:lnTo>
                    <a:pt x="2797" y="2617"/>
                  </a:lnTo>
                  <a:lnTo>
                    <a:pt x="2809" y="2619"/>
                  </a:lnTo>
                  <a:lnTo>
                    <a:pt x="2820" y="2619"/>
                  </a:lnTo>
                  <a:lnTo>
                    <a:pt x="2834" y="2621"/>
                  </a:lnTo>
                  <a:lnTo>
                    <a:pt x="2845" y="2621"/>
                  </a:lnTo>
                  <a:lnTo>
                    <a:pt x="2856" y="2622"/>
                  </a:lnTo>
                  <a:lnTo>
                    <a:pt x="2874" y="2621"/>
                  </a:lnTo>
                  <a:lnTo>
                    <a:pt x="2892" y="2621"/>
                  </a:lnTo>
                  <a:lnTo>
                    <a:pt x="2911" y="2621"/>
                  </a:lnTo>
                  <a:lnTo>
                    <a:pt x="2932" y="2623"/>
                  </a:lnTo>
                  <a:lnTo>
                    <a:pt x="2951" y="2626"/>
                  </a:lnTo>
                  <a:lnTo>
                    <a:pt x="2971" y="2633"/>
                  </a:lnTo>
                  <a:lnTo>
                    <a:pt x="2987" y="2642"/>
                  </a:lnTo>
                  <a:lnTo>
                    <a:pt x="3002" y="2657"/>
                  </a:lnTo>
                  <a:lnTo>
                    <a:pt x="3012" y="2665"/>
                  </a:lnTo>
                  <a:lnTo>
                    <a:pt x="3020" y="2676"/>
                  </a:lnTo>
                  <a:lnTo>
                    <a:pt x="3023" y="2689"/>
                  </a:lnTo>
                  <a:lnTo>
                    <a:pt x="3027" y="2703"/>
                  </a:lnTo>
                  <a:lnTo>
                    <a:pt x="3029" y="2714"/>
                  </a:lnTo>
                  <a:lnTo>
                    <a:pt x="3037" y="2724"/>
                  </a:lnTo>
                  <a:lnTo>
                    <a:pt x="3048" y="2729"/>
                  </a:lnTo>
                  <a:lnTo>
                    <a:pt x="3067" y="2731"/>
                  </a:lnTo>
                  <a:lnTo>
                    <a:pt x="3078" y="2738"/>
                  </a:lnTo>
                  <a:lnTo>
                    <a:pt x="3092" y="2746"/>
                  </a:lnTo>
                  <a:lnTo>
                    <a:pt x="3107" y="2751"/>
                  </a:lnTo>
                  <a:lnTo>
                    <a:pt x="3122" y="2757"/>
                  </a:lnTo>
                  <a:lnTo>
                    <a:pt x="3135" y="2763"/>
                  </a:lnTo>
                  <a:lnTo>
                    <a:pt x="3147" y="2774"/>
                  </a:lnTo>
                  <a:lnTo>
                    <a:pt x="3155" y="2787"/>
                  </a:lnTo>
                  <a:lnTo>
                    <a:pt x="3161" y="2809"/>
                  </a:lnTo>
                  <a:lnTo>
                    <a:pt x="3179" y="2823"/>
                  </a:lnTo>
                  <a:lnTo>
                    <a:pt x="3196" y="2838"/>
                  </a:lnTo>
                  <a:lnTo>
                    <a:pt x="3214" y="2852"/>
                  </a:lnTo>
                  <a:lnTo>
                    <a:pt x="3231" y="2867"/>
                  </a:lnTo>
                  <a:lnTo>
                    <a:pt x="3247" y="2880"/>
                  </a:lnTo>
                  <a:lnTo>
                    <a:pt x="3266" y="2892"/>
                  </a:lnTo>
                  <a:lnTo>
                    <a:pt x="3285" y="2901"/>
                  </a:lnTo>
                  <a:lnTo>
                    <a:pt x="3306" y="2910"/>
                  </a:lnTo>
                  <a:lnTo>
                    <a:pt x="3321" y="2923"/>
                  </a:lnTo>
                  <a:lnTo>
                    <a:pt x="3333" y="2939"/>
                  </a:lnTo>
                  <a:lnTo>
                    <a:pt x="3345" y="2955"/>
                  </a:lnTo>
                  <a:lnTo>
                    <a:pt x="3356" y="2973"/>
                  </a:lnTo>
                  <a:lnTo>
                    <a:pt x="3366" y="2987"/>
                  </a:lnTo>
                  <a:lnTo>
                    <a:pt x="3378" y="3002"/>
                  </a:lnTo>
                  <a:lnTo>
                    <a:pt x="3392" y="3014"/>
                  </a:lnTo>
                  <a:lnTo>
                    <a:pt x="3411" y="3022"/>
                  </a:lnTo>
                  <a:lnTo>
                    <a:pt x="3407" y="3025"/>
                  </a:lnTo>
                  <a:lnTo>
                    <a:pt x="3422" y="3040"/>
                  </a:lnTo>
                  <a:lnTo>
                    <a:pt x="3434" y="3060"/>
                  </a:lnTo>
                  <a:lnTo>
                    <a:pt x="3443" y="3082"/>
                  </a:lnTo>
                  <a:lnTo>
                    <a:pt x="3453" y="3105"/>
                  </a:lnTo>
                  <a:lnTo>
                    <a:pt x="3460" y="3127"/>
                  </a:lnTo>
                  <a:lnTo>
                    <a:pt x="3470" y="3150"/>
                  </a:lnTo>
                  <a:lnTo>
                    <a:pt x="3482" y="3172"/>
                  </a:lnTo>
                  <a:lnTo>
                    <a:pt x="3498" y="3193"/>
                  </a:lnTo>
                  <a:lnTo>
                    <a:pt x="3508" y="3185"/>
                  </a:lnTo>
                  <a:lnTo>
                    <a:pt x="3519" y="3189"/>
                  </a:lnTo>
                  <a:lnTo>
                    <a:pt x="3525" y="3193"/>
                  </a:lnTo>
                  <a:lnTo>
                    <a:pt x="3533" y="3193"/>
                  </a:lnTo>
                  <a:lnTo>
                    <a:pt x="3569" y="3232"/>
                  </a:lnTo>
                  <a:lnTo>
                    <a:pt x="3571" y="3228"/>
                  </a:lnTo>
                  <a:lnTo>
                    <a:pt x="3577" y="3237"/>
                  </a:lnTo>
                  <a:lnTo>
                    <a:pt x="3586" y="3249"/>
                  </a:lnTo>
                  <a:lnTo>
                    <a:pt x="3596" y="3260"/>
                  </a:lnTo>
                  <a:lnTo>
                    <a:pt x="3606" y="3273"/>
                  </a:lnTo>
                  <a:lnTo>
                    <a:pt x="3614" y="3285"/>
                  </a:lnTo>
                  <a:lnTo>
                    <a:pt x="3622" y="3300"/>
                  </a:lnTo>
                  <a:lnTo>
                    <a:pt x="3627" y="3316"/>
                  </a:lnTo>
                  <a:lnTo>
                    <a:pt x="3630" y="3333"/>
                  </a:lnTo>
                  <a:lnTo>
                    <a:pt x="3639" y="3342"/>
                  </a:lnTo>
                  <a:lnTo>
                    <a:pt x="3648" y="3350"/>
                  </a:lnTo>
                  <a:lnTo>
                    <a:pt x="3652" y="3352"/>
                  </a:lnTo>
                  <a:lnTo>
                    <a:pt x="3657" y="3357"/>
                  </a:lnTo>
                  <a:lnTo>
                    <a:pt x="3658" y="3364"/>
                  </a:lnTo>
                  <a:lnTo>
                    <a:pt x="3660" y="3374"/>
                  </a:lnTo>
                  <a:lnTo>
                    <a:pt x="3660" y="3395"/>
                  </a:lnTo>
                  <a:lnTo>
                    <a:pt x="3663" y="3418"/>
                  </a:lnTo>
                  <a:lnTo>
                    <a:pt x="3666" y="3439"/>
                  </a:lnTo>
                  <a:lnTo>
                    <a:pt x="3671" y="3462"/>
                  </a:lnTo>
                  <a:lnTo>
                    <a:pt x="3675" y="3482"/>
                  </a:lnTo>
                  <a:lnTo>
                    <a:pt x="3678" y="3504"/>
                  </a:lnTo>
                  <a:lnTo>
                    <a:pt x="3681" y="3524"/>
                  </a:lnTo>
                  <a:lnTo>
                    <a:pt x="3682" y="3544"/>
                  </a:lnTo>
                  <a:lnTo>
                    <a:pt x="3685" y="3576"/>
                  </a:lnTo>
                  <a:lnTo>
                    <a:pt x="3688" y="3609"/>
                  </a:lnTo>
                  <a:lnTo>
                    <a:pt x="3690" y="3642"/>
                  </a:lnTo>
                  <a:lnTo>
                    <a:pt x="3692" y="3674"/>
                  </a:lnTo>
                  <a:lnTo>
                    <a:pt x="3692" y="3706"/>
                  </a:lnTo>
                  <a:lnTo>
                    <a:pt x="3692" y="3740"/>
                  </a:lnTo>
                  <a:lnTo>
                    <a:pt x="3688" y="3773"/>
                  </a:lnTo>
                  <a:lnTo>
                    <a:pt x="3685" y="3807"/>
                  </a:lnTo>
                  <a:lnTo>
                    <a:pt x="3682" y="3835"/>
                  </a:lnTo>
                  <a:lnTo>
                    <a:pt x="3686" y="3863"/>
                  </a:lnTo>
                  <a:lnTo>
                    <a:pt x="3692" y="3888"/>
                  </a:lnTo>
                  <a:lnTo>
                    <a:pt x="3701" y="3915"/>
                  </a:lnTo>
                  <a:lnTo>
                    <a:pt x="3709" y="3940"/>
                  </a:lnTo>
                  <a:lnTo>
                    <a:pt x="3717" y="3966"/>
                  </a:lnTo>
                  <a:lnTo>
                    <a:pt x="3721" y="3993"/>
                  </a:lnTo>
                  <a:lnTo>
                    <a:pt x="3721" y="4023"/>
                  </a:lnTo>
                  <a:lnTo>
                    <a:pt x="3718" y="4064"/>
                  </a:lnTo>
                  <a:lnTo>
                    <a:pt x="3712" y="4105"/>
                  </a:lnTo>
                  <a:lnTo>
                    <a:pt x="3700" y="4142"/>
                  </a:lnTo>
                  <a:lnTo>
                    <a:pt x="3685" y="4180"/>
                  </a:lnTo>
                  <a:lnTo>
                    <a:pt x="3663" y="4213"/>
                  </a:lnTo>
                  <a:lnTo>
                    <a:pt x="3641" y="4246"/>
                  </a:lnTo>
                  <a:lnTo>
                    <a:pt x="3616" y="4276"/>
                  </a:lnTo>
                  <a:lnTo>
                    <a:pt x="3591" y="4305"/>
                  </a:lnTo>
                  <a:lnTo>
                    <a:pt x="3586" y="4316"/>
                  </a:lnTo>
                  <a:lnTo>
                    <a:pt x="3581" y="4328"/>
                  </a:lnTo>
                  <a:lnTo>
                    <a:pt x="3575" y="4338"/>
                  </a:lnTo>
                  <a:lnTo>
                    <a:pt x="3569" y="4349"/>
                  </a:lnTo>
                  <a:lnTo>
                    <a:pt x="3561" y="4359"/>
                  </a:lnTo>
                  <a:lnTo>
                    <a:pt x="3555" y="4370"/>
                  </a:lnTo>
                  <a:lnTo>
                    <a:pt x="3550" y="4380"/>
                  </a:lnTo>
                  <a:lnTo>
                    <a:pt x="3549" y="4391"/>
                  </a:lnTo>
                  <a:lnTo>
                    <a:pt x="3549" y="4386"/>
                  </a:lnTo>
                  <a:lnTo>
                    <a:pt x="3546" y="4385"/>
                  </a:lnTo>
                  <a:lnTo>
                    <a:pt x="3540" y="4396"/>
                  </a:lnTo>
                  <a:lnTo>
                    <a:pt x="3538" y="4407"/>
                  </a:lnTo>
                  <a:lnTo>
                    <a:pt x="3536" y="4419"/>
                  </a:lnTo>
                  <a:lnTo>
                    <a:pt x="3536" y="4430"/>
                  </a:lnTo>
                  <a:lnTo>
                    <a:pt x="3536" y="4442"/>
                  </a:lnTo>
                  <a:lnTo>
                    <a:pt x="3536" y="4454"/>
                  </a:lnTo>
                  <a:lnTo>
                    <a:pt x="3535" y="4468"/>
                  </a:lnTo>
                  <a:lnTo>
                    <a:pt x="3533" y="4483"/>
                  </a:lnTo>
                  <a:lnTo>
                    <a:pt x="3540" y="4502"/>
                  </a:lnTo>
                  <a:lnTo>
                    <a:pt x="3531" y="4503"/>
                  </a:lnTo>
                  <a:lnTo>
                    <a:pt x="3528" y="4509"/>
                  </a:lnTo>
                  <a:lnTo>
                    <a:pt x="3524" y="4514"/>
                  </a:lnTo>
                  <a:lnTo>
                    <a:pt x="3524" y="4521"/>
                  </a:lnTo>
                  <a:lnTo>
                    <a:pt x="3523" y="4527"/>
                  </a:lnTo>
                  <a:lnTo>
                    <a:pt x="3521" y="4535"/>
                  </a:lnTo>
                  <a:lnTo>
                    <a:pt x="3519" y="4541"/>
                  </a:lnTo>
                  <a:lnTo>
                    <a:pt x="3516" y="4549"/>
                  </a:lnTo>
                  <a:lnTo>
                    <a:pt x="3509" y="4555"/>
                  </a:lnTo>
                  <a:lnTo>
                    <a:pt x="3503" y="4563"/>
                  </a:lnTo>
                  <a:lnTo>
                    <a:pt x="3498" y="4570"/>
                  </a:lnTo>
                  <a:lnTo>
                    <a:pt x="3493" y="4581"/>
                  </a:lnTo>
                  <a:lnTo>
                    <a:pt x="3485" y="4587"/>
                  </a:lnTo>
                  <a:lnTo>
                    <a:pt x="3479" y="4593"/>
                  </a:lnTo>
                  <a:lnTo>
                    <a:pt x="3470" y="4597"/>
                  </a:lnTo>
                  <a:lnTo>
                    <a:pt x="3462" y="4598"/>
                  </a:lnTo>
                  <a:lnTo>
                    <a:pt x="3452" y="4599"/>
                  </a:lnTo>
                  <a:lnTo>
                    <a:pt x="3442" y="4602"/>
                  </a:lnTo>
                  <a:lnTo>
                    <a:pt x="3429" y="4602"/>
                  </a:lnTo>
                  <a:lnTo>
                    <a:pt x="3418" y="4602"/>
                  </a:lnTo>
                  <a:lnTo>
                    <a:pt x="3406" y="4599"/>
                  </a:lnTo>
                  <a:lnTo>
                    <a:pt x="3394" y="4598"/>
                  </a:lnTo>
                  <a:lnTo>
                    <a:pt x="3384" y="4594"/>
                  </a:lnTo>
                  <a:lnTo>
                    <a:pt x="3378" y="4591"/>
                  </a:lnTo>
                  <a:lnTo>
                    <a:pt x="3357" y="4572"/>
                  </a:lnTo>
                  <a:lnTo>
                    <a:pt x="3345" y="4551"/>
                  </a:lnTo>
                  <a:lnTo>
                    <a:pt x="3337" y="4529"/>
                  </a:lnTo>
                  <a:lnTo>
                    <a:pt x="3335" y="4505"/>
                  </a:lnTo>
                  <a:lnTo>
                    <a:pt x="3332" y="4478"/>
                  </a:lnTo>
                  <a:lnTo>
                    <a:pt x="3331" y="4453"/>
                  </a:lnTo>
                  <a:lnTo>
                    <a:pt x="3327" y="4426"/>
                  </a:lnTo>
                  <a:lnTo>
                    <a:pt x="3320" y="4404"/>
                  </a:lnTo>
                  <a:lnTo>
                    <a:pt x="3320" y="4380"/>
                  </a:lnTo>
                  <a:lnTo>
                    <a:pt x="3318" y="4357"/>
                  </a:lnTo>
                  <a:lnTo>
                    <a:pt x="3313" y="4335"/>
                  </a:lnTo>
                  <a:lnTo>
                    <a:pt x="3310" y="4316"/>
                  </a:lnTo>
                  <a:lnTo>
                    <a:pt x="3303" y="4296"/>
                  </a:lnTo>
                  <a:lnTo>
                    <a:pt x="3297" y="4277"/>
                  </a:lnTo>
                  <a:lnTo>
                    <a:pt x="3291" y="4258"/>
                  </a:lnTo>
                  <a:lnTo>
                    <a:pt x="3287" y="4239"/>
                  </a:lnTo>
                  <a:lnTo>
                    <a:pt x="3281" y="4248"/>
                  </a:lnTo>
                  <a:lnTo>
                    <a:pt x="3279" y="4261"/>
                  </a:lnTo>
                  <a:lnTo>
                    <a:pt x="3275" y="4273"/>
                  </a:lnTo>
                  <a:lnTo>
                    <a:pt x="3267" y="4286"/>
                  </a:lnTo>
                  <a:lnTo>
                    <a:pt x="3257" y="4339"/>
                  </a:lnTo>
                  <a:lnTo>
                    <a:pt x="3247" y="4392"/>
                  </a:lnTo>
                  <a:lnTo>
                    <a:pt x="3237" y="4445"/>
                  </a:lnTo>
                  <a:lnTo>
                    <a:pt x="3229" y="4498"/>
                  </a:lnTo>
                  <a:lnTo>
                    <a:pt x="3220" y="4551"/>
                  </a:lnTo>
                  <a:lnTo>
                    <a:pt x="3213" y="4605"/>
                  </a:lnTo>
                  <a:lnTo>
                    <a:pt x="3206" y="4658"/>
                  </a:lnTo>
                  <a:lnTo>
                    <a:pt x="3203" y="4713"/>
                  </a:lnTo>
                  <a:lnTo>
                    <a:pt x="3196" y="4716"/>
                  </a:lnTo>
                  <a:lnTo>
                    <a:pt x="3179" y="4826"/>
                  </a:lnTo>
                  <a:lnTo>
                    <a:pt x="3173" y="4934"/>
                  </a:lnTo>
                  <a:lnTo>
                    <a:pt x="3173" y="5042"/>
                  </a:lnTo>
                  <a:lnTo>
                    <a:pt x="3178" y="5149"/>
                  </a:lnTo>
                  <a:lnTo>
                    <a:pt x="3180" y="5257"/>
                  </a:lnTo>
                  <a:lnTo>
                    <a:pt x="3181" y="5368"/>
                  </a:lnTo>
                  <a:lnTo>
                    <a:pt x="3176" y="5482"/>
                  </a:lnTo>
                  <a:lnTo>
                    <a:pt x="3164" y="5602"/>
                  </a:lnTo>
                  <a:lnTo>
                    <a:pt x="3163" y="5652"/>
                  </a:lnTo>
                  <a:lnTo>
                    <a:pt x="3159" y="5703"/>
                  </a:lnTo>
                  <a:lnTo>
                    <a:pt x="3152" y="5751"/>
                  </a:lnTo>
                  <a:lnTo>
                    <a:pt x="3144" y="5799"/>
                  </a:lnTo>
                  <a:lnTo>
                    <a:pt x="3135" y="5845"/>
                  </a:lnTo>
                  <a:lnTo>
                    <a:pt x="3128" y="5892"/>
                  </a:lnTo>
                  <a:lnTo>
                    <a:pt x="3123" y="5940"/>
                  </a:lnTo>
                  <a:lnTo>
                    <a:pt x="3122" y="5990"/>
                  </a:lnTo>
                  <a:lnTo>
                    <a:pt x="3115" y="5997"/>
                  </a:lnTo>
                  <a:lnTo>
                    <a:pt x="3113" y="6007"/>
                  </a:lnTo>
                  <a:lnTo>
                    <a:pt x="3113" y="6017"/>
                  </a:lnTo>
                  <a:lnTo>
                    <a:pt x="3113" y="6029"/>
                  </a:lnTo>
                  <a:lnTo>
                    <a:pt x="3105" y="6030"/>
                  </a:lnTo>
                  <a:lnTo>
                    <a:pt x="3108" y="6034"/>
                  </a:lnTo>
                  <a:lnTo>
                    <a:pt x="3109" y="6039"/>
                  </a:lnTo>
                  <a:lnTo>
                    <a:pt x="3105" y="6045"/>
                  </a:lnTo>
                  <a:lnTo>
                    <a:pt x="3099" y="6054"/>
                  </a:lnTo>
                  <a:lnTo>
                    <a:pt x="3094" y="6065"/>
                  </a:lnTo>
                  <a:lnTo>
                    <a:pt x="3091" y="6078"/>
                  </a:lnTo>
                  <a:lnTo>
                    <a:pt x="3088" y="6091"/>
                  </a:lnTo>
                  <a:lnTo>
                    <a:pt x="3083" y="6102"/>
                  </a:lnTo>
                  <a:lnTo>
                    <a:pt x="3079" y="6113"/>
                  </a:lnTo>
                  <a:lnTo>
                    <a:pt x="3073" y="6123"/>
                  </a:lnTo>
                  <a:lnTo>
                    <a:pt x="3067" y="6134"/>
                  </a:lnTo>
                  <a:lnTo>
                    <a:pt x="3059" y="6145"/>
                  </a:lnTo>
                  <a:lnTo>
                    <a:pt x="3052" y="6158"/>
                  </a:lnTo>
                  <a:lnTo>
                    <a:pt x="3044" y="6170"/>
                  </a:lnTo>
                  <a:lnTo>
                    <a:pt x="3038" y="6183"/>
                  </a:lnTo>
                  <a:lnTo>
                    <a:pt x="3028" y="6194"/>
                  </a:lnTo>
                  <a:lnTo>
                    <a:pt x="3020" y="6207"/>
                  </a:lnTo>
                  <a:lnTo>
                    <a:pt x="3011" y="6218"/>
                  </a:lnTo>
                  <a:lnTo>
                    <a:pt x="3002" y="6230"/>
                  </a:lnTo>
                  <a:lnTo>
                    <a:pt x="2997" y="6223"/>
                  </a:lnTo>
                  <a:lnTo>
                    <a:pt x="2993" y="6221"/>
                  </a:lnTo>
                  <a:lnTo>
                    <a:pt x="2987" y="6221"/>
                  </a:lnTo>
                  <a:lnTo>
                    <a:pt x="2982" y="6225"/>
                  </a:lnTo>
                  <a:lnTo>
                    <a:pt x="2971" y="6231"/>
                  </a:lnTo>
                  <a:lnTo>
                    <a:pt x="2963" y="6236"/>
                  </a:lnTo>
                  <a:lnTo>
                    <a:pt x="2957" y="6246"/>
                  </a:lnTo>
                  <a:lnTo>
                    <a:pt x="2953" y="6242"/>
                  </a:lnTo>
                  <a:lnTo>
                    <a:pt x="2947" y="6242"/>
                  </a:lnTo>
                  <a:lnTo>
                    <a:pt x="2937" y="6250"/>
                  </a:lnTo>
                  <a:lnTo>
                    <a:pt x="2927" y="6254"/>
                  </a:lnTo>
                  <a:lnTo>
                    <a:pt x="2914" y="6255"/>
                  </a:lnTo>
                  <a:lnTo>
                    <a:pt x="2900" y="6256"/>
                  </a:lnTo>
                  <a:lnTo>
                    <a:pt x="2884" y="6254"/>
                  </a:lnTo>
                  <a:lnTo>
                    <a:pt x="2868" y="6252"/>
                  </a:lnTo>
                  <a:lnTo>
                    <a:pt x="2850" y="6249"/>
                  </a:lnTo>
                  <a:lnTo>
                    <a:pt x="2834" y="6249"/>
                  </a:lnTo>
                  <a:lnTo>
                    <a:pt x="2823" y="6245"/>
                  </a:lnTo>
                  <a:lnTo>
                    <a:pt x="2813" y="6244"/>
                  </a:lnTo>
                  <a:lnTo>
                    <a:pt x="2803" y="6242"/>
                  </a:lnTo>
                  <a:lnTo>
                    <a:pt x="2794" y="6241"/>
                  </a:lnTo>
                  <a:lnTo>
                    <a:pt x="2785" y="6238"/>
                  </a:lnTo>
                  <a:lnTo>
                    <a:pt x="2778" y="6236"/>
                  </a:lnTo>
                  <a:lnTo>
                    <a:pt x="2770" y="6232"/>
                  </a:lnTo>
                  <a:lnTo>
                    <a:pt x="2763" y="6230"/>
                  </a:lnTo>
                  <a:lnTo>
                    <a:pt x="2729" y="6226"/>
                  </a:lnTo>
                  <a:lnTo>
                    <a:pt x="2697" y="6221"/>
                  </a:lnTo>
                  <a:lnTo>
                    <a:pt x="2662" y="6213"/>
                  </a:lnTo>
                  <a:lnTo>
                    <a:pt x="2628" y="6208"/>
                  </a:lnTo>
                  <a:lnTo>
                    <a:pt x="2594" y="6203"/>
                  </a:lnTo>
                  <a:lnTo>
                    <a:pt x="2561" y="6203"/>
                  </a:lnTo>
                  <a:lnTo>
                    <a:pt x="2528" y="6206"/>
                  </a:lnTo>
                  <a:lnTo>
                    <a:pt x="2498" y="6216"/>
                  </a:lnTo>
                  <a:lnTo>
                    <a:pt x="2501" y="6216"/>
                  </a:lnTo>
                  <a:lnTo>
                    <a:pt x="2501" y="6226"/>
                  </a:lnTo>
                  <a:lnTo>
                    <a:pt x="2498" y="6226"/>
                  </a:lnTo>
                  <a:lnTo>
                    <a:pt x="2496" y="6217"/>
                  </a:lnTo>
                  <a:lnTo>
                    <a:pt x="2494" y="6213"/>
                  </a:lnTo>
                  <a:lnTo>
                    <a:pt x="2489" y="6209"/>
                  </a:lnTo>
                  <a:lnTo>
                    <a:pt x="2484" y="6209"/>
                  </a:lnTo>
                  <a:lnTo>
                    <a:pt x="2476" y="6208"/>
                  </a:lnTo>
                  <a:lnTo>
                    <a:pt x="2470" y="6207"/>
                  </a:lnTo>
                  <a:lnTo>
                    <a:pt x="2463" y="6206"/>
                  </a:lnTo>
                  <a:lnTo>
                    <a:pt x="2459" y="6203"/>
                  </a:lnTo>
                  <a:lnTo>
                    <a:pt x="2442" y="6201"/>
                  </a:lnTo>
                  <a:lnTo>
                    <a:pt x="2427" y="6197"/>
                  </a:lnTo>
                  <a:lnTo>
                    <a:pt x="2412" y="6190"/>
                  </a:lnTo>
                  <a:lnTo>
                    <a:pt x="2398" y="6184"/>
                  </a:lnTo>
                  <a:lnTo>
                    <a:pt x="2383" y="6177"/>
                  </a:lnTo>
                  <a:lnTo>
                    <a:pt x="2369" y="6170"/>
                  </a:lnTo>
                  <a:lnTo>
                    <a:pt x="2354" y="6165"/>
                  </a:lnTo>
                  <a:lnTo>
                    <a:pt x="2339" y="6164"/>
                  </a:lnTo>
                  <a:lnTo>
                    <a:pt x="2339" y="6156"/>
                  </a:lnTo>
                  <a:lnTo>
                    <a:pt x="2310" y="6140"/>
                  </a:lnTo>
                  <a:lnTo>
                    <a:pt x="2281" y="6129"/>
                  </a:lnTo>
                  <a:lnTo>
                    <a:pt x="2249" y="6121"/>
                  </a:lnTo>
                  <a:lnTo>
                    <a:pt x="2216" y="6117"/>
                  </a:lnTo>
                  <a:lnTo>
                    <a:pt x="2183" y="6116"/>
                  </a:lnTo>
                  <a:lnTo>
                    <a:pt x="2151" y="6118"/>
                  </a:lnTo>
                  <a:lnTo>
                    <a:pt x="2119" y="6123"/>
                  </a:lnTo>
                  <a:lnTo>
                    <a:pt x="2090" y="6131"/>
                  </a:lnTo>
                  <a:lnTo>
                    <a:pt x="2060" y="6140"/>
                  </a:lnTo>
                  <a:lnTo>
                    <a:pt x="2031" y="6147"/>
                  </a:lnTo>
                  <a:lnTo>
                    <a:pt x="1999" y="6151"/>
                  </a:lnTo>
                  <a:lnTo>
                    <a:pt x="1968" y="6156"/>
                  </a:lnTo>
                  <a:lnTo>
                    <a:pt x="1936" y="6160"/>
                  </a:lnTo>
                  <a:lnTo>
                    <a:pt x="1904" y="6166"/>
                  </a:lnTo>
                  <a:lnTo>
                    <a:pt x="1872" y="6174"/>
                  </a:lnTo>
                  <a:lnTo>
                    <a:pt x="1844" y="6187"/>
                  </a:lnTo>
                  <a:lnTo>
                    <a:pt x="1813" y="6183"/>
                  </a:lnTo>
                  <a:lnTo>
                    <a:pt x="1783" y="6187"/>
                  </a:lnTo>
                  <a:lnTo>
                    <a:pt x="1753" y="6192"/>
                  </a:lnTo>
                  <a:lnTo>
                    <a:pt x="1725" y="6202"/>
                  </a:lnTo>
                  <a:lnTo>
                    <a:pt x="1696" y="6209"/>
                  </a:lnTo>
                  <a:lnTo>
                    <a:pt x="1667" y="6216"/>
                  </a:lnTo>
                  <a:lnTo>
                    <a:pt x="1636" y="6217"/>
                  </a:lnTo>
                  <a:lnTo>
                    <a:pt x="1605" y="6213"/>
                  </a:lnTo>
                  <a:lnTo>
                    <a:pt x="1555" y="6226"/>
                  </a:lnTo>
                  <a:lnTo>
                    <a:pt x="1505" y="6235"/>
                  </a:lnTo>
                  <a:lnTo>
                    <a:pt x="1454" y="6238"/>
                  </a:lnTo>
                  <a:lnTo>
                    <a:pt x="1403" y="6241"/>
                  </a:lnTo>
                  <a:lnTo>
                    <a:pt x="1351" y="6242"/>
                  </a:lnTo>
                  <a:lnTo>
                    <a:pt x="1301" y="6246"/>
                  </a:lnTo>
                  <a:lnTo>
                    <a:pt x="1252" y="6254"/>
                  </a:lnTo>
                  <a:lnTo>
                    <a:pt x="1207" y="6269"/>
                  </a:lnTo>
                  <a:lnTo>
                    <a:pt x="1160" y="6266"/>
                  </a:lnTo>
                  <a:lnTo>
                    <a:pt x="1116" y="6266"/>
                  </a:lnTo>
                  <a:lnTo>
                    <a:pt x="1072" y="6265"/>
                  </a:lnTo>
                  <a:lnTo>
                    <a:pt x="1030" y="6265"/>
                  </a:lnTo>
                  <a:lnTo>
                    <a:pt x="988" y="6259"/>
                  </a:lnTo>
                  <a:lnTo>
                    <a:pt x="947" y="6250"/>
                  </a:lnTo>
                  <a:lnTo>
                    <a:pt x="907" y="6235"/>
                  </a:lnTo>
                  <a:lnTo>
                    <a:pt x="867" y="6213"/>
                  </a:lnTo>
                  <a:lnTo>
                    <a:pt x="842" y="6189"/>
                  </a:lnTo>
                  <a:lnTo>
                    <a:pt x="819" y="6169"/>
                  </a:lnTo>
                  <a:lnTo>
                    <a:pt x="794" y="6147"/>
                  </a:lnTo>
                  <a:lnTo>
                    <a:pt x="774" y="6127"/>
                  </a:lnTo>
                  <a:lnTo>
                    <a:pt x="756" y="6103"/>
                  </a:lnTo>
                  <a:lnTo>
                    <a:pt x="744" y="6078"/>
                  </a:lnTo>
                  <a:lnTo>
                    <a:pt x="739" y="6046"/>
                  </a:lnTo>
                  <a:lnTo>
                    <a:pt x="742" y="6012"/>
                  </a:lnTo>
                  <a:lnTo>
                    <a:pt x="752" y="5981"/>
                  </a:lnTo>
                  <a:lnTo>
                    <a:pt x="765" y="5954"/>
                  </a:lnTo>
                  <a:lnTo>
                    <a:pt x="779" y="5928"/>
                  </a:lnTo>
                  <a:lnTo>
                    <a:pt x="798" y="5904"/>
                  </a:lnTo>
                  <a:lnTo>
                    <a:pt x="814" y="5878"/>
                  </a:lnTo>
                  <a:lnTo>
                    <a:pt x="832" y="5854"/>
                  </a:lnTo>
                  <a:lnTo>
                    <a:pt x="850" y="5829"/>
                  </a:lnTo>
                  <a:lnTo>
                    <a:pt x="867" y="5803"/>
                  </a:lnTo>
                  <a:lnTo>
                    <a:pt x="887" y="5773"/>
                  </a:lnTo>
                  <a:lnTo>
                    <a:pt x="911" y="5751"/>
                  </a:lnTo>
                  <a:lnTo>
                    <a:pt x="936" y="5730"/>
                  </a:lnTo>
                  <a:lnTo>
                    <a:pt x="962" y="5714"/>
                  </a:lnTo>
                  <a:lnTo>
                    <a:pt x="987" y="5695"/>
                  </a:lnTo>
                  <a:lnTo>
                    <a:pt x="1012" y="5675"/>
                  </a:lnTo>
                  <a:lnTo>
                    <a:pt x="1034" y="5651"/>
                  </a:lnTo>
                  <a:lnTo>
                    <a:pt x="1055" y="5622"/>
                  </a:lnTo>
                  <a:lnTo>
                    <a:pt x="1055" y="5628"/>
                  </a:lnTo>
                  <a:lnTo>
                    <a:pt x="1079" y="5608"/>
                  </a:lnTo>
                  <a:lnTo>
                    <a:pt x="1100" y="5584"/>
                  </a:lnTo>
                  <a:lnTo>
                    <a:pt x="1115" y="5555"/>
                  </a:lnTo>
                  <a:lnTo>
                    <a:pt x="1130" y="5526"/>
                  </a:lnTo>
                  <a:lnTo>
                    <a:pt x="1141" y="5493"/>
                  </a:lnTo>
                  <a:lnTo>
                    <a:pt x="1154" y="5460"/>
                  </a:lnTo>
                  <a:lnTo>
                    <a:pt x="1165" y="5427"/>
                  </a:lnTo>
                  <a:lnTo>
                    <a:pt x="1177" y="5398"/>
                  </a:lnTo>
                  <a:lnTo>
                    <a:pt x="1197" y="5351"/>
                  </a:lnTo>
                  <a:lnTo>
                    <a:pt x="1211" y="5303"/>
                  </a:lnTo>
                  <a:lnTo>
                    <a:pt x="1217" y="5252"/>
                  </a:lnTo>
                  <a:lnTo>
                    <a:pt x="1220" y="5201"/>
                  </a:lnTo>
                  <a:lnTo>
                    <a:pt x="1216" y="5148"/>
                  </a:lnTo>
                  <a:lnTo>
                    <a:pt x="1209" y="5097"/>
                  </a:lnTo>
                  <a:lnTo>
                    <a:pt x="1197" y="5047"/>
                  </a:lnTo>
                  <a:lnTo>
                    <a:pt x="1184" y="5001"/>
                  </a:lnTo>
                  <a:lnTo>
                    <a:pt x="1186" y="4958"/>
                  </a:lnTo>
                  <a:lnTo>
                    <a:pt x="1194" y="4918"/>
                  </a:lnTo>
                  <a:lnTo>
                    <a:pt x="1201" y="4880"/>
                  </a:lnTo>
                  <a:lnTo>
                    <a:pt x="1212" y="4843"/>
                  </a:lnTo>
                  <a:lnTo>
                    <a:pt x="1222" y="4805"/>
                  </a:lnTo>
                  <a:lnTo>
                    <a:pt x="1234" y="4768"/>
                  </a:lnTo>
                  <a:lnTo>
                    <a:pt x="1245" y="4730"/>
                  </a:lnTo>
                  <a:lnTo>
                    <a:pt x="1256" y="4693"/>
                  </a:lnTo>
                  <a:lnTo>
                    <a:pt x="1248" y="4655"/>
                  </a:lnTo>
                  <a:lnTo>
                    <a:pt x="1238" y="4618"/>
                  </a:lnTo>
                  <a:lnTo>
                    <a:pt x="1229" y="4582"/>
                  </a:lnTo>
                  <a:lnTo>
                    <a:pt x="1219" y="4545"/>
                  </a:lnTo>
                  <a:lnTo>
                    <a:pt x="1211" y="4507"/>
                  </a:lnTo>
                  <a:lnTo>
                    <a:pt x="1209" y="4471"/>
                  </a:lnTo>
                  <a:lnTo>
                    <a:pt x="1212" y="4434"/>
                  </a:lnTo>
                  <a:lnTo>
                    <a:pt x="1224" y="4397"/>
                  </a:lnTo>
                  <a:lnTo>
                    <a:pt x="1231" y="4367"/>
                  </a:lnTo>
                  <a:lnTo>
                    <a:pt x="1238" y="4337"/>
                  </a:lnTo>
                  <a:lnTo>
                    <a:pt x="1242" y="4306"/>
                  </a:lnTo>
                  <a:lnTo>
                    <a:pt x="1247" y="4277"/>
                  </a:lnTo>
                  <a:lnTo>
                    <a:pt x="1248" y="4246"/>
                  </a:lnTo>
                  <a:lnTo>
                    <a:pt x="1250" y="4215"/>
                  </a:lnTo>
                  <a:lnTo>
                    <a:pt x="1250" y="4185"/>
                  </a:lnTo>
                  <a:lnTo>
                    <a:pt x="1252" y="4155"/>
                  </a:lnTo>
                  <a:lnTo>
                    <a:pt x="1240" y="4194"/>
                  </a:lnTo>
                  <a:lnTo>
                    <a:pt x="1224" y="4229"/>
                  </a:lnTo>
                  <a:lnTo>
                    <a:pt x="1202" y="4262"/>
                  </a:lnTo>
                  <a:lnTo>
                    <a:pt x="1181" y="4295"/>
                  </a:lnTo>
                  <a:lnTo>
                    <a:pt x="1159" y="4325"/>
                  </a:lnTo>
                  <a:lnTo>
                    <a:pt x="1141" y="4359"/>
                  </a:lnTo>
                  <a:lnTo>
                    <a:pt x="1128" y="4395"/>
                  </a:lnTo>
                  <a:lnTo>
                    <a:pt x="1123" y="4434"/>
                  </a:lnTo>
                  <a:lnTo>
                    <a:pt x="1116" y="4434"/>
                  </a:lnTo>
                  <a:lnTo>
                    <a:pt x="1114" y="4459"/>
                  </a:lnTo>
                  <a:lnTo>
                    <a:pt x="1109" y="4485"/>
                  </a:lnTo>
                  <a:lnTo>
                    <a:pt x="1099" y="4509"/>
                  </a:lnTo>
                  <a:lnTo>
                    <a:pt x="1090" y="4533"/>
                  </a:lnTo>
                  <a:lnTo>
                    <a:pt x="1079" y="4557"/>
                  </a:lnTo>
                  <a:lnTo>
                    <a:pt x="1072" y="4582"/>
                  </a:lnTo>
                  <a:lnTo>
                    <a:pt x="1067" y="4608"/>
                  </a:lnTo>
                  <a:lnTo>
                    <a:pt x="1068" y="4640"/>
                  </a:lnTo>
                  <a:lnTo>
                    <a:pt x="1068" y="4649"/>
                  </a:lnTo>
                  <a:lnTo>
                    <a:pt x="1067" y="4658"/>
                  </a:lnTo>
                  <a:lnTo>
                    <a:pt x="1063" y="4665"/>
                  </a:lnTo>
                  <a:lnTo>
                    <a:pt x="1060" y="4674"/>
                  </a:lnTo>
                  <a:lnTo>
                    <a:pt x="1054" y="4682"/>
                  </a:lnTo>
                  <a:lnTo>
                    <a:pt x="1050" y="4689"/>
                  </a:lnTo>
                  <a:lnTo>
                    <a:pt x="1045" y="4697"/>
                  </a:lnTo>
                  <a:lnTo>
                    <a:pt x="1042" y="4706"/>
                  </a:lnTo>
                  <a:lnTo>
                    <a:pt x="1045" y="4737"/>
                  </a:lnTo>
                  <a:lnTo>
                    <a:pt x="1049" y="4769"/>
                  </a:lnTo>
                  <a:lnTo>
                    <a:pt x="1053" y="4798"/>
                  </a:lnTo>
                  <a:lnTo>
                    <a:pt x="1057" y="4828"/>
                  </a:lnTo>
                  <a:lnTo>
                    <a:pt x="1058" y="4857"/>
                  </a:lnTo>
                  <a:lnTo>
                    <a:pt x="1059" y="4888"/>
                  </a:lnTo>
                  <a:lnTo>
                    <a:pt x="1060" y="4918"/>
                  </a:lnTo>
                  <a:lnTo>
                    <a:pt x="1062" y="4952"/>
                  </a:lnTo>
                  <a:lnTo>
                    <a:pt x="1064" y="4956"/>
                  </a:lnTo>
                  <a:lnTo>
                    <a:pt x="1067" y="4962"/>
                  </a:lnTo>
                  <a:lnTo>
                    <a:pt x="1068" y="4968"/>
                  </a:lnTo>
                  <a:lnTo>
                    <a:pt x="1069" y="4976"/>
                  </a:lnTo>
                  <a:lnTo>
                    <a:pt x="1068" y="4984"/>
                  </a:lnTo>
                  <a:lnTo>
                    <a:pt x="1068" y="4991"/>
                  </a:lnTo>
                  <a:lnTo>
                    <a:pt x="1068" y="4999"/>
                  </a:lnTo>
                  <a:lnTo>
                    <a:pt x="1068" y="5008"/>
                  </a:lnTo>
                  <a:lnTo>
                    <a:pt x="1064" y="5018"/>
                  </a:lnTo>
                  <a:lnTo>
                    <a:pt x="1059" y="5028"/>
                  </a:lnTo>
                  <a:lnTo>
                    <a:pt x="1053" y="5037"/>
                  </a:lnTo>
                  <a:lnTo>
                    <a:pt x="1047" y="5046"/>
                  </a:lnTo>
                  <a:lnTo>
                    <a:pt x="1039" y="5053"/>
                  </a:lnTo>
                  <a:lnTo>
                    <a:pt x="1033" y="5062"/>
                  </a:lnTo>
                  <a:lnTo>
                    <a:pt x="1028" y="5070"/>
                  </a:lnTo>
                  <a:lnTo>
                    <a:pt x="1026" y="5080"/>
                  </a:lnTo>
                  <a:lnTo>
                    <a:pt x="1018" y="5087"/>
                  </a:lnTo>
                  <a:lnTo>
                    <a:pt x="1011" y="5095"/>
                  </a:lnTo>
                  <a:lnTo>
                    <a:pt x="1002" y="5100"/>
                  </a:lnTo>
                  <a:lnTo>
                    <a:pt x="993" y="5107"/>
                  </a:lnTo>
                  <a:lnTo>
                    <a:pt x="984" y="5113"/>
                  </a:lnTo>
                  <a:lnTo>
                    <a:pt x="979" y="5120"/>
                  </a:lnTo>
                  <a:lnTo>
                    <a:pt x="976" y="5129"/>
                  </a:lnTo>
                  <a:lnTo>
                    <a:pt x="977" y="5143"/>
                  </a:lnTo>
                  <a:lnTo>
                    <a:pt x="967" y="5144"/>
                  </a:lnTo>
                  <a:lnTo>
                    <a:pt x="962" y="5149"/>
                  </a:lnTo>
                  <a:lnTo>
                    <a:pt x="960" y="5154"/>
                  </a:lnTo>
                  <a:lnTo>
                    <a:pt x="960" y="5162"/>
                  </a:lnTo>
                  <a:lnTo>
                    <a:pt x="957" y="5169"/>
                  </a:lnTo>
                  <a:lnTo>
                    <a:pt x="955" y="5177"/>
                  </a:lnTo>
                  <a:lnTo>
                    <a:pt x="950" y="5182"/>
                  </a:lnTo>
                  <a:lnTo>
                    <a:pt x="942" y="5188"/>
                  </a:lnTo>
                  <a:lnTo>
                    <a:pt x="941" y="5195"/>
                  </a:lnTo>
                  <a:lnTo>
                    <a:pt x="937" y="5197"/>
                  </a:lnTo>
                  <a:lnTo>
                    <a:pt x="930" y="5198"/>
                  </a:lnTo>
                  <a:lnTo>
                    <a:pt x="926" y="5205"/>
                  </a:lnTo>
                  <a:lnTo>
                    <a:pt x="897" y="5222"/>
                  </a:lnTo>
                  <a:lnTo>
                    <a:pt x="869" y="5236"/>
                  </a:lnTo>
                  <a:lnTo>
                    <a:pt x="840" y="5244"/>
                  </a:lnTo>
                  <a:lnTo>
                    <a:pt x="813" y="5248"/>
                  </a:lnTo>
                  <a:lnTo>
                    <a:pt x="783" y="5246"/>
                  </a:lnTo>
                  <a:lnTo>
                    <a:pt x="753" y="5243"/>
                  </a:lnTo>
                  <a:lnTo>
                    <a:pt x="722" y="5235"/>
                  </a:lnTo>
                  <a:lnTo>
                    <a:pt x="689" y="5228"/>
                  </a:lnTo>
                  <a:lnTo>
                    <a:pt x="674" y="5215"/>
                  </a:lnTo>
                  <a:lnTo>
                    <a:pt x="659" y="5204"/>
                  </a:lnTo>
                  <a:lnTo>
                    <a:pt x="644" y="5193"/>
                  </a:lnTo>
                  <a:lnTo>
                    <a:pt x="629" y="5183"/>
                  </a:lnTo>
                  <a:lnTo>
                    <a:pt x="613" y="5172"/>
                  </a:lnTo>
                  <a:lnTo>
                    <a:pt x="598" y="5163"/>
                  </a:lnTo>
                  <a:lnTo>
                    <a:pt x="583" y="5152"/>
                  </a:lnTo>
                  <a:lnTo>
                    <a:pt x="570" y="5143"/>
                  </a:lnTo>
                  <a:lnTo>
                    <a:pt x="566" y="5145"/>
                  </a:lnTo>
                  <a:lnTo>
                    <a:pt x="553" y="5134"/>
                  </a:lnTo>
                  <a:lnTo>
                    <a:pt x="544" y="5119"/>
                  </a:lnTo>
                  <a:lnTo>
                    <a:pt x="534" y="5101"/>
                  </a:lnTo>
                  <a:lnTo>
                    <a:pt x="525" y="5083"/>
                  </a:lnTo>
                  <a:lnTo>
                    <a:pt x="514" y="5065"/>
                  </a:lnTo>
                  <a:lnTo>
                    <a:pt x="502" y="5048"/>
                  </a:lnTo>
                  <a:lnTo>
                    <a:pt x="487" y="5033"/>
                  </a:lnTo>
                  <a:lnTo>
                    <a:pt x="473" y="5022"/>
                  </a:lnTo>
                  <a:lnTo>
                    <a:pt x="454" y="4995"/>
                  </a:lnTo>
                  <a:lnTo>
                    <a:pt x="444" y="4967"/>
                  </a:lnTo>
                  <a:lnTo>
                    <a:pt x="439" y="4938"/>
                  </a:lnTo>
                  <a:lnTo>
                    <a:pt x="440" y="4910"/>
                  </a:lnTo>
                  <a:lnTo>
                    <a:pt x="444" y="4880"/>
                  </a:lnTo>
                  <a:lnTo>
                    <a:pt x="453" y="4852"/>
                  </a:lnTo>
                  <a:lnTo>
                    <a:pt x="464" y="4823"/>
                  </a:lnTo>
                  <a:lnTo>
                    <a:pt x="479" y="4798"/>
                  </a:lnTo>
                  <a:lnTo>
                    <a:pt x="486" y="4768"/>
                  </a:lnTo>
                  <a:lnTo>
                    <a:pt x="495" y="4738"/>
                  </a:lnTo>
                  <a:lnTo>
                    <a:pt x="505" y="4708"/>
                  </a:lnTo>
                  <a:lnTo>
                    <a:pt x="516" y="4679"/>
                  </a:lnTo>
                  <a:lnTo>
                    <a:pt x="527" y="4650"/>
                  </a:lnTo>
                  <a:lnTo>
                    <a:pt x="539" y="4621"/>
                  </a:lnTo>
                  <a:lnTo>
                    <a:pt x="551" y="4592"/>
                  </a:lnTo>
                  <a:lnTo>
                    <a:pt x="563" y="4565"/>
                  </a:lnTo>
                  <a:lnTo>
                    <a:pt x="571" y="4550"/>
                  </a:lnTo>
                  <a:lnTo>
                    <a:pt x="580" y="4538"/>
                  </a:lnTo>
                  <a:lnTo>
                    <a:pt x="587" y="4522"/>
                  </a:lnTo>
                  <a:lnTo>
                    <a:pt x="595" y="4510"/>
                  </a:lnTo>
                  <a:lnTo>
                    <a:pt x="601" y="4495"/>
                  </a:lnTo>
                  <a:lnTo>
                    <a:pt x="607" y="4481"/>
                  </a:lnTo>
                  <a:lnTo>
                    <a:pt x="613" y="4467"/>
                  </a:lnTo>
                  <a:lnTo>
                    <a:pt x="621" y="4453"/>
                  </a:lnTo>
                  <a:lnTo>
                    <a:pt x="613" y="4452"/>
                  </a:lnTo>
                  <a:lnTo>
                    <a:pt x="611" y="4447"/>
                  </a:lnTo>
                  <a:lnTo>
                    <a:pt x="608" y="4438"/>
                  </a:lnTo>
                  <a:lnTo>
                    <a:pt x="602" y="4434"/>
                  </a:lnTo>
                  <a:lnTo>
                    <a:pt x="595" y="4440"/>
                  </a:lnTo>
                  <a:lnTo>
                    <a:pt x="585" y="4444"/>
                  </a:lnTo>
                  <a:lnTo>
                    <a:pt x="573" y="4445"/>
                  </a:lnTo>
                  <a:lnTo>
                    <a:pt x="563" y="4447"/>
                  </a:lnTo>
                  <a:lnTo>
                    <a:pt x="540" y="4443"/>
                  </a:lnTo>
                  <a:lnTo>
                    <a:pt x="517" y="4440"/>
                  </a:lnTo>
                  <a:lnTo>
                    <a:pt x="495" y="4434"/>
                  </a:lnTo>
                  <a:lnTo>
                    <a:pt x="475" y="4426"/>
                  </a:lnTo>
                  <a:lnTo>
                    <a:pt x="454" y="4415"/>
                  </a:lnTo>
                  <a:lnTo>
                    <a:pt x="436" y="4402"/>
                  </a:lnTo>
                  <a:lnTo>
                    <a:pt x="420" y="4387"/>
                  </a:lnTo>
                  <a:lnTo>
                    <a:pt x="408" y="4368"/>
                  </a:lnTo>
                  <a:lnTo>
                    <a:pt x="397" y="4354"/>
                  </a:lnTo>
                  <a:lnTo>
                    <a:pt x="387" y="4342"/>
                  </a:lnTo>
                  <a:lnTo>
                    <a:pt x="377" y="4327"/>
                  </a:lnTo>
                  <a:lnTo>
                    <a:pt x="370" y="4311"/>
                  </a:lnTo>
                  <a:lnTo>
                    <a:pt x="363" y="4295"/>
                  </a:lnTo>
                  <a:lnTo>
                    <a:pt x="359" y="4280"/>
                  </a:lnTo>
                  <a:lnTo>
                    <a:pt x="359" y="4263"/>
                  </a:lnTo>
                  <a:lnTo>
                    <a:pt x="363" y="4247"/>
                  </a:lnTo>
                  <a:lnTo>
                    <a:pt x="369" y="4209"/>
                  </a:lnTo>
                  <a:lnTo>
                    <a:pt x="380" y="4174"/>
                  </a:lnTo>
                  <a:lnTo>
                    <a:pt x="392" y="4136"/>
                  </a:lnTo>
                  <a:lnTo>
                    <a:pt x="404" y="4100"/>
                  </a:lnTo>
                  <a:lnTo>
                    <a:pt x="414" y="4064"/>
                  </a:lnTo>
                  <a:lnTo>
                    <a:pt x="425" y="4027"/>
                  </a:lnTo>
                  <a:lnTo>
                    <a:pt x="434" y="3989"/>
                  </a:lnTo>
                  <a:lnTo>
                    <a:pt x="440" y="3951"/>
                  </a:lnTo>
                  <a:lnTo>
                    <a:pt x="451" y="3936"/>
                  </a:lnTo>
                  <a:lnTo>
                    <a:pt x="460" y="3922"/>
                  </a:lnTo>
                  <a:lnTo>
                    <a:pt x="468" y="3904"/>
                  </a:lnTo>
                  <a:lnTo>
                    <a:pt x="475" y="3889"/>
                  </a:lnTo>
                  <a:lnTo>
                    <a:pt x="481" y="3872"/>
                  </a:lnTo>
                  <a:lnTo>
                    <a:pt x="490" y="3856"/>
                  </a:lnTo>
                  <a:lnTo>
                    <a:pt x="501" y="3843"/>
                  </a:lnTo>
                  <a:lnTo>
                    <a:pt x="517" y="3832"/>
                  </a:lnTo>
                  <a:lnTo>
                    <a:pt x="520" y="3810"/>
                  </a:lnTo>
                  <a:lnTo>
                    <a:pt x="527" y="3789"/>
                  </a:lnTo>
                  <a:lnTo>
                    <a:pt x="535" y="3768"/>
                  </a:lnTo>
                  <a:lnTo>
                    <a:pt x="545" y="3748"/>
                  </a:lnTo>
                  <a:lnTo>
                    <a:pt x="552" y="3726"/>
                  </a:lnTo>
                  <a:lnTo>
                    <a:pt x="560" y="3705"/>
                  </a:lnTo>
                  <a:lnTo>
                    <a:pt x="563" y="3682"/>
                  </a:lnTo>
                  <a:lnTo>
                    <a:pt x="566" y="3659"/>
                  </a:lnTo>
                  <a:lnTo>
                    <a:pt x="570" y="3650"/>
                  </a:lnTo>
                  <a:lnTo>
                    <a:pt x="570" y="3643"/>
                  </a:lnTo>
                  <a:lnTo>
                    <a:pt x="567" y="3634"/>
                  </a:lnTo>
                  <a:lnTo>
                    <a:pt x="563" y="3626"/>
                  </a:lnTo>
                  <a:lnTo>
                    <a:pt x="558" y="3618"/>
                  </a:lnTo>
                  <a:lnTo>
                    <a:pt x="556" y="3610"/>
                  </a:lnTo>
                  <a:lnTo>
                    <a:pt x="555" y="3601"/>
                  </a:lnTo>
                  <a:lnTo>
                    <a:pt x="560" y="3594"/>
                  </a:lnTo>
                  <a:lnTo>
                    <a:pt x="567" y="3568"/>
                  </a:lnTo>
                  <a:lnTo>
                    <a:pt x="580" y="3547"/>
                  </a:lnTo>
                  <a:lnTo>
                    <a:pt x="592" y="3528"/>
                  </a:lnTo>
                  <a:lnTo>
                    <a:pt x="607" y="3511"/>
                  </a:lnTo>
                  <a:lnTo>
                    <a:pt x="622" y="3494"/>
                  </a:lnTo>
                  <a:lnTo>
                    <a:pt x="637" y="3476"/>
                  </a:lnTo>
                  <a:lnTo>
                    <a:pt x="649" y="3456"/>
                  </a:lnTo>
                  <a:lnTo>
                    <a:pt x="663" y="3436"/>
                  </a:lnTo>
                  <a:lnTo>
                    <a:pt x="664" y="3426"/>
                  </a:lnTo>
                  <a:lnTo>
                    <a:pt x="671" y="3418"/>
                  </a:lnTo>
                  <a:lnTo>
                    <a:pt x="676" y="3410"/>
                  </a:lnTo>
                  <a:lnTo>
                    <a:pt x="679" y="3403"/>
                  </a:lnTo>
                  <a:lnTo>
                    <a:pt x="673" y="3399"/>
                  </a:lnTo>
                  <a:lnTo>
                    <a:pt x="679" y="3403"/>
                  </a:lnTo>
                  <a:lnTo>
                    <a:pt x="676" y="3390"/>
                  </a:lnTo>
                  <a:lnTo>
                    <a:pt x="673" y="3378"/>
                  </a:lnTo>
                  <a:lnTo>
                    <a:pt x="668" y="3366"/>
                  </a:lnTo>
                  <a:lnTo>
                    <a:pt x="664" y="3355"/>
                  </a:lnTo>
                  <a:lnTo>
                    <a:pt x="659" y="3342"/>
                  </a:lnTo>
                  <a:lnTo>
                    <a:pt x="656" y="3330"/>
                  </a:lnTo>
                  <a:lnTo>
                    <a:pt x="652" y="3317"/>
                  </a:lnTo>
                  <a:lnTo>
                    <a:pt x="651" y="3304"/>
                  </a:lnTo>
                  <a:lnTo>
                    <a:pt x="647" y="3256"/>
                  </a:lnTo>
                  <a:lnTo>
                    <a:pt x="643" y="3212"/>
                  </a:lnTo>
                  <a:lnTo>
                    <a:pt x="639" y="3167"/>
                  </a:lnTo>
                  <a:lnTo>
                    <a:pt x="637" y="3124"/>
                  </a:lnTo>
                  <a:lnTo>
                    <a:pt x="634" y="3079"/>
                  </a:lnTo>
                  <a:lnTo>
                    <a:pt x="638" y="3036"/>
                  </a:lnTo>
                  <a:lnTo>
                    <a:pt x="646" y="2993"/>
                  </a:lnTo>
                  <a:lnTo>
                    <a:pt x="661" y="2950"/>
                  </a:lnTo>
                  <a:lnTo>
                    <a:pt x="654" y="2940"/>
                  </a:lnTo>
                  <a:lnTo>
                    <a:pt x="661" y="2937"/>
                  </a:lnTo>
                  <a:lnTo>
                    <a:pt x="663" y="2933"/>
                  </a:lnTo>
                  <a:lnTo>
                    <a:pt x="667" y="2930"/>
                  </a:lnTo>
                  <a:lnTo>
                    <a:pt x="668" y="2925"/>
                  </a:lnTo>
                  <a:lnTo>
                    <a:pt x="667" y="2920"/>
                  </a:lnTo>
                  <a:lnTo>
                    <a:pt x="668" y="2913"/>
                  </a:lnTo>
                  <a:lnTo>
                    <a:pt x="674" y="2914"/>
                  </a:lnTo>
                  <a:lnTo>
                    <a:pt x="677" y="2913"/>
                  </a:lnTo>
                  <a:lnTo>
                    <a:pt x="679" y="2913"/>
                  </a:lnTo>
                  <a:lnTo>
                    <a:pt x="679" y="2909"/>
                  </a:lnTo>
                  <a:lnTo>
                    <a:pt x="679" y="2904"/>
                  </a:lnTo>
                  <a:lnTo>
                    <a:pt x="688" y="2913"/>
                  </a:lnTo>
                  <a:lnTo>
                    <a:pt x="699" y="2918"/>
                  </a:lnTo>
                  <a:lnTo>
                    <a:pt x="710" y="2920"/>
                  </a:lnTo>
                  <a:lnTo>
                    <a:pt x="725" y="2923"/>
                  </a:lnTo>
                  <a:lnTo>
                    <a:pt x="738" y="2923"/>
                  </a:lnTo>
                  <a:lnTo>
                    <a:pt x="752" y="2924"/>
                  </a:lnTo>
                  <a:lnTo>
                    <a:pt x="764" y="2928"/>
                  </a:lnTo>
                  <a:lnTo>
                    <a:pt x="776" y="2934"/>
                  </a:lnTo>
                  <a:lnTo>
                    <a:pt x="776" y="2923"/>
                  </a:lnTo>
                  <a:lnTo>
                    <a:pt x="778" y="2911"/>
                  </a:lnTo>
                  <a:lnTo>
                    <a:pt x="780" y="2900"/>
                  </a:lnTo>
                  <a:lnTo>
                    <a:pt x="785" y="2889"/>
                  </a:lnTo>
                  <a:lnTo>
                    <a:pt x="789" y="2877"/>
                  </a:lnTo>
                  <a:lnTo>
                    <a:pt x="794" y="2866"/>
                  </a:lnTo>
                  <a:lnTo>
                    <a:pt x="799" y="2856"/>
                  </a:lnTo>
                  <a:lnTo>
                    <a:pt x="805" y="2848"/>
                  </a:lnTo>
                  <a:lnTo>
                    <a:pt x="815" y="2842"/>
                  </a:lnTo>
                  <a:lnTo>
                    <a:pt x="825" y="2838"/>
                  </a:lnTo>
                  <a:lnTo>
                    <a:pt x="834" y="2834"/>
                  </a:lnTo>
                  <a:lnTo>
                    <a:pt x="844" y="2833"/>
                  </a:lnTo>
                  <a:lnTo>
                    <a:pt x="851" y="2829"/>
                  </a:lnTo>
                  <a:lnTo>
                    <a:pt x="862" y="2828"/>
                  </a:lnTo>
                  <a:lnTo>
                    <a:pt x="872" y="2827"/>
                  </a:lnTo>
                  <a:lnTo>
                    <a:pt x="886" y="2825"/>
                  </a:lnTo>
                  <a:lnTo>
                    <a:pt x="891" y="2813"/>
                  </a:lnTo>
                  <a:lnTo>
                    <a:pt x="896" y="2800"/>
                  </a:lnTo>
                  <a:lnTo>
                    <a:pt x="900" y="2786"/>
                  </a:lnTo>
                  <a:lnTo>
                    <a:pt x="906" y="2775"/>
                  </a:lnTo>
                  <a:lnTo>
                    <a:pt x="912" y="2762"/>
                  </a:lnTo>
                  <a:lnTo>
                    <a:pt x="921" y="2753"/>
                  </a:lnTo>
                  <a:lnTo>
                    <a:pt x="931" y="2746"/>
                  </a:lnTo>
                  <a:lnTo>
                    <a:pt x="945" y="2743"/>
                  </a:lnTo>
                  <a:lnTo>
                    <a:pt x="966" y="2741"/>
                  </a:lnTo>
                  <a:lnTo>
                    <a:pt x="987" y="2738"/>
                  </a:lnTo>
                  <a:lnTo>
                    <a:pt x="1008" y="2733"/>
                  </a:lnTo>
                  <a:lnTo>
                    <a:pt x="1030" y="2728"/>
                  </a:lnTo>
                  <a:lnTo>
                    <a:pt x="1050" y="2723"/>
                  </a:lnTo>
                  <a:lnTo>
                    <a:pt x="1072" y="2719"/>
                  </a:lnTo>
                  <a:lnTo>
                    <a:pt x="1092" y="2715"/>
                  </a:lnTo>
                  <a:lnTo>
                    <a:pt x="1113" y="2717"/>
                  </a:lnTo>
                  <a:lnTo>
                    <a:pt x="1121" y="2723"/>
                  </a:lnTo>
                  <a:lnTo>
                    <a:pt x="1130" y="2732"/>
                  </a:lnTo>
                  <a:lnTo>
                    <a:pt x="1135" y="2741"/>
                  </a:lnTo>
                  <a:lnTo>
                    <a:pt x="1141" y="2752"/>
                  </a:lnTo>
                  <a:lnTo>
                    <a:pt x="1145" y="2763"/>
                  </a:lnTo>
                  <a:lnTo>
                    <a:pt x="1149" y="2775"/>
                  </a:lnTo>
                  <a:lnTo>
                    <a:pt x="1153" y="2786"/>
                  </a:lnTo>
                  <a:lnTo>
                    <a:pt x="1159" y="2799"/>
                  </a:lnTo>
                  <a:lnTo>
                    <a:pt x="1174" y="2786"/>
                  </a:lnTo>
                  <a:lnTo>
                    <a:pt x="1190" y="2775"/>
                  </a:lnTo>
                  <a:lnTo>
                    <a:pt x="1206" y="2763"/>
                  </a:lnTo>
                  <a:lnTo>
                    <a:pt x="1225" y="2752"/>
                  </a:lnTo>
                  <a:lnTo>
                    <a:pt x="1242" y="2741"/>
                  </a:lnTo>
                  <a:lnTo>
                    <a:pt x="1261" y="2733"/>
                  </a:lnTo>
                  <a:lnTo>
                    <a:pt x="1281" y="2725"/>
                  </a:lnTo>
                  <a:lnTo>
                    <a:pt x="1301" y="2723"/>
                  </a:lnTo>
                  <a:lnTo>
                    <a:pt x="1308" y="2708"/>
                  </a:lnTo>
                  <a:lnTo>
                    <a:pt x="1318" y="2696"/>
                  </a:lnTo>
                  <a:lnTo>
                    <a:pt x="1328" y="2686"/>
                  </a:lnTo>
                  <a:lnTo>
                    <a:pt x="1339" y="2679"/>
                  </a:lnTo>
                  <a:lnTo>
                    <a:pt x="1351" y="2671"/>
                  </a:lnTo>
                  <a:lnTo>
                    <a:pt x="1364" y="2666"/>
                  </a:lnTo>
                  <a:lnTo>
                    <a:pt x="1378" y="2661"/>
                  </a:lnTo>
                  <a:lnTo>
                    <a:pt x="1394" y="2657"/>
                  </a:lnTo>
                  <a:lnTo>
                    <a:pt x="1456" y="2667"/>
                  </a:lnTo>
                  <a:lnTo>
                    <a:pt x="1425" y="2636"/>
                  </a:lnTo>
                  <a:lnTo>
                    <a:pt x="1393" y="2605"/>
                  </a:lnTo>
                  <a:lnTo>
                    <a:pt x="1357" y="2574"/>
                  </a:lnTo>
                  <a:lnTo>
                    <a:pt x="1322" y="2544"/>
                  </a:lnTo>
                  <a:lnTo>
                    <a:pt x="1286" y="2511"/>
                  </a:lnTo>
                  <a:lnTo>
                    <a:pt x="1253" y="2478"/>
                  </a:lnTo>
                  <a:lnTo>
                    <a:pt x="1224" y="2441"/>
                  </a:lnTo>
                  <a:lnTo>
                    <a:pt x="1200" y="2402"/>
                  </a:lnTo>
                  <a:lnTo>
                    <a:pt x="1187" y="2399"/>
                  </a:lnTo>
                  <a:lnTo>
                    <a:pt x="1175" y="2399"/>
                  </a:lnTo>
                  <a:lnTo>
                    <a:pt x="1161" y="2399"/>
                  </a:lnTo>
                  <a:lnTo>
                    <a:pt x="1149" y="2399"/>
                  </a:lnTo>
                  <a:lnTo>
                    <a:pt x="1134" y="2397"/>
                  </a:lnTo>
                  <a:lnTo>
                    <a:pt x="1121" y="2394"/>
                  </a:lnTo>
                  <a:lnTo>
                    <a:pt x="1110" y="2389"/>
                  </a:lnTo>
                  <a:lnTo>
                    <a:pt x="1100" y="2382"/>
                  </a:lnTo>
                  <a:lnTo>
                    <a:pt x="1089" y="2370"/>
                  </a:lnTo>
                  <a:lnTo>
                    <a:pt x="1082" y="2359"/>
                  </a:lnTo>
                  <a:lnTo>
                    <a:pt x="1074" y="2348"/>
                  </a:lnTo>
                  <a:lnTo>
                    <a:pt x="1070" y="2336"/>
                  </a:lnTo>
                  <a:lnTo>
                    <a:pt x="1064" y="2322"/>
                  </a:lnTo>
                  <a:lnTo>
                    <a:pt x="1060" y="2310"/>
                  </a:lnTo>
                  <a:lnTo>
                    <a:pt x="1057" y="2296"/>
                  </a:lnTo>
                  <a:lnTo>
                    <a:pt x="1055" y="2283"/>
                  </a:lnTo>
                  <a:lnTo>
                    <a:pt x="1048" y="2287"/>
                  </a:lnTo>
                  <a:lnTo>
                    <a:pt x="1040" y="2291"/>
                  </a:lnTo>
                  <a:lnTo>
                    <a:pt x="1033" y="2295"/>
                  </a:lnTo>
                  <a:lnTo>
                    <a:pt x="1026" y="2298"/>
                  </a:lnTo>
                  <a:lnTo>
                    <a:pt x="1017" y="2302"/>
                  </a:lnTo>
                  <a:lnTo>
                    <a:pt x="1009" y="2308"/>
                  </a:lnTo>
                  <a:lnTo>
                    <a:pt x="1002" y="2315"/>
                  </a:lnTo>
                  <a:lnTo>
                    <a:pt x="997" y="2322"/>
                  </a:lnTo>
                  <a:lnTo>
                    <a:pt x="994" y="2319"/>
                  </a:lnTo>
                  <a:lnTo>
                    <a:pt x="989" y="2322"/>
                  </a:lnTo>
                  <a:lnTo>
                    <a:pt x="981" y="2327"/>
                  </a:lnTo>
                  <a:lnTo>
                    <a:pt x="974" y="2326"/>
                  </a:lnTo>
                  <a:lnTo>
                    <a:pt x="966" y="2330"/>
                  </a:lnTo>
                  <a:lnTo>
                    <a:pt x="958" y="2335"/>
                  </a:lnTo>
                  <a:lnTo>
                    <a:pt x="950" y="2339"/>
                  </a:lnTo>
                  <a:lnTo>
                    <a:pt x="942" y="2344"/>
                  </a:lnTo>
                  <a:lnTo>
                    <a:pt x="933" y="2348"/>
                  </a:lnTo>
                  <a:lnTo>
                    <a:pt x="926" y="2353"/>
                  </a:lnTo>
                  <a:lnTo>
                    <a:pt x="920" y="2358"/>
                  </a:lnTo>
                  <a:lnTo>
                    <a:pt x="916" y="2365"/>
                  </a:lnTo>
                  <a:lnTo>
                    <a:pt x="900" y="2369"/>
                  </a:lnTo>
                  <a:lnTo>
                    <a:pt x="889" y="2378"/>
                  </a:lnTo>
                  <a:lnTo>
                    <a:pt x="876" y="2387"/>
                  </a:lnTo>
                  <a:lnTo>
                    <a:pt x="866" y="2397"/>
                  </a:lnTo>
                  <a:lnTo>
                    <a:pt x="855" y="2406"/>
                  </a:lnTo>
                  <a:lnTo>
                    <a:pt x="844" y="2416"/>
                  </a:lnTo>
                  <a:lnTo>
                    <a:pt x="830" y="2423"/>
                  </a:lnTo>
                  <a:lnTo>
                    <a:pt x="815" y="2429"/>
                  </a:lnTo>
                  <a:lnTo>
                    <a:pt x="808" y="2435"/>
                  </a:lnTo>
                  <a:lnTo>
                    <a:pt x="800" y="2441"/>
                  </a:lnTo>
                  <a:lnTo>
                    <a:pt x="791" y="2445"/>
                  </a:lnTo>
                  <a:lnTo>
                    <a:pt x="783" y="2450"/>
                  </a:lnTo>
                  <a:lnTo>
                    <a:pt x="773" y="2453"/>
                  </a:lnTo>
                  <a:lnTo>
                    <a:pt x="764" y="2456"/>
                  </a:lnTo>
                  <a:lnTo>
                    <a:pt x="755" y="2460"/>
                  </a:lnTo>
                  <a:lnTo>
                    <a:pt x="750" y="2464"/>
                  </a:lnTo>
                  <a:lnTo>
                    <a:pt x="744" y="2460"/>
                  </a:lnTo>
                  <a:lnTo>
                    <a:pt x="738" y="2461"/>
                  </a:lnTo>
                  <a:lnTo>
                    <a:pt x="738" y="2468"/>
                  </a:lnTo>
                  <a:lnTo>
                    <a:pt x="729" y="2465"/>
                  </a:lnTo>
                  <a:lnTo>
                    <a:pt x="725" y="2468"/>
                  </a:lnTo>
                  <a:lnTo>
                    <a:pt x="725" y="2474"/>
                  </a:lnTo>
                  <a:lnTo>
                    <a:pt x="710" y="2471"/>
                  </a:lnTo>
                  <a:lnTo>
                    <a:pt x="698" y="2470"/>
                  </a:lnTo>
                  <a:lnTo>
                    <a:pt x="684" y="2468"/>
                  </a:lnTo>
                  <a:lnTo>
                    <a:pt x="672" y="2465"/>
                  </a:lnTo>
                  <a:lnTo>
                    <a:pt x="658" y="2460"/>
                  </a:lnTo>
                  <a:lnTo>
                    <a:pt x="646" y="2456"/>
                  </a:lnTo>
                  <a:lnTo>
                    <a:pt x="634" y="2449"/>
                  </a:lnTo>
                  <a:lnTo>
                    <a:pt x="624" y="2441"/>
                  </a:lnTo>
                  <a:lnTo>
                    <a:pt x="602" y="2407"/>
                  </a:lnTo>
                  <a:lnTo>
                    <a:pt x="583" y="2373"/>
                  </a:lnTo>
                  <a:lnTo>
                    <a:pt x="566" y="2336"/>
                  </a:lnTo>
                  <a:lnTo>
                    <a:pt x="552" y="2301"/>
                  </a:lnTo>
                  <a:lnTo>
                    <a:pt x="539" y="2263"/>
                  </a:lnTo>
                  <a:lnTo>
                    <a:pt x="527" y="2225"/>
                  </a:lnTo>
                  <a:lnTo>
                    <a:pt x="516" y="2187"/>
                  </a:lnTo>
                  <a:lnTo>
                    <a:pt x="509" y="2149"/>
                  </a:lnTo>
                  <a:lnTo>
                    <a:pt x="484" y="2152"/>
                  </a:lnTo>
                  <a:lnTo>
                    <a:pt x="464" y="2158"/>
                  </a:lnTo>
                  <a:lnTo>
                    <a:pt x="448" y="2167"/>
                  </a:lnTo>
                  <a:lnTo>
                    <a:pt x="434" y="2181"/>
                  </a:lnTo>
                  <a:lnTo>
                    <a:pt x="419" y="2195"/>
                  </a:lnTo>
                  <a:lnTo>
                    <a:pt x="408" y="2211"/>
                  </a:lnTo>
                  <a:lnTo>
                    <a:pt x="394" y="2229"/>
                  </a:lnTo>
                  <a:lnTo>
                    <a:pt x="382" y="2248"/>
                  </a:lnTo>
                  <a:lnTo>
                    <a:pt x="368" y="2273"/>
                  </a:lnTo>
                  <a:lnTo>
                    <a:pt x="359" y="2301"/>
                  </a:lnTo>
                  <a:lnTo>
                    <a:pt x="352" y="2329"/>
                  </a:lnTo>
                  <a:lnTo>
                    <a:pt x="348" y="2359"/>
                  </a:lnTo>
                  <a:lnTo>
                    <a:pt x="348" y="2388"/>
                  </a:lnTo>
                  <a:lnTo>
                    <a:pt x="352" y="2417"/>
                  </a:lnTo>
                  <a:lnTo>
                    <a:pt x="360" y="2446"/>
                  </a:lnTo>
                  <a:lnTo>
                    <a:pt x="375" y="2474"/>
                  </a:lnTo>
                  <a:lnTo>
                    <a:pt x="377" y="2487"/>
                  </a:lnTo>
                  <a:lnTo>
                    <a:pt x="377" y="2501"/>
                  </a:lnTo>
                  <a:lnTo>
                    <a:pt x="373" y="2514"/>
                  </a:lnTo>
                  <a:lnTo>
                    <a:pt x="370" y="2528"/>
                  </a:lnTo>
                  <a:lnTo>
                    <a:pt x="364" y="2541"/>
                  </a:lnTo>
                  <a:lnTo>
                    <a:pt x="359" y="2554"/>
                  </a:lnTo>
                  <a:lnTo>
                    <a:pt x="355" y="2566"/>
                  </a:lnTo>
                  <a:lnTo>
                    <a:pt x="353" y="2579"/>
                  </a:lnTo>
                  <a:lnTo>
                    <a:pt x="331" y="2598"/>
                  </a:lnTo>
                  <a:lnTo>
                    <a:pt x="313" y="2619"/>
                  </a:lnTo>
                  <a:lnTo>
                    <a:pt x="297" y="2642"/>
                  </a:lnTo>
                  <a:lnTo>
                    <a:pt x="286" y="2667"/>
                  </a:lnTo>
                  <a:lnTo>
                    <a:pt x="274" y="2693"/>
                  </a:lnTo>
                  <a:lnTo>
                    <a:pt x="268" y="2720"/>
                  </a:lnTo>
                  <a:lnTo>
                    <a:pt x="265" y="2749"/>
                  </a:lnTo>
                  <a:lnTo>
                    <a:pt x="266" y="2782"/>
                  </a:lnTo>
                  <a:lnTo>
                    <a:pt x="257" y="2791"/>
                  </a:lnTo>
                  <a:lnTo>
                    <a:pt x="252" y="2801"/>
                  </a:lnTo>
                  <a:lnTo>
                    <a:pt x="246" y="2811"/>
                  </a:lnTo>
                  <a:lnTo>
                    <a:pt x="240" y="2822"/>
                  </a:lnTo>
                  <a:lnTo>
                    <a:pt x="238" y="2842"/>
                  </a:lnTo>
                  <a:lnTo>
                    <a:pt x="237" y="2864"/>
                  </a:lnTo>
                  <a:lnTo>
                    <a:pt x="235" y="2889"/>
                  </a:lnTo>
                  <a:lnTo>
                    <a:pt x="236" y="2915"/>
                  </a:lnTo>
                  <a:lnTo>
                    <a:pt x="238" y="2939"/>
                  </a:lnTo>
                  <a:lnTo>
                    <a:pt x="246" y="2963"/>
                  </a:lnTo>
                  <a:lnTo>
                    <a:pt x="258" y="2985"/>
                  </a:lnTo>
                  <a:lnTo>
                    <a:pt x="278" y="3006"/>
                  </a:lnTo>
                  <a:lnTo>
                    <a:pt x="284" y="3002"/>
                  </a:lnTo>
                  <a:lnTo>
                    <a:pt x="289" y="3017"/>
                  </a:lnTo>
                  <a:lnTo>
                    <a:pt x="297" y="3033"/>
                  </a:lnTo>
                  <a:lnTo>
                    <a:pt x="304" y="3046"/>
                  </a:lnTo>
                  <a:lnTo>
                    <a:pt x="314" y="3062"/>
                  </a:lnTo>
                  <a:lnTo>
                    <a:pt x="322" y="3076"/>
                  </a:lnTo>
                  <a:lnTo>
                    <a:pt x="331" y="3089"/>
                  </a:lnTo>
                  <a:lnTo>
                    <a:pt x="338" y="3105"/>
                  </a:lnTo>
                  <a:lnTo>
                    <a:pt x="347" y="3121"/>
                  </a:lnTo>
                  <a:lnTo>
                    <a:pt x="339" y="3124"/>
                  </a:lnTo>
                  <a:lnTo>
                    <a:pt x="316" y="3101"/>
                  </a:lnTo>
                  <a:lnTo>
                    <a:pt x="294" y="3078"/>
                  </a:lnTo>
                  <a:lnTo>
                    <a:pt x="274" y="3054"/>
                  </a:lnTo>
                  <a:lnTo>
                    <a:pt x="257" y="3030"/>
                  </a:lnTo>
                  <a:lnTo>
                    <a:pt x="241" y="3003"/>
                  </a:lnTo>
                  <a:lnTo>
                    <a:pt x="227" y="2977"/>
                  </a:lnTo>
                  <a:lnTo>
                    <a:pt x="215" y="2948"/>
                  </a:lnTo>
                  <a:lnTo>
                    <a:pt x="207" y="2920"/>
                  </a:lnTo>
                  <a:lnTo>
                    <a:pt x="201" y="2950"/>
                  </a:lnTo>
                  <a:lnTo>
                    <a:pt x="197" y="2983"/>
                  </a:lnTo>
                  <a:lnTo>
                    <a:pt x="196" y="3017"/>
                  </a:lnTo>
                  <a:lnTo>
                    <a:pt x="197" y="3052"/>
                  </a:lnTo>
                  <a:lnTo>
                    <a:pt x="200" y="3084"/>
                  </a:lnTo>
                  <a:lnTo>
                    <a:pt x="206" y="3117"/>
                  </a:lnTo>
                  <a:lnTo>
                    <a:pt x="215" y="3149"/>
                  </a:lnTo>
                  <a:lnTo>
                    <a:pt x="227" y="3179"/>
                  </a:lnTo>
                  <a:lnTo>
                    <a:pt x="231" y="3179"/>
                  </a:lnTo>
                  <a:lnTo>
                    <a:pt x="236" y="3185"/>
                  </a:lnTo>
                  <a:lnTo>
                    <a:pt x="242" y="3191"/>
                  </a:lnTo>
                  <a:lnTo>
                    <a:pt x="250" y="3196"/>
                  </a:lnTo>
                  <a:lnTo>
                    <a:pt x="248" y="3202"/>
                  </a:lnTo>
                  <a:lnTo>
                    <a:pt x="245" y="3202"/>
                  </a:lnTo>
                  <a:lnTo>
                    <a:pt x="238" y="3201"/>
                  </a:lnTo>
                  <a:lnTo>
                    <a:pt x="233" y="3203"/>
                  </a:lnTo>
                  <a:lnTo>
                    <a:pt x="208" y="3178"/>
                  </a:lnTo>
                  <a:lnTo>
                    <a:pt x="190" y="3149"/>
                  </a:lnTo>
                  <a:lnTo>
                    <a:pt x="175" y="3116"/>
                  </a:lnTo>
                  <a:lnTo>
                    <a:pt x="167" y="3082"/>
                  </a:lnTo>
                  <a:lnTo>
                    <a:pt x="162" y="3045"/>
                  </a:lnTo>
                  <a:lnTo>
                    <a:pt x="162" y="3010"/>
                  </a:lnTo>
                  <a:lnTo>
                    <a:pt x="166" y="2976"/>
                  </a:lnTo>
                  <a:lnTo>
                    <a:pt x="175" y="2943"/>
                  </a:lnTo>
                  <a:lnTo>
                    <a:pt x="175" y="2933"/>
                  </a:lnTo>
                  <a:lnTo>
                    <a:pt x="181" y="2925"/>
                  </a:lnTo>
                  <a:lnTo>
                    <a:pt x="185" y="2916"/>
                  </a:lnTo>
                  <a:lnTo>
                    <a:pt x="181" y="2907"/>
                  </a:lnTo>
                  <a:lnTo>
                    <a:pt x="161" y="2940"/>
                  </a:lnTo>
                  <a:lnTo>
                    <a:pt x="145" y="2974"/>
                  </a:lnTo>
                  <a:lnTo>
                    <a:pt x="129" y="3009"/>
                  </a:lnTo>
                  <a:lnTo>
                    <a:pt x="118" y="3045"/>
                  </a:lnTo>
                  <a:lnTo>
                    <a:pt x="108" y="3081"/>
                  </a:lnTo>
                  <a:lnTo>
                    <a:pt x="103" y="3120"/>
                  </a:lnTo>
                  <a:lnTo>
                    <a:pt x="101" y="3160"/>
                  </a:lnTo>
                  <a:lnTo>
                    <a:pt x="106" y="3203"/>
                  </a:lnTo>
                  <a:lnTo>
                    <a:pt x="109" y="3215"/>
                  </a:lnTo>
                  <a:lnTo>
                    <a:pt x="114" y="3227"/>
                  </a:lnTo>
                  <a:lnTo>
                    <a:pt x="119" y="3240"/>
                  </a:lnTo>
                  <a:lnTo>
                    <a:pt x="123" y="3252"/>
                  </a:lnTo>
                  <a:lnTo>
                    <a:pt x="115" y="3247"/>
                  </a:lnTo>
                  <a:lnTo>
                    <a:pt x="110" y="3244"/>
                  </a:lnTo>
                  <a:lnTo>
                    <a:pt x="105" y="3237"/>
                  </a:lnTo>
                  <a:lnTo>
                    <a:pt x="101" y="3231"/>
                  </a:lnTo>
                  <a:lnTo>
                    <a:pt x="98" y="3223"/>
                  </a:lnTo>
                  <a:lnTo>
                    <a:pt x="95" y="3217"/>
                  </a:lnTo>
                  <a:lnTo>
                    <a:pt x="91" y="3209"/>
                  </a:lnTo>
                  <a:lnTo>
                    <a:pt x="90" y="3203"/>
                  </a:lnTo>
                  <a:lnTo>
                    <a:pt x="83" y="3164"/>
                  </a:lnTo>
                  <a:lnTo>
                    <a:pt x="80" y="3125"/>
                  </a:lnTo>
                  <a:lnTo>
                    <a:pt x="81" y="3087"/>
                  </a:lnTo>
                  <a:lnTo>
                    <a:pt x="88" y="3050"/>
                  </a:lnTo>
                  <a:lnTo>
                    <a:pt x="96" y="3014"/>
                  </a:lnTo>
                  <a:lnTo>
                    <a:pt x="110" y="2979"/>
                  </a:lnTo>
                  <a:lnTo>
                    <a:pt x="128" y="2947"/>
                  </a:lnTo>
                  <a:lnTo>
                    <a:pt x="149" y="2918"/>
                  </a:lnTo>
                  <a:lnTo>
                    <a:pt x="137" y="2923"/>
                  </a:lnTo>
                  <a:lnTo>
                    <a:pt x="128" y="2930"/>
                  </a:lnTo>
                  <a:lnTo>
                    <a:pt x="118" y="2939"/>
                  </a:lnTo>
                  <a:lnTo>
                    <a:pt x="109" y="2950"/>
                  </a:lnTo>
                  <a:lnTo>
                    <a:pt x="99" y="2961"/>
                  </a:lnTo>
                  <a:lnTo>
                    <a:pt x="90" y="2972"/>
                  </a:lnTo>
                  <a:lnTo>
                    <a:pt x="81" y="2983"/>
                  </a:lnTo>
                  <a:lnTo>
                    <a:pt x="74" y="2996"/>
                  </a:lnTo>
                  <a:lnTo>
                    <a:pt x="62" y="3020"/>
                  </a:lnTo>
                  <a:lnTo>
                    <a:pt x="52" y="3046"/>
                  </a:lnTo>
                  <a:lnTo>
                    <a:pt x="43" y="3073"/>
                  </a:lnTo>
                  <a:lnTo>
                    <a:pt x="35" y="3100"/>
                  </a:lnTo>
                  <a:lnTo>
                    <a:pt x="28" y="3126"/>
                  </a:lnTo>
                  <a:lnTo>
                    <a:pt x="23" y="3154"/>
                  </a:lnTo>
                  <a:lnTo>
                    <a:pt x="18" y="3182"/>
                  </a:lnTo>
                  <a:lnTo>
                    <a:pt x="13" y="3209"/>
                  </a:lnTo>
                  <a:lnTo>
                    <a:pt x="9" y="3265"/>
                  </a:lnTo>
                  <a:lnTo>
                    <a:pt x="2" y="3212"/>
                  </a:lnTo>
                  <a:lnTo>
                    <a:pt x="0" y="3159"/>
                  </a:lnTo>
                  <a:lnTo>
                    <a:pt x="3" y="3107"/>
                  </a:lnTo>
                  <a:lnTo>
                    <a:pt x="14" y="3057"/>
                  </a:lnTo>
                  <a:lnTo>
                    <a:pt x="29" y="3007"/>
                  </a:lnTo>
                  <a:lnTo>
                    <a:pt x="52" y="2963"/>
                  </a:lnTo>
                  <a:lnTo>
                    <a:pt x="80" y="2923"/>
                  </a:lnTo>
                  <a:lnTo>
                    <a:pt x="116" y="2887"/>
                  </a:lnTo>
                  <a:lnTo>
                    <a:pt x="121" y="2880"/>
                  </a:lnTo>
                  <a:lnTo>
                    <a:pt x="131" y="2877"/>
                  </a:lnTo>
                  <a:lnTo>
                    <a:pt x="141" y="2873"/>
                  </a:lnTo>
                  <a:lnTo>
                    <a:pt x="151" y="2872"/>
                  </a:lnTo>
                  <a:lnTo>
                    <a:pt x="159" y="2867"/>
                  </a:lnTo>
                  <a:lnTo>
                    <a:pt x="165" y="2862"/>
                  </a:lnTo>
                  <a:lnTo>
                    <a:pt x="166" y="2853"/>
                  </a:lnTo>
                  <a:lnTo>
                    <a:pt x="165" y="2842"/>
                  </a:lnTo>
                  <a:lnTo>
                    <a:pt x="174" y="2828"/>
                  </a:lnTo>
                  <a:lnTo>
                    <a:pt x="184" y="2816"/>
                  </a:lnTo>
                  <a:lnTo>
                    <a:pt x="195" y="2806"/>
                  </a:lnTo>
                  <a:lnTo>
                    <a:pt x="206" y="2798"/>
                  </a:lnTo>
                  <a:lnTo>
                    <a:pt x="215" y="2786"/>
                  </a:lnTo>
                  <a:lnTo>
                    <a:pt x="222" y="2776"/>
                  </a:lnTo>
                  <a:lnTo>
                    <a:pt x="226" y="2761"/>
                  </a:lnTo>
                  <a:lnTo>
                    <a:pt x="227" y="2743"/>
                  </a:lnTo>
                  <a:lnTo>
                    <a:pt x="220" y="2722"/>
                  </a:lnTo>
                  <a:lnTo>
                    <a:pt x="218" y="2701"/>
                  </a:lnTo>
                  <a:lnTo>
                    <a:pt x="221" y="2681"/>
                  </a:lnTo>
                  <a:lnTo>
                    <a:pt x="227" y="2661"/>
                  </a:lnTo>
                  <a:lnTo>
                    <a:pt x="235" y="2641"/>
                  </a:lnTo>
                  <a:lnTo>
                    <a:pt x="246" y="2621"/>
                  </a:lnTo>
                  <a:lnTo>
                    <a:pt x="256" y="2602"/>
                  </a:lnTo>
                  <a:lnTo>
                    <a:pt x="268" y="2585"/>
                  </a:lnTo>
                  <a:lnTo>
                    <a:pt x="278" y="2574"/>
                  </a:lnTo>
                  <a:lnTo>
                    <a:pt x="289" y="2564"/>
                  </a:lnTo>
                  <a:lnTo>
                    <a:pt x="298" y="2554"/>
                  </a:lnTo>
                  <a:lnTo>
                    <a:pt x="308" y="2545"/>
                  </a:lnTo>
                  <a:lnTo>
                    <a:pt x="314" y="2535"/>
                  </a:lnTo>
                  <a:lnTo>
                    <a:pt x="322" y="2525"/>
                  </a:lnTo>
                  <a:lnTo>
                    <a:pt x="328" y="2512"/>
                  </a:lnTo>
                  <a:lnTo>
                    <a:pt x="333" y="2501"/>
                  </a:lnTo>
                  <a:lnTo>
                    <a:pt x="331" y="2470"/>
                  </a:lnTo>
                  <a:lnTo>
                    <a:pt x="326" y="2444"/>
                  </a:lnTo>
                  <a:lnTo>
                    <a:pt x="316" y="2417"/>
                  </a:lnTo>
                  <a:lnTo>
                    <a:pt x="307" y="2392"/>
                  </a:lnTo>
                  <a:lnTo>
                    <a:pt x="298" y="2365"/>
                  </a:lnTo>
                  <a:lnTo>
                    <a:pt x="296" y="2340"/>
                  </a:lnTo>
                  <a:lnTo>
                    <a:pt x="298" y="2314"/>
                  </a:lnTo>
                  <a:lnTo>
                    <a:pt x="311" y="2287"/>
                  </a:lnTo>
                  <a:lnTo>
                    <a:pt x="318" y="2260"/>
                  </a:lnTo>
                  <a:lnTo>
                    <a:pt x="331" y="2238"/>
                  </a:lnTo>
                  <a:lnTo>
                    <a:pt x="345" y="2216"/>
                  </a:lnTo>
                  <a:lnTo>
                    <a:pt x="363" y="2197"/>
                  </a:lnTo>
                  <a:lnTo>
                    <a:pt x="382" y="2178"/>
                  </a:lnTo>
                  <a:lnTo>
                    <a:pt x="403" y="2161"/>
                  </a:lnTo>
                  <a:lnTo>
                    <a:pt x="424" y="2143"/>
                  </a:lnTo>
                  <a:lnTo>
                    <a:pt x="446" y="2127"/>
                  </a:lnTo>
                  <a:lnTo>
                    <a:pt x="455" y="2120"/>
                  </a:lnTo>
                  <a:lnTo>
                    <a:pt x="466" y="2119"/>
                  </a:lnTo>
                  <a:lnTo>
                    <a:pt x="478" y="2116"/>
                  </a:lnTo>
                  <a:lnTo>
                    <a:pt x="489" y="2113"/>
                  </a:lnTo>
                  <a:lnTo>
                    <a:pt x="464" y="2054"/>
                  </a:lnTo>
                  <a:lnTo>
                    <a:pt x="439" y="1996"/>
                  </a:lnTo>
                  <a:lnTo>
                    <a:pt x="411" y="1938"/>
                  </a:lnTo>
                  <a:lnTo>
                    <a:pt x="385" y="1881"/>
                  </a:lnTo>
                  <a:lnTo>
                    <a:pt x="357" y="1823"/>
                  </a:lnTo>
                  <a:lnTo>
                    <a:pt x="328" y="1765"/>
                  </a:lnTo>
                  <a:lnTo>
                    <a:pt x="299" y="1707"/>
                  </a:lnTo>
                  <a:lnTo>
                    <a:pt x="272" y="1650"/>
                  </a:lnTo>
                  <a:lnTo>
                    <a:pt x="257" y="1629"/>
                  </a:lnTo>
                  <a:lnTo>
                    <a:pt x="242" y="1607"/>
                  </a:lnTo>
                  <a:lnTo>
                    <a:pt x="228" y="1584"/>
                  </a:lnTo>
                  <a:lnTo>
                    <a:pt x="217" y="1563"/>
                  </a:lnTo>
                  <a:lnTo>
                    <a:pt x="207" y="1539"/>
                  </a:lnTo>
                  <a:lnTo>
                    <a:pt x="202" y="1514"/>
                  </a:lnTo>
                  <a:lnTo>
                    <a:pt x="201" y="1487"/>
                  </a:lnTo>
                  <a:lnTo>
                    <a:pt x="207" y="1459"/>
                  </a:lnTo>
                  <a:lnTo>
                    <a:pt x="211" y="1445"/>
                  </a:lnTo>
                  <a:lnTo>
                    <a:pt x="216" y="1434"/>
                  </a:lnTo>
                  <a:lnTo>
                    <a:pt x="220" y="1420"/>
                  </a:lnTo>
                  <a:lnTo>
                    <a:pt x="226" y="1409"/>
                  </a:lnTo>
                  <a:lnTo>
                    <a:pt x="230" y="1396"/>
                  </a:lnTo>
                  <a:lnTo>
                    <a:pt x="237" y="1385"/>
                  </a:lnTo>
                  <a:lnTo>
                    <a:pt x="243" y="1373"/>
                  </a:lnTo>
                  <a:lnTo>
                    <a:pt x="252" y="1365"/>
                  </a:lnTo>
                  <a:lnTo>
                    <a:pt x="250" y="1361"/>
                  </a:lnTo>
                  <a:lnTo>
                    <a:pt x="263" y="1353"/>
                  </a:lnTo>
                  <a:lnTo>
                    <a:pt x="278" y="1344"/>
                  </a:lnTo>
                  <a:lnTo>
                    <a:pt x="293" y="1334"/>
                  </a:lnTo>
                  <a:lnTo>
                    <a:pt x="308" y="1324"/>
                  </a:lnTo>
                  <a:lnTo>
                    <a:pt x="323" y="1313"/>
                  </a:lnTo>
                  <a:lnTo>
                    <a:pt x="338" y="1304"/>
                  </a:lnTo>
                  <a:lnTo>
                    <a:pt x="353" y="1298"/>
                  </a:lnTo>
                  <a:lnTo>
                    <a:pt x="369" y="1295"/>
                  </a:lnTo>
                  <a:lnTo>
                    <a:pt x="383" y="1282"/>
                  </a:lnTo>
                  <a:lnTo>
                    <a:pt x="398" y="1272"/>
                  </a:lnTo>
                  <a:lnTo>
                    <a:pt x="414" y="1262"/>
                  </a:lnTo>
                  <a:lnTo>
                    <a:pt x="431" y="1253"/>
                  </a:lnTo>
                  <a:lnTo>
                    <a:pt x="448" y="1243"/>
                  </a:lnTo>
                  <a:lnTo>
                    <a:pt x="464" y="1234"/>
                  </a:lnTo>
                  <a:lnTo>
                    <a:pt x="478" y="1224"/>
                  </a:lnTo>
                  <a:lnTo>
                    <a:pt x="492" y="1213"/>
                  </a:lnTo>
                  <a:lnTo>
                    <a:pt x="489" y="1210"/>
                  </a:lnTo>
                  <a:lnTo>
                    <a:pt x="495" y="1217"/>
                  </a:lnTo>
                  <a:lnTo>
                    <a:pt x="550" y="1180"/>
                  </a:lnTo>
                  <a:lnTo>
                    <a:pt x="547" y="11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40" name="Freeform 48"/>
            <p:cNvSpPr>
              <a:spLocks/>
            </p:cNvSpPr>
            <p:nvPr/>
          </p:nvSpPr>
          <p:spPr bwMode="auto">
            <a:xfrm>
              <a:off x="123" y="68"/>
              <a:ext cx="1354" cy="757"/>
            </a:xfrm>
            <a:custGeom>
              <a:avLst/>
              <a:gdLst/>
              <a:ahLst/>
              <a:cxnLst>
                <a:cxn ang="0">
                  <a:pos x="2616" y="134"/>
                </a:cxn>
                <a:cxn ang="0">
                  <a:pos x="2482" y="176"/>
                </a:cxn>
                <a:cxn ang="0">
                  <a:pos x="2356" y="230"/>
                </a:cxn>
                <a:cxn ang="0">
                  <a:pos x="2312" y="248"/>
                </a:cxn>
                <a:cxn ang="0">
                  <a:pos x="2268" y="268"/>
                </a:cxn>
                <a:cxn ang="0">
                  <a:pos x="2240" y="282"/>
                </a:cxn>
                <a:cxn ang="0">
                  <a:pos x="2028" y="392"/>
                </a:cxn>
                <a:cxn ang="0">
                  <a:pos x="1809" y="500"/>
                </a:cxn>
                <a:cxn ang="0">
                  <a:pos x="1606" y="593"/>
                </a:cxn>
                <a:cxn ang="0">
                  <a:pos x="1472" y="663"/>
                </a:cxn>
                <a:cxn ang="0">
                  <a:pos x="1342" y="732"/>
                </a:cxn>
                <a:cxn ang="0">
                  <a:pos x="1295" y="749"/>
                </a:cxn>
                <a:cxn ang="0">
                  <a:pos x="1155" y="834"/>
                </a:cxn>
                <a:cxn ang="0">
                  <a:pos x="946" y="941"/>
                </a:cxn>
                <a:cxn ang="0">
                  <a:pos x="738" y="1040"/>
                </a:cxn>
                <a:cxn ang="0">
                  <a:pos x="636" y="1096"/>
                </a:cxn>
                <a:cxn ang="0">
                  <a:pos x="548" y="1142"/>
                </a:cxn>
                <a:cxn ang="0">
                  <a:pos x="464" y="1182"/>
                </a:cxn>
                <a:cxn ang="0">
                  <a:pos x="403" y="1215"/>
                </a:cxn>
                <a:cxn ang="0">
                  <a:pos x="340" y="1243"/>
                </a:cxn>
                <a:cxn ang="0">
                  <a:pos x="265" y="1284"/>
                </a:cxn>
                <a:cxn ang="0">
                  <a:pos x="193" y="1326"/>
                </a:cxn>
                <a:cxn ang="0">
                  <a:pos x="120" y="1377"/>
                </a:cxn>
                <a:cxn ang="0">
                  <a:pos x="69" y="1420"/>
                </a:cxn>
                <a:cxn ang="0">
                  <a:pos x="33" y="1465"/>
                </a:cxn>
                <a:cxn ang="0">
                  <a:pos x="13" y="1514"/>
                </a:cxn>
                <a:cxn ang="0">
                  <a:pos x="1" y="1452"/>
                </a:cxn>
                <a:cxn ang="0">
                  <a:pos x="21" y="1392"/>
                </a:cxn>
                <a:cxn ang="0">
                  <a:pos x="53" y="1348"/>
                </a:cxn>
                <a:cxn ang="0">
                  <a:pos x="97" y="1318"/>
                </a:cxn>
                <a:cxn ang="0">
                  <a:pos x="142" y="1292"/>
                </a:cxn>
                <a:cxn ang="0">
                  <a:pos x="179" y="1272"/>
                </a:cxn>
                <a:cxn ang="0">
                  <a:pos x="208" y="1255"/>
                </a:cxn>
                <a:cxn ang="0">
                  <a:pos x="244" y="1238"/>
                </a:cxn>
                <a:cxn ang="0">
                  <a:pos x="315" y="1188"/>
                </a:cxn>
                <a:cxn ang="0">
                  <a:pos x="396" y="1147"/>
                </a:cxn>
                <a:cxn ang="0">
                  <a:pos x="450" y="1126"/>
                </a:cxn>
                <a:cxn ang="0">
                  <a:pos x="589" y="1043"/>
                </a:cxn>
                <a:cxn ang="0">
                  <a:pos x="736" y="968"/>
                </a:cxn>
                <a:cxn ang="0">
                  <a:pos x="845" y="919"/>
                </a:cxn>
                <a:cxn ang="0">
                  <a:pos x="904" y="879"/>
                </a:cxn>
                <a:cxn ang="0">
                  <a:pos x="1071" y="795"/>
                </a:cxn>
                <a:cxn ang="0">
                  <a:pos x="1234" y="704"/>
                </a:cxn>
                <a:cxn ang="0">
                  <a:pos x="1292" y="683"/>
                </a:cxn>
                <a:cxn ang="0">
                  <a:pos x="1331" y="651"/>
                </a:cxn>
                <a:cxn ang="0">
                  <a:pos x="1380" y="629"/>
                </a:cxn>
                <a:cxn ang="0">
                  <a:pos x="1483" y="579"/>
                </a:cxn>
                <a:cxn ang="0">
                  <a:pos x="1705" y="466"/>
                </a:cxn>
                <a:cxn ang="0">
                  <a:pos x="1920" y="348"/>
                </a:cxn>
                <a:cxn ang="0">
                  <a:pos x="2010" y="297"/>
                </a:cxn>
                <a:cxn ang="0">
                  <a:pos x="2037" y="280"/>
                </a:cxn>
                <a:cxn ang="0">
                  <a:pos x="2072" y="263"/>
                </a:cxn>
                <a:cxn ang="0">
                  <a:pos x="2239" y="176"/>
                </a:cxn>
                <a:cxn ang="0">
                  <a:pos x="2410" y="85"/>
                </a:cxn>
                <a:cxn ang="0">
                  <a:pos x="2545" y="22"/>
                </a:cxn>
                <a:cxn ang="0">
                  <a:pos x="2596" y="6"/>
                </a:cxn>
                <a:cxn ang="0">
                  <a:pos x="2639" y="7"/>
                </a:cxn>
                <a:cxn ang="0">
                  <a:pos x="2667" y="50"/>
                </a:cxn>
                <a:cxn ang="0">
                  <a:pos x="2686" y="97"/>
                </a:cxn>
                <a:cxn ang="0">
                  <a:pos x="2706" y="148"/>
                </a:cxn>
              </a:cxnLst>
              <a:rect l="0" t="0" r="r" b="b"/>
              <a:pathLst>
                <a:path w="2706" h="1514">
                  <a:moveTo>
                    <a:pt x="2706" y="148"/>
                  </a:moveTo>
                  <a:lnTo>
                    <a:pt x="2661" y="136"/>
                  </a:lnTo>
                  <a:lnTo>
                    <a:pt x="2616" y="134"/>
                  </a:lnTo>
                  <a:lnTo>
                    <a:pt x="2571" y="143"/>
                  </a:lnTo>
                  <a:lnTo>
                    <a:pt x="2527" y="158"/>
                  </a:lnTo>
                  <a:lnTo>
                    <a:pt x="2482" y="176"/>
                  </a:lnTo>
                  <a:lnTo>
                    <a:pt x="2439" y="196"/>
                  </a:lnTo>
                  <a:lnTo>
                    <a:pt x="2397" y="214"/>
                  </a:lnTo>
                  <a:lnTo>
                    <a:pt x="2356" y="230"/>
                  </a:lnTo>
                  <a:lnTo>
                    <a:pt x="2341" y="236"/>
                  </a:lnTo>
                  <a:lnTo>
                    <a:pt x="2327" y="242"/>
                  </a:lnTo>
                  <a:lnTo>
                    <a:pt x="2312" y="248"/>
                  </a:lnTo>
                  <a:lnTo>
                    <a:pt x="2297" y="254"/>
                  </a:lnTo>
                  <a:lnTo>
                    <a:pt x="2283" y="261"/>
                  </a:lnTo>
                  <a:lnTo>
                    <a:pt x="2268" y="268"/>
                  </a:lnTo>
                  <a:lnTo>
                    <a:pt x="2253" y="276"/>
                  </a:lnTo>
                  <a:lnTo>
                    <a:pt x="2240" y="286"/>
                  </a:lnTo>
                  <a:lnTo>
                    <a:pt x="2240" y="282"/>
                  </a:lnTo>
                  <a:lnTo>
                    <a:pt x="2170" y="319"/>
                  </a:lnTo>
                  <a:lnTo>
                    <a:pt x="2101" y="356"/>
                  </a:lnTo>
                  <a:lnTo>
                    <a:pt x="2028" y="392"/>
                  </a:lnTo>
                  <a:lnTo>
                    <a:pt x="1957" y="429"/>
                  </a:lnTo>
                  <a:lnTo>
                    <a:pt x="1883" y="463"/>
                  </a:lnTo>
                  <a:lnTo>
                    <a:pt x="1809" y="500"/>
                  </a:lnTo>
                  <a:lnTo>
                    <a:pt x="1733" y="536"/>
                  </a:lnTo>
                  <a:lnTo>
                    <a:pt x="1657" y="575"/>
                  </a:lnTo>
                  <a:lnTo>
                    <a:pt x="1606" y="593"/>
                  </a:lnTo>
                  <a:lnTo>
                    <a:pt x="1560" y="616"/>
                  </a:lnTo>
                  <a:lnTo>
                    <a:pt x="1515" y="639"/>
                  </a:lnTo>
                  <a:lnTo>
                    <a:pt x="1472" y="663"/>
                  </a:lnTo>
                  <a:lnTo>
                    <a:pt x="1428" y="685"/>
                  </a:lnTo>
                  <a:lnTo>
                    <a:pt x="1386" y="709"/>
                  </a:lnTo>
                  <a:lnTo>
                    <a:pt x="1342" y="732"/>
                  </a:lnTo>
                  <a:lnTo>
                    <a:pt x="1299" y="755"/>
                  </a:lnTo>
                  <a:lnTo>
                    <a:pt x="1299" y="751"/>
                  </a:lnTo>
                  <a:lnTo>
                    <a:pt x="1295" y="749"/>
                  </a:lnTo>
                  <a:lnTo>
                    <a:pt x="1289" y="762"/>
                  </a:lnTo>
                  <a:lnTo>
                    <a:pt x="1221" y="797"/>
                  </a:lnTo>
                  <a:lnTo>
                    <a:pt x="1155" y="834"/>
                  </a:lnTo>
                  <a:lnTo>
                    <a:pt x="1086" y="870"/>
                  </a:lnTo>
                  <a:lnTo>
                    <a:pt x="1017" y="907"/>
                  </a:lnTo>
                  <a:lnTo>
                    <a:pt x="946" y="941"/>
                  </a:lnTo>
                  <a:lnTo>
                    <a:pt x="876" y="976"/>
                  </a:lnTo>
                  <a:lnTo>
                    <a:pt x="805" y="1009"/>
                  </a:lnTo>
                  <a:lnTo>
                    <a:pt x="738" y="1040"/>
                  </a:lnTo>
                  <a:lnTo>
                    <a:pt x="697" y="1071"/>
                  </a:lnTo>
                  <a:lnTo>
                    <a:pt x="666" y="1081"/>
                  </a:lnTo>
                  <a:lnTo>
                    <a:pt x="636" y="1096"/>
                  </a:lnTo>
                  <a:lnTo>
                    <a:pt x="606" y="1110"/>
                  </a:lnTo>
                  <a:lnTo>
                    <a:pt x="578" y="1126"/>
                  </a:lnTo>
                  <a:lnTo>
                    <a:pt x="548" y="1142"/>
                  </a:lnTo>
                  <a:lnTo>
                    <a:pt x="519" y="1157"/>
                  </a:lnTo>
                  <a:lnTo>
                    <a:pt x="490" y="1169"/>
                  </a:lnTo>
                  <a:lnTo>
                    <a:pt x="464" y="1182"/>
                  </a:lnTo>
                  <a:lnTo>
                    <a:pt x="443" y="1196"/>
                  </a:lnTo>
                  <a:lnTo>
                    <a:pt x="423" y="1207"/>
                  </a:lnTo>
                  <a:lnTo>
                    <a:pt x="403" y="1215"/>
                  </a:lnTo>
                  <a:lnTo>
                    <a:pt x="383" y="1224"/>
                  </a:lnTo>
                  <a:lnTo>
                    <a:pt x="361" y="1231"/>
                  </a:lnTo>
                  <a:lnTo>
                    <a:pt x="340" y="1243"/>
                  </a:lnTo>
                  <a:lnTo>
                    <a:pt x="317" y="1257"/>
                  </a:lnTo>
                  <a:lnTo>
                    <a:pt x="295" y="1278"/>
                  </a:lnTo>
                  <a:lnTo>
                    <a:pt x="265" y="1284"/>
                  </a:lnTo>
                  <a:lnTo>
                    <a:pt x="240" y="1296"/>
                  </a:lnTo>
                  <a:lnTo>
                    <a:pt x="215" y="1308"/>
                  </a:lnTo>
                  <a:lnTo>
                    <a:pt x="193" y="1326"/>
                  </a:lnTo>
                  <a:lnTo>
                    <a:pt x="169" y="1342"/>
                  </a:lnTo>
                  <a:lnTo>
                    <a:pt x="145" y="1360"/>
                  </a:lnTo>
                  <a:lnTo>
                    <a:pt x="120" y="1377"/>
                  </a:lnTo>
                  <a:lnTo>
                    <a:pt x="94" y="1392"/>
                  </a:lnTo>
                  <a:lnTo>
                    <a:pt x="82" y="1404"/>
                  </a:lnTo>
                  <a:lnTo>
                    <a:pt x="69" y="1420"/>
                  </a:lnTo>
                  <a:lnTo>
                    <a:pt x="57" y="1435"/>
                  </a:lnTo>
                  <a:lnTo>
                    <a:pt x="46" y="1450"/>
                  </a:lnTo>
                  <a:lnTo>
                    <a:pt x="33" y="1465"/>
                  </a:lnTo>
                  <a:lnTo>
                    <a:pt x="25" y="1481"/>
                  </a:lnTo>
                  <a:lnTo>
                    <a:pt x="17" y="1498"/>
                  </a:lnTo>
                  <a:lnTo>
                    <a:pt x="13" y="1514"/>
                  </a:lnTo>
                  <a:lnTo>
                    <a:pt x="3" y="1494"/>
                  </a:lnTo>
                  <a:lnTo>
                    <a:pt x="0" y="1474"/>
                  </a:lnTo>
                  <a:lnTo>
                    <a:pt x="1" y="1452"/>
                  </a:lnTo>
                  <a:lnTo>
                    <a:pt x="6" y="1432"/>
                  </a:lnTo>
                  <a:lnTo>
                    <a:pt x="12" y="1411"/>
                  </a:lnTo>
                  <a:lnTo>
                    <a:pt x="21" y="1392"/>
                  </a:lnTo>
                  <a:lnTo>
                    <a:pt x="29" y="1373"/>
                  </a:lnTo>
                  <a:lnTo>
                    <a:pt x="39" y="1356"/>
                  </a:lnTo>
                  <a:lnTo>
                    <a:pt x="53" y="1348"/>
                  </a:lnTo>
                  <a:lnTo>
                    <a:pt x="67" y="1339"/>
                  </a:lnTo>
                  <a:lnTo>
                    <a:pt x="82" y="1329"/>
                  </a:lnTo>
                  <a:lnTo>
                    <a:pt x="97" y="1318"/>
                  </a:lnTo>
                  <a:lnTo>
                    <a:pt x="110" y="1308"/>
                  </a:lnTo>
                  <a:lnTo>
                    <a:pt x="125" y="1300"/>
                  </a:lnTo>
                  <a:lnTo>
                    <a:pt x="142" y="1292"/>
                  </a:lnTo>
                  <a:lnTo>
                    <a:pt x="159" y="1287"/>
                  </a:lnTo>
                  <a:lnTo>
                    <a:pt x="169" y="1278"/>
                  </a:lnTo>
                  <a:lnTo>
                    <a:pt x="179" y="1272"/>
                  </a:lnTo>
                  <a:lnTo>
                    <a:pt x="188" y="1265"/>
                  </a:lnTo>
                  <a:lnTo>
                    <a:pt x="199" y="1260"/>
                  </a:lnTo>
                  <a:lnTo>
                    <a:pt x="208" y="1255"/>
                  </a:lnTo>
                  <a:lnTo>
                    <a:pt x="219" y="1250"/>
                  </a:lnTo>
                  <a:lnTo>
                    <a:pt x="230" y="1244"/>
                  </a:lnTo>
                  <a:lnTo>
                    <a:pt x="244" y="1238"/>
                  </a:lnTo>
                  <a:lnTo>
                    <a:pt x="265" y="1219"/>
                  </a:lnTo>
                  <a:lnTo>
                    <a:pt x="289" y="1203"/>
                  </a:lnTo>
                  <a:lnTo>
                    <a:pt x="315" y="1188"/>
                  </a:lnTo>
                  <a:lnTo>
                    <a:pt x="342" y="1174"/>
                  </a:lnTo>
                  <a:lnTo>
                    <a:pt x="368" y="1161"/>
                  </a:lnTo>
                  <a:lnTo>
                    <a:pt x="396" y="1147"/>
                  </a:lnTo>
                  <a:lnTo>
                    <a:pt x="422" y="1133"/>
                  </a:lnTo>
                  <a:lnTo>
                    <a:pt x="448" y="1120"/>
                  </a:lnTo>
                  <a:lnTo>
                    <a:pt x="450" y="1126"/>
                  </a:lnTo>
                  <a:lnTo>
                    <a:pt x="495" y="1095"/>
                  </a:lnTo>
                  <a:lnTo>
                    <a:pt x="541" y="1068"/>
                  </a:lnTo>
                  <a:lnTo>
                    <a:pt x="589" y="1043"/>
                  </a:lnTo>
                  <a:lnTo>
                    <a:pt x="637" y="1019"/>
                  </a:lnTo>
                  <a:lnTo>
                    <a:pt x="686" y="994"/>
                  </a:lnTo>
                  <a:lnTo>
                    <a:pt x="736" y="968"/>
                  </a:lnTo>
                  <a:lnTo>
                    <a:pt x="787" y="941"/>
                  </a:lnTo>
                  <a:lnTo>
                    <a:pt x="839" y="913"/>
                  </a:lnTo>
                  <a:lnTo>
                    <a:pt x="845" y="919"/>
                  </a:lnTo>
                  <a:lnTo>
                    <a:pt x="849" y="913"/>
                  </a:lnTo>
                  <a:lnTo>
                    <a:pt x="849" y="907"/>
                  </a:lnTo>
                  <a:lnTo>
                    <a:pt x="904" y="879"/>
                  </a:lnTo>
                  <a:lnTo>
                    <a:pt x="960" y="852"/>
                  </a:lnTo>
                  <a:lnTo>
                    <a:pt x="1015" y="823"/>
                  </a:lnTo>
                  <a:lnTo>
                    <a:pt x="1071" y="795"/>
                  </a:lnTo>
                  <a:lnTo>
                    <a:pt x="1126" y="765"/>
                  </a:lnTo>
                  <a:lnTo>
                    <a:pt x="1180" y="735"/>
                  </a:lnTo>
                  <a:lnTo>
                    <a:pt x="1234" y="704"/>
                  </a:lnTo>
                  <a:lnTo>
                    <a:pt x="1289" y="674"/>
                  </a:lnTo>
                  <a:lnTo>
                    <a:pt x="1289" y="678"/>
                  </a:lnTo>
                  <a:lnTo>
                    <a:pt x="1292" y="683"/>
                  </a:lnTo>
                  <a:lnTo>
                    <a:pt x="1302" y="670"/>
                  </a:lnTo>
                  <a:lnTo>
                    <a:pt x="1316" y="660"/>
                  </a:lnTo>
                  <a:lnTo>
                    <a:pt x="1331" y="651"/>
                  </a:lnTo>
                  <a:lnTo>
                    <a:pt x="1348" y="644"/>
                  </a:lnTo>
                  <a:lnTo>
                    <a:pt x="1363" y="636"/>
                  </a:lnTo>
                  <a:lnTo>
                    <a:pt x="1380" y="629"/>
                  </a:lnTo>
                  <a:lnTo>
                    <a:pt x="1396" y="621"/>
                  </a:lnTo>
                  <a:lnTo>
                    <a:pt x="1412" y="615"/>
                  </a:lnTo>
                  <a:lnTo>
                    <a:pt x="1483" y="579"/>
                  </a:lnTo>
                  <a:lnTo>
                    <a:pt x="1556" y="543"/>
                  </a:lnTo>
                  <a:lnTo>
                    <a:pt x="1630" y="503"/>
                  </a:lnTo>
                  <a:lnTo>
                    <a:pt x="1705" y="466"/>
                  </a:lnTo>
                  <a:lnTo>
                    <a:pt x="1777" y="425"/>
                  </a:lnTo>
                  <a:lnTo>
                    <a:pt x="1849" y="386"/>
                  </a:lnTo>
                  <a:lnTo>
                    <a:pt x="1920" y="348"/>
                  </a:lnTo>
                  <a:lnTo>
                    <a:pt x="1987" y="313"/>
                  </a:lnTo>
                  <a:lnTo>
                    <a:pt x="1999" y="304"/>
                  </a:lnTo>
                  <a:lnTo>
                    <a:pt x="2010" y="297"/>
                  </a:lnTo>
                  <a:lnTo>
                    <a:pt x="2020" y="291"/>
                  </a:lnTo>
                  <a:lnTo>
                    <a:pt x="2030" y="286"/>
                  </a:lnTo>
                  <a:lnTo>
                    <a:pt x="2037" y="280"/>
                  </a:lnTo>
                  <a:lnTo>
                    <a:pt x="2047" y="275"/>
                  </a:lnTo>
                  <a:lnTo>
                    <a:pt x="2058" y="268"/>
                  </a:lnTo>
                  <a:lnTo>
                    <a:pt x="2072" y="263"/>
                  </a:lnTo>
                  <a:lnTo>
                    <a:pt x="2127" y="236"/>
                  </a:lnTo>
                  <a:lnTo>
                    <a:pt x="2183" y="206"/>
                  </a:lnTo>
                  <a:lnTo>
                    <a:pt x="2239" y="176"/>
                  </a:lnTo>
                  <a:lnTo>
                    <a:pt x="2296" y="147"/>
                  </a:lnTo>
                  <a:lnTo>
                    <a:pt x="2352" y="115"/>
                  </a:lnTo>
                  <a:lnTo>
                    <a:pt x="2410" y="85"/>
                  </a:lnTo>
                  <a:lnTo>
                    <a:pt x="2468" y="54"/>
                  </a:lnTo>
                  <a:lnTo>
                    <a:pt x="2528" y="23"/>
                  </a:lnTo>
                  <a:lnTo>
                    <a:pt x="2545" y="22"/>
                  </a:lnTo>
                  <a:lnTo>
                    <a:pt x="2563" y="18"/>
                  </a:lnTo>
                  <a:lnTo>
                    <a:pt x="2579" y="12"/>
                  </a:lnTo>
                  <a:lnTo>
                    <a:pt x="2596" y="6"/>
                  </a:lnTo>
                  <a:lnTo>
                    <a:pt x="2610" y="0"/>
                  </a:lnTo>
                  <a:lnTo>
                    <a:pt x="2625" y="0"/>
                  </a:lnTo>
                  <a:lnTo>
                    <a:pt x="2639" y="7"/>
                  </a:lnTo>
                  <a:lnTo>
                    <a:pt x="2651" y="23"/>
                  </a:lnTo>
                  <a:lnTo>
                    <a:pt x="2660" y="35"/>
                  </a:lnTo>
                  <a:lnTo>
                    <a:pt x="2667" y="50"/>
                  </a:lnTo>
                  <a:lnTo>
                    <a:pt x="2674" y="65"/>
                  </a:lnTo>
                  <a:lnTo>
                    <a:pt x="2681" y="81"/>
                  </a:lnTo>
                  <a:lnTo>
                    <a:pt x="2686" y="97"/>
                  </a:lnTo>
                  <a:lnTo>
                    <a:pt x="2692" y="114"/>
                  </a:lnTo>
                  <a:lnTo>
                    <a:pt x="2699" y="131"/>
                  </a:lnTo>
                  <a:lnTo>
                    <a:pt x="2706" y="148"/>
                  </a:lnTo>
                  <a:close/>
                </a:path>
              </a:pathLst>
            </a:custGeom>
            <a:solidFill>
              <a:srgbClr val="0380A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39" name="Freeform 47"/>
            <p:cNvSpPr>
              <a:spLocks/>
            </p:cNvSpPr>
            <p:nvPr/>
          </p:nvSpPr>
          <p:spPr bwMode="auto">
            <a:xfrm>
              <a:off x="145" y="160"/>
              <a:ext cx="1440" cy="1090"/>
            </a:xfrm>
            <a:custGeom>
              <a:avLst/>
              <a:gdLst/>
              <a:ahLst/>
              <a:cxnLst>
                <a:cxn ang="0">
                  <a:pos x="2783" y="405"/>
                </a:cxn>
                <a:cxn ang="0">
                  <a:pos x="2816" y="690"/>
                </a:cxn>
                <a:cxn ang="0">
                  <a:pos x="2845" y="1027"/>
                </a:cxn>
                <a:cxn ang="0">
                  <a:pos x="2878" y="1151"/>
                </a:cxn>
                <a:cxn ang="0">
                  <a:pos x="2851" y="1199"/>
                </a:cxn>
                <a:cxn ang="0">
                  <a:pos x="2781" y="1229"/>
                </a:cxn>
                <a:cxn ang="0">
                  <a:pos x="2688" y="1263"/>
                </a:cxn>
                <a:cxn ang="0">
                  <a:pos x="2612" y="1295"/>
                </a:cxn>
                <a:cxn ang="0">
                  <a:pos x="2458" y="1362"/>
                </a:cxn>
                <a:cxn ang="0">
                  <a:pos x="2291" y="1243"/>
                </a:cxn>
                <a:cxn ang="0">
                  <a:pos x="2272" y="946"/>
                </a:cxn>
                <a:cxn ang="0">
                  <a:pos x="2226" y="908"/>
                </a:cxn>
                <a:cxn ang="0">
                  <a:pos x="2217" y="791"/>
                </a:cxn>
                <a:cxn ang="0">
                  <a:pos x="2076" y="648"/>
                </a:cxn>
                <a:cxn ang="0">
                  <a:pos x="1800" y="659"/>
                </a:cxn>
                <a:cxn ang="0">
                  <a:pos x="1675" y="642"/>
                </a:cxn>
                <a:cxn ang="0">
                  <a:pos x="1508" y="620"/>
                </a:cxn>
                <a:cxn ang="0">
                  <a:pos x="1318" y="690"/>
                </a:cxn>
                <a:cxn ang="0">
                  <a:pos x="1251" y="738"/>
                </a:cxn>
                <a:cxn ang="0">
                  <a:pos x="1087" y="822"/>
                </a:cxn>
                <a:cxn ang="0">
                  <a:pos x="780" y="1088"/>
                </a:cxn>
                <a:cxn ang="0">
                  <a:pos x="675" y="1385"/>
                </a:cxn>
                <a:cxn ang="0">
                  <a:pos x="711" y="1559"/>
                </a:cxn>
                <a:cxn ang="0">
                  <a:pos x="745" y="1696"/>
                </a:cxn>
                <a:cxn ang="0">
                  <a:pos x="741" y="1731"/>
                </a:cxn>
                <a:cxn ang="0">
                  <a:pos x="715" y="1769"/>
                </a:cxn>
                <a:cxn ang="0">
                  <a:pos x="685" y="1807"/>
                </a:cxn>
                <a:cxn ang="0">
                  <a:pos x="690" y="1840"/>
                </a:cxn>
                <a:cxn ang="0">
                  <a:pos x="686" y="1881"/>
                </a:cxn>
                <a:cxn ang="0">
                  <a:pos x="723" y="1984"/>
                </a:cxn>
                <a:cxn ang="0">
                  <a:pos x="746" y="2024"/>
                </a:cxn>
                <a:cxn ang="0">
                  <a:pos x="709" y="2039"/>
                </a:cxn>
                <a:cxn ang="0">
                  <a:pos x="659" y="2063"/>
                </a:cxn>
                <a:cxn ang="0">
                  <a:pos x="601" y="2082"/>
                </a:cxn>
                <a:cxn ang="0">
                  <a:pos x="476" y="2154"/>
                </a:cxn>
                <a:cxn ang="0">
                  <a:pos x="346" y="2086"/>
                </a:cxn>
                <a:cxn ang="0">
                  <a:pos x="282" y="1900"/>
                </a:cxn>
                <a:cxn ang="0">
                  <a:pos x="207" y="1741"/>
                </a:cxn>
                <a:cxn ang="0">
                  <a:pos x="100" y="1539"/>
                </a:cxn>
                <a:cxn ang="0">
                  <a:pos x="23" y="1409"/>
                </a:cxn>
                <a:cxn ang="0">
                  <a:pos x="1" y="1347"/>
                </a:cxn>
                <a:cxn ang="0">
                  <a:pos x="43" y="1282"/>
                </a:cxn>
                <a:cxn ang="0">
                  <a:pos x="69" y="1253"/>
                </a:cxn>
                <a:cxn ang="0">
                  <a:pos x="137" y="1195"/>
                </a:cxn>
                <a:cxn ang="0">
                  <a:pos x="228" y="1143"/>
                </a:cxn>
                <a:cxn ang="0">
                  <a:pos x="415" y="1049"/>
                </a:cxn>
                <a:cxn ang="0">
                  <a:pos x="689" y="916"/>
                </a:cxn>
                <a:cxn ang="0">
                  <a:pos x="871" y="824"/>
                </a:cxn>
                <a:cxn ang="0">
                  <a:pos x="978" y="773"/>
                </a:cxn>
                <a:cxn ang="0">
                  <a:pos x="1049" y="731"/>
                </a:cxn>
                <a:cxn ang="0">
                  <a:pos x="1177" y="668"/>
                </a:cxn>
                <a:cxn ang="0">
                  <a:pos x="1247" y="626"/>
                </a:cxn>
                <a:cxn ang="0">
                  <a:pos x="1404" y="548"/>
                </a:cxn>
                <a:cxn ang="0">
                  <a:pos x="1715" y="389"/>
                </a:cxn>
                <a:cxn ang="0">
                  <a:pos x="2355" y="89"/>
                </a:cxn>
                <a:cxn ang="0">
                  <a:pos x="2480" y="33"/>
                </a:cxn>
                <a:cxn ang="0">
                  <a:pos x="2538" y="15"/>
                </a:cxn>
                <a:cxn ang="0">
                  <a:pos x="2631" y="5"/>
                </a:cxn>
                <a:cxn ang="0">
                  <a:pos x="2725" y="149"/>
                </a:cxn>
              </a:cxnLst>
              <a:rect l="0" t="0" r="r" b="b"/>
              <a:pathLst>
                <a:path w="2881" h="2180">
                  <a:moveTo>
                    <a:pt x="2760" y="237"/>
                  </a:moveTo>
                  <a:lnTo>
                    <a:pt x="2764" y="271"/>
                  </a:lnTo>
                  <a:lnTo>
                    <a:pt x="2769" y="307"/>
                  </a:lnTo>
                  <a:lnTo>
                    <a:pt x="2774" y="340"/>
                  </a:lnTo>
                  <a:lnTo>
                    <a:pt x="2779" y="374"/>
                  </a:lnTo>
                  <a:lnTo>
                    <a:pt x="2783" y="405"/>
                  </a:lnTo>
                  <a:lnTo>
                    <a:pt x="2788" y="439"/>
                  </a:lnTo>
                  <a:lnTo>
                    <a:pt x="2793" y="472"/>
                  </a:lnTo>
                  <a:lnTo>
                    <a:pt x="2799" y="506"/>
                  </a:lnTo>
                  <a:lnTo>
                    <a:pt x="2806" y="566"/>
                  </a:lnTo>
                  <a:lnTo>
                    <a:pt x="2812" y="628"/>
                  </a:lnTo>
                  <a:lnTo>
                    <a:pt x="2816" y="690"/>
                  </a:lnTo>
                  <a:lnTo>
                    <a:pt x="2820" y="753"/>
                  </a:lnTo>
                  <a:lnTo>
                    <a:pt x="2822" y="816"/>
                  </a:lnTo>
                  <a:lnTo>
                    <a:pt x="2827" y="879"/>
                  </a:lnTo>
                  <a:lnTo>
                    <a:pt x="2832" y="944"/>
                  </a:lnTo>
                  <a:lnTo>
                    <a:pt x="2841" y="1008"/>
                  </a:lnTo>
                  <a:lnTo>
                    <a:pt x="2845" y="1027"/>
                  </a:lnTo>
                  <a:lnTo>
                    <a:pt x="2854" y="1047"/>
                  </a:lnTo>
                  <a:lnTo>
                    <a:pt x="2862" y="1067"/>
                  </a:lnTo>
                  <a:lnTo>
                    <a:pt x="2872" y="1089"/>
                  </a:lnTo>
                  <a:lnTo>
                    <a:pt x="2878" y="1109"/>
                  </a:lnTo>
                  <a:lnTo>
                    <a:pt x="2881" y="1131"/>
                  </a:lnTo>
                  <a:lnTo>
                    <a:pt x="2878" y="1151"/>
                  </a:lnTo>
                  <a:lnTo>
                    <a:pt x="2870" y="1172"/>
                  </a:lnTo>
                  <a:lnTo>
                    <a:pt x="2870" y="1180"/>
                  </a:lnTo>
                  <a:lnTo>
                    <a:pt x="2867" y="1186"/>
                  </a:lnTo>
                  <a:lnTo>
                    <a:pt x="2864" y="1191"/>
                  </a:lnTo>
                  <a:lnTo>
                    <a:pt x="2859" y="1196"/>
                  </a:lnTo>
                  <a:lnTo>
                    <a:pt x="2851" y="1199"/>
                  </a:lnTo>
                  <a:lnTo>
                    <a:pt x="2844" y="1203"/>
                  </a:lnTo>
                  <a:lnTo>
                    <a:pt x="2836" y="1207"/>
                  </a:lnTo>
                  <a:lnTo>
                    <a:pt x="2831" y="1212"/>
                  </a:lnTo>
                  <a:lnTo>
                    <a:pt x="2812" y="1215"/>
                  </a:lnTo>
                  <a:lnTo>
                    <a:pt x="2798" y="1222"/>
                  </a:lnTo>
                  <a:lnTo>
                    <a:pt x="2781" y="1229"/>
                  </a:lnTo>
                  <a:lnTo>
                    <a:pt x="2766" y="1237"/>
                  </a:lnTo>
                  <a:lnTo>
                    <a:pt x="2750" y="1243"/>
                  </a:lnTo>
                  <a:lnTo>
                    <a:pt x="2735" y="1249"/>
                  </a:lnTo>
                  <a:lnTo>
                    <a:pt x="2718" y="1253"/>
                  </a:lnTo>
                  <a:lnTo>
                    <a:pt x="2702" y="1257"/>
                  </a:lnTo>
                  <a:lnTo>
                    <a:pt x="2688" y="1263"/>
                  </a:lnTo>
                  <a:lnTo>
                    <a:pt x="2675" y="1268"/>
                  </a:lnTo>
                  <a:lnTo>
                    <a:pt x="2663" y="1272"/>
                  </a:lnTo>
                  <a:lnTo>
                    <a:pt x="2651" y="1277"/>
                  </a:lnTo>
                  <a:lnTo>
                    <a:pt x="2637" y="1281"/>
                  </a:lnTo>
                  <a:lnTo>
                    <a:pt x="2624" y="1287"/>
                  </a:lnTo>
                  <a:lnTo>
                    <a:pt x="2612" y="1295"/>
                  </a:lnTo>
                  <a:lnTo>
                    <a:pt x="2601" y="1306"/>
                  </a:lnTo>
                  <a:lnTo>
                    <a:pt x="2572" y="1320"/>
                  </a:lnTo>
                  <a:lnTo>
                    <a:pt x="2545" y="1333"/>
                  </a:lnTo>
                  <a:lnTo>
                    <a:pt x="2516" y="1343"/>
                  </a:lnTo>
                  <a:lnTo>
                    <a:pt x="2487" y="1354"/>
                  </a:lnTo>
                  <a:lnTo>
                    <a:pt x="2458" y="1362"/>
                  </a:lnTo>
                  <a:lnTo>
                    <a:pt x="2428" y="1371"/>
                  </a:lnTo>
                  <a:lnTo>
                    <a:pt x="2399" y="1380"/>
                  </a:lnTo>
                  <a:lnTo>
                    <a:pt x="2372" y="1388"/>
                  </a:lnTo>
                  <a:lnTo>
                    <a:pt x="2324" y="1343"/>
                  </a:lnTo>
                  <a:lnTo>
                    <a:pt x="2299" y="1295"/>
                  </a:lnTo>
                  <a:lnTo>
                    <a:pt x="2291" y="1243"/>
                  </a:lnTo>
                  <a:lnTo>
                    <a:pt x="2292" y="1190"/>
                  </a:lnTo>
                  <a:lnTo>
                    <a:pt x="2297" y="1133"/>
                  </a:lnTo>
                  <a:lnTo>
                    <a:pt x="2302" y="1076"/>
                  </a:lnTo>
                  <a:lnTo>
                    <a:pt x="2299" y="1017"/>
                  </a:lnTo>
                  <a:lnTo>
                    <a:pt x="2284" y="959"/>
                  </a:lnTo>
                  <a:lnTo>
                    <a:pt x="2272" y="946"/>
                  </a:lnTo>
                  <a:lnTo>
                    <a:pt x="2259" y="939"/>
                  </a:lnTo>
                  <a:lnTo>
                    <a:pt x="2246" y="930"/>
                  </a:lnTo>
                  <a:lnTo>
                    <a:pt x="2236" y="926"/>
                  </a:lnTo>
                  <a:lnTo>
                    <a:pt x="2228" y="918"/>
                  </a:lnTo>
                  <a:lnTo>
                    <a:pt x="2227" y="913"/>
                  </a:lnTo>
                  <a:lnTo>
                    <a:pt x="2226" y="908"/>
                  </a:lnTo>
                  <a:lnTo>
                    <a:pt x="2230" y="904"/>
                  </a:lnTo>
                  <a:lnTo>
                    <a:pt x="2235" y="893"/>
                  </a:lnTo>
                  <a:lnTo>
                    <a:pt x="2236" y="883"/>
                  </a:lnTo>
                  <a:lnTo>
                    <a:pt x="2236" y="850"/>
                  </a:lnTo>
                  <a:lnTo>
                    <a:pt x="2230" y="820"/>
                  </a:lnTo>
                  <a:lnTo>
                    <a:pt x="2217" y="791"/>
                  </a:lnTo>
                  <a:lnTo>
                    <a:pt x="2202" y="764"/>
                  </a:lnTo>
                  <a:lnTo>
                    <a:pt x="2182" y="738"/>
                  </a:lnTo>
                  <a:lnTo>
                    <a:pt x="2162" y="714"/>
                  </a:lnTo>
                  <a:lnTo>
                    <a:pt x="2141" y="690"/>
                  </a:lnTo>
                  <a:lnTo>
                    <a:pt x="2122" y="669"/>
                  </a:lnTo>
                  <a:lnTo>
                    <a:pt x="2076" y="648"/>
                  </a:lnTo>
                  <a:lnTo>
                    <a:pt x="2032" y="637"/>
                  </a:lnTo>
                  <a:lnTo>
                    <a:pt x="1985" y="632"/>
                  </a:lnTo>
                  <a:lnTo>
                    <a:pt x="1939" y="635"/>
                  </a:lnTo>
                  <a:lnTo>
                    <a:pt x="1892" y="640"/>
                  </a:lnTo>
                  <a:lnTo>
                    <a:pt x="1846" y="649"/>
                  </a:lnTo>
                  <a:lnTo>
                    <a:pt x="1800" y="659"/>
                  </a:lnTo>
                  <a:lnTo>
                    <a:pt x="1754" y="669"/>
                  </a:lnTo>
                  <a:lnTo>
                    <a:pt x="1739" y="661"/>
                  </a:lnTo>
                  <a:lnTo>
                    <a:pt x="1724" y="656"/>
                  </a:lnTo>
                  <a:lnTo>
                    <a:pt x="1708" y="650"/>
                  </a:lnTo>
                  <a:lnTo>
                    <a:pt x="1693" y="647"/>
                  </a:lnTo>
                  <a:lnTo>
                    <a:pt x="1675" y="642"/>
                  </a:lnTo>
                  <a:lnTo>
                    <a:pt x="1660" y="635"/>
                  </a:lnTo>
                  <a:lnTo>
                    <a:pt x="1644" y="625"/>
                  </a:lnTo>
                  <a:lnTo>
                    <a:pt x="1631" y="614"/>
                  </a:lnTo>
                  <a:lnTo>
                    <a:pt x="1589" y="613"/>
                  </a:lnTo>
                  <a:lnTo>
                    <a:pt x="1548" y="615"/>
                  </a:lnTo>
                  <a:lnTo>
                    <a:pt x="1508" y="620"/>
                  </a:lnTo>
                  <a:lnTo>
                    <a:pt x="1471" y="630"/>
                  </a:lnTo>
                  <a:lnTo>
                    <a:pt x="1431" y="640"/>
                  </a:lnTo>
                  <a:lnTo>
                    <a:pt x="1395" y="654"/>
                  </a:lnTo>
                  <a:lnTo>
                    <a:pt x="1358" y="668"/>
                  </a:lnTo>
                  <a:lnTo>
                    <a:pt x="1323" y="686"/>
                  </a:lnTo>
                  <a:lnTo>
                    <a:pt x="1318" y="690"/>
                  </a:lnTo>
                  <a:lnTo>
                    <a:pt x="1314" y="695"/>
                  </a:lnTo>
                  <a:lnTo>
                    <a:pt x="1308" y="699"/>
                  </a:lnTo>
                  <a:lnTo>
                    <a:pt x="1302" y="704"/>
                  </a:lnTo>
                  <a:lnTo>
                    <a:pt x="1288" y="711"/>
                  </a:lnTo>
                  <a:lnTo>
                    <a:pt x="1278" y="719"/>
                  </a:lnTo>
                  <a:lnTo>
                    <a:pt x="1251" y="738"/>
                  </a:lnTo>
                  <a:lnTo>
                    <a:pt x="1223" y="754"/>
                  </a:lnTo>
                  <a:lnTo>
                    <a:pt x="1196" y="768"/>
                  </a:lnTo>
                  <a:lnTo>
                    <a:pt x="1170" y="782"/>
                  </a:lnTo>
                  <a:lnTo>
                    <a:pt x="1141" y="795"/>
                  </a:lnTo>
                  <a:lnTo>
                    <a:pt x="1114" y="808"/>
                  </a:lnTo>
                  <a:lnTo>
                    <a:pt x="1087" y="822"/>
                  </a:lnTo>
                  <a:lnTo>
                    <a:pt x="1061" y="841"/>
                  </a:lnTo>
                  <a:lnTo>
                    <a:pt x="997" y="877"/>
                  </a:lnTo>
                  <a:lnTo>
                    <a:pt x="937" y="921"/>
                  </a:lnTo>
                  <a:lnTo>
                    <a:pt x="878" y="970"/>
                  </a:lnTo>
                  <a:lnTo>
                    <a:pt x="827" y="1027"/>
                  </a:lnTo>
                  <a:lnTo>
                    <a:pt x="780" y="1088"/>
                  </a:lnTo>
                  <a:lnTo>
                    <a:pt x="741" y="1152"/>
                  </a:lnTo>
                  <a:lnTo>
                    <a:pt x="710" y="1220"/>
                  </a:lnTo>
                  <a:lnTo>
                    <a:pt x="689" y="1294"/>
                  </a:lnTo>
                  <a:lnTo>
                    <a:pt x="681" y="1324"/>
                  </a:lnTo>
                  <a:lnTo>
                    <a:pt x="678" y="1354"/>
                  </a:lnTo>
                  <a:lnTo>
                    <a:pt x="675" y="1385"/>
                  </a:lnTo>
                  <a:lnTo>
                    <a:pt x="678" y="1416"/>
                  </a:lnTo>
                  <a:lnTo>
                    <a:pt x="680" y="1447"/>
                  </a:lnTo>
                  <a:lnTo>
                    <a:pt x="688" y="1477"/>
                  </a:lnTo>
                  <a:lnTo>
                    <a:pt x="696" y="1506"/>
                  </a:lnTo>
                  <a:lnTo>
                    <a:pt x="709" y="1536"/>
                  </a:lnTo>
                  <a:lnTo>
                    <a:pt x="711" y="1559"/>
                  </a:lnTo>
                  <a:lnTo>
                    <a:pt x="715" y="1583"/>
                  </a:lnTo>
                  <a:lnTo>
                    <a:pt x="719" y="1606"/>
                  </a:lnTo>
                  <a:lnTo>
                    <a:pt x="724" y="1630"/>
                  </a:lnTo>
                  <a:lnTo>
                    <a:pt x="729" y="1653"/>
                  </a:lnTo>
                  <a:lnTo>
                    <a:pt x="736" y="1675"/>
                  </a:lnTo>
                  <a:lnTo>
                    <a:pt x="745" y="1696"/>
                  </a:lnTo>
                  <a:lnTo>
                    <a:pt x="757" y="1717"/>
                  </a:lnTo>
                  <a:lnTo>
                    <a:pt x="750" y="1717"/>
                  </a:lnTo>
                  <a:lnTo>
                    <a:pt x="746" y="1720"/>
                  </a:lnTo>
                  <a:lnTo>
                    <a:pt x="744" y="1722"/>
                  </a:lnTo>
                  <a:lnTo>
                    <a:pt x="744" y="1725"/>
                  </a:lnTo>
                  <a:lnTo>
                    <a:pt x="741" y="1731"/>
                  </a:lnTo>
                  <a:lnTo>
                    <a:pt x="738" y="1737"/>
                  </a:lnTo>
                  <a:lnTo>
                    <a:pt x="730" y="1741"/>
                  </a:lnTo>
                  <a:lnTo>
                    <a:pt x="725" y="1747"/>
                  </a:lnTo>
                  <a:lnTo>
                    <a:pt x="721" y="1755"/>
                  </a:lnTo>
                  <a:lnTo>
                    <a:pt x="719" y="1763"/>
                  </a:lnTo>
                  <a:lnTo>
                    <a:pt x="715" y="1769"/>
                  </a:lnTo>
                  <a:lnTo>
                    <a:pt x="711" y="1776"/>
                  </a:lnTo>
                  <a:lnTo>
                    <a:pt x="706" y="1783"/>
                  </a:lnTo>
                  <a:lnTo>
                    <a:pt x="703" y="1789"/>
                  </a:lnTo>
                  <a:lnTo>
                    <a:pt x="695" y="1787"/>
                  </a:lnTo>
                  <a:lnTo>
                    <a:pt x="690" y="1797"/>
                  </a:lnTo>
                  <a:lnTo>
                    <a:pt x="685" y="1807"/>
                  </a:lnTo>
                  <a:lnTo>
                    <a:pt x="681" y="1811"/>
                  </a:lnTo>
                  <a:lnTo>
                    <a:pt x="679" y="1817"/>
                  </a:lnTo>
                  <a:lnTo>
                    <a:pt x="678" y="1823"/>
                  </a:lnTo>
                  <a:lnTo>
                    <a:pt x="679" y="1832"/>
                  </a:lnTo>
                  <a:lnTo>
                    <a:pt x="686" y="1836"/>
                  </a:lnTo>
                  <a:lnTo>
                    <a:pt x="690" y="1840"/>
                  </a:lnTo>
                  <a:lnTo>
                    <a:pt x="689" y="1845"/>
                  </a:lnTo>
                  <a:lnTo>
                    <a:pt x="688" y="1852"/>
                  </a:lnTo>
                  <a:lnTo>
                    <a:pt x="685" y="1859"/>
                  </a:lnTo>
                  <a:lnTo>
                    <a:pt x="683" y="1866"/>
                  </a:lnTo>
                  <a:lnTo>
                    <a:pt x="683" y="1874"/>
                  </a:lnTo>
                  <a:lnTo>
                    <a:pt x="686" y="1881"/>
                  </a:lnTo>
                  <a:lnTo>
                    <a:pt x="689" y="1900"/>
                  </a:lnTo>
                  <a:lnTo>
                    <a:pt x="693" y="1920"/>
                  </a:lnTo>
                  <a:lnTo>
                    <a:pt x="698" y="1937"/>
                  </a:lnTo>
                  <a:lnTo>
                    <a:pt x="705" y="1955"/>
                  </a:lnTo>
                  <a:lnTo>
                    <a:pt x="711" y="1968"/>
                  </a:lnTo>
                  <a:lnTo>
                    <a:pt x="723" y="1984"/>
                  </a:lnTo>
                  <a:lnTo>
                    <a:pt x="736" y="1998"/>
                  </a:lnTo>
                  <a:lnTo>
                    <a:pt x="754" y="2013"/>
                  </a:lnTo>
                  <a:lnTo>
                    <a:pt x="752" y="2018"/>
                  </a:lnTo>
                  <a:lnTo>
                    <a:pt x="751" y="2022"/>
                  </a:lnTo>
                  <a:lnTo>
                    <a:pt x="749" y="2023"/>
                  </a:lnTo>
                  <a:lnTo>
                    <a:pt x="746" y="2024"/>
                  </a:lnTo>
                  <a:lnTo>
                    <a:pt x="736" y="2024"/>
                  </a:lnTo>
                  <a:lnTo>
                    <a:pt x="731" y="2032"/>
                  </a:lnTo>
                  <a:lnTo>
                    <a:pt x="719" y="2039"/>
                  </a:lnTo>
                  <a:lnTo>
                    <a:pt x="719" y="2033"/>
                  </a:lnTo>
                  <a:lnTo>
                    <a:pt x="715" y="2032"/>
                  </a:lnTo>
                  <a:lnTo>
                    <a:pt x="709" y="2039"/>
                  </a:lnTo>
                  <a:lnTo>
                    <a:pt x="703" y="2046"/>
                  </a:lnTo>
                  <a:lnTo>
                    <a:pt x="695" y="2049"/>
                  </a:lnTo>
                  <a:lnTo>
                    <a:pt x="688" y="2054"/>
                  </a:lnTo>
                  <a:lnTo>
                    <a:pt x="678" y="2057"/>
                  </a:lnTo>
                  <a:lnTo>
                    <a:pt x="669" y="2061"/>
                  </a:lnTo>
                  <a:lnTo>
                    <a:pt x="659" y="2063"/>
                  </a:lnTo>
                  <a:lnTo>
                    <a:pt x="650" y="2068"/>
                  </a:lnTo>
                  <a:lnTo>
                    <a:pt x="639" y="2072"/>
                  </a:lnTo>
                  <a:lnTo>
                    <a:pt x="628" y="2076"/>
                  </a:lnTo>
                  <a:lnTo>
                    <a:pt x="615" y="2078"/>
                  </a:lnTo>
                  <a:lnTo>
                    <a:pt x="605" y="2078"/>
                  </a:lnTo>
                  <a:lnTo>
                    <a:pt x="601" y="2082"/>
                  </a:lnTo>
                  <a:lnTo>
                    <a:pt x="602" y="2089"/>
                  </a:lnTo>
                  <a:lnTo>
                    <a:pt x="572" y="2097"/>
                  </a:lnTo>
                  <a:lnTo>
                    <a:pt x="547" y="2111"/>
                  </a:lnTo>
                  <a:lnTo>
                    <a:pt x="522" y="2125"/>
                  </a:lnTo>
                  <a:lnTo>
                    <a:pt x="500" y="2142"/>
                  </a:lnTo>
                  <a:lnTo>
                    <a:pt x="476" y="2154"/>
                  </a:lnTo>
                  <a:lnTo>
                    <a:pt x="452" y="2167"/>
                  </a:lnTo>
                  <a:lnTo>
                    <a:pt x="425" y="2174"/>
                  </a:lnTo>
                  <a:lnTo>
                    <a:pt x="395" y="2180"/>
                  </a:lnTo>
                  <a:lnTo>
                    <a:pt x="375" y="2148"/>
                  </a:lnTo>
                  <a:lnTo>
                    <a:pt x="360" y="2118"/>
                  </a:lnTo>
                  <a:lnTo>
                    <a:pt x="346" y="2086"/>
                  </a:lnTo>
                  <a:lnTo>
                    <a:pt x="335" y="2056"/>
                  </a:lnTo>
                  <a:lnTo>
                    <a:pt x="324" y="2023"/>
                  </a:lnTo>
                  <a:lnTo>
                    <a:pt x="315" y="1991"/>
                  </a:lnTo>
                  <a:lnTo>
                    <a:pt x="304" y="1957"/>
                  </a:lnTo>
                  <a:lnTo>
                    <a:pt x="294" y="1924"/>
                  </a:lnTo>
                  <a:lnTo>
                    <a:pt x="282" y="1900"/>
                  </a:lnTo>
                  <a:lnTo>
                    <a:pt x="270" y="1875"/>
                  </a:lnTo>
                  <a:lnTo>
                    <a:pt x="258" y="1848"/>
                  </a:lnTo>
                  <a:lnTo>
                    <a:pt x="246" y="1822"/>
                  </a:lnTo>
                  <a:lnTo>
                    <a:pt x="232" y="1794"/>
                  </a:lnTo>
                  <a:lnTo>
                    <a:pt x="219" y="1768"/>
                  </a:lnTo>
                  <a:lnTo>
                    <a:pt x="207" y="1741"/>
                  </a:lnTo>
                  <a:lnTo>
                    <a:pt x="194" y="1717"/>
                  </a:lnTo>
                  <a:lnTo>
                    <a:pt x="176" y="1680"/>
                  </a:lnTo>
                  <a:lnTo>
                    <a:pt x="157" y="1645"/>
                  </a:lnTo>
                  <a:lnTo>
                    <a:pt x="138" y="1608"/>
                  </a:lnTo>
                  <a:lnTo>
                    <a:pt x="120" y="1574"/>
                  </a:lnTo>
                  <a:lnTo>
                    <a:pt x="100" y="1539"/>
                  </a:lnTo>
                  <a:lnTo>
                    <a:pt x="81" y="1503"/>
                  </a:lnTo>
                  <a:lnTo>
                    <a:pt x="62" y="1469"/>
                  </a:lnTo>
                  <a:lnTo>
                    <a:pt x="45" y="1435"/>
                  </a:lnTo>
                  <a:lnTo>
                    <a:pt x="38" y="1426"/>
                  </a:lnTo>
                  <a:lnTo>
                    <a:pt x="31" y="1418"/>
                  </a:lnTo>
                  <a:lnTo>
                    <a:pt x="23" y="1409"/>
                  </a:lnTo>
                  <a:lnTo>
                    <a:pt x="15" y="1400"/>
                  </a:lnTo>
                  <a:lnTo>
                    <a:pt x="8" y="1390"/>
                  </a:lnTo>
                  <a:lnTo>
                    <a:pt x="3" y="1380"/>
                  </a:lnTo>
                  <a:lnTo>
                    <a:pt x="0" y="1370"/>
                  </a:lnTo>
                  <a:lnTo>
                    <a:pt x="3" y="1359"/>
                  </a:lnTo>
                  <a:lnTo>
                    <a:pt x="1" y="1347"/>
                  </a:lnTo>
                  <a:lnTo>
                    <a:pt x="5" y="1335"/>
                  </a:lnTo>
                  <a:lnTo>
                    <a:pt x="10" y="1325"/>
                  </a:lnTo>
                  <a:lnTo>
                    <a:pt x="19" y="1315"/>
                  </a:lnTo>
                  <a:lnTo>
                    <a:pt x="26" y="1304"/>
                  </a:lnTo>
                  <a:lnTo>
                    <a:pt x="35" y="1294"/>
                  </a:lnTo>
                  <a:lnTo>
                    <a:pt x="43" y="1282"/>
                  </a:lnTo>
                  <a:lnTo>
                    <a:pt x="49" y="1271"/>
                  </a:lnTo>
                  <a:lnTo>
                    <a:pt x="50" y="1273"/>
                  </a:lnTo>
                  <a:lnTo>
                    <a:pt x="55" y="1273"/>
                  </a:lnTo>
                  <a:lnTo>
                    <a:pt x="57" y="1268"/>
                  </a:lnTo>
                  <a:lnTo>
                    <a:pt x="59" y="1261"/>
                  </a:lnTo>
                  <a:lnTo>
                    <a:pt x="69" y="1253"/>
                  </a:lnTo>
                  <a:lnTo>
                    <a:pt x="79" y="1246"/>
                  </a:lnTo>
                  <a:lnTo>
                    <a:pt x="90" y="1236"/>
                  </a:lnTo>
                  <a:lnTo>
                    <a:pt x="101" y="1227"/>
                  </a:lnTo>
                  <a:lnTo>
                    <a:pt x="112" y="1215"/>
                  </a:lnTo>
                  <a:lnTo>
                    <a:pt x="125" y="1205"/>
                  </a:lnTo>
                  <a:lnTo>
                    <a:pt x="137" y="1195"/>
                  </a:lnTo>
                  <a:lnTo>
                    <a:pt x="152" y="1189"/>
                  </a:lnTo>
                  <a:lnTo>
                    <a:pt x="168" y="1177"/>
                  </a:lnTo>
                  <a:lnTo>
                    <a:pt x="185" y="1167"/>
                  </a:lnTo>
                  <a:lnTo>
                    <a:pt x="199" y="1158"/>
                  </a:lnTo>
                  <a:lnTo>
                    <a:pt x="214" y="1151"/>
                  </a:lnTo>
                  <a:lnTo>
                    <a:pt x="228" y="1143"/>
                  </a:lnTo>
                  <a:lnTo>
                    <a:pt x="244" y="1136"/>
                  </a:lnTo>
                  <a:lnTo>
                    <a:pt x="259" y="1129"/>
                  </a:lnTo>
                  <a:lnTo>
                    <a:pt x="278" y="1123"/>
                  </a:lnTo>
                  <a:lnTo>
                    <a:pt x="323" y="1097"/>
                  </a:lnTo>
                  <a:lnTo>
                    <a:pt x="369" y="1073"/>
                  </a:lnTo>
                  <a:lnTo>
                    <a:pt x="415" y="1049"/>
                  </a:lnTo>
                  <a:lnTo>
                    <a:pt x="464" y="1026"/>
                  </a:lnTo>
                  <a:lnTo>
                    <a:pt x="511" y="1002"/>
                  </a:lnTo>
                  <a:lnTo>
                    <a:pt x="559" y="979"/>
                  </a:lnTo>
                  <a:lnTo>
                    <a:pt x="609" y="958"/>
                  </a:lnTo>
                  <a:lnTo>
                    <a:pt x="660" y="936"/>
                  </a:lnTo>
                  <a:lnTo>
                    <a:pt x="689" y="916"/>
                  </a:lnTo>
                  <a:lnTo>
                    <a:pt x="718" y="899"/>
                  </a:lnTo>
                  <a:lnTo>
                    <a:pt x="747" y="884"/>
                  </a:lnTo>
                  <a:lnTo>
                    <a:pt x="777" y="870"/>
                  </a:lnTo>
                  <a:lnTo>
                    <a:pt x="807" y="855"/>
                  </a:lnTo>
                  <a:lnTo>
                    <a:pt x="838" y="840"/>
                  </a:lnTo>
                  <a:lnTo>
                    <a:pt x="871" y="824"/>
                  </a:lnTo>
                  <a:lnTo>
                    <a:pt x="906" y="808"/>
                  </a:lnTo>
                  <a:lnTo>
                    <a:pt x="921" y="806"/>
                  </a:lnTo>
                  <a:lnTo>
                    <a:pt x="936" y="800"/>
                  </a:lnTo>
                  <a:lnTo>
                    <a:pt x="949" y="792"/>
                  </a:lnTo>
                  <a:lnTo>
                    <a:pt x="964" y="783"/>
                  </a:lnTo>
                  <a:lnTo>
                    <a:pt x="978" y="773"/>
                  </a:lnTo>
                  <a:lnTo>
                    <a:pt x="992" y="764"/>
                  </a:lnTo>
                  <a:lnTo>
                    <a:pt x="1007" y="758"/>
                  </a:lnTo>
                  <a:lnTo>
                    <a:pt x="1023" y="755"/>
                  </a:lnTo>
                  <a:lnTo>
                    <a:pt x="1024" y="750"/>
                  </a:lnTo>
                  <a:lnTo>
                    <a:pt x="1025" y="745"/>
                  </a:lnTo>
                  <a:lnTo>
                    <a:pt x="1049" y="731"/>
                  </a:lnTo>
                  <a:lnTo>
                    <a:pt x="1073" y="721"/>
                  </a:lnTo>
                  <a:lnTo>
                    <a:pt x="1094" y="710"/>
                  </a:lnTo>
                  <a:lnTo>
                    <a:pt x="1116" y="701"/>
                  </a:lnTo>
                  <a:lnTo>
                    <a:pt x="1136" y="691"/>
                  </a:lnTo>
                  <a:lnTo>
                    <a:pt x="1156" y="681"/>
                  </a:lnTo>
                  <a:lnTo>
                    <a:pt x="1177" y="668"/>
                  </a:lnTo>
                  <a:lnTo>
                    <a:pt x="1201" y="657"/>
                  </a:lnTo>
                  <a:lnTo>
                    <a:pt x="1207" y="648"/>
                  </a:lnTo>
                  <a:lnTo>
                    <a:pt x="1218" y="643"/>
                  </a:lnTo>
                  <a:lnTo>
                    <a:pt x="1229" y="638"/>
                  </a:lnTo>
                  <a:lnTo>
                    <a:pt x="1239" y="630"/>
                  </a:lnTo>
                  <a:lnTo>
                    <a:pt x="1247" y="626"/>
                  </a:lnTo>
                  <a:lnTo>
                    <a:pt x="1258" y="623"/>
                  </a:lnTo>
                  <a:lnTo>
                    <a:pt x="1269" y="616"/>
                  </a:lnTo>
                  <a:lnTo>
                    <a:pt x="1282" y="611"/>
                  </a:lnTo>
                  <a:lnTo>
                    <a:pt x="1323" y="592"/>
                  </a:lnTo>
                  <a:lnTo>
                    <a:pt x="1364" y="571"/>
                  </a:lnTo>
                  <a:lnTo>
                    <a:pt x="1404" y="548"/>
                  </a:lnTo>
                  <a:lnTo>
                    <a:pt x="1444" y="524"/>
                  </a:lnTo>
                  <a:lnTo>
                    <a:pt x="1484" y="499"/>
                  </a:lnTo>
                  <a:lnTo>
                    <a:pt x="1525" y="476"/>
                  </a:lnTo>
                  <a:lnTo>
                    <a:pt x="1566" y="455"/>
                  </a:lnTo>
                  <a:lnTo>
                    <a:pt x="1611" y="437"/>
                  </a:lnTo>
                  <a:lnTo>
                    <a:pt x="1715" y="389"/>
                  </a:lnTo>
                  <a:lnTo>
                    <a:pt x="1821" y="340"/>
                  </a:lnTo>
                  <a:lnTo>
                    <a:pt x="1927" y="289"/>
                  </a:lnTo>
                  <a:lnTo>
                    <a:pt x="2035" y="239"/>
                  </a:lnTo>
                  <a:lnTo>
                    <a:pt x="2142" y="187"/>
                  </a:lnTo>
                  <a:lnTo>
                    <a:pt x="2250" y="137"/>
                  </a:lnTo>
                  <a:lnTo>
                    <a:pt x="2355" y="89"/>
                  </a:lnTo>
                  <a:lnTo>
                    <a:pt x="2462" y="46"/>
                  </a:lnTo>
                  <a:lnTo>
                    <a:pt x="2462" y="50"/>
                  </a:lnTo>
                  <a:lnTo>
                    <a:pt x="2465" y="57"/>
                  </a:lnTo>
                  <a:lnTo>
                    <a:pt x="2466" y="45"/>
                  </a:lnTo>
                  <a:lnTo>
                    <a:pt x="2472" y="38"/>
                  </a:lnTo>
                  <a:lnTo>
                    <a:pt x="2480" y="33"/>
                  </a:lnTo>
                  <a:lnTo>
                    <a:pt x="2489" y="30"/>
                  </a:lnTo>
                  <a:lnTo>
                    <a:pt x="2497" y="26"/>
                  </a:lnTo>
                  <a:lnTo>
                    <a:pt x="2507" y="24"/>
                  </a:lnTo>
                  <a:lnTo>
                    <a:pt x="2515" y="20"/>
                  </a:lnTo>
                  <a:lnTo>
                    <a:pt x="2524" y="16"/>
                  </a:lnTo>
                  <a:lnTo>
                    <a:pt x="2538" y="15"/>
                  </a:lnTo>
                  <a:lnTo>
                    <a:pt x="2555" y="11"/>
                  </a:lnTo>
                  <a:lnTo>
                    <a:pt x="2570" y="7"/>
                  </a:lnTo>
                  <a:lnTo>
                    <a:pt x="2586" y="3"/>
                  </a:lnTo>
                  <a:lnTo>
                    <a:pt x="2601" y="0"/>
                  </a:lnTo>
                  <a:lnTo>
                    <a:pt x="2616" y="1"/>
                  </a:lnTo>
                  <a:lnTo>
                    <a:pt x="2631" y="5"/>
                  </a:lnTo>
                  <a:lnTo>
                    <a:pt x="2647" y="16"/>
                  </a:lnTo>
                  <a:lnTo>
                    <a:pt x="2673" y="35"/>
                  </a:lnTo>
                  <a:lnTo>
                    <a:pt x="2693" y="60"/>
                  </a:lnTo>
                  <a:lnTo>
                    <a:pt x="2705" y="88"/>
                  </a:lnTo>
                  <a:lnTo>
                    <a:pt x="2717" y="118"/>
                  </a:lnTo>
                  <a:lnTo>
                    <a:pt x="2725" y="149"/>
                  </a:lnTo>
                  <a:lnTo>
                    <a:pt x="2734" y="179"/>
                  </a:lnTo>
                  <a:lnTo>
                    <a:pt x="2744" y="208"/>
                  </a:lnTo>
                  <a:lnTo>
                    <a:pt x="2760" y="237"/>
                  </a:lnTo>
                  <a:close/>
                </a:path>
              </a:pathLst>
            </a:custGeom>
            <a:solidFill>
              <a:srgbClr val="40BDE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38" name="Freeform 46"/>
            <p:cNvSpPr>
              <a:spLocks/>
            </p:cNvSpPr>
            <p:nvPr/>
          </p:nvSpPr>
          <p:spPr bwMode="auto">
            <a:xfrm>
              <a:off x="526" y="492"/>
              <a:ext cx="726" cy="541"/>
            </a:xfrm>
            <a:custGeom>
              <a:avLst/>
              <a:gdLst/>
              <a:ahLst/>
              <a:cxnLst>
                <a:cxn ang="0">
                  <a:pos x="561" y="86"/>
                </a:cxn>
                <a:cxn ang="0">
                  <a:pos x="603" y="65"/>
                </a:cxn>
                <a:cxn ang="0">
                  <a:pos x="672" y="36"/>
                </a:cxn>
                <a:cxn ang="0">
                  <a:pos x="708" y="17"/>
                </a:cxn>
                <a:cxn ang="0">
                  <a:pos x="730" y="19"/>
                </a:cxn>
                <a:cxn ang="0">
                  <a:pos x="771" y="8"/>
                </a:cxn>
                <a:cxn ang="0">
                  <a:pos x="834" y="0"/>
                </a:cxn>
                <a:cxn ang="0">
                  <a:pos x="875" y="9"/>
                </a:cxn>
                <a:cxn ang="0">
                  <a:pos x="910" y="27"/>
                </a:cxn>
                <a:cxn ang="0">
                  <a:pos x="1015" y="60"/>
                </a:cxn>
                <a:cxn ang="0">
                  <a:pos x="1146" y="34"/>
                </a:cxn>
                <a:cxn ang="0">
                  <a:pos x="1251" y="20"/>
                </a:cxn>
                <a:cxn ang="0">
                  <a:pos x="1339" y="47"/>
                </a:cxn>
                <a:cxn ang="0">
                  <a:pos x="1408" y="121"/>
                </a:cxn>
                <a:cxn ang="0">
                  <a:pos x="1453" y="210"/>
                </a:cxn>
                <a:cxn ang="0">
                  <a:pos x="1428" y="226"/>
                </a:cxn>
                <a:cxn ang="0">
                  <a:pos x="1384" y="236"/>
                </a:cxn>
                <a:cxn ang="0">
                  <a:pos x="1298" y="195"/>
                </a:cxn>
                <a:cxn ang="0">
                  <a:pos x="1195" y="210"/>
                </a:cxn>
                <a:cxn ang="0">
                  <a:pos x="1120" y="241"/>
                </a:cxn>
                <a:cxn ang="0">
                  <a:pos x="1050" y="267"/>
                </a:cxn>
                <a:cxn ang="0">
                  <a:pos x="1029" y="271"/>
                </a:cxn>
                <a:cxn ang="0">
                  <a:pos x="1007" y="281"/>
                </a:cxn>
                <a:cxn ang="0">
                  <a:pos x="969" y="292"/>
                </a:cxn>
                <a:cxn ang="0">
                  <a:pos x="935" y="302"/>
                </a:cxn>
                <a:cxn ang="0">
                  <a:pos x="891" y="302"/>
                </a:cxn>
                <a:cxn ang="0">
                  <a:pos x="860" y="265"/>
                </a:cxn>
                <a:cxn ang="0">
                  <a:pos x="788" y="292"/>
                </a:cxn>
                <a:cxn ang="0">
                  <a:pos x="690" y="334"/>
                </a:cxn>
                <a:cxn ang="0">
                  <a:pos x="618" y="343"/>
                </a:cxn>
                <a:cxn ang="0">
                  <a:pos x="572" y="329"/>
                </a:cxn>
                <a:cxn ang="0">
                  <a:pos x="495" y="369"/>
                </a:cxn>
                <a:cxn ang="0">
                  <a:pos x="419" y="427"/>
                </a:cxn>
                <a:cxn ang="0">
                  <a:pos x="316" y="549"/>
                </a:cxn>
                <a:cxn ang="0">
                  <a:pos x="235" y="728"/>
                </a:cxn>
                <a:cxn ang="0">
                  <a:pos x="308" y="944"/>
                </a:cxn>
                <a:cxn ang="0">
                  <a:pos x="354" y="1062"/>
                </a:cxn>
                <a:cxn ang="0">
                  <a:pos x="311" y="990"/>
                </a:cxn>
                <a:cxn ang="0">
                  <a:pos x="257" y="964"/>
                </a:cxn>
                <a:cxn ang="0">
                  <a:pos x="236" y="1020"/>
                </a:cxn>
                <a:cxn ang="0">
                  <a:pos x="211" y="1058"/>
                </a:cxn>
                <a:cxn ang="0">
                  <a:pos x="179" y="1024"/>
                </a:cxn>
                <a:cxn ang="0">
                  <a:pos x="125" y="1009"/>
                </a:cxn>
                <a:cxn ang="0">
                  <a:pos x="64" y="1017"/>
                </a:cxn>
                <a:cxn ang="0">
                  <a:pos x="10" y="982"/>
                </a:cxn>
                <a:cxn ang="0">
                  <a:pos x="7" y="763"/>
                </a:cxn>
                <a:cxn ang="0">
                  <a:pos x="79" y="581"/>
                </a:cxn>
                <a:cxn ang="0">
                  <a:pos x="139" y="461"/>
                </a:cxn>
                <a:cxn ang="0">
                  <a:pos x="217" y="360"/>
                </a:cxn>
                <a:cxn ang="0">
                  <a:pos x="299" y="267"/>
                </a:cxn>
                <a:cxn ang="0">
                  <a:pos x="441" y="240"/>
                </a:cxn>
                <a:cxn ang="0">
                  <a:pos x="480" y="183"/>
                </a:cxn>
                <a:cxn ang="0">
                  <a:pos x="516" y="125"/>
                </a:cxn>
              </a:cxnLst>
              <a:rect l="0" t="0" r="r" b="b"/>
              <a:pathLst>
                <a:path w="1453" h="1083">
                  <a:moveTo>
                    <a:pt x="542" y="99"/>
                  </a:moveTo>
                  <a:lnTo>
                    <a:pt x="547" y="92"/>
                  </a:lnTo>
                  <a:lnTo>
                    <a:pt x="555" y="90"/>
                  </a:lnTo>
                  <a:lnTo>
                    <a:pt x="561" y="86"/>
                  </a:lnTo>
                  <a:lnTo>
                    <a:pt x="568" y="80"/>
                  </a:lnTo>
                  <a:lnTo>
                    <a:pt x="571" y="82"/>
                  </a:lnTo>
                  <a:lnTo>
                    <a:pt x="586" y="73"/>
                  </a:lnTo>
                  <a:lnTo>
                    <a:pt x="603" y="65"/>
                  </a:lnTo>
                  <a:lnTo>
                    <a:pt x="619" y="56"/>
                  </a:lnTo>
                  <a:lnTo>
                    <a:pt x="638" y="48"/>
                  </a:lnTo>
                  <a:lnTo>
                    <a:pt x="654" y="41"/>
                  </a:lnTo>
                  <a:lnTo>
                    <a:pt x="672" y="36"/>
                  </a:lnTo>
                  <a:lnTo>
                    <a:pt x="688" y="30"/>
                  </a:lnTo>
                  <a:lnTo>
                    <a:pt x="704" y="30"/>
                  </a:lnTo>
                  <a:lnTo>
                    <a:pt x="704" y="22"/>
                  </a:lnTo>
                  <a:lnTo>
                    <a:pt x="708" y="17"/>
                  </a:lnTo>
                  <a:lnTo>
                    <a:pt x="712" y="15"/>
                  </a:lnTo>
                  <a:lnTo>
                    <a:pt x="718" y="17"/>
                  </a:lnTo>
                  <a:lnTo>
                    <a:pt x="723" y="18"/>
                  </a:lnTo>
                  <a:lnTo>
                    <a:pt x="730" y="19"/>
                  </a:lnTo>
                  <a:lnTo>
                    <a:pt x="736" y="19"/>
                  </a:lnTo>
                  <a:lnTo>
                    <a:pt x="743" y="17"/>
                  </a:lnTo>
                  <a:lnTo>
                    <a:pt x="756" y="12"/>
                  </a:lnTo>
                  <a:lnTo>
                    <a:pt x="771" y="8"/>
                  </a:lnTo>
                  <a:lnTo>
                    <a:pt x="788" y="4"/>
                  </a:lnTo>
                  <a:lnTo>
                    <a:pt x="804" y="3"/>
                  </a:lnTo>
                  <a:lnTo>
                    <a:pt x="819" y="0"/>
                  </a:lnTo>
                  <a:lnTo>
                    <a:pt x="834" y="0"/>
                  </a:lnTo>
                  <a:lnTo>
                    <a:pt x="849" y="1"/>
                  </a:lnTo>
                  <a:lnTo>
                    <a:pt x="865" y="6"/>
                  </a:lnTo>
                  <a:lnTo>
                    <a:pt x="865" y="10"/>
                  </a:lnTo>
                  <a:lnTo>
                    <a:pt x="875" y="9"/>
                  </a:lnTo>
                  <a:lnTo>
                    <a:pt x="888" y="17"/>
                  </a:lnTo>
                  <a:lnTo>
                    <a:pt x="895" y="20"/>
                  </a:lnTo>
                  <a:lnTo>
                    <a:pt x="902" y="24"/>
                  </a:lnTo>
                  <a:lnTo>
                    <a:pt x="910" y="27"/>
                  </a:lnTo>
                  <a:lnTo>
                    <a:pt x="917" y="30"/>
                  </a:lnTo>
                  <a:lnTo>
                    <a:pt x="949" y="48"/>
                  </a:lnTo>
                  <a:lnTo>
                    <a:pt x="983" y="58"/>
                  </a:lnTo>
                  <a:lnTo>
                    <a:pt x="1015" y="60"/>
                  </a:lnTo>
                  <a:lnTo>
                    <a:pt x="1048" y="58"/>
                  </a:lnTo>
                  <a:lnTo>
                    <a:pt x="1080" y="51"/>
                  </a:lnTo>
                  <a:lnTo>
                    <a:pt x="1113" y="42"/>
                  </a:lnTo>
                  <a:lnTo>
                    <a:pt x="1146" y="34"/>
                  </a:lnTo>
                  <a:lnTo>
                    <a:pt x="1182" y="30"/>
                  </a:lnTo>
                  <a:lnTo>
                    <a:pt x="1205" y="24"/>
                  </a:lnTo>
                  <a:lnTo>
                    <a:pt x="1228" y="22"/>
                  </a:lnTo>
                  <a:lnTo>
                    <a:pt x="1251" y="20"/>
                  </a:lnTo>
                  <a:lnTo>
                    <a:pt x="1275" y="24"/>
                  </a:lnTo>
                  <a:lnTo>
                    <a:pt x="1296" y="28"/>
                  </a:lnTo>
                  <a:lnTo>
                    <a:pt x="1318" y="36"/>
                  </a:lnTo>
                  <a:lnTo>
                    <a:pt x="1339" y="47"/>
                  </a:lnTo>
                  <a:lnTo>
                    <a:pt x="1360" y="63"/>
                  </a:lnTo>
                  <a:lnTo>
                    <a:pt x="1374" y="82"/>
                  </a:lnTo>
                  <a:lnTo>
                    <a:pt x="1392" y="101"/>
                  </a:lnTo>
                  <a:lnTo>
                    <a:pt x="1408" y="121"/>
                  </a:lnTo>
                  <a:lnTo>
                    <a:pt x="1425" y="143"/>
                  </a:lnTo>
                  <a:lnTo>
                    <a:pt x="1438" y="164"/>
                  </a:lnTo>
                  <a:lnTo>
                    <a:pt x="1448" y="187"/>
                  </a:lnTo>
                  <a:lnTo>
                    <a:pt x="1453" y="210"/>
                  </a:lnTo>
                  <a:lnTo>
                    <a:pt x="1451" y="236"/>
                  </a:lnTo>
                  <a:lnTo>
                    <a:pt x="1445" y="229"/>
                  </a:lnTo>
                  <a:lnTo>
                    <a:pt x="1438" y="226"/>
                  </a:lnTo>
                  <a:lnTo>
                    <a:pt x="1428" y="226"/>
                  </a:lnTo>
                  <a:lnTo>
                    <a:pt x="1419" y="230"/>
                  </a:lnTo>
                  <a:lnTo>
                    <a:pt x="1407" y="233"/>
                  </a:lnTo>
                  <a:lnTo>
                    <a:pt x="1395" y="235"/>
                  </a:lnTo>
                  <a:lnTo>
                    <a:pt x="1384" y="236"/>
                  </a:lnTo>
                  <a:lnTo>
                    <a:pt x="1373" y="236"/>
                  </a:lnTo>
                  <a:lnTo>
                    <a:pt x="1348" y="215"/>
                  </a:lnTo>
                  <a:lnTo>
                    <a:pt x="1324" y="202"/>
                  </a:lnTo>
                  <a:lnTo>
                    <a:pt x="1298" y="195"/>
                  </a:lnTo>
                  <a:lnTo>
                    <a:pt x="1273" y="195"/>
                  </a:lnTo>
                  <a:lnTo>
                    <a:pt x="1247" y="196"/>
                  </a:lnTo>
                  <a:lnTo>
                    <a:pt x="1221" y="202"/>
                  </a:lnTo>
                  <a:lnTo>
                    <a:pt x="1195" y="210"/>
                  </a:lnTo>
                  <a:lnTo>
                    <a:pt x="1170" y="217"/>
                  </a:lnTo>
                  <a:lnTo>
                    <a:pt x="1154" y="225"/>
                  </a:lnTo>
                  <a:lnTo>
                    <a:pt x="1138" y="234"/>
                  </a:lnTo>
                  <a:lnTo>
                    <a:pt x="1120" y="241"/>
                  </a:lnTo>
                  <a:lnTo>
                    <a:pt x="1104" y="249"/>
                  </a:lnTo>
                  <a:lnTo>
                    <a:pt x="1085" y="254"/>
                  </a:lnTo>
                  <a:lnTo>
                    <a:pt x="1068" y="260"/>
                  </a:lnTo>
                  <a:lnTo>
                    <a:pt x="1050" y="267"/>
                  </a:lnTo>
                  <a:lnTo>
                    <a:pt x="1034" y="273"/>
                  </a:lnTo>
                  <a:lnTo>
                    <a:pt x="1034" y="265"/>
                  </a:lnTo>
                  <a:lnTo>
                    <a:pt x="1030" y="263"/>
                  </a:lnTo>
                  <a:lnTo>
                    <a:pt x="1029" y="271"/>
                  </a:lnTo>
                  <a:lnTo>
                    <a:pt x="1028" y="276"/>
                  </a:lnTo>
                  <a:lnTo>
                    <a:pt x="1023" y="278"/>
                  </a:lnTo>
                  <a:lnTo>
                    <a:pt x="1019" y="279"/>
                  </a:lnTo>
                  <a:lnTo>
                    <a:pt x="1007" y="281"/>
                  </a:lnTo>
                  <a:lnTo>
                    <a:pt x="998" y="286"/>
                  </a:lnTo>
                  <a:lnTo>
                    <a:pt x="982" y="283"/>
                  </a:lnTo>
                  <a:lnTo>
                    <a:pt x="976" y="287"/>
                  </a:lnTo>
                  <a:lnTo>
                    <a:pt x="969" y="292"/>
                  </a:lnTo>
                  <a:lnTo>
                    <a:pt x="961" y="295"/>
                  </a:lnTo>
                  <a:lnTo>
                    <a:pt x="953" y="298"/>
                  </a:lnTo>
                  <a:lnTo>
                    <a:pt x="943" y="300"/>
                  </a:lnTo>
                  <a:lnTo>
                    <a:pt x="935" y="302"/>
                  </a:lnTo>
                  <a:lnTo>
                    <a:pt x="925" y="303"/>
                  </a:lnTo>
                  <a:lnTo>
                    <a:pt x="917" y="306"/>
                  </a:lnTo>
                  <a:lnTo>
                    <a:pt x="902" y="306"/>
                  </a:lnTo>
                  <a:lnTo>
                    <a:pt x="891" y="302"/>
                  </a:lnTo>
                  <a:lnTo>
                    <a:pt x="882" y="292"/>
                  </a:lnTo>
                  <a:lnTo>
                    <a:pt x="875" y="283"/>
                  </a:lnTo>
                  <a:lnTo>
                    <a:pt x="867" y="272"/>
                  </a:lnTo>
                  <a:lnTo>
                    <a:pt x="860" y="265"/>
                  </a:lnTo>
                  <a:lnTo>
                    <a:pt x="849" y="262"/>
                  </a:lnTo>
                  <a:lnTo>
                    <a:pt x="836" y="267"/>
                  </a:lnTo>
                  <a:lnTo>
                    <a:pt x="811" y="279"/>
                  </a:lnTo>
                  <a:lnTo>
                    <a:pt x="788" y="292"/>
                  </a:lnTo>
                  <a:lnTo>
                    <a:pt x="764" y="302"/>
                  </a:lnTo>
                  <a:lnTo>
                    <a:pt x="740" y="314"/>
                  </a:lnTo>
                  <a:lnTo>
                    <a:pt x="714" y="324"/>
                  </a:lnTo>
                  <a:lnTo>
                    <a:pt x="690" y="334"/>
                  </a:lnTo>
                  <a:lnTo>
                    <a:pt x="666" y="345"/>
                  </a:lnTo>
                  <a:lnTo>
                    <a:pt x="642" y="358"/>
                  </a:lnTo>
                  <a:lnTo>
                    <a:pt x="629" y="349"/>
                  </a:lnTo>
                  <a:lnTo>
                    <a:pt x="618" y="343"/>
                  </a:lnTo>
                  <a:lnTo>
                    <a:pt x="607" y="335"/>
                  </a:lnTo>
                  <a:lnTo>
                    <a:pt x="596" y="331"/>
                  </a:lnTo>
                  <a:lnTo>
                    <a:pt x="583" y="327"/>
                  </a:lnTo>
                  <a:lnTo>
                    <a:pt x="572" y="329"/>
                  </a:lnTo>
                  <a:lnTo>
                    <a:pt x="560" y="332"/>
                  </a:lnTo>
                  <a:lnTo>
                    <a:pt x="548" y="341"/>
                  </a:lnTo>
                  <a:lnTo>
                    <a:pt x="496" y="374"/>
                  </a:lnTo>
                  <a:lnTo>
                    <a:pt x="495" y="369"/>
                  </a:lnTo>
                  <a:lnTo>
                    <a:pt x="494" y="365"/>
                  </a:lnTo>
                  <a:lnTo>
                    <a:pt x="487" y="382"/>
                  </a:lnTo>
                  <a:lnTo>
                    <a:pt x="450" y="402"/>
                  </a:lnTo>
                  <a:lnTo>
                    <a:pt x="419" y="427"/>
                  </a:lnTo>
                  <a:lnTo>
                    <a:pt x="389" y="454"/>
                  </a:lnTo>
                  <a:lnTo>
                    <a:pt x="364" y="484"/>
                  </a:lnTo>
                  <a:lnTo>
                    <a:pt x="338" y="514"/>
                  </a:lnTo>
                  <a:lnTo>
                    <a:pt x="316" y="549"/>
                  </a:lnTo>
                  <a:lnTo>
                    <a:pt x="291" y="581"/>
                  </a:lnTo>
                  <a:lnTo>
                    <a:pt x="267" y="614"/>
                  </a:lnTo>
                  <a:lnTo>
                    <a:pt x="241" y="671"/>
                  </a:lnTo>
                  <a:lnTo>
                    <a:pt x="235" y="728"/>
                  </a:lnTo>
                  <a:lnTo>
                    <a:pt x="241" y="782"/>
                  </a:lnTo>
                  <a:lnTo>
                    <a:pt x="258" y="838"/>
                  </a:lnTo>
                  <a:lnTo>
                    <a:pt x="281" y="891"/>
                  </a:lnTo>
                  <a:lnTo>
                    <a:pt x="308" y="944"/>
                  </a:lnTo>
                  <a:lnTo>
                    <a:pt x="334" y="997"/>
                  </a:lnTo>
                  <a:lnTo>
                    <a:pt x="358" y="1050"/>
                  </a:lnTo>
                  <a:lnTo>
                    <a:pt x="358" y="1083"/>
                  </a:lnTo>
                  <a:lnTo>
                    <a:pt x="354" y="1062"/>
                  </a:lnTo>
                  <a:lnTo>
                    <a:pt x="347" y="1043"/>
                  </a:lnTo>
                  <a:lnTo>
                    <a:pt x="337" y="1024"/>
                  </a:lnTo>
                  <a:lnTo>
                    <a:pt x="325" y="1007"/>
                  </a:lnTo>
                  <a:lnTo>
                    <a:pt x="311" y="990"/>
                  </a:lnTo>
                  <a:lnTo>
                    <a:pt x="294" y="976"/>
                  </a:lnTo>
                  <a:lnTo>
                    <a:pt x="277" y="961"/>
                  </a:lnTo>
                  <a:lnTo>
                    <a:pt x="261" y="949"/>
                  </a:lnTo>
                  <a:lnTo>
                    <a:pt x="257" y="964"/>
                  </a:lnTo>
                  <a:lnTo>
                    <a:pt x="253" y="979"/>
                  </a:lnTo>
                  <a:lnTo>
                    <a:pt x="248" y="993"/>
                  </a:lnTo>
                  <a:lnTo>
                    <a:pt x="243" y="1007"/>
                  </a:lnTo>
                  <a:lnTo>
                    <a:pt x="236" y="1020"/>
                  </a:lnTo>
                  <a:lnTo>
                    <a:pt x="228" y="1035"/>
                  </a:lnTo>
                  <a:lnTo>
                    <a:pt x="221" y="1049"/>
                  </a:lnTo>
                  <a:lnTo>
                    <a:pt x="215" y="1067"/>
                  </a:lnTo>
                  <a:lnTo>
                    <a:pt x="211" y="1058"/>
                  </a:lnTo>
                  <a:lnTo>
                    <a:pt x="206" y="1050"/>
                  </a:lnTo>
                  <a:lnTo>
                    <a:pt x="198" y="1041"/>
                  </a:lnTo>
                  <a:lnTo>
                    <a:pt x="190" y="1034"/>
                  </a:lnTo>
                  <a:lnTo>
                    <a:pt x="179" y="1024"/>
                  </a:lnTo>
                  <a:lnTo>
                    <a:pt x="167" y="1017"/>
                  </a:lnTo>
                  <a:lnTo>
                    <a:pt x="155" y="1011"/>
                  </a:lnTo>
                  <a:lnTo>
                    <a:pt x="144" y="1009"/>
                  </a:lnTo>
                  <a:lnTo>
                    <a:pt x="125" y="1009"/>
                  </a:lnTo>
                  <a:lnTo>
                    <a:pt x="109" y="1010"/>
                  </a:lnTo>
                  <a:lnTo>
                    <a:pt x="94" y="1011"/>
                  </a:lnTo>
                  <a:lnTo>
                    <a:pt x="79" y="1015"/>
                  </a:lnTo>
                  <a:lnTo>
                    <a:pt x="64" y="1017"/>
                  </a:lnTo>
                  <a:lnTo>
                    <a:pt x="50" y="1021"/>
                  </a:lnTo>
                  <a:lnTo>
                    <a:pt x="35" y="1026"/>
                  </a:lnTo>
                  <a:lnTo>
                    <a:pt x="20" y="1034"/>
                  </a:lnTo>
                  <a:lnTo>
                    <a:pt x="10" y="982"/>
                  </a:lnTo>
                  <a:lnTo>
                    <a:pt x="4" y="929"/>
                  </a:lnTo>
                  <a:lnTo>
                    <a:pt x="0" y="873"/>
                  </a:lnTo>
                  <a:lnTo>
                    <a:pt x="2" y="819"/>
                  </a:lnTo>
                  <a:lnTo>
                    <a:pt x="7" y="763"/>
                  </a:lnTo>
                  <a:lnTo>
                    <a:pt x="20" y="710"/>
                  </a:lnTo>
                  <a:lnTo>
                    <a:pt x="40" y="660"/>
                  </a:lnTo>
                  <a:lnTo>
                    <a:pt x="69" y="614"/>
                  </a:lnTo>
                  <a:lnTo>
                    <a:pt x="79" y="581"/>
                  </a:lnTo>
                  <a:lnTo>
                    <a:pt x="91" y="550"/>
                  </a:lnTo>
                  <a:lnTo>
                    <a:pt x="105" y="519"/>
                  </a:lnTo>
                  <a:lnTo>
                    <a:pt x="122" y="490"/>
                  </a:lnTo>
                  <a:lnTo>
                    <a:pt x="139" y="461"/>
                  </a:lnTo>
                  <a:lnTo>
                    <a:pt x="159" y="434"/>
                  </a:lnTo>
                  <a:lnTo>
                    <a:pt x="177" y="407"/>
                  </a:lnTo>
                  <a:lnTo>
                    <a:pt x="198" y="382"/>
                  </a:lnTo>
                  <a:lnTo>
                    <a:pt x="217" y="360"/>
                  </a:lnTo>
                  <a:lnTo>
                    <a:pt x="237" y="338"/>
                  </a:lnTo>
                  <a:lnTo>
                    <a:pt x="256" y="312"/>
                  </a:lnTo>
                  <a:lnTo>
                    <a:pt x="278" y="290"/>
                  </a:lnTo>
                  <a:lnTo>
                    <a:pt x="299" y="267"/>
                  </a:lnTo>
                  <a:lnTo>
                    <a:pt x="323" y="248"/>
                  </a:lnTo>
                  <a:lnTo>
                    <a:pt x="347" y="235"/>
                  </a:lnTo>
                  <a:lnTo>
                    <a:pt x="374" y="230"/>
                  </a:lnTo>
                  <a:lnTo>
                    <a:pt x="441" y="240"/>
                  </a:lnTo>
                  <a:lnTo>
                    <a:pt x="451" y="226"/>
                  </a:lnTo>
                  <a:lnTo>
                    <a:pt x="462" y="212"/>
                  </a:lnTo>
                  <a:lnTo>
                    <a:pt x="471" y="197"/>
                  </a:lnTo>
                  <a:lnTo>
                    <a:pt x="480" y="183"/>
                  </a:lnTo>
                  <a:lnTo>
                    <a:pt x="487" y="168"/>
                  </a:lnTo>
                  <a:lnTo>
                    <a:pt x="496" y="153"/>
                  </a:lnTo>
                  <a:lnTo>
                    <a:pt x="505" y="138"/>
                  </a:lnTo>
                  <a:lnTo>
                    <a:pt x="516" y="125"/>
                  </a:lnTo>
                  <a:lnTo>
                    <a:pt x="542" y="99"/>
                  </a:lnTo>
                  <a:close/>
                </a:path>
              </a:pathLst>
            </a:custGeom>
            <a:solidFill>
              <a:srgbClr val="802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37" name="Freeform 45"/>
            <p:cNvSpPr>
              <a:spLocks/>
            </p:cNvSpPr>
            <p:nvPr/>
          </p:nvSpPr>
          <p:spPr bwMode="auto">
            <a:xfrm>
              <a:off x="692" y="562"/>
              <a:ext cx="62" cy="33"/>
            </a:xfrm>
            <a:custGeom>
              <a:avLst/>
              <a:gdLst/>
              <a:ahLst/>
              <a:cxnLst>
                <a:cxn ang="0">
                  <a:pos x="51" y="59"/>
                </a:cxn>
                <a:cxn ang="0">
                  <a:pos x="0" y="65"/>
                </a:cxn>
                <a:cxn ang="0">
                  <a:pos x="7" y="57"/>
                </a:cxn>
                <a:cxn ang="0">
                  <a:pos x="21" y="49"/>
                </a:cxn>
                <a:cxn ang="0">
                  <a:pos x="36" y="39"/>
                </a:cxn>
                <a:cxn ang="0">
                  <a:pos x="55" y="30"/>
                </a:cxn>
                <a:cxn ang="0">
                  <a:pos x="72" y="20"/>
                </a:cxn>
                <a:cxn ang="0">
                  <a:pos x="91" y="12"/>
                </a:cxn>
                <a:cxn ang="0">
                  <a:pos x="107" y="5"/>
                </a:cxn>
                <a:cxn ang="0">
                  <a:pos x="123" y="0"/>
                </a:cxn>
                <a:cxn ang="0">
                  <a:pos x="114" y="10"/>
                </a:cxn>
                <a:cxn ang="0">
                  <a:pos x="107" y="22"/>
                </a:cxn>
                <a:cxn ang="0">
                  <a:pos x="101" y="35"/>
                </a:cxn>
                <a:cxn ang="0">
                  <a:pos x="96" y="48"/>
                </a:cxn>
                <a:cxn ang="0">
                  <a:pos x="87" y="57"/>
                </a:cxn>
                <a:cxn ang="0">
                  <a:pos x="78" y="63"/>
                </a:cxn>
                <a:cxn ang="0">
                  <a:pos x="66" y="64"/>
                </a:cxn>
                <a:cxn ang="0">
                  <a:pos x="51" y="59"/>
                </a:cxn>
              </a:cxnLst>
              <a:rect l="0" t="0" r="r" b="b"/>
              <a:pathLst>
                <a:path w="123" h="65">
                  <a:moveTo>
                    <a:pt x="51" y="59"/>
                  </a:moveTo>
                  <a:lnTo>
                    <a:pt x="0" y="65"/>
                  </a:lnTo>
                  <a:lnTo>
                    <a:pt x="7" y="57"/>
                  </a:lnTo>
                  <a:lnTo>
                    <a:pt x="21" y="49"/>
                  </a:lnTo>
                  <a:lnTo>
                    <a:pt x="36" y="39"/>
                  </a:lnTo>
                  <a:lnTo>
                    <a:pt x="55" y="30"/>
                  </a:lnTo>
                  <a:lnTo>
                    <a:pt x="72" y="20"/>
                  </a:lnTo>
                  <a:lnTo>
                    <a:pt x="91" y="12"/>
                  </a:lnTo>
                  <a:lnTo>
                    <a:pt x="107" y="5"/>
                  </a:lnTo>
                  <a:lnTo>
                    <a:pt x="123" y="0"/>
                  </a:lnTo>
                  <a:lnTo>
                    <a:pt x="114" y="10"/>
                  </a:lnTo>
                  <a:lnTo>
                    <a:pt x="107" y="22"/>
                  </a:lnTo>
                  <a:lnTo>
                    <a:pt x="101" y="35"/>
                  </a:lnTo>
                  <a:lnTo>
                    <a:pt x="96" y="48"/>
                  </a:lnTo>
                  <a:lnTo>
                    <a:pt x="87" y="57"/>
                  </a:lnTo>
                  <a:lnTo>
                    <a:pt x="78" y="63"/>
                  </a:lnTo>
                  <a:lnTo>
                    <a:pt x="66" y="64"/>
                  </a:lnTo>
                  <a:lnTo>
                    <a:pt x="51" y="59"/>
                  </a:lnTo>
                  <a:close/>
                </a:path>
              </a:pathLst>
            </a:custGeom>
            <a:solidFill>
              <a:srgbClr val="128F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36" name="Freeform 44"/>
            <p:cNvSpPr>
              <a:spLocks/>
            </p:cNvSpPr>
            <p:nvPr/>
          </p:nvSpPr>
          <p:spPr bwMode="auto">
            <a:xfrm>
              <a:off x="514" y="609"/>
              <a:ext cx="913" cy="816"/>
            </a:xfrm>
            <a:custGeom>
              <a:avLst/>
              <a:gdLst/>
              <a:ahLst/>
              <a:cxnLst>
                <a:cxn ang="0">
                  <a:pos x="1378" y="32"/>
                </a:cxn>
                <a:cxn ang="0">
                  <a:pos x="1455" y="38"/>
                </a:cxn>
                <a:cxn ang="0">
                  <a:pos x="1510" y="76"/>
                </a:cxn>
                <a:cxn ang="0">
                  <a:pos x="1520" y="104"/>
                </a:cxn>
                <a:cxn ang="0">
                  <a:pos x="1520" y="194"/>
                </a:cxn>
                <a:cxn ang="0">
                  <a:pos x="1521" y="423"/>
                </a:cxn>
                <a:cxn ang="0">
                  <a:pos x="1651" y="575"/>
                </a:cxn>
                <a:cxn ang="0">
                  <a:pos x="1794" y="767"/>
                </a:cxn>
                <a:cxn ang="0">
                  <a:pos x="1820" y="940"/>
                </a:cxn>
                <a:cxn ang="0">
                  <a:pos x="1781" y="1083"/>
                </a:cxn>
                <a:cxn ang="0">
                  <a:pos x="1746" y="1159"/>
                </a:cxn>
                <a:cxn ang="0">
                  <a:pos x="1627" y="1298"/>
                </a:cxn>
                <a:cxn ang="0">
                  <a:pos x="1446" y="1462"/>
                </a:cxn>
                <a:cxn ang="0">
                  <a:pos x="1200" y="1571"/>
                </a:cxn>
                <a:cxn ang="0">
                  <a:pos x="1051" y="1602"/>
                </a:cxn>
                <a:cxn ang="0">
                  <a:pos x="900" y="1630"/>
                </a:cxn>
                <a:cxn ang="0">
                  <a:pos x="756" y="1633"/>
                </a:cxn>
                <a:cxn ang="0">
                  <a:pos x="642" y="1590"/>
                </a:cxn>
                <a:cxn ang="0">
                  <a:pos x="442" y="1479"/>
                </a:cxn>
                <a:cxn ang="0">
                  <a:pos x="216" y="1279"/>
                </a:cxn>
                <a:cxn ang="0">
                  <a:pos x="203" y="1254"/>
                </a:cxn>
                <a:cxn ang="0">
                  <a:pos x="112" y="1226"/>
                </a:cxn>
                <a:cxn ang="0">
                  <a:pos x="89" y="1130"/>
                </a:cxn>
                <a:cxn ang="0">
                  <a:pos x="36" y="1055"/>
                </a:cxn>
                <a:cxn ang="0">
                  <a:pos x="0" y="978"/>
                </a:cxn>
                <a:cxn ang="0">
                  <a:pos x="8" y="909"/>
                </a:cxn>
                <a:cxn ang="0">
                  <a:pos x="34" y="881"/>
                </a:cxn>
                <a:cxn ang="0">
                  <a:pos x="78" y="843"/>
                </a:cxn>
                <a:cxn ang="0">
                  <a:pos x="146" y="828"/>
                </a:cxn>
                <a:cxn ang="0">
                  <a:pos x="200" y="839"/>
                </a:cxn>
                <a:cxn ang="0">
                  <a:pos x="222" y="865"/>
                </a:cxn>
                <a:cxn ang="0">
                  <a:pos x="232" y="913"/>
                </a:cxn>
                <a:cxn ang="0">
                  <a:pos x="262" y="950"/>
                </a:cxn>
                <a:cxn ang="0">
                  <a:pos x="271" y="926"/>
                </a:cxn>
                <a:cxn ang="0">
                  <a:pos x="272" y="846"/>
                </a:cxn>
                <a:cxn ang="0">
                  <a:pos x="312" y="785"/>
                </a:cxn>
                <a:cxn ang="0">
                  <a:pos x="340" y="832"/>
                </a:cxn>
                <a:cxn ang="0">
                  <a:pos x="367" y="897"/>
                </a:cxn>
                <a:cxn ang="0">
                  <a:pos x="392" y="935"/>
                </a:cxn>
                <a:cxn ang="0">
                  <a:pos x="412" y="814"/>
                </a:cxn>
                <a:cxn ang="0">
                  <a:pos x="306" y="507"/>
                </a:cxn>
                <a:cxn ang="0">
                  <a:pos x="320" y="425"/>
                </a:cxn>
                <a:cxn ang="0">
                  <a:pos x="348" y="364"/>
                </a:cxn>
                <a:cxn ang="0">
                  <a:pos x="413" y="295"/>
                </a:cxn>
                <a:cxn ang="0">
                  <a:pos x="555" y="176"/>
                </a:cxn>
                <a:cxn ang="0">
                  <a:pos x="633" y="167"/>
                </a:cxn>
                <a:cxn ang="0">
                  <a:pos x="718" y="162"/>
                </a:cxn>
                <a:cxn ang="0">
                  <a:pos x="873" y="90"/>
                </a:cxn>
                <a:cxn ang="0">
                  <a:pos x="1063" y="80"/>
                </a:cxn>
                <a:cxn ang="0">
                  <a:pos x="1216" y="10"/>
                </a:cxn>
                <a:cxn ang="0">
                  <a:pos x="1325" y="0"/>
                </a:cxn>
              </a:cxnLst>
              <a:rect l="0" t="0" r="r" b="b"/>
              <a:pathLst>
                <a:path w="1825" h="1633">
                  <a:moveTo>
                    <a:pt x="1368" y="24"/>
                  </a:moveTo>
                  <a:lnTo>
                    <a:pt x="1365" y="29"/>
                  </a:lnTo>
                  <a:lnTo>
                    <a:pt x="1367" y="29"/>
                  </a:lnTo>
                  <a:lnTo>
                    <a:pt x="1372" y="28"/>
                  </a:lnTo>
                  <a:lnTo>
                    <a:pt x="1378" y="32"/>
                  </a:lnTo>
                  <a:lnTo>
                    <a:pt x="1392" y="42"/>
                  </a:lnTo>
                  <a:lnTo>
                    <a:pt x="1407" y="46"/>
                  </a:lnTo>
                  <a:lnTo>
                    <a:pt x="1423" y="43"/>
                  </a:lnTo>
                  <a:lnTo>
                    <a:pt x="1441" y="42"/>
                  </a:lnTo>
                  <a:lnTo>
                    <a:pt x="1455" y="38"/>
                  </a:lnTo>
                  <a:lnTo>
                    <a:pt x="1472" y="41"/>
                  </a:lnTo>
                  <a:lnTo>
                    <a:pt x="1485" y="48"/>
                  </a:lnTo>
                  <a:lnTo>
                    <a:pt x="1498" y="67"/>
                  </a:lnTo>
                  <a:lnTo>
                    <a:pt x="1503" y="71"/>
                  </a:lnTo>
                  <a:lnTo>
                    <a:pt x="1510" y="76"/>
                  </a:lnTo>
                  <a:lnTo>
                    <a:pt x="1515" y="82"/>
                  </a:lnTo>
                  <a:lnTo>
                    <a:pt x="1516" y="94"/>
                  </a:lnTo>
                  <a:lnTo>
                    <a:pt x="1510" y="100"/>
                  </a:lnTo>
                  <a:lnTo>
                    <a:pt x="1515" y="103"/>
                  </a:lnTo>
                  <a:lnTo>
                    <a:pt x="1520" y="104"/>
                  </a:lnTo>
                  <a:lnTo>
                    <a:pt x="1513" y="111"/>
                  </a:lnTo>
                  <a:lnTo>
                    <a:pt x="1515" y="119"/>
                  </a:lnTo>
                  <a:lnTo>
                    <a:pt x="1519" y="128"/>
                  </a:lnTo>
                  <a:lnTo>
                    <a:pt x="1520" y="139"/>
                  </a:lnTo>
                  <a:lnTo>
                    <a:pt x="1520" y="194"/>
                  </a:lnTo>
                  <a:lnTo>
                    <a:pt x="1516" y="245"/>
                  </a:lnTo>
                  <a:lnTo>
                    <a:pt x="1512" y="292"/>
                  </a:lnTo>
                  <a:lnTo>
                    <a:pt x="1510" y="338"/>
                  </a:lnTo>
                  <a:lnTo>
                    <a:pt x="1512" y="381"/>
                  </a:lnTo>
                  <a:lnTo>
                    <a:pt x="1521" y="423"/>
                  </a:lnTo>
                  <a:lnTo>
                    <a:pt x="1540" y="466"/>
                  </a:lnTo>
                  <a:lnTo>
                    <a:pt x="1575" y="511"/>
                  </a:lnTo>
                  <a:lnTo>
                    <a:pt x="1575" y="521"/>
                  </a:lnTo>
                  <a:lnTo>
                    <a:pt x="1612" y="546"/>
                  </a:lnTo>
                  <a:lnTo>
                    <a:pt x="1651" y="575"/>
                  </a:lnTo>
                  <a:lnTo>
                    <a:pt x="1687" y="607"/>
                  </a:lnTo>
                  <a:lnTo>
                    <a:pt x="1721" y="643"/>
                  </a:lnTo>
                  <a:lnTo>
                    <a:pt x="1749" y="681"/>
                  </a:lnTo>
                  <a:lnTo>
                    <a:pt x="1776" y="723"/>
                  </a:lnTo>
                  <a:lnTo>
                    <a:pt x="1794" y="767"/>
                  </a:lnTo>
                  <a:lnTo>
                    <a:pt x="1808" y="815"/>
                  </a:lnTo>
                  <a:lnTo>
                    <a:pt x="1820" y="846"/>
                  </a:lnTo>
                  <a:lnTo>
                    <a:pt x="1825" y="876"/>
                  </a:lnTo>
                  <a:lnTo>
                    <a:pt x="1824" y="907"/>
                  </a:lnTo>
                  <a:lnTo>
                    <a:pt x="1820" y="940"/>
                  </a:lnTo>
                  <a:lnTo>
                    <a:pt x="1812" y="972"/>
                  </a:lnTo>
                  <a:lnTo>
                    <a:pt x="1804" y="1005"/>
                  </a:lnTo>
                  <a:lnTo>
                    <a:pt x="1797" y="1036"/>
                  </a:lnTo>
                  <a:lnTo>
                    <a:pt x="1792" y="1069"/>
                  </a:lnTo>
                  <a:lnTo>
                    <a:pt x="1781" y="1083"/>
                  </a:lnTo>
                  <a:lnTo>
                    <a:pt x="1773" y="1098"/>
                  </a:lnTo>
                  <a:lnTo>
                    <a:pt x="1766" y="1113"/>
                  </a:lnTo>
                  <a:lnTo>
                    <a:pt x="1759" y="1129"/>
                  </a:lnTo>
                  <a:lnTo>
                    <a:pt x="1752" y="1144"/>
                  </a:lnTo>
                  <a:lnTo>
                    <a:pt x="1746" y="1159"/>
                  </a:lnTo>
                  <a:lnTo>
                    <a:pt x="1738" y="1174"/>
                  </a:lnTo>
                  <a:lnTo>
                    <a:pt x="1731" y="1191"/>
                  </a:lnTo>
                  <a:lnTo>
                    <a:pt x="1695" y="1225"/>
                  </a:lnTo>
                  <a:lnTo>
                    <a:pt x="1661" y="1261"/>
                  </a:lnTo>
                  <a:lnTo>
                    <a:pt x="1627" y="1298"/>
                  </a:lnTo>
                  <a:lnTo>
                    <a:pt x="1595" y="1336"/>
                  </a:lnTo>
                  <a:lnTo>
                    <a:pt x="1560" y="1370"/>
                  </a:lnTo>
                  <a:lnTo>
                    <a:pt x="1525" y="1404"/>
                  </a:lnTo>
                  <a:lnTo>
                    <a:pt x="1487" y="1434"/>
                  </a:lnTo>
                  <a:lnTo>
                    <a:pt x="1446" y="1462"/>
                  </a:lnTo>
                  <a:lnTo>
                    <a:pt x="1271" y="1542"/>
                  </a:lnTo>
                  <a:lnTo>
                    <a:pt x="1265" y="1534"/>
                  </a:lnTo>
                  <a:lnTo>
                    <a:pt x="1259" y="1548"/>
                  </a:lnTo>
                  <a:lnTo>
                    <a:pt x="1229" y="1560"/>
                  </a:lnTo>
                  <a:lnTo>
                    <a:pt x="1200" y="1571"/>
                  </a:lnTo>
                  <a:lnTo>
                    <a:pt x="1169" y="1578"/>
                  </a:lnTo>
                  <a:lnTo>
                    <a:pt x="1139" y="1587"/>
                  </a:lnTo>
                  <a:lnTo>
                    <a:pt x="1108" y="1594"/>
                  </a:lnTo>
                  <a:lnTo>
                    <a:pt x="1078" y="1599"/>
                  </a:lnTo>
                  <a:lnTo>
                    <a:pt x="1051" y="1602"/>
                  </a:lnTo>
                  <a:lnTo>
                    <a:pt x="1026" y="1608"/>
                  </a:lnTo>
                  <a:lnTo>
                    <a:pt x="992" y="1615"/>
                  </a:lnTo>
                  <a:lnTo>
                    <a:pt x="961" y="1621"/>
                  </a:lnTo>
                  <a:lnTo>
                    <a:pt x="930" y="1625"/>
                  </a:lnTo>
                  <a:lnTo>
                    <a:pt x="900" y="1630"/>
                  </a:lnTo>
                  <a:lnTo>
                    <a:pt x="870" y="1632"/>
                  </a:lnTo>
                  <a:lnTo>
                    <a:pt x="840" y="1632"/>
                  </a:lnTo>
                  <a:lnTo>
                    <a:pt x="809" y="1630"/>
                  </a:lnTo>
                  <a:lnTo>
                    <a:pt x="779" y="1630"/>
                  </a:lnTo>
                  <a:lnTo>
                    <a:pt x="756" y="1633"/>
                  </a:lnTo>
                  <a:lnTo>
                    <a:pt x="733" y="1630"/>
                  </a:lnTo>
                  <a:lnTo>
                    <a:pt x="711" y="1624"/>
                  </a:lnTo>
                  <a:lnTo>
                    <a:pt x="690" y="1614"/>
                  </a:lnTo>
                  <a:lnTo>
                    <a:pt x="666" y="1601"/>
                  </a:lnTo>
                  <a:lnTo>
                    <a:pt x="642" y="1590"/>
                  </a:lnTo>
                  <a:lnTo>
                    <a:pt x="617" y="1580"/>
                  </a:lnTo>
                  <a:lnTo>
                    <a:pt x="592" y="1575"/>
                  </a:lnTo>
                  <a:lnTo>
                    <a:pt x="541" y="1547"/>
                  </a:lnTo>
                  <a:lnTo>
                    <a:pt x="491" y="1515"/>
                  </a:lnTo>
                  <a:lnTo>
                    <a:pt x="442" y="1479"/>
                  </a:lnTo>
                  <a:lnTo>
                    <a:pt x="394" y="1439"/>
                  </a:lnTo>
                  <a:lnTo>
                    <a:pt x="346" y="1398"/>
                  </a:lnTo>
                  <a:lnTo>
                    <a:pt x="301" y="1357"/>
                  </a:lnTo>
                  <a:lnTo>
                    <a:pt x="256" y="1316"/>
                  </a:lnTo>
                  <a:lnTo>
                    <a:pt x="216" y="1279"/>
                  </a:lnTo>
                  <a:lnTo>
                    <a:pt x="216" y="1278"/>
                  </a:lnTo>
                  <a:lnTo>
                    <a:pt x="219" y="1274"/>
                  </a:lnTo>
                  <a:lnTo>
                    <a:pt x="220" y="1268"/>
                  </a:lnTo>
                  <a:lnTo>
                    <a:pt x="220" y="1263"/>
                  </a:lnTo>
                  <a:lnTo>
                    <a:pt x="203" y="1254"/>
                  </a:lnTo>
                  <a:lnTo>
                    <a:pt x="184" y="1249"/>
                  </a:lnTo>
                  <a:lnTo>
                    <a:pt x="164" y="1245"/>
                  </a:lnTo>
                  <a:lnTo>
                    <a:pt x="145" y="1241"/>
                  </a:lnTo>
                  <a:lnTo>
                    <a:pt x="127" y="1235"/>
                  </a:lnTo>
                  <a:lnTo>
                    <a:pt x="112" y="1226"/>
                  </a:lnTo>
                  <a:lnTo>
                    <a:pt x="100" y="1211"/>
                  </a:lnTo>
                  <a:lnTo>
                    <a:pt x="97" y="1191"/>
                  </a:lnTo>
                  <a:lnTo>
                    <a:pt x="98" y="1168"/>
                  </a:lnTo>
                  <a:lnTo>
                    <a:pt x="95" y="1149"/>
                  </a:lnTo>
                  <a:lnTo>
                    <a:pt x="89" y="1130"/>
                  </a:lnTo>
                  <a:lnTo>
                    <a:pt x="83" y="1113"/>
                  </a:lnTo>
                  <a:lnTo>
                    <a:pt x="72" y="1096"/>
                  </a:lnTo>
                  <a:lnTo>
                    <a:pt x="61" y="1082"/>
                  </a:lnTo>
                  <a:lnTo>
                    <a:pt x="48" y="1067"/>
                  </a:lnTo>
                  <a:lnTo>
                    <a:pt x="36" y="1055"/>
                  </a:lnTo>
                  <a:lnTo>
                    <a:pt x="21" y="1043"/>
                  </a:lnTo>
                  <a:lnTo>
                    <a:pt x="11" y="1030"/>
                  </a:lnTo>
                  <a:lnTo>
                    <a:pt x="3" y="1014"/>
                  </a:lnTo>
                  <a:lnTo>
                    <a:pt x="1" y="997"/>
                  </a:lnTo>
                  <a:lnTo>
                    <a:pt x="0" y="978"/>
                  </a:lnTo>
                  <a:lnTo>
                    <a:pt x="0" y="961"/>
                  </a:lnTo>
                  <a:lnTo>
                    <a:pt x="2" y="942"/>
                  </a:lnTo>
                  <a:lnTo>
                    <a:pt x="6" y="924"/>
                  </a:lnTo>
                  <a:lnTo>
                    <a:pt x="8" y="916"/>
                  </a:lnTo>
                  <a:lnTo>
                    <a:pt x="8" y="909"/>
                  </a:lnTo>
                  <a:lnTo>
                    <a:pt x="8" y="901"/>
                  </a:lnTo>
                  <a:lnTo>
                    <a:pt x="16" y="895"/>
                  </a:lnTo>
                  <a:lnTo>
                    <a:pt x="23" y="891"/>
                  </a:lnTo>
                  <a:lnTo>
                    <a:pt x="29" y="887"/>
                  </a:lnTo>
                  <a:lnTo>
                    <a:pt x="34" y="881"/>
                  </a:lnTo>
                  <a:lnTo>
                    <a:pt x="39" y="876"/>
                  </a:lnTo>
                  <a:lnTo>
                    <a:pt x="46" y="863"/>
                  </a:lnTo>
                  <a:lnTo>
                    <a:pt x="54" y="856"/>
                  </a:lnTo>
                  <a:lnTo>
                    <a:pt x="66" y="848"/>
                  </a:lnTo>
                  <a:lnTo>
                    <a:pt x="78" y="843"/>
                  </a:lnTo>
                  <a:lnTo>
                    <a:pt x="90" y="839"/>
                  </a:lnTo>
                  <a:lnTo>
                    <a:pt x="105" y="837"/>
                  </a:lnTo>
                  <a:lnTo>
                    <a:pt x="119" y="833"/>
                  </a:lnTo>
                  <a:lnTo>
                    <a:pt x="133" y="830"/>
                  </a:lnTo>
                  <a:lnTo>
                    <a:pt x="146" y="828"/>
                  </a:lnTo>
                  <a:lnTo>
                    <a:pt x="161" y="825"/>
                  </a:lnTo>
                  <a:lnTo>
                    <a:pt x="169" y="822"/>
                  </a:lnTo>
                  <a:lnTo>
                    <a:pt x="179" y="827"/>
                  </a:lnTo>
                  <a:lnTo>
                    <a:pt x="189" y="833"/>
                  </a:lnTo>
                  <a:lnTo>
                    <a:pt x="200" y="839"/>
                  </a:lnTo>
                  <a:lnTo>
                    <a:pt x="203" y="846"/>
                  </a:lnTo>
                  <a:lnTo>
                    <a:pt x="214" y="852"/>
                  </a:lnTo>
                  <a:lnTo>
                    <a:pt x="206" y="858"/>
                  </a:lnTo>
                  <a:lnTo>
                    <a:pt x="215" y="857"/>
                  </a:lnTo>
                  <a:lnTo>
                    <a:pt x="222" y="865"/>
                  </a:lnTo>
                  <a:lnTo>
                    <a:pt x="227" y="875"/>
                  </a:lnTo>
                  <a:lnTo>
                    <a:pt x="232" y="885"/>
                  </a:lnTo>
                  <a:lnTo>
                    <a:pt x="231" y="894"/>
                  </a:lnTo>
                  <a:lnTo>
                    <a:pt x="231" y="904"/>
                  </a:lnTo>
                  <a:lnTo>
                    <a:pt x="232" y="913"/>
                  </a:lnTo>
                  <a:lnTo>
                    <a:pt x="236" y="923"/>
                  </a:lnTo>
                  <a:lnTo>
                    <a:pt x="240" y="930"/>
                  </a:lnTo>
                  <a:lnTo>
                    <a:pt x="245" y="938"/>
                  </a:lnTo>
                  <a:lnTo>
                    <a:pt x="252" y="944"/>
                  </a:lnTo>
                  <a:lnTo>
                    <a:pt x="262" y="950"/>
                  </a:lnTo>
                  <a:lnTo>
                    <a:pt x="262" y="945"/>
                  </a:lnTo>
                  <a:lnTo>
                    <a:pt x="262" y="940"/>
                  </a:lnTo>
                  <a:lnTo>
                    <a:pt x="269" y="939"/>
                  </a:lnTo>
                  <a:lnTo>
                    <a:pt x="275" y="938"/>
                  </a:lnTo>
                  <a:lnTo>
                    <a:pt x="271" y="926"/>
                  </a:lnTo>
                  <a:lnTo>
                    <a:pt x="269" y="924"/>
                  </a:lnTo>
                  <a:lnTo>
                    <a:pt x="265" y="904"/>
                  </a:lnTo>
                  <a:lnTo>
                    <a:pt x="265" y="883"/>
                  </a:lnTo>
                  <a:lnTo>
                    <a:pt x="266" y="865"/>
                  </a:lnTo>
                  <a:lnTo>
                    <a:pt x="272" y="846"/>
                  </a:lnTo>
                  <a:lnTo>
                    <a:pt x="278" y="827"/>
                  </a:lnTo>
                  <a:lnTo>
                    <a:pt x="286" y="808"/>
                  </a:lnTo>
                  <a:lnTo>
                    <a:pt x="293" y="790"/>
                  </a:lnTo>
                  <a:lnTo>
                    <a:pt x="303" y="774"/>
                  </a:lnTo>
                  <a:lnTo>
                    <a:pt x="312" y="785"/>
                  </a:lnTo>
                  <a:lnTo>
                    <a:pt x="322" y="796"/>
                  </a:lnTo>
                  <a:lnTo>
                    <a:pt x="330" y="806"/>
                  </a:lnTo>
                  <a:lnTo>
                    <a:pt x="333" y="819"/>
                  </a:lnTo>
                  <a:lnTo>
                    <a:pt x="336" y="819"/>
                  </a:lnTo>
                  <a:lnTo>
                    <a:pt x="340" y="832"/>
                  </a:lnTo>
                  <a:lnTo>
                    <a:pt x="345" y="844"/>
                  </a:lnTo>
                  <a:lnTo>
                    <a:pt x="349" y="857"/>
                  </a:lnTo>
                  <a:lnTo>
                    <a:pt x="356" y="871"/>
                  </a:lnTo>
                  <a:lnTo>
                    <a:pt x="361" y="883"/>
                  </a:lnTo>
                  <a:lnTo>
                    <a:pt x="367" y="897"/>
                  </a:lnTo>
                  <a:lnTo>
                    <a:pt x="372" y="910"/>
                  </a:lnTo>
                  <a:lnTo>
                    <a:pt x="378" y="924"/>
                  </a:lnTo>
                  <a:lnTo>
                    <a:pt x="386" y="923"/>
                  </a:lnTo>
                  <a:lnTo>
                    <a:pt x="389" y="929"/>
                  </a:lnTo>
                  <a:lnTo>
                    <a:pt x="392" y="935"/>
                  </a:lnTo>
                  <a:lnTo>
                    <a:pt x="401" y="938"/>
                  </a:lnTo>
                  <a:lnTo>
                    <a:pt x="399" y="942"/>
                  </a:lnTo>
                  <a:lnTo>
                    <a:pt x="404" y="947"/>
                  </a:lnTo>
                  <a:lnTo>
                    <a:pt x="417" y="877"/>
                  </a:lnTo>
                  <a:lnTo>
                    <a:pt x="412" y="814"/>
                  </a:lnTo>
                  <a:lnTo>
                    <a:pt x="392" y="752"/>
                  </a:lnTo>
                  <a:lnTo>
                    <a:pt x="367" y="693"/>
                  </a:lnTo>
                  <a:lnTo>
                    <a:pt x="338" y="632"/>
                  </a:lnTo>
                  <a:lnTo>
                    <a:pt x="317" y="571"/>
                  </a:lnTo>
                  <a:lnTo>
                    <a:pt x="306" y="507"/>
                  </a:lnTo>
                  <a:lnTo>
                    <a:pt x="313" y="439"/>
                  </a:lnTo>
                  <a:lnTo>
                    <a:pt x="315" y="435"/>
                  </a:lnTo>
                  <a:lnTo>
                    <a:pt x="317" y="432"/>
                  </a:lnTo>
                  <a:lnTo>
                    <a:pt x="320" y="429"/>
                  </a:lnTo>
                  <a:lnTo>
                    <a:pt x="320" y="425"/>
                  </a:lnTo>
                  <a:lnTo>
                    <a:pt x="323" y="425"/>
                  </a:lnTo>
                  <a:lnTo>
                    <a:pt x="330" y="410"/>
                  </a:lnTo>
                  <a:lnTo>
                    <a:pt x="336" y="396"/>
                  </a:lnTo>
                  <a:lnTo>
                    <a:pt x="341" y="379"/>
                  </a:lnTo>
                  <a:lnTo>
                    <a:pt x="348" y="364"/>
                  </a:lnTo>
                  <a:lnTo>
                    <a:pt x="354" y="349"/>
                  </a:lnTo>
                  <a:lnTo>
                    <a:pt x="364" y="338"/>
                  </a:lnTo>
                  <a:lnTo>
                    <a:pt x="377" y="329"/>
                  </a:lnTo>
                  <a:lnTo>
                    <a:pt x="394" y="326"/>
                  </a:lnTo>
                  <a:lnTo>
                    <a:pt x="413" y="295"/>
                  </a:lnTo>
                  <a:lnTo>
                    <a:pt x="438" y="267"/>
                  </a:lnTo>
                  <a:lnTo>
                    <a:pt x="464" y="242"/>
                  </a:lnTo>
                  <a:lnTo>
                    <a:pt x="494" y="219"/>
                  </a:lnTo>
                  <a:lnTo>
                    <a:pt x="524" y="196"/>
                  </a:lnTo>
                  <a:lnTo>
                    <a:pt x="555" y="176"/>
                  </a:lnTo>
                  <a:lnTo>
                    <a:pt x="585" y="156"/>
                  </a:lnTo>
                  <a:lnTo>
                    <a:pt x="615" y="137"/>
                  </a:lnTo>
                  <a:lnTo>
                    <a:pt x="617" y="148"/>
                  </a:lnTo>
                  <a:lnTo>
                    <a:pt x="625" y="159"/>
                  </a:lnTo>
                  <a:lnTo>
                    <a:pt x="633" y="167"/>
                  </a:lnTo>
                  <a:lnTo>
                    <a:pt x="643" y="176"/>
                  </a:lnTo>
                  <a:lnTo>
                    <a:pt x="662" y="177"/>
                  </a:lnTo>
                  <a:lnTo>
                    <a:pt x="681" y="175"/>
                  </a:lnTo>
                  <a:lnTo>
                    <a:pt x="699" y="168"/>
                  </a:lnTo>
                  <a:lnTo>
                    <a:pt x="718" y="162"/>
                  </a:lnTo>
                  <a:lnTo>
                    <a:pt x="734" y="153"/>
                  </a:lnTo>
                  <a:lnTo>
                    <a:pt x="752" y="144"/>
                  </a:lnTo>
                  <a:lnTo>
                    <a:pt x="768" y="137"/>
                  </a:lnTo>
                  <a:lnTo>
                    <a:pt x="785" y="130"/>
                  </a:lnTo>
                  <a:lnTo>
                    <a:pt x="873" y="90"/>
                  </a:lnTo>
                  <a:lnTo>
                    <a:pt x="906" y="106"/>
                  </a:lnTo>
                  <a:lnTo>
                    <a:pt x="944" y="113"/>
                  </a:lnTo>
                  <a:lnTo>
                    <a:pt x="982" y="108"/>
                  </a:lnTo>
                  <a:lnTo>
                    <a:pt x="1023" y="97"/>
                  </a:lnTo>
                  <a:lnTo>
                    <a:pt x="1063" y="80"/>
                  </a:lnTo>
                  <a:lnTo>
                    <a:pt x="1103" y="62"/>
                  </a:lnTo>
                  <a:lnTo>
                    <a:pt x="1142" y="43"/>
                  </a:lnTo>
                  <a:lnTo>
                    <a:pt x="1180" y="28"/>
                  </a:lnTo>
                  <a:lnTo>
                    <a:pt x="1198" y="17"/>
                  </a:lnTo>
                  <a:lnTo>
                    <a:pt x="1216" y="10"/>
                  </a:lnTo>
                  <a:lnTo>
                    <a:pt x="1236" y="5"/>
                  </a:lnTo>
                  <a:lnTo>
                    <a:pt x="1259" y="3"/>
                  </a:lnTo>
                  <a:lnTo>
                    <a:pt x="1280" y="0"/>
                  </a:lnTo>
                  <a:lnTo>
                    <a:pt x="1302" y="0"/>
                  </a:lnTo>
                  <a:lnTo>
                    <a:pt x="1325" y="0"/>
                  </a:lnTo>
                  <a:lnTo>
                    <a:pt x="1348" y="1"/>
                  </a:lnTo>
                  <a:lnTo>
                    <a:pt x="1368" y="24"/>
                  </a:lnTo>
                  <a:close/>
                </a:path>
              </a:pathLst>
            </a:custGeom>
            <a:solidFill>
              <a:srgbClr val="FFE0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35" name="Freeform 43"/>
            <p:cNvSpPr>
              <a:spLocks/>
            </p:cNvSpPr>
            <p:nvPr/>
          </p:nvSpPr>
          <p:spPr bwMode="auto">
            <a:xfrm>
              <a:off x="510" y="613"/>
              <a:ext cx="149" cy="246"/>
            </a:xfrm>
            <a:custGeom>
              <a:avLst/>
              <a:gdLst/>
              <a:ahLst/>
              <a:cxnLst>
                <a:cxn ang="0">
                  <a:pos x="1" y="493"/>
                </a:cxn>
                <a:cxn ang="0">
                  <a:pos x="0" y="464"/>
                </a:cxn>
                <a:cxn ang="0">
                  <a:pos x="4" y="434"/>
                </a:cxn>
                <a:cxn ang="0">
                  <a:pos x="9" y="405"/>
                </a:cxn>
                <a:cxn ang="0">
                  <a:pos x="16" y="378"/>
                </a:cxn>
                <a:cxn ang="0">
                  <a:pos x="24" y="349"/>
                </a:cxn>
                <a:cxn ang="0">
                  <a:pos x="32" y="321"/>
                </a:cxn>
                <a:cxn ang="0">
                  <a:pos x="41" y="293"/>
                </a:cxn>
                <a:cxn ang="0">
                  <a:pos x="50" y="266"/>
                </a:cxn>
                <a:cxn ang="0">
                  <a:pos x="54" y="259"/>
                </a:cxn>
                <a:cxn ang="0">
                  <a:pos x="59" y="252"/>
                </a:cxn>
                <a:cxn ang="0">
                  <a:pos x="62" y="245"/>
                </a:cxn>
                <a:cxn ang="0">
                  <a:pos x="67" y="237"/>
                </a:cxn>
                <a:cxn ang="0">
                  <a:pos x="71" y="230"/>
                </a:cxn>
                <a:cxn ang="0">
                  <a:pos x="76" y="223"/>
                </a:cxn>
                <a:cxn ang="0">
                  <a:pos x="81" y="217"/>
                </a:cxn>
                <a:cxn ang="0">
                  <a:pos x="88" y="213"/>
                </a:cxn>
                <a:cxn ang="0">
                  <a:pos x="100" y="182"/>
                </a:cxn>
                <a:cxn ang="0">
                  <a:pos x="118" y="153"/>
                </a:cxn>
                <a:cxn ang="0">
                  <a:pos x="141" y="124"/>
                </a:cxn>
                <a:cxn ang="0">
                  <a:pos x="168" y="98"/>
                </a:cxn>
                <a:cxn ang="0">
                  <a:pos x="196" y="73"/>
                </a:cxn>
                <a:cxn ang="0">
                  <a:pos x="224" y="50"/>
                </a:cxn>
                <a:cxn ang="0">
                  <a:pos x="250" y="30"/>
                </a:cxn>
                <a:cxn ang="0">
                  <a:pos x="277" y="14"/>
                </a:cxn>
                <a:cxn ang="0">
                  <a:pos x="299" y="0"/>
                </a:cxn>
                <a:cxn ang="0">
                  <a:pos x="244" y="48"/>
                </a:cxn>
                <a:cxn ang="0">
                  <a:pos x="197" y="102"/>
                </a:cxn>
                <a:cxn ang="0">
                  <a:pos x="152" y="160"/>
                </a:cxn>
                <a:cxn ang="0">
                  <a:pos x="115" y="222"/>
                </a:cxn>
                <a:cxn ang="0">
                  <a:pos x="79" y="285"/>
                </a:cxn>
                <a:cxn ang="0">
                  <a:pos x="49" y="354"/>
                </a:cxn>
                <a:cxn ang="0">
                  <a:pos x="22" y="422"/>
                </a:cxn>
                <a:cxn ang="0">
                  <a:pos x="1" y="493"/>
                </a:cxn>
              </a:cxnLst>
              <a:rect l="0" t="0" r="r" b="b"/>
              <a:pathLst>
                <a:path w="299" h="493">
                  <a:moveTo>
                    <a:pt x="1" y="493"/>
                  </a:moveTo>
                  <a:lnTo>
                    <a:pt x="0" y="464"/>
                  </a:lnTo>
                  <a:lnTo>
                    <a:pt x="4" y="434"/>
                  </a:lnTo>
                  <a:lnTo>
                    <a:pt x="9" y="405"/>
                  </a:lnTo>
                  <a:lnTo>
                    <a:pt x="16" y="378"/>
                  </a:lnTo>
                  <a:lnTo>
                    <a:pt x="24" y="349"/>
                  </a:lnTo>
                  <a:lnTo>
                    <a:pt x="32" y="321"/>
                  </a:lnTo>
                  <a:lnTo>
                    <a:pt x="41" y="293"/>
                  </a:lnTo>
                  <a:lnTo>
                    <a:pt x="50" y="266"/>
                  </a:lnTo>
                  <a:lnTo>
                    <a:pt x="54" y="259"/>
                  </a:lnTo>
                  <a:lnTo>
                    <a:pt x="59" y="252"/>
                  </a:lnTo>
                  <a:lnTo>
                    <a:pt x="62" y="245"/>
                  </a:lnTo>
                  <a:lnTo>
                    <a:pt x="67" y="237"/>
                  </a:lnTo>
                  <a:lnTo>
                    <a:pt x="71" y="230"/>
                  </a:lnTo>
                  <a:lnTo>
                    <a:pt x="76" y="223"/>
                  </a:lnTo>
                  <a:lnTo>
                    <a:pt x="81" y="217"/>
                  </a:lnTo>
                  <a:lnTo>
                    <a:pt x="88" y="213"/>
                  </a:lnTo>
                  <a:lnTo>
                    <a:pt x="100" y="182"/>
                  </a:lnTo>
                  <a:lnTo>
                    <a:pt x="118" y="153"/>
                  </a:lnTo>
                  <a:lnTo>
                    <a:pt x="141" y="124"/>
                  </a:lnTo>
                  <a:lnTo>
                    <a:pt x="168" y="98"/>
                  </a:lnTo>
                  <a:lnTo>
                    <a:pt x="196" y="73"/>
                  </a:lnTo>
                  <a:lnTo>
                    <a:pt x="224" y="50"/>
                  </a:lnTo>
                  <a:lnTo>
                    <a:pt x="250" y="30"/>
                  </a:lnTo>
                  <a:lnTo>
                    <a:pt x="277" y="14"/>
                  </a:lnTo>
                  <a:lnTo>
                    <a:pt x="299" y="0"/>
                  </a:lnTo>
                  <a:lnTo>
                    <a:pt x="244" y="48"/>
                  </a:lnTo>
                  <a:lnTo>
                    <a:pt x="197" y="102"/>
                  </a:lnTo>
                  <a:lnTo>
                    <a:pt x="152" y="160"/>
                  </a:lnTo>
                  <a:lnTo>
                    <a:pt x="115" y="222"/>
                  </a:lnTo>
                  <a:lnTo>
                    <a:pt x="79" y="285"/>
                  </a:lnTo>
                  <a:lnTo>
                    <a:pt x="49" y="354"/>
                  </a:lnTo>
                  <a:lnTo>
                    <a:pt x="22" y="422"/>
                  </a:lnTo>
                  <a:lnTo>
                    <a:pt x="1" y="493"/>
                  </a:lnTo>
                  <a:close/>
                </a:path>
              </a:pathLst>
            </a:custGeom>
            <a:solidFill>
              <a:srgbClr val="128FB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34" name="Freeform 42"/>
            <p:cNvSpPr>
              <a:spLocks/>
            </p:cNvSpPr>
            <p:nvPr/>
          </p:nvSpPr>
          <p:spPr bwMode="auto">
            <a:xfrm>
              <a:off x="1064" y="724"/>
              <a:ext cx="97" cy="35"/>
            </a:xfrm>
            <a:custGeom>
              <a:avLst/>
              <a:gdLst/>
              <a:ahLst/>
              <a:cxnLst>
                <a:cxn ang="0">
                  <a:pos x="195" y="67"/>
                </a:cxn>
                <a:cxn ang="0">
                  <a:pos x="185" y="70"/>
                </a:cxn>
                <a:cxn ang="0">
                  <a:pos x="176" y="65"/>
                </a:cxn>
                <a:cxn ang="0">
                  <a:pos x="165" y="56"/>
                </a:cxn>
                <a:cxn ang="0">
                  <a:pos x="156" y="51"/>
                </a:cxn>
                <a:cxn ang="0">
                  <a:pos x="132" y="41"/>
                </a:cxn>
                <a:cxn ang="0">
                  <a:pos x="110" y="38"/>
                </a:cxn>
                <a:cxn ang="0">
                  <a:pos x="89" y="38"/>
                </a:cxn>
                <a:cxn ang="0">
                  <a:pos x="70" y="41"/>
                </a:cxn>
                <a:cxn ang="0">
                  <a:pos x="51" y="42"/>
                </a:cxn>
                <a:cxn ang="0">
                  <a:pos x="34" y="41"/>
                </a:cxn>
                <a:cxn ang="0">
                  <a:pos x="16" y="36"/>
                </a:cxn>
                <a:cxn ang="0">
                  <a:pos x="0" y="24"/>
                </a:cxn>
                <a:cxn ang="0">
                  <a:pos x="13" y="13"/>
                </a:cxn>
                <a:cxn ang="0">
                  <a:pos x="29" y="5"/>
                </a:cxn>
                <a:cxn ang="0">
                  <a:pos x="46" y="0"/>
                </a:cxn>
                <a:cxn ang="0">
                  <a:pos x="69" y="0"/>
                </a:cxn>
                <a:cxn ang="0">
                  <a:pos x="89" y="0"/>
                </a:cxn>
                <a:cxn ang="0">
                  <a:pos x="110" y="4"/>
                </a:cxn>
                <a:cxn ang="0">
                  <a:pos x="130" y="8"/>
                </a:cxn>
                <a:cxn ang="0">
                  <a:pos x="150" y="14"/>
                </a:cxn>
                <a:cxn ang="0">
                  <a:pos x="157" y="17"/>
                </a:cxn>
                <a:cxn ang="0">
                  <a:pos x="165" y="22"/>
                </a:cxn>
                <a:cxn ang="0">
                  <a:pos x="171" y="28"/>
                </a:cxn>
                <a:cxn ang="0">
                  <a:pos x="177" y="36"/>
                </a:cxn>
                <a:cxn ang="0">
                  <a:pos x="181" y="43"/>
                </a:cxn>
                <a:cxn ang="0">
                  <a:pos x="186" y="51"/>
                </a:cxn>
                <a:cxn ang="0">
                  <a:pos x="190" y="58"/>
                </a:cxn>
                <a:cxn ang="0">
                  <a:pos x="195" y="67"/>
                </a:cxn>
              </a:cxnLst>
              <a:rect l="0" t="0" r="r" b="b"/>
              <a:pathLst>
                <a:path w="195" h="70">
                  <a:moveTo>
                    <a:pt x="195" y="67"/>
                  </a:moveTo>
                  <a:lnTo>
                    <a:pt x="185" y="70"/>
                  </a:lnTo>
                  <a:lnTo>
                    <a:pt x="176" y="65"/>
                  </a:lnTo>
                  <a:lnTo>
                    <a:pt x="165" y="56"/>
                  </a:lnTo>
                  <a:lnTo>
                    <a:pt x="156" y="51"/>
                  </a:lnTo>
                  <a:lnTo>
                    <a:pt x="132" y="41"/>
                  </a:lnTo>
                  <a:lnTo>
                    <a:pt x="110" y="38"/>
                  </a:lnTo>
                  <a:lnTo>
                    <a:pt x="89" y="38"/>
                  </a:lnTo>
                  <a:lnTo>
                    <a:pt x="70" y="41"/>
                  </a:lnTo>
                  <a:lnTo>
                    <a:pt x="51" y="42"/>
                  </a:lnTo>
                  <a:lnTo>
                    <a:pt x="34" y="41"/>
                  </a:lnTo>
                  <a:lnTo>
                    <a:pt x="16" y="36"/>
                  </a:lnTo>
                  <a:lnTo>
                    <a:pt x="0" y="24"/>
                  </a:lnTo>
                  <a:lnTo>
                    <a:pt x="13" y="13"/>
                  </a:lnTo>
                  <a:lnTo>
                    <a:pt x="29" y="5"/>
                  </a:lnTo>
                  <a:lnTo>
                    <a:pt x="46" y="0"/>
                  </a:lnTo>
                  <a:lnTo>
                    <a:pt x="69" y="0"/>
                  </a:lnTo>
                  <a:lnTo>
                    <a:pt x="89" y="0"/>
                  </a:lnTo>
                  <a:lnTo>
                    <a:pt x="110" y="4"/>
                  </a:lnTo>
                  <a:lnTo>
                    <a:pt x="130" y="8"/>
                  </a:lnTo>
                  <a:lnTo>
                    <a:pt x="150" y="14"/>
                  </a:lnTo>
                  <a:lnTo>
                    <a:pt x="157" y="17"/>
                  </a:lnTo>
                  <a:lnTo>
                    <a:pt x="165" y="22"/>
                  </a:lnTo>
                  <a:lnTo>
                    <a:pt x="171" y="28"/>
                  </a:lnTo>
                  <a:lnTo>
                    <a:pt x="177" y="36"/>
                  </a:lnTo>
                  <a:lnTo>
                    <a:pt x="181" y="43"/>
                  </a:lnTo>
                  <a:lnTo>
                    <a:pt x="186" y="51"/>
                  </a:lnTo>
                  <a:lnTo>
                    <a:pt x="190" y="58"/>
                  </a:lnTo>
                  <a:lnTo>
                    <a:pt x="195"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33" name="Freeform 41"/>
            <p:cNvSpPr>
              <a:spLocks/>
            </p:cNvSpPr>
            <p:nvPr/>
          </p:nvSpPr>
          <p:spPr bwMode="auto">
            <a:xfrm>
              <a:off x="795" y="749"/>
              <a:ext cx="165" cy="83"/>
            </a:xfrm>
            <a:custGeom>
              <a:avLst/>
              <a:gdLst/>
              <a:ahLst/>
              <a:cxnLst>
                <a:cxn ang="0">
                  <a:pos x="331" y="22"/>
                </a:cxn>
                <a:cxn ang="0">
                  <a:pos x="327" y="39"/>
                </a:cxn>
                <a:cxn ang="0">
                  <a:pos x="286" y="35"/>
                </a:cxn>
                <a:cxn ang="0">
                  <a:pos x="246" y="39"/>
                </a:cxn>
                <a:cxn ang="0">
                  <a:pos x="206" y="46"/>
                </a:cxn>
                <a:cxn ang="0">
                  <a:pos x="167" y="60"/>
                </a:cxn>
                <a:cxn ang="0">
                  <a:pos x="129" y="78"/>
                </a:cxn>
                <a:cxn ang="0">
                  <a:pos x="93" y="101"/>
                </a:cxn>
                <a:cxn ang="0">
                  <a:pos x="60" y="127"/>
                </a:cxn>
                <a:cxn ang="0">
                  <a:pos x="33" y="158"/>
                </a:cxn>
                <a:cxn ang="0">
                  <a:pos x="25" y="159"/>
                </a:cxn>
                <a:cxn ang="0">
                  <a:pos x="18" y="163"/>
                </a:cxn>
                <a:cxn ang="0">
                  <a:pos x="9" y="165"/>
                </a:cxn>
                <a:cxn ang="0">
                  <a:pos x="0" y="164"/>
                </a:cxn>
                <a:cxn ang="0">
                  <a:pos x="12" y="132"/>
                </a:cxn>
                <a:cxn ang="0">
                  <a:pos x="32" y="103"/>
                </a:cxn>
                <a:cxn ang="0">
                  <a:pos x="58" y="77"/>
                </a:cxn>
                <a:cxn ang="0">
                  <a:pos x="89" y="54"/>
                </a:cxn>
                <a:cxn ang="0">
                  <a:pos x="121" y="34"/>
                </a:cxn>
                <a:cxn ang="0">
                  <a:pos x="159" y="17"/>
                </a:cxn>
                <a:cxn ang="0">
                  <a:pos x="196" y="6"/>
                </a:cxn>
                <a:cxn ang="0">
                  <a:pos x="233" y="0"/>
                </a:cxn>
                <a:cxn ang="0">
                  <a:pos x="245" y="0"/>
                </a:cxn>
                <a:cxn ang="0">
                  <a:pos x="258" y="2"/>
                </a:cxn>
                <a:cxn ang="0">
                  <a:pos x="269" y="5"/>
                </a:cxn>
                <a:cxn ang="0">
                  <a:pos x="283" y="9"/>
                </a:cxn>
                <a:cxn ang="0">
                  <a:pos x="296" y="11"/>
                </a:cxn>
                <a:cxn ang="0">
                  <a:pos x="308" y="15"/>
                </a:cxn>
                <a:cxn ang="0">
                  <a:pos x="319" y="19"/>
                </a:cxn>
                <a:cxn ang="0">
                  <a:pos x="331" y="22"/>
                </a:cxn>
              </a:cxnLst>
              <a:rect l="0" t="0" r="r" b="b"/>
              <a:pathLst>
                <a:path w="331" h="165">
                  <a:moveTo>
                    <a:pt x="331" y="22"/>
                  </a:moveTo>
                  <a:lnTo>
                    <a:pt x="327" y="39"/>
                  </a:lnTo>
                  <a:lnTo>
                    <a:pt x="286" y="35"/>
                  </a:lnTo>
                  <a:lnTo>
                    <a:pt x="246" y="39"/>
                  </a:lnTo>
                  <a:lnTo>
                    <a:pt x="206" y="46"/>
                  </a:lnTo>
                  <a:lnTo>
                    <a:pt x="167" y="60"/>
                  </a:lnTo>
                  <a:lnTo>
                    <a:pt x="129" y="78"/>
                  </a:lnTo>
                  <a:lnTo>
                    <a:pt x="93" y="101"/>
                  </a:lnTo>
                  <a:lnTo>
                    <a:pt x="60" y="127"/>
                  </a:lnTo>
                  <a:lnTo>
                    <a:pt x="33" y="158"/>
                  </a:lnTo>
                  <a:lnTo>
                    <a:pt x="25" y="159"/>
                  </a:lnTo>
                  <a:lnTo>
                    <a:pt x="18" y="163"/>
                  </a:lnTo>
                  <a:lnTo>
                    <a:pt x="9" y="165"/>
                  </a:lnTo>
                  <a:lnTo>
                    <a:pt x="0" y="164"/>
                  </a:lnTo>
                  <a:lnTo>
                    <a:pt x="12" y="132"/>
                  </a:lnTo>
                  <a:lnTo>
                    <a:pt x="32" y="103"/>
                  </a:lnTo>
                  <a:lnTo>
                    <a:pt x="58" y="77"/>
                  </a:lnTo>
                  <a:lnTo>
                    <a:pt x="89" y="54"/>
                  </a:lnTo>
                  <a:lnTo>
                    <a:pt x="121" y="34"/>
                  </a:lnTo>
                  <a:lnTo>
                    <a:pt x="159" y="17"/>
                  </a:lnTo>
                  <a:lnTo>
                    <a:pt x="196" y="6"/>
                  </a:lnTo>
                  <a:lnTo>
                    <a:pt x="233" y="0"/>
                  </a:lnTo>
                  <a:lnTo>
                    <a:pt x="245" y="0"/>
                  </a:lnTo>
                  <a:lnTo>
                    <a:pt x="258" y="2"/>
                  </a:lnTo>
                  <a:lnTo>
                    <a:pt x="269" y="5"/>
                  </a:lnTo>
                  <a:lnTo>
                    <a:pt x="283" y="9"/>
                  </a:lnTo>
                  <a:lnTo>
                    <a:pt x="296" y="11"/>
                  </a:lnTo>
                  <a:lnTo>
                    <a:pt x="308" y="15"/>
                  </a:lnTo>
                  <a:lnTo>
                    <a:pt x="319" y="19"/>
                  </a:lnTo>
                  <a:lnTo>
                    <a:pt x="331"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32" name="Freeform 40"/>
            <p:cNvSpPr>
              <a:spLocks/>
            </p:cNvSpPr>
            <p:nvPr/>
          </p:nvSpPr>
          <p:spPr bwMode="auto">
            <a:xfrm>
              <a:off x="1125" y="873"/>
              <a:ext cx="94" cy="44"/>
            </a:xfrm>
            <a:custGeom>
              <a:avLst/>
              <a:gdLst/>
              <a:ahLst/>
              <a:cxnLst>
                <a:cxn ang="0">
                  <a:pos x="188" y="0"/>
                </a:cxn>
                <a:cxn ang="0">
                  <a:pos x="188" y="18"/>
                </a:cxn>
                <a:cxn ang="0">
                  <a:pos x="184" y="32"/>
                </a:cxn>
                <a:cxn ang="0">
                  <a:pos x="175" y="43"/>
                </a:cxn>
                <a:cxn ang="0">
                  <a:pos x="164" y="52"/>
                </a:cxn>
                <a:cxn ang="0">
                  <a:pos x="149" y="58"/>
                </a:cxn>
                <a:cxn ang="0">
                  <a:pos x="135" y="65"/>
                </a:cxn>
                <a:cxn ang="0">
                  <a:pos x="120" y="72"/>
                </a:cxn>
                <a:cxn ang="0">
                  <a:pos x="109" y="82"/>
                </a:cxn>
                <a:cxn ang="0">
                  <a:pos x="93" y="85"/>
                </a:cxn>
                <a:cxn ang="0">
                  <a:pos x="78" y="87"/>
                </a:cxn>
                <a:cxn ang="0">
                  <a:pos x="64" y="87"/>
                </a:cxn>
                <a:cxn ang="0">
                  <a:pos x="51" y="89"/>
                </a:cxn>
                <a:cxn ang="0">
                  <a:pos x="36" y="86"/>
                </a:cxn>
                <a:cxn ang="0">
                  <a:pos x="23" y="82"/>
                </a:cxn>
                <a:cxn ang="0">
                  <a:pos x="11" y="76"/>
                </a:cxn>
                <a:cxn ang="0">
                  <a:pos x="0" y="68"/>
                </a:cxn>
                <a:cxn ang="0">
                  <a:pos x="0" y="52"/>
                </a:cxn>
                <a:cxn ang="0">
                  <a:pos x="16" y="54"/>
                </a:cxn>
                <a:cxn ang="0">
                  <a:pos x="34" y="57"/>
                </a:cxn>
                <a:cxn ang="0">
                  <a:pos x="54" y="57"/>
                </a:cxn>
                <a:cxn ang="0">
                  <a:pos x="77" y="57"/>
                </a:cxn>
                <a:cxn ang="0">
                  <a:pos x="97" y="52"/>
                </a:cxn>
                <a:cxn ang="0">
                  <a:pos x="117" y="46"/>
                </a:cxn>
                <a:cxn ang="0">
                  <a:pos x="134" y="35"/>
                </a:cxn>
                <a:cxn ang="0">
                  <a:pos x="152" y="23"/>
                </a:cxn>
                <a:cxn ang="0">
                  <a:pos x="152" y="10"/>
                </a:cxn>
                <a:cxn ang="0">
                  <a:pos x="165" y="19"/>
                </a:cxn>
                <a:cxn ang="0">
                  <a:pos x="169" y="13"/>
                </a:cxn>
                <a:cxn ang="0">
                  <a:pos x="173" y="6"/>
                </a:cxn>
                <a:cxn ang="0">
                  <a:pos x="178" y="1"/>
                </a:cxn>
                <a:cxn ang="0">
                  <a:pos x="188" y="0"/>
                </a:cxn>
              </a:cxnLst>
              <a:rect l="0" t="0" r="r" b="b"/>
              <a:pathLst>
                <a:path w="188" h="89">
                  <a:moveTo>
                    <a:pt x="188" y="0"/>
                  </a:moveTo>
                  <a:lnTo>
                    <a:pt x="188" y="18"/>
                  </a:lnTo>
                  <a:lnTo>
                    <a:pt x="184" y="32"/>
                  </a:lnTo>
                  <a:lnTo>
                    <a:pt x="175" y="43"/>
                  </a:lnTo>
                  <a:lnTo>
                    <a:pt x="164" y="52"/>
                  </a:lnTo>
                  <a:lnTo>
                    <a:pt x="149" y="58"/>
                  </a:lnTo>
                  <a:lnTo>
                    <a:pt x="135" y="65"/>
                  </a:lnTo>
                  <a:lnTo>
                    <a:pt x="120" y="72"/>
                  </a:lnTo>
                  <a:lnTo>
                    <a:pt x="109" y="82"/>
                  </a:lnTo>
                  <a:lnTo>
                    <a:pt x="93" y="85"/>
                  </a:lnTo>
                  <a:lnTo>
                    <a:pt x="78" y="87"/>
                  </a:lnTo>
                  <a:lnTo>
                    <a:pt x="64" y="87"/>
                  </a:lnTo>
                  <a:lnTo>
                    <a:pt x="51" y="89"/>
                  </a:lnTo>
                  <a:lnTo>
                    <a:pt x="36" y="86"/>
                  </a:lnTo>
                  <a:lnTo>
                    <a:pt x="23" y="82"/>
                  </a:lnTo>
                  <a:lnTo>
                    <a:pt x="11" y="76"/>
                  </a:lnTo>
                  <a:lnTo>
                    <a:pt x="0" y="68"/>
                  </a:lnTo>
                  <a:lnTo>
                    <a:pt x="0" y="52"/>
                  </a:lnTo>
                  <a:lnTo>
                    <a:pt x="16" y="54"/>
                  </a:lnTo>
                  <a:lnTo>
                    <a:pt x="34" y="57"/>
                  </a:lnTo>
                  <a:lnTo>
                    <a:pt x="54" y="57"/>
                  </a:lnTo>
                  <a:lnTo>
                    <a:pt x="77" y="57"/>
                  </a:lnTo>
                  <a:lnTo>
                    <a:pt x="97" y="52"/>
                  </a:lnTo>
                  <a:lnTo>
                    <a:pt x="117" y="46"/>
                  </a:lnTo>
                  <a:lnTo>
                    <a:pt x="134" y="35"/>
                  </a:lnTo>
                  <a:lnTo>
                    <a:pt x="152" y="23"/>
                  </a:lnTo>
                  <a:lnTo>
                    <a:pt x="152" y="10"/>
                  </a:lnTo>
                  <a:lnTo>
                    <a:pt x="165" y="19"/>
                  </a:lnTo>
                  <a:lnTo>
                    <a:pt x="169" y="13"/>
                  </a:lnTo>
                  <a:lnTo>
                    <a:pt x="173" y="6"/>
                  </a:lnTo>
                  <a:lnTo>
                    <a:pt x="178" y="1"/>
                  </a:lnTo>
                  <a:lnTo>
                    <a:pt x="18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31" name="Freeform 39"/>
            <p:cNvSpPr>
              <a:spLocks/>
            </p:cNvSpPr>
            <p:nvPr/>
          </p:nvSpPr>
          <p:spPr bwMode="auto">
            <a:xfrm>
              <a:off x="1004" y="900"/>
              <a:ext cx="123" cy="125"/>
            </a:xfrm>
            <a:custGeom>
              <a:avLst/>
              <a:gdLst/>
              <a:ahLst/>
              <a:cxnLst>
                <a:cxn ang="0">
                  <a:pos x="208" y="201"/>
                </a:cxn>
                <a:cxn ang="0">
                  <a:pos x="172" y="225"/>
                </a:cxn>
                <a:cxn ang="0">
                  <a:pos x="132" y="245"/>
                </a:cxn>
                <a:cxn ang="0">
                  <a:pos x="89" y="249"/>
                </a:cxn>
                <a:cxn ang="0">
                  <a:pos x="61" y="237"/>
                </a:cxn>
                <a:cxn ang="0">
                  <a:pos x="46" y="230"/>
                </a:cxn>
                <a:cxn ang="0">
                  <a:pos x="32" y="221"/>
                </a:cxn>
                <a:cxn ang="0">
                  <a:pos x="23" y="209"/>
                </a:cxn>
                <a:cxn ang="0">
                  <a:pos x="22" y="184"/>
                </a:cxn>
                <a:cxn ang="0">
                  <a:pos x="45" y="187"/>
                </a:cxn>
                <a:cxn ang="0">
                  <a:pos x="67" y="197"/>
                </a:cxn>
                <a:cxn ang="0">
                  <a:pos x="91" y="207"/>
                </a:cxn>
                <a:cxn ang="0">
                  <a:pos x="117" y="209"/>
                </a:cxn>
                <a:cxn ang="0">
                  <a:pos x="143" y="201"/>
                </a:cxn>
                <a:cxn ang="0">
                  <a:pos x="172" y="189"/>
                </a:cxn>
                <a:cxn ang="0">
                  <a:pos x="198" y="172"/>
                </a:cxn>
                <a:cxn ang="0">
                  <a:pos x="220" y="151"/>
                </a:cxn>
                <a:cxn ang="0">
                  <a:pos x="213" y="116"/>
                </a:cxn>
                <a:cxn ang="0">
                  <a:pos x="198" y="86"/>
                </a:cxn>
                <a:cxn ang="0">
                  <a:pos x="175" y="59"/>
                </a:cxn>
                <a:cxn ang="0">
                  <a:pos x="149" y="43"/>
                </a:cxn>
                <a:cxn ang="0">
                  <a:pos x="122" y="35"/>
                </a:cxn>
                <a:cxn ang="0">
                  <a:pos x="94" y="36"/>
                </a:cxn>
                <a:cxn ang="0">
                  <a:pos x="69" y="39"/>
                </a:cxn>
                <a:cxn ang="0">
                  <a:pos x="52" y="45"/>
                </a:cxn>
                <a:cxn ang="0">
                  <a:pos x="45" y="50"/>
                </a:cxn>
                <a:cxn ang="0">
                  <a:pos x="32" y="52"/>
                </a:cxn>
                <a:cxn ang="0">
                  <a:pos x="18" y="54"/>
                </a:cxn>
                <a:cxn ang="0">
                  <a:pos x="3" y="53"/>
                </a:cxn>
                <a:cxn ang="0">
                  <a:pos x="0" y="40"/>
                </a:cxn>
                <a:cxn ang="0">
                  <a:pos x="10" y="26"/>
                </a:cxn>
                <a:cxn ang="0">
                  <a:pos x="21" y="20"/>
                </a:cxn>
                <a:cxn ang="0">
                  <a:pos x="40" y="7"/>
                </a:cxn>
                <a:cxn ang="0">
                  <a:pos x="86" y="0"/>
                </a:cxn>
                <a:cxn ang="0">
                  <a:pos x="134" y="2"/>
                </a:cxn>
                <a:cxn ang="0">
                  <a:pos x="180" y="20"/>
                </a:cxn>
                <a:cxn ang="0">
                  <a:pos x="210" y="50"/>
                </a:cxn>
                <a:cxn ang="0">
                  <a:pos x="230" y="84"/>
                </a:cxn>
                <a:cxn ang="0">
                  <a:pos x="243" y="121"/>
                </a:cxn>
                <a:cxn ang="0">
                  <a:pos x="246" y="156"/>
                </a:cxn>
                <a:cxn ang="0">
                  <a:pos x="234" y="180"/>
                </a:cxn>
                <a:cxn ang="0">
                  <a:pos x="226" y="191"/>
                </a:cxn>
              </a:cxnLst>
              <a:rect l="0" t="0" r="r" b="b"/>
              <a:pathLst>
                <a:path w="246" h="250">
                  <a:moveTo>
                    <a:pt x="226" y="191"/>
                  </a:moveTo>
                  <a:lnTo>
                    <a:pt x="208" y="201"/>
                  </a:lnTo>
                  <a:lnTo>
                    <a:pt x="190" y="213"/>
                  </a:lnTo>
                  <a:lnTo>
                    <a:pt x="172" y="225"/>
                  </a:lnTo>
                  <a:lnTo>
                    <a:pt x="153" y="237"/>
                  </a:lnTo>
                  <a:lnTo>
                    <a:pt x="132" y="245"/>
                  </a:lnTo>
                  <a:lnTo>
                    <a:pt x="112" y="250"/>
                  </a:lnTo>
                  <a:lnTo>
                    <a:pt x="89" y="249"/>
                  </a:lnTo>
                  <a:lnTo>
                    <a:pt x="68" y="242"/>
                  </a:lnTo>
                  <a:lnTo>
                    <a:pt x="61" y="237"/>
                  </a:lnTo>
                  <a:lnTo>
                    <a:pt x="53" y="233"/>
                  </a:lnTo>
                  <a:lnTo>
                    <a:pt x="46" y="230"/>
                  </a:lnTo>
                  <a:lnTo>
                    <a:pt x="40" y="226"/>
                  </a:lnTo>
                  <a:lnTo>
                    <a:pt x="32" y="221"/>
                  </a:lnTo>
                  <a:lnTo>
                    <a:pt x="27" y="216"/>
                  </a:lnTo>
                  <a:lnTo>
                    <a:pt x="23" y="209"/>
                  </a:lnTo>
                  <a:lnTo>
                    <a:pt x="22" y="203"/>
                  </a:lnTo>
                  <a:lnTo>
                    <a:pt x="22" y="184"/>
                  </a:lnTo>
                  <a:lnTo>
                    <a:pt x="33" y="183"/>
                  </a:lnTo>
                  <a:lnTo>
                    <a:pt x="45" y="187"/>
                  </a:lnTo>
                  <a:lnTo>
                    <a:pt x="56" y="191"/>
                  </a:lnTo>
                  <a:lnTo>
                    <a:pt x="67" y="197"/>
                  </a:lnTo>
                  <a:lnTo>
                    <a:pt x="78" y="202"/>
                  </a:lnTo>
                  <a:lnTo>
                    <a:pt x="91" y="207"/>
                  </a:lnTo>
                  <a:lnTo>
                    <a:pt x="102" y="209"/>
                  </a:lnTo>
                  <a:lnTo>
                    <a:pt x="117" y="209"/>
                  </a:lnTo>
                  <a:lnTo>
                    <a:pt x="128" y="204"/>
                  </a:lnTo>
                  <a:lnTo>
                    <a:pt x="143" y="201"/>
                  </a:lnTo>
                  <a:lnTo>
                    <a:pt x="157" y="194"/>
                  </a:lnTo>
                  <a:lnTo>
                    <a:pt x="172" y="189"/>
                  </a:lnTo>
                  <a:lnTo>
                    <a:pt x="184" y="180"/>
                  </a:lnTo>
                  <a:lnTo>
                    <a:pt x="198" y="172"/>
                  </a:lnTo>
                  <a:lnTo>
                    <a:pt x="209" y="161"/>
                  </a:lnTo>
                  <a:lnTo>
                    <a:pt x="220" y="151"/>
                  </a:lnTo>
                  <a:lnTo>
                    <a:pt x="216" y="132"/>
                  </a:lnTo>
                  <a:lnTo>
                    <a:pt x="213" y="116"/>
                  </a:lnTo>
                  <a:lnTo>
                    <a:pt x="205" y="100"/>
                  </a:lnTo>
                  <a:lnTo>
                    <a:pt x="198" y="86"/>
                  </a:lnTo>
                  <a:lnTo>
                    <a:pt x="187" y="70"/>
                  </a:lnTo>
                  <a:lnTo>
                    <a:pt x="175" y="59"/>
                  </a:lnTo>
                  <a:lnTo>
                    <a:pt x="162" y="49"/>
                  </a:lnTo>
                  <a:lnTo>
                    <a:pt x="149" y="43"/>
                  </a:lnTo>
                  <a:lnTo>
                    <a:pt x="135" y="38"/>
                  </a:lnTo>
                  <a:lnTo>
                    <a:pt x="122" y="35"/>
                  </a:lnTo>
                  <a:lnTo>
                    <a:pt x="108" y="34"/>
                  </a:lnTo>
                  <a:lnTo>
                    <a:pt x="94" y="36"/>
                  </a:lnTo>
                  <a:lnTo>
                    <a:pt x="81" y="36"/>
                  </a:lnTo>
                  <a:lnTo>
                    <a:pt x="69" y="39"/>
                  </a:lnTo>
                  <a:lnTo>
                    <a:pt x="58" y="41"/>
                  </a:lnTo>
                  <a:lnTo>
                    <a:pt x="52" y="45"/>
                  </a:lnTo>
                  <a:lnTo>
                    <a:pt x="52" y="53"/>
                  </a:lnTo>
                  <a:lnTo>
                    <a:pt x="45" y="50"/>
                  </a:lnTo>
                  <a:lnTo>
                    <a:pt x="38" y="50"/>
                  </a:lnTo>
                  <a:lnTo>
                    <a:pt x="32" y="52"/>
                  </a:lnTo>
                  <a:lnTo>
                    <a:pt x="26" y="54"/>
                  </a:lnTo>
                  <a:lnTo>
                    <a:pt x="18" y="54"/>
                  </a:lnTo>
                  <a:lnTo>
                    <a:pt x="11" y="54"/>
                  </a:lnTo>
                  <a:lnTo>
                    <a:pt x="3" y="53"/>
                  </a:lnTo>
                  <a:lnTo>
                    <a:pt x="0" y="49"/>
                  </a:lnTo>
                  <a:lnTo>
                    <a:pt x="0" y="40"/>
                  </a:lnTo>
                  <a:lnTo>
                    <a:pt x="3" y="33"/>
                  </a:lnTo>
                  <a:lnTo>
                    <a:pt x="10" y="26"/>
                  </a:lnTo>
                  <a:lnTo>
                    <a:pt x="20" y="22"/>
                  </a:lnTo>
                  <a:lnTo>
                    <a:pt x="21" y="20"/>
                  </a:lnTo>
                  <a:lnTo>
                    <a:pt x="22" y="12"/>
                  </a:lnTo>
                  <a:lnTo>
                    <a:pt x="40" y="7"/>
                  </a:lnTo>
                  <a:lnTo>
                    <a:pt x="62" y="4"/>
                  </a:lnTo>
                  <a:lnTo>
                    <a:pt x="86" y="0"/>
                  </a:lnTo>
                  <a:lnTo>
                    <a:pt x="111" y="1"/>
                  </a:lnTo>
                  <a:lnTo>
                    <a:pt x="134" y="2"/>
                  </a:lnTo>
                  <a:lnTo>
                    <a:pt x="159" y="9"/>
                  </a:lnTo>
                  <a:lnTo>
                    <a:pt x="180" y="20"/>
                  </a:lnTo>
                  <a:lnTo>
                    <a:pt x="200" y="36"/>
                  </a:lnTo>
                  <a:lnTo>
                    <a:pt x="210" y="50"/>
                  </a:lnTo>
                  <a:lnTo>
                    <a:pt x="221" y="68"/>
                  </a:lnTo>
                  <a:lnTo>
                    <a:pt x="230" y="84"/>
                  </a:lnTo>
                  <a:lnTo>
                    <a:pt x="239" y="103"/>
                  </a:lnTo>
                  <a:lnTo>
                    <a:pt x="243" y="121"/>
                  </a:lnTo>
                  <a:lnTo>
                    <a:pt x="246" y="139"/>
                  </a:lnTo>
                  <a:lnTo>
                    <a:pt x="246" y="156"/>
                  </a:lnTo>
                  <a:lnTo>
                    <a:pt x="243" y="174"/>
                  </a:lnTo>
                  <a:lnTo>
                    <a:pt x="234" y="180"/>
                  </a:lnTo>
                  <a:lnTo>
                    <a:pt x="226" y="187"/>
                  </a:lnTo>
                  <a:lnTo>
                    <a:pt x="226" y="19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30" name="Freeform 38"/>
            <p:cNvSpPr>
              <a:spLocks/>
            </p:cNvSpPr>
            <p:nvPr/>
          </p:nvSpPr>
          <p:spPr bwMode="auto">
            <a:xfrm>
              <a:off x="800" y="936"/>
              <a:ext cx="155" cy="46"/>
            </a:xfrm>
            <a:custGeom>
              <a:avLst/>
              <a:gdLst/>
              <a:ahLst/>
              <a:cxnLst>
                <a:cxn ang="0">
                  <a:pos x="273" y="36"/>
                </a:cxn>
                <a:cxn ang="0">
                  <a:pos x="244" y="55"/>
                </a:cxn>
                <a:cxn ang="0">
                  <a:pos x="214" y="71"/>
                </a:cxn>
                <a:cxn ang="0">
                  <a:pos x="181" y="82"/>
                </a:cxn>
                <a:cxn ang="0">
                  <a:pos x="147" y="89"/>
                </a:cxn>
                <a:cxn ang="0">
                  <a:pos x="112" y="91"/>
                </a:cxn>
                <a:cxn ang="0">
                  <a:pos x="79" y="89"/>
                </a:cxn>
                <a:cxn ang="0">
                  <a:pos x="46" y="81"/>
                </a:cxn>
                <a:cxn ang="0">
                  <a:pos x="18" y="69"/>
                </a:cxn>
                <a:cxn ang="0">
                  <a:pos x="16" y="63"/>
                </a:cxn>
                <a:cxn ang="0">
                  <a:pos x="11" y="59"/>
                </a:cxn>
                <a:cxn ang="0">
                  <a:pos x="9" y="59"/>
                </a:cxn>
                <a:cxn ang="0">
                  <a:pos x="4" y="54"/>
                </a:cxn>
                <a:cxn ang="0">
                  <a:pos x="0" y="45"/>
                </a:cxn>
                <a:cxn ang="0">
                  <a:pos x="1" y="36"/>
                </a:cxn>
                <a:cxn ang="0">
                  <a:pos x="10" y="33"/>
                </a:cxn>
                <a:cxn ang="0">
                  <a:pos x="21" y="34"/>
                </a:cxn>
                <a:cxn ang="0">
                  <a:pos x="33" y="36"/>
                </a:cxn>
                <a:cxn ang="0">
                  <a:pos x="44" y="40"/>
                </a:cxn>
                <a:cxn ang="0">
                  <a:pos x="55" y="44"/>
                </a:cxn>
                <a:cxn ang="0">
                  <a:pos x="66" y="48"/>
                </a:cxn>
                <a:cxn ang="0">
                  <a:pos x="77" y="50"/>
                </a:cxn>
                <a:cxn ang="0">
                  <a:pos x="89" y="53"/>
                </a:cxn>
                <a:cxn ang="0">
                  <a:pos x="117" y="54"/>
                </a:cxn>
                <a:cxn ang="0">
                  <a:pos x="146" y="53"/>
                </a:cxn>
                <a:cxn ang="0">
                  <a:pos x="175" y="46"/>
                </a:cxn>
                <a:cxn ang="0">
                  <a:pos x="203" y="38"/>
                </a:cxn>
                <a:cxn ang="0">
                  <a:pos x="231" y="26"/>
                </a:cxn>
                <a:cxn ang="0">
                  <a:pos x="258" y="16"/>
                </a:cxn>
                <a:cxn ang="0">
                  <a:pos x="284" y="6"/>
                </a:cxn>
                <a:cxn ang="0">
                  <a:pos x="312" y="0"/>
                </a:cxn>
                <a:cxn ang="0">
                  <a:pos x="312" y="6"/>
                </a:cxn>
                <a:cxn ang="0">
                  <a:pos x="308" y="12"/>
                </a:cxn>
                <a:cxn ang="0">
                  <a:pos x="303" y="16"/>
                </a:cxn>
                <a:cxn ang="0">
                  <a:pos x="298" y="20"/>
                </a:cxn>
                <a:cxn ang="0">
                  <a:pos x="290" y="22"/>
                </a:cxn>
                <a:cxn ang="0">
                  <a:pos x="283" y="26"/>
                </a:cxn>
                <a:cxn ang="0">
                  <a:pos x="277" y="30"/>
                </a:cxn>
                <a:cxn ang="0">
                  <a:pos x="273" y="36"/>
                </a:cxn>
              </a:cxnLst>
              <a:rect l="0" t="0" r="r" b="b"/>
              <a:pathLst>
                <a:path w="312" h="91">
                  <a:moveTo>
                    <a:pt x="273" y="36"/>
                  </a:moveTo>
                  <a:lnTo>
                    <a:pt x="244" y="55"/>
                  </a:lnTo>
                  <a:lnTo>
                    <a:pt x="214" y="71"/>
                  </a:lnTo>
                  <a:lnTo>
                    <a:pt x="181" y="82"/>
                  </a:lnTo>
                  <a:lnTo>
                    <a:pt x="147" y="89"/>
                  </a:lnTo>
                  <a:lnTo>
                    <a:pt x="112" y="91"/>
                  </a:lnTo>
                  <a:lnTo>
                    <a:pt x="79" y="89"/>
                  </a:lnTo>
                  <a:lnTo>
                    <a:pt x="46" y="81"/>
                  </a:lnTo>
                  <a:lnTo>
                    <a:pt x="18" y="69"/>
                  </a:lnTo>
                  <a:lnTo>
                    <a:pt x="16" y="63"/>
                  </a:lnTo>
                  <a:lnTo>
                    <a:pt x="11" y="59"/>
                  </a:lnTo>
                  <a:lnTo>
                    <a:pt x="9" y="59"/>
                  </a:lnTo>
                  <a:lnTo>
                    <a:pt x="4" y="54"/>
                  </a:lnTo>
                  <a:lnTo>
                    <a:pt x="0" y="45"/>
                  </a:lnTo>
                  <a:lnTo>
                    <a:pt x="1" y="36"/>
                  </a:lnTo>
                  <a:lnTo>
                    <a:pt x="10" y="33"/>
                  </a:lnTo>
                  <a:lnTo>
                    <a:pt x="21" y="34"/>
                  </a:lnTo>
                  <a:lnTo>
                    <a:pt x="33" y="36"/>
                  </a:lnTo>
                  <a:lnTo>
                    <a:pt x="44" y="40"/>
                  </a:lnTo>
                  <a:lnTo>
                    <a:pt x="55" y="44"/>
                  </a:lnTo>
                  <a:lnTo>
                    <a:pt x="66" y="48"/>
                  </a:lnTo>
                  <a:lnTo>
                    <a:pt x="77" y="50"/>
                  </a:lnTo>
                  <a:lnTo>
                    <a:pt x="89" y="53"/>
                  </a:lnTo>
                  <a:lnTo>
                    <a:pt x="117" y="54"/>
                  </a:lnTo>
                  <a:lnTo>
                    <a:pt x="146" y="53"/>
                  </a:lnTo>
                  <a:lnTo>
                    <a:pt x="175" y="46"/>
                  </a:lnTo>
                  <a:lnTo>
                    <a:pt x="203" y="38"/>
                  </a:lnTo>
                  <a:lnTo>
                    <a:pt x="231" y="26"/>
                  </a:lnTo>
                  <a:lnTo>
                    <a:pt x="258" y="16"/>
                  </a:lnTo>
                  <a:lnTo>
                    <a:pt x="284" y="6"/>
                  </a:lnTo>
                  <a:lnTo>
                    <a:pt x="312" y="0"/>
                  </a:lnTo>
                  <a:lnTo>
                    <a:pt x="312" y="6"/>
                  </a:lnTo>
                  <a:lnTo>
                    <a:pt x="308" y="12"/>
                  </a:lnTo>
                  <a:lnTo>
                    <a:pt x="303" y="16"/>
                  </a:lnTo>
                  <a:lnTo>
                    <a:pt x="298" y="20"/>
                  </a:lnTo>
                  <a:lnTo>
                    <a:pt x="290" y="22"/>
                  </a:lnTo>
                  <a:lnTo>
                    <a:pt x="283" y="26"/>
                  </a:lnTo>
                  <a:lnTo>
                    <a:pt x="277" y="30"/>
                  </a:lnTo>
                  <a:lnTo>
                    <a:pt x="273"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29" name="Freeform 37"/>
            <p:cNvSpPr>
              <a:spLocks/>
            </p:cNvSpPr>
            <p:nvPr/>
          </p:nvSpPr>
          <p:spPr bwMode="auto">
            <a:xfrm>
              <a:off x="1227" y="1063"/>
              <a:ext cx="114" cy="38"/>
            </a:xfrm>
            <a:custGeom>
              <a:avLst/>
              <a:gdLst/>
              <a:ahLst/>
              <a:cxnLst>
                <a:cxn ang="0">
                  <a:pos x="226" y="70"/>
                </a:cxn>
                <a:cxn ang="0">
                  <a:pos x="226" y="76"/>
                </a:cxn>
                <a:cxn ang="0">
                  <a:pos x="202" y="64"/>
                </a:cxn>
                <a:cxn ang="0">
                  <a:pos x="177" y="55"/>
                </a:cxn>
                <a:cxn ang="0">
                  <a:pos x="152" y="46"/>
                </a:cxn>
                <a:cxn ang="0">
                  <a:pos x="127" y="41"/>
                </a:cxn>
                <a:cxn ang="0">
                  <a:pos x="101" y="36"/>
                </a:cxn>
                <a:cxn ang="0">
                  <a:pos x="75" y="35"/>
                </a:cxn>
                <a:cxn ang="0">
                  <a:pos x="46" y="35"/>
                </a:cxn>
                <a:cxn ang="0">
                  <a:pos x="19" y="37"/>
                </a:cxn>
                <a:cxn ang="0">
                  <a:pos x="9" y="31"/>
                </a:cxn>
                <a:cxn ang="0">
                  <a:pos x="0" y="23"/>
                </a:cxn>
                <a:cxn ang="0">
                  <a:pos x="6" y="4"/>
                </a:cxn>
                <a:cxn ang="0">
                  <a:pos x="6" y="7"/>
                </a:cxn>
                <a:cxn ang="0">
                  <a:pos x="32" y="2"/>
                </a:cxn>
                <a:cxn ang="0">
                  <a:pos x="62" y="0"/>
                </a:cxn>
                <a:cxn ang="0">
                  <a:pos x="92" y="2"/>
                </a:cxn>
                <a:cxn ang="0">
                  <a:pos x="123" y="7"/>
                </a:cxn>
                <a:cxn ang="0">
                  <a:pos x="152" y="14"/>
                </a:cxn>
                <a:cxn ang="0">
                  <a:pos x="180" y="28"/>
                </a:cxn>
                <a:cxn ang="0">
                  <a:pos x="205" y="46"/>
                </a:cxn>
                <a:cxn ang="0">
                  <a:pos x="226" y="70"/>
                </a:cxn>
              </a:cxnLst>
              <a:rect l="0" t="0" r="r" b="b"/>
              <a:pathLst>
                <a:path w="226" h="76">
                  <a:moveTo>
                    <a:pt x="226" y="70"/>
                  </a:moveTo>
                  <a:lnTo>
                    <a:pt x="226" y="76"/>
                  </a:lnTo>
                  <a:lnTo>
                    <a:pt x="202" y="64"/>
                  </a:lnTo>
                  <a:lnTo>
                    <a:pt x="177" y="55"/>
                  </a:lnTo>
                  <a:lnTo>
                    <a:pt x="152" y="46"/>
                  </a:lnTo>
                  <a:lnTo>
                    <a:pt x="127" y="41"/>
                  </a:lnTo>
                  <a:lnTo>
                    <a:pt x="101" y="36"/>
                  </a:lnTo>
                  <a:lnTo>
                    <a:pt x="75" y="35"/>
                  </a:lnTo>
                  <a:lnTo>
                    <a:pt x="46" y="35"/>
                  </a:lnTo>
                  <a:lnTo>
                    <a:pt x="19" y="37"/>
                  </a:lnTo>
                  <a:lnTo>
                    <a:pt x="9" y="31"/>
                  </a:lnTo>
                  <a:lnTo>
                    <a:pt x="0" y="23"/>
                  </a:lnTo>
                  <a:lnTo>
                    <a:pt x="6" y="4"/>
                  </a:lnTo>
                  <a:lnTo>
                    <a:pt x="6" y="7"/>
                  </a:lnTo>
                  <a:lnTo>
                    <a:pt x="32" y="2"/>
                  </a:lnTo>
                  <a:lnTo>
                    <a:pt x="62" y="0"/>
                  </a:lnTo>
                  <a:lnTo>
                    <a:pt x="92" y="2"/>
                  </a:lnTo>
                  <a:lnTo>
                    <a:pt x="123" y="7"/>
                  </a:lnTo>
                  <a:lnTo>
                    <a:pt x="152" y="14"/>
                  </a:lnTo>
                  <a:lnTo>
                    <a:pt x="180" y="28"/>
                  </a:lnTo>
                  <a:lnTo>
                    <a:pt x="205" y="46"/>
                  </a:lnTo>
                  <a:lnTo>
                    <a:pt x="226"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28" name="Freeform 36"/>
            <p:cNvSpPr>
              <a:spLocks/>
            </p:cNvSpPr>
            <p:nvPr/>
          </p:nvSpPr>
          <p:spPr bwMode="auto">
            <a:xfrm>
              <a:off x="552" y="1066"/>
              <a:ext cx="54" cy="92"/>
            </a:xfrm>
            <a:custGeom>
              <a:avLst/>
              <a:gdLst/>
              <a:ahLst/>
              <a:cxnLst>
                <a:cxn ang="0">
                  <a:pos x="44" y="0"/>
                </a:cxn>
                <a:cxn ang="0">
                  <a:pos x="47" y="6"/>
                </a:cxn>
                <a:cxn ang="0">
                  <a:pos x="47" y="14"/>
                </a:cxn>
                <a:cxn ang="0">
                  <a:pos x="45" y="20"/>
                </a:cxn>
                <a:cxn ang="0">
                  <a:pos x="43" y="26"/>
                </a:cxn>
                <a:cxn ang="0">
                  <a:pos x="39" y="30"/>
                </a:cxn>
                <a:cxn ang="0">
                  <a:pos x="35" y="35"/>
                </a:cxn>
                <a:cxn ang="0">
                  <a:pos x="33" y="41"/>
                </a:cxn>
                <a:cxn ang="0">
                  <a:pos x="32" y="49"/>
                </a:cxn>
                <a:cxn ang="0">
                  <a:pos x="32" y="64"/>
                </a:cxn>
                <a:cxn ang="0">
                  <a:pos x="33" y="81"/>
                </a:cxn>
                <a:cxn ang="0">
                  <a:pos x="33" y="95"/>
                </a:cxn>
                <a:cxn ang="0">
                  <a:pos x="37" y="110"/>
                </a:cxn>
                <a:cxn ang="0">
                  <a:pos x="39" y="121"/>
                </a:cxn>
                <a:cxn ang="0">
                  <a:pos x="44" y="134"/>
                </a:cxn>
                <a:cxn ang="0">
                  <a:pos x="50" y="145"/>
                </a:cxn>
                <a:cxn ang="0">
                  <a:pos x="60" y="158"/>
                </a:cxn>
                <a:cxn ang="0">
                  <a:pos x="66" y="158"/>
                </a:cxn>
                <a:cxn ang="0">
                  <a:pos x="74" y="160"/>
                </a:cxn>
                <a:cxn ang="0">
                  <a:pos x="80" y="162"/>
                </a:cxn>
                <a:cxn ang="0">
                  <a:pos x="88" y="165"/>
                </a:cxn>
                <a:cxn ang="0">
                  <a:pos x="99" y="170"/>
                </a:cxn>
                <a:cxn ang="0">
                  <a:pos x="109" y="178"/>
                </a:cxn>
                <a:cxn ang="0">
                  <a:pos x="100" y="184"/>
                </a:cxn>
                <a:cxn ang="0">
                  <a:pos x="90" y="184"/>
                </a:cxn>
                <a:cxn ang="0">
                  <a:pos x="74" y="183"/>
                </a:cxn>
                <a:cxn ang="0">
                  <a:pos x="59" y="180"/>
                </a:cxn>
                <a:cxn ang="0">
                  <a:pos x="44" y="175"/>
                </a:cxn>
                <a:cxn ang="0">
                  <a:pos x="33" y="170"/>
                </a:cxn>
                <a:cxn ang="0">
                  <a:pos x="22" y="162"/>
                </a:cxn>
                <a:cxn ang="0">
                  <a:pos x="13" y="151"/>
                </a:cxn>
                <a:cxn ang="0">
                  <a:pos x="5" y="139"/>
                </a:cxn>
                <a:cxn ang="0">
                  <a:pos x="2" y="125"/>
                </a:cxn>
                <a:cxn ang="0">
                  <a:pos x="0" y="106"/>
                </a:cxn>
                <a:cxn ang="0">
                  <a:pos x="0" y="88"/>
                </a:cxn>
                <a:cxn ang="0">
                  <a:pos x="0" y="69"/>
                </a:cxn>
                <a:cxn ang="0">
                  <a:pos x="4" y="52"/>
                </a:cxn>
                <a:cxn ang="0">
                  <a:pos x="9" y="33"/>
                </a:cxn>
                <a:cxn ang="0">
                  <a:pos x="18" y="19"/>
                </a:cxn>
                <a:cxn ang="0">
                  <a:pos x="29" y="7"/>
                </a:cxn>
                <a:cxn ang="0">
                  <a:pos x="44" y="0"/>
                </a:cxn>
              </a:cxnLst>
              <a:rect l="0" t="0" r="r" b="b"/>
              <a:pathLst>
                <a:path w="109" h="184">
                  <a:moveTo>
                    <a:pt x="44" y="0"/>
                  </a:moveTo>
                  <a:lnTo>
                    <a:pt x="47" y="6"/>
                  </a:lnTo>
                  <a:lnTo>
                    <a:pt x="47" y="14"/>
                  </a:lnTo>
                  <a:lnTo>
                    <a:pt x="45" y="20"/>
                  </a:lnTo>
                  <a:lnTo>
                    <a:pt x="43" y="26"/>
                  </a:lnTo>
                  <a:lnTo>
                    <a:pt x="39" y="30"/>
                  </a:lnTo>
                  <a:lnTo>
                    <a:pt x="35" y="35"/>
                  </a:lnTo>
                  <a:lnTo>
                    <a:pt x="33" y="41"/>
                  </a:lnTo>
                  <a:lnTo>
                    <a:pt x="32" y="49"/>
                  </a:lnTo>
                  <a:lnTo>
                    <a:pt x="32" y="64"/>
                  </a:lnTo>
                  <a:lnTo>
                    <a:pt x="33" y="81"/>
                  </a:lnTo>
                  <a:lnTo>
                    <a:pt x="33" y="95"/>
                  </a:lnTo>
                  <a:lnTo>
                    <a:pt x="37" y="110"/>
                  </a:lnTo>
                  <a:lnTo>
                    <a:pt x="39" y="121"/>
                  </a:lnTo>
                  <a:lnTo>
                    <a:pt x="44" y="134"/>
                  </a:lnTo>
                  <a:lnTo>
                    <a:pt x="50" y="145"/>
                  </a:lnTo>
                  <a:lnTo>
                    <a:pt x="60" y="158"/>
                  </a:lnTo>
                  <a:lnTo>
                    <a:pt x="66" y="158"/>
                  </a:lnTo>
                  <a:lnTo>
                    <a:pt x="74" y="160"/>
                  </a:lnTo>
                  <a:lnTo>
                    <a:pt x="80" y="162"/>
                  </a:lnTo>
                  <a:lnTo>
                    <a:pt x="88" y="165"/>
                  </a:lnTo>
                  <a:lnTo>
                    <a:pt x="99" y="170"/>
                  </a:lnTo>
                  <a:lnTo>
                    <a:pt x="109" y="178"/>
                  </a:lnTo>
                  <a:lnTo>
                    <a:pt x="100" y="184"/>
                  </a:lnTo>
                  <a:lnTo>
                    <a:pt x="90" y="184"/>
                  </a:lnTo>
                  <a:lnTo>
                    <a:pt x="74" y="183"/>
                  </a:lnTo>
                  <a:lnTo>
                    <a:pt x="59" y="180"/>
                  </a:lnTo>
                  <a:lnTo>
                    <a:pt x="44" y="175"/>
                  </a:lnTo>
                  <a:lnTo>
                    <a:pt x="33" y="170"/>
                  </a:lnTo>
                  <a:lnTo>
                    <a:pt x="22" y="162"/>
                  </a:lnTo>
                  <a:lnTo>
                    <a:pt x="13" y="151"/>
                  </a:lnTo>
                  <a:lnTo>
                    <a:pt x="5" y="139"/>
                  </a:lnTo>
                  <a:lnTo>
                    <a:pt x="2" y="125"/>
                  </a:lnTo>
                  <a:lnTo>
                    <a:pt x="0" y="106"/>
                  </a:lnTo>
                  <a:lnTo>
                    <a:pt x="0" y="88"/>
                  </a:lnTo>
                  <a:lnTo>
                    <a:pt x="0" y="69"/>
                  </a:lnTo>
                  <a:lnTo>
                    <a:pt x="4" y="52"/>
                  </a:lnTo>
                  <a:lnTo>
                    <a:pt x="9" y="33"/>
                  </a:lnTo>
                  <a:lnTo>
                    <a:pt x="18" y="19"/>
                  </a:lnTo>
                  <a:lnTo>
                    <a:pt x="29" y="7"/>
                  </a:lnTo>
                  <a:lnTo>
                    <a:pt x="4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27" name="Freeform 35"/>
            <p:cNvSpPr>
              <a:spLocks/>
            </p:cNvSpPr>
            <p:nvPr/>
          </p:nvSpPr>
          <p:spPr bwMode="auto">
            <a:xfrm>
              <a:off x="795" y="1089"/>
              <a:ext cx="493" cy="141"/>
            </a:xfrm>
            <a:custGeom>
              <a:avLst/>
              <a:gdLst/>
              <a:ahLst/>
              <a:cxnLst>
                <a:cxn ang="0">
                  <a:pos x="71" y="66"/>
                </a:cxn>
                <a:cxn ang="0">
                  <a:pos x="124" y="36"/>
                </a:cxn>
                <a:cxn ang="0">
                  <a:pos x="178" y="17"/>
                </a:cxn>
                <a:cxn ang="0">
                  <a:pos x="233" y="14"/>
                </a:cxn>
                <a:cxn ang="0">
                  <a:pos x="261" y="34"/>
                </a:cxn>
                <a:cxn ang="0">
                  <a:pos x="243" y="33"/>
                </a:cxn>
                <a:cxn ang="0">
                  <a:pos x="223" y="32"/>
                </a:cxn>
                <a:cxn ang="0">
                  <a:pos x="202" y="31"/>
                </a:cxn>
                <a:cxn ang="0">
                  <a:pos x="183" y="37"/>
                </a:cxn>
                <a:cxn ang="0">
                  <a:pos x="165" y="46"/>
                </a:cxn>
                <a:cxn ang="0">
                  <a:pos x="147" y="56"/>
                </a:cxn>
                <a:cxn ang="0">
                  <a:pos x="129" y="65"/>
                </a:cxn>
                <a:cxn ang="0">
                  <a:pos x="111" y="80"/>
                </a:cxn>
                <a:cxn ang="0">
                  <a:pos x="193" y="138"/>
                </a:cxn>
                <a:cxn ang="0">
                  <a:pos x="280" y="186"/>
                </a:cxn>
                <a:cxn ang="0">
                  <a:pos x="375" y="219"/>
                </a:cxn>
                <a:cxn ang="0">
                  <a:pos x="477" y="234"/>
                </a:cxn>
                <a:cxn ang="0">
                  <a:pos x="492" y="232"/>
                </a:cxn>
                <a:cxn ang="0">
                  <a:pos x="510" y="229"/>
                </a:cxn>
                <a:cxn ang="0">
                  <a:pos x="526" y="225"/>
                </a:cxn>
                <a:cxn ang="0">
                  <a:pos x="542" y="221"/>
                </a:cxn>
                <a:cxn ang="0">
                  <a:pos x="657" y="197"/>
                </a:cxn>
                <a:cxn ang="0">
                  <a:pos x="774" y="158"/>
                </a:cxn>
                <a:cxn ang="0">
                  <a:pos x="878" y="95"/>
                </a:cxn>
                <a:cxn ang="0">
                  <a:pos x="963" y="4"/>
                </a:cxn>
                <a:cxn ang="0">
                  <a:pos x="972" y="4"/>
                </a:cxn>
                <a:cxn ang="0">
                  <a:pos x="985" y="2"/>
                </a:cxn>
                <a:cxn ang="0">
                  <a:pos x="984" y="19"/>
                </a:cxn>
                <a:cxn ang="0">
                  <a:pos x="979" y="41"/>
                </a:cxn>
                <a:cxn ang="0">
                  <a:pos x="970" y="37"/>
                </a:cxn>
                <a:cxn ang="0">
                  <a:pos x="960" y="51"/>
                </a:cxn>
                <a:cxn ang="0">
                  <a:pos x="954" y="67"/>
                </a:cxn>
                <a:cxn ang="0">
                  <a:pos x="947" y="82"/>
                </a:cxn>
                <a:cxn ang="0">
                  <a:pos x="922" y="105"/>
                </a:cxn>
                <a:cxn ang="0">
                  <a:pos x="881" y="134"/>
                </a:cxn>
                <a:cxn ang="0">
                  <a:pos x="838" y="160"/>
                </a:cxn>
                <a:cxn ang="0">
                  <a:pos x="794" y="184"/>
                </a:cxn>
                <a:cxn ang="0">
                  <a:pos x="775" y="199"/>
                </a:cxn>
                <a:cxn ang="0">
                  <a:pos x="718" y="219"/>
                </a:cxn>
                <a:cxn ang="0">
                  <a:pos x="665" y="239"/>
                </a:cxn>
                <a:cxn ang="0">
                  <a:pos x="613" y="256"/>
                </a:cxn>
                <a:cxn ang="0">
                  <a:pos x="554" y="267"/>
                </a:cxn>
                <a:cxn ang="0">
                  <a:pos x="477" y="282"/>
                </a:cxn>
                <a:cxn ang="0">
                  <a:pos x="398" y="278"/>
                </a:cxn>
                <a:cxn ang="0">
                  <a:pos x="319" y="256"/>
                </a:cxn>
                <a:cxn ang="0">
                  <a:pos x="244" y="224"/>
                </a:cxn>
                <a:cxn ang="0">
                  <a:pos x="204" y="192"/>
                </a:cxn>
                <a:cxn ang="0">
                  <a:pos x="162" y="166"/>
                </a:cxn>
                <a:cxn ang="0">
                  <a:pos x="121" y="137"/>
                </a:cxn>
                <a:cxn ang="0">
                  <a:pos x="89" y="103"/>
                </a:cxn>
                <a:cxn ang="0">
                  <a:pos x="67" y="117"/>
                </a:cxn>
                <a:cxn ang="0">
                  <a:pos x="50" y="137"/>
                </a:cxn>
                <a:cxn ang="0">
                  <a:pos x="30" y="157"/>
                </a:cxn>
                <a:cxn ang="0">
                  <a:pos x="11" y="175"/>
                </a:cxn>
                <a:cxn ang="0">
                  <a:pos x="1" y="173"/>
                </a:cxn>
                <a:cxn ang="0">
                  <a:pos x="1" y="162"/>
                </a:cxn>
                <a:cxn ang="0">
                  <a:pos x="3" y="138"/>
                </a:cxn>
                <a:cxn ang="0">
                  <a:pos x="16" y="119"/>
                </a:cxn>
                <a:cxn ang="0">
                  <a:pos x="33" y="100"/>
                </a:cxn>
                <a:cxn ang="0">
                  <a:pos x="50" y="84"/>
                </a:cxn>
                <a:cxn ang="0">
                  <a:pos x="50" y="84"/>
                </a:cxn>
              </a:cxnLst>
              <a:rect l="0" t="0" r="r" b="b"/>
              <a:pathLst>
                <a:path w="988" h="282">
                  <a:moveTo>
                    <a:pt x="50" y="84"/>
                  </a:moveTo>
                  <a:lnTo>
                    <a:pt x="71" y="66"/>
                  </a:lnTo>
                  <a:lnTo>
                    <a:pt x="97" y="51"/>
                  </a:lnTo>
                  <a:lnTo>
                    <a:pt x="124" y="36"/>
                  </a:lnTo>
                  <a:lnTo>
                    <a:pt x="151" y="26"/>
                  </a:lnTo>
                  <a:lnTo>
                    <a:pt x="178" y="17"/>
                  </a:lnTo>
                  <a:lnTo>
                    <a:pt x="206" y="13"/>
                  </a:lnTo>
                  <a:lnTo>
                    <a:pt x="233" y="14"/>
                  </a:lnTo>
                  <a:lnTo>
                    <a:pt x="261" y="24"/>
                  </a:lnTo>
                  <a:lnTo>
                    <a:pt x="261" y="34"/>
                  </a:lnTo>
                  <a:lnTo>
                    <a:pt x="252" y="33"/>
                  </a:lnTo>
                  <a:lnTo>
                    <a:pt x="243" y="33"/>
                  </a:lnTo>
                  <a:lnTo>
                    <a:pt x="233" y="32"/>
                  </a:lnTo>
                  <a:lnTo>
                    <a:pt x="223" y="32"/>
                  </a:lnTo>
                  <a:lnTo>
                    <a:pt x="212" y="31"/>
                  </a:lnTo>
                  <a:lnTo>
                    <a:pt x="202" y="31"/>
                  </a:lnTo>
                  <a:lnTo>
                    <a:pt x="192" y="32"/>
                  </a:lnTo>
                  <a:lnTo>
                    <a:pt x="183" y="37"/>
                  </a:lnTo>
                  <a:lnTo>
                    <a:pt x="173" y="41"/>
                  </a:lnTo>
                  <a:lnTo>
                    <a:pt x="165" y="46"/>
                  </a:lnTo>
                  <a:lnTo>
                    <a:pt x="155" y="51"/>
                  </a:lnTo>
                  <a:lnTo>
                    <a:pt x="147" y="56"/>
                  </a:lnTo>
                  <a:lnTo>
                    <a:pt x="137" y="60"/>
                  </a:lnTo>
                  <a:lnTo>
                    <a:pt x="129" y="65"/>
                  </a:lnTo>
                  <a:lnTo>
                    <a:pt x="119" y="71"/>
                  </a:lnTo>
                  <a:lnTo>
                    <a:pt x="111" y="80"/>
                  </a:lnTo>
                  <a:lnTo>
                    <a:pt x="151" y="110"/>
                  </a:lnTo>
                  <a:lnTo>
                    <a:pt x="193" y="138"/>
                  </a:lnTo>
                  <a:lnTo>
                    <a:pt x="236" y="163"/>
                  </a:lnTo>
                  <a:lnTo>
                    <a:pt x="280" y="186"/>
                  </a:lnTo>
                  <a:lnTo>
                    <a:pt x="325" y="204"/>
                  </a:lnTo>
                  <a:lnTo>
                    <a:pt x="375" y="219"/>
                  </a:lnTo>
                  <a:lnTo>
                    <a:pt x="424" y="228"/>
                  </a:lnTo>
                  <a:lnTo>
                    <a:pt x="477" y="234"/>
                  </a:lnTo>
                  <a:lnTo>
                    <a:pt x="485" y="233"/>
                  </a:lnTo>
                  <a:lnTo>
                    <a:pt x="492" y="232"/>
                  </a:lnTo>
                  <a:lnTo>
                    <a:pt x="501" y="230"/>
                  </a:lnTo>
                  <a:lnTo>
                    <a:pt x="510" y="229"/>
                  </a:lnTo>
                  <a:lnTo>
                    <a:pt x="517" y="226"/>
                  </a:lnTo>
                  <a:lnTo>
                    <a:pt x="526" y="225"/>
                  </a:lnTo>
                  <a:lnTo>
                    <a:pt x="533" y="223"/>
                  </a:lnTo>
                  <a:lnTo>
                    <a:pt x="542" y="221"/>
                  </a:lnTo>
                  <a:lnTo>
                    <a:pt x="597" y="210"/>
                  </a:lnTo>
                  <a:lnTo>
                    <a:pt x="657" y="197"/>
                  </a:lnTo>
                  <a:lnTo>
                    <a:pt x="715" y="180"/>
                  </a:lnTo>
                  <a:lnTo>
                    <a:pt x="774" y="158"/>
                  </a:lnTo>
                  <a:lnTo>
                    <a:pt x="827" y="129"/>
                  </a:lnTo>
                  <a:lnTo>
                    <a:pt x="878" y="95"/>
                  </a:lnTo>
                  <a:lnTo>
                    <a:pt x="923" y="53"/>
                  </a:lnTo>
                  <a:lnTo>
                    <a:pt x="963" y="4"/>
                  </a:lnTo>
                  <a:lnTo>
                    <a:pt x="967" y="5"/>
                  </a:lnTo>
                  <a:lnTo>
                    <a:pt x="972" y="4"/>
                  </a:lnTo>
                  <a:lnTo>
                    <a:pt x="978" y="0"/>
                  </a:lnTo>
                  <a:lnTo>
                    <a:pt x="985" y="2"/>
                  </a:lnTo>
                  <a:lnTo>
                    <a:pt x="988" y="10"/>
                  </a:lnTo>
                  <a:lnTo>
                    <a:pt x="984" y="19"/>
                  </a:lnTo>
                  <a:lnTo>
                    <a:pt x="979" y="28"/>
                  </a:lnTo>
                  <a:lnTo>
                    <a:pt x="979" y="41"/>
                  </a:lnTo>
                  <a:lnTo>
                    <a:pt x="979" y="34"/>
                  </a:lnTo>
                  <a:lnTo>
                    <a:pt x="970" y="37"/>
                  </a:lnTo>
                  <a:lnTo>
                    <a:pt x="964" y="43"/>
                  </a:lnTo>
                  <a:lnTo>
                    <a:pt x="960" y="51"/>
                  </a:lnTo>
                  <a:lnTo>
                    <a:pt x="958" y="60"/>
                  </a:lnTo>
                  <a:lnTo>
                    <a:pt x="954" y="67"/>
                  </a:lnTo>
                  <a:lnTo>
                    <a:pt x="952" y="76"/>
                  </a:lnTo>
                  <a:lnTo>
                    <a:pt x="947" y="82"/>
                  </a:lnTo>
                  <a:lnTo>
                    <a:pt x="943" y="90"/>
                  </a:lnTo>
                  <a:lnTo>
                    <a:pt x="922" y="105"/>
                  </a:lnTo>
                  <a:lnTo>
                    <a:pt x="902" y="120"/>
                  </a:lnTo>
                  <a:lnTo>
                    <a:pt x="881" y="134"/>
                  </a:lnTo>
                  <a:lnTo>
                    <a:pt x="861" y="148"/>
                  </a:lnTo>
                  <a:lnTo>
                    <a:pt x="838" y="160"/>
                  </a:lnTo>
                  <a:lnTo>
                    <a:pt x="816" y="172"/>
                  </a:lnTo>
                  <a:lnTo>
                    <a:pt x="794" y="184"/>
                  </a:lnTo>
                  <a:lnTo>
                    <a:pt x="771" y="195"/>
                  </a:lnTo>
                  <a:lnTo>
                    <a:pt x="775" y="199"/>
                  </a:lnTo>
                  <a:lnTo>
                    <a:pt x="744" y="209"/>
                  </a:lnTo>
                  <a:lnTo>
                    <a:pt x="718" y="219"/>
                  </a:lnTo>
                  <a:lnTo>
                    <a:pt x="690" y="229"/>
                  </a:lnTo>
                  <a:lnTo>
                    <a:pt x="665" y="239"/>
                  </a:lnTo>
                  <a:lnTo>
                    <a:pt x="639" y="247"/>
                  </a:lnTo>
                  <a:lnTo>
                    <a:pt x="613" y="256"/>
                  </a:lnTo>
                  <a:lnTo>
                    <a:pt x="584" y="262"/>
                  </a:lnTo>
                  <a:lnTo>
                    <a:pt x="554" y="267"/>
                  </a:lnTo>
                  <a:lnTo>
                    <a:pt x="516" y="277"/>
                  </a:lnTo>
                  <a:lnTo>
                    <a:pt x="477" y="282"/>
                  </a:lnTo>
                  <a:lnTo>
                    <a:pt x="437" y="282"/>
                  </a:lnTo>
                  <a:lnTo>
                    <a:pt x="398" y="278"/>
                  </a:lnTo>
                  <a:lnTo>
                    <a:pt x="358" y="268"/>
                  </a:lnTo>
                  <a:lnTo>
                    <a:pt x="319" y="256"/>
                  </a:lnTo>
                  <a:lnTo>
                    <a:pt x="280" y="240"/>
                  </a:lnTo>
                  <a:lnTo>
                    <a:pt x="244" y="224"/>
                  </a:lnTo>
                  <a:lnTo>
                    <a:pt x="224" y="208"/>
                  </a:lnTo>
                  <a:lnTo>
                    <a:pt x="204" y="192"/>
                  </a:lnTo>
                  <a:lnTo>
                    <a:pt x="183" y="178"/>
                  </a:lnTo>
                  <a:lnTo>
                    <a:pt x="162" y="166"/>
                  </a:lnTo>
                  <a:lnTo>
                    <a:pt x="141" y="151"/>
                  </a:lnTo>
                  <a:lnTo>
                    <a:pt x="121" y="137"/>
                  </a:lnTo>
                  <a:lnTo>
                    <a:pt x="102" y="120"/>
                  </a:lnTo>
                  <a:lnTo>
                    <a:pt x="89" y="103"/>
                  </a:lnTo>
                  <a:lnTo>
                    <a:pt x="77" y="108"/>
                  </a:lnTo>
                  <a:lnTo>
                    <a:pt x="67" y="117"/>
                  </a:lnTo>
                  <a:lnTo>
                    <a:pt x="58" y="125"/>
                  </a:lnTo>
                  <a:lnTo>
                    <a:pt x="50" y="137"/>
                  </a:lnTo>
                  <a:lnTo>
                    <a:pt x="40" y="147"/>
                  </a:lnTo>
                  <a:lnTo>
                    <a:pt x="30" y="157"/>
                  </a:lnTo>
                  <a:lnTo>
                    <a:pt x="20" y="166"/>
                  </a:lnTo>
                  <a:lnTo>
                    <a:pt x="11" y="175"/>
                  </a:lnTo>
                  <a:lnTo>
                    <a:pt x="4" y="176"/>
                  </a:lnTo>
                  <a:lnTo>
                    <a:pt x="1" y="173"/>
                  </a:lnTo>
                  <a:lnTo>
                    <a:pt x="0" y="167"/>
                  </a:lnTo>
                  <a:lnTo>
                    <a:pt x="1" y="162"/>
                  </a:lnTo>
                  <a:lnTo>
                    <a:pt x="0" y="149"/>
                  </a:lnTo>
                  <a:lnTo>
                    <a:pt x="3" y="138"/>
                  </a:lnTo>
                  <a:lnTo>
                    <a:pt x="8" y="128"/>
                  </a:lnTo>
                  <a:lnTo>
                    <a:pt x="16" y="119"/>
                  </a:lnTo>
                  <a:lnTo>
                    <a:pt x="24" y="109"/>
                  </a:lnTo>
                  <a:lnTo>
                    <a:pt x="33" y="100"/>
                  </a:lnTo>
                  <a:lnTo>
                    <a:pt x="41" y="91"/>
                  </a:lnTo>
                  <a:lnTo>
                    <a:pt x="50" y="84"/>
                  </a:lnTo>
                  <a:lnTo>
                    <a:pt x="46" y="84"/>
                  </a:lnTo>
                  <a:lnTo>
                    <a:pt x="50"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26" name="Freeform 34"/>
            <p:cNvSpPr>
              <a:spLocks/>
            </p:cNvSpPr>
            <p:nvPr/>
          </p:nvSpPr>
          <p:spPr bwMode="auto">
            <a:xfrm>
              <a:off x="588" y="1101"/>
              <a:ext cx="34" cy="36"/>
            </a:xfrm>
            <a:custGeom>
              <a:avLst/>
              <a:gdLst/>
              <a:ahLst/>
              <a:cxnLst>
                <a:cxn ang="0">
                  <a:pos x="51" y="56"/>
                </a:cxn>
                <a:cxn ang="0">
                  <a:pos x="57" y="55"/>
                </a:cxn>
                <a:cxn ang="0">
                  <a:pos x="63" y="53"/>
                </a:cxn>
                <a:cxn ang="0">
                  <a:pos x="67" y="53"/>
                </a:cxn>
                <a:cxn ang="0">
                  <a:pos x="67" y="62"/>
                </a:cxn>
                <a:cxn ang="0">
                  <a:pos x="61" y="69"/>
                </a:cxn>
                <a:cxn ang="0">
                  <a:pos x="55" y="72"/>
                </a:cxn>
                <a:cxn ang="0">
                  <a:pos x="47" y="74"/>
                </a:cxn>
                <a:cxn ang="0">
                  <a:pos x="41" y="74"/>
                </a:cxn>
                <a:cxn ang="0">
                  <a:pos x="34" y="71"/>
                </a:cxn>
                <a:cxn ang="0">
                  <a:pos x="26" y="69"/>
                </a:cxn>
                <a:cxn ang="0">
                  <a:pos x="20" y="63"/>
                </a:cxn>
                <a:cxn ang="0">
                  <a:pos x="16" y="60"/>
                </a:cxn>
                <a:cxn ang="0">
                  <a:pos x="10" y="50"/>
                </a:cxn>
                <a:cxn ang="0">
                  <a:pos x="4" y="39"/>
                </a:cxn>
                <a:cxn ang="0">
                  <a:pos x="0" y="34"/>
                </a:cxn>
                <a:cxn ang="0">
                  <a:pos x="0" y="29"/>
                </a:cxn>
                <a:cxn ang="0">
                  <a:pos x="0" y="23"/>
                </a:cxn>
                <a:cxn ang="0">
                  <a:pos x="2" y="17"/>
                </a:cxn>
                <a:cxn ang="0">
                  <a:pos x="16" y="0"/>
                </a:cxn>
                <a:cxn ang="0">
                  <a:pos x="20" y="4"/>
                </a:cxn>
                <a:cxn ang="0">
                  <a:pos x="25" y="12"/>
                </a:cxn>
                <a:cxn ang="0">
                  <a:pos x="26" y="19"/>
                </a:cxn>
                <a:cxn ang="0">
                  <a:pos x="30" y="29"/>
                </a:cxn>
                <a:cxn ang="0">
                  <a:pos x="31" y="37"/>
                </a:cxn>
                <a:cxn ang="0">
                  <a:pos x="35" y="45"/>
                </a:cxn>
                <a:cxn ang="0">
                  <a:pos x="41" y="51"/>
                </a:cxn>
                <a:cxn ang="0">
                  <a:pos x="51" y="56"/>
                </a:cxn>
              </a:cxnLst>
              <a:rect l="0" t="0" r="r" b="b"/>
              <a:pathLst>
                <a:path w="67" h="74">
                  <a:moveTo>
                    <a:pt x="51" y="56"/>
                  </a:moveTo>
                  <a:lnTo>
                    <a:pt x="57" y="55"/>
                  </a:lnTo>
                  <a:lnTo>
                    <a:pt x="63" y="53"/>
                  </a:lnTo>
                  <a:lnTo>
                    <a:pt x="67" y="53"/>
                  </a:lnTo>
                  <a:lnTo>
                    <a:pt x="67" y="62"/>
                  </a:lnTo>
                  <a:lnTo>
                    <a:pt x="61" y="69"/>
                  </a:lnTo>
                  <a:lnTo>
                    <a:pt x="55" y="72"/>
                  </a:lnTo>
                  <a:lnTo>
                    <a:pt x="47" y="74"/>
                  </a:lnTo>
                  <a:lnTo>
                    <a:pt x="41" y="74"/>
                  </a:lnTo>
                  <a:lnTo>
                    <a:pt x="34" y="71"/>
                  </a:lnTo>
                  <a:lnTo>
                    <a:pt x="26" y="69"/>
                  </a:lnTo>
                  <a:lnTo>
                    <a:pt x="20" y="63"/>
                  </a:lnTo>
                  <a:lnTo>
                    <a:pt x="16" y="60"/>
                  </a:lnTo>
                  <a:lnTo>
                    <a:pt x="10" y="50"/>
                  </a:lnTo>
                  <a:lnTo>
                    <a:pt x="4" y="39"/>
                  </a:lnTo>
                  <a:lnTo>
                    <a:pt x="0" y="34"/>
                  </a:lnTo>
                  <a:lnTo>
                    <a:pt x="0" y="29"/>
                  </a:lnTo>
                  <a:lnTo>
                    <a:pt x="0" y="23"/>
                  </a:lnTo>
                  <a:lnTo>
                    <a:pt x="2" y="17"/>
                  </a:lnTo>
                  <a:lnTo>
                    <a:pt x="16" y="0"/>
                  </a:lnTo>
                  <a:lnTo>
                    <a:pt x="20" y="4"/>
                  </a:lnTo>
                  <a:lnTo>
                    <a:pt x="25" y="12"/>
                  </a:lnTo>
                  <a:lnTo>
                    <a:pt x="26" y="19"/>
                  </a:lnTo>
                  <a:lnTo>
                    <a:pt x="30" y="29"/>
                  </a:lnTo>
                  <a:lnTo>
                    <a:pt x="31" y="37"/>
                  </a:lnTo>
                  <a:lnTo>
                    <a:pt x="35" y="45"/>
                  </a:lnTo>
                  <a:lnTo>
                    <a:pt x="41" y="51"/>
                  </a:lnTo>
                  <a:lnTo>
                    <a:pt x="51"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25" name="Freeform 33"/>
            <p:cNvSpPr>
              <a:spLocks/>
            </p:cNvSpPr>
            <p:nvPr/>
          </p:nvSpPr>
          <p:spPr bwMode="auto">
            <a:xfrm>
              <a:off x="598" y="1324"/>
              <a:ext cx="720" cy="644"/>
            </a:xfrm>
            <a:custGeom>
              <a:avLst/>
              <a:gdLst/>
              <a:ahLst/>
              <a:cxnLst>
                <a:cxn ang="0">
                  <a:pos x="1421" y="93"/>
                </a:cxn>
                <a:cxn ang="0">
                  <a:pos x="1432" y="127"/>
                </a:cxn>
                <a:cxn ang="0">
                  <a:pos x="1441" y="277"/>
                </a:cxn>
                <a:cxn ang="0">
                  <a:pos x="1375" y="574"/>
                </a:cxn>
                <a:cxn ang="0">
                  <a:pos x="1330" y="680"/>
                </a:cxn>
                <a:cxn ang="0">
                  <a:pos x="1330" y="736"/>
                </a:cxn>
                <a:cxn ang="0">
                  <a:pos x="1282" y="809"/>
                </a:cxn>
                <a:cxn ang="0">
                  <a:pos x="1287" y="870"/>
                </a:cxn>
                <a:cxn ang="0">
                  <a:pos x="1260" y="972"/>
                </a:cxn>
                <a:cxn ang="0">
                  <a:pos x="1155" y="1104"/>
                </a:cxn>
                <a:cxn ang="0">
                  <a:pos x="1111" y="1140"/>
                </a:cxn>
                <a:cxn ang="0">
                  <a:pos x="1056" y="1200"/>
                </a:cxn>
                <a:cxn ang="0">
                  <a:pos x="1006" y="1264"/>
                </a:cxn>
                <a:cxn ang="0">
                  <a:pos x="976" y="1268"/>
                </a:cxn>
                <a:cxn ang="0">
                  <a:pos x="961" y="1248"/>
                </a:cxn>
                <a:cxn ang="0">
                  <a:pos x="941" y="1215"/>
                </a:cxn>
                <a:cxn ang="0">
                  <a:pos x="921" y="1096"/>
                </a:cxn>
                <a:cxn ang="0">
                  <a:pos x="868" y="852"/>
                </a:cxn>
                <a:cxn ang="0">
                  <a:pos x="680" y="623"/>
                </a:cxn>
                <a:cxn ang="0">
                  <a:pos x="448" y="518"/>
                </a:cxn>
                <a:cxn ang="0">
                  <a:pos x="414" y="511"/>
                </a:cxn>
                <a:cxn ang="0">
                  <a:pos x="332" y="474"/>
                </a:cxn>
                <a:cxn ang="0">
                  <a:pos x="210" y="434"/>
                </a:cxn>
                <a:cxn ang="0">
                  <a:pos x="169" y="421"/>
                </a:cxn>
                <a:cxn ang="0">
                  <a:pos x="129" y="405"/>
                </a:cxn>
                <a:cxn ang="0">
                  <a:pos x="83" y="335"/>
                </a:cxn>
                <a:cxn ang="0">
                  <a:pos x="43" y="320"/>
                </a:cxn>
                <a:cxn ang="0">
                  <a:pos x="18" y="312"/>
                </a:cxn>
                <a:cxn ang="0">
                  <a:pos x="11" y="291"/>
                </a:cxn>
                <a:cxn ang="0">
                  <a:pos x="42" y="243"/>
                </a:cxn>
                <a:cxn ang="0">
                  <a:pos x="139" y="218"/>
                </a:cxn>
                <a:cxn ang="0">
                  <a:pos x="198" y="272"/>
                </a:cxn>
                <a:cxn ang="0">
                  <a:pos x="254" y="306"/>
                </a:cxn>
                <a:cxn ang="0">
                  <a:pos x="299" y="319"/>
                </a:cxn>
                <a:cxn ang="0">
                  <a:pos x="362" y="344"/>
                </a:cxn>
                <a:cxn ang="0">
                  <a:pos x="428" y="400"/>
                </a:cxn>
                <a:cxn ang="0">
                  <a:pos x="493" y="448"/>
                </a:cxn>
                <a:cxn ang="0">
                  <a:pos x="539" y="491"/>
                </a:cxn>
                <a:cxn ang="0">
                  <a:pos x="597" y="534"/>
                </a:cxn>
                <a:cxn ang="0">
                  <a:pos x="660" y="573"/>
                </a:cxn>
                <a:cxn ang="0">
                  <a:pos x="733" y="612"/>
                </a:cxn>
                <a:cxn ang="0">
                  <a:pos x="782" y="647"/>
                </a:cxn>
                <a:cxn ang="0">
                  <a:pos x="873" y="732"/>
                </a:cxn>
                <a:cxn ang="0">
                  <a:pos x="941" y="884"/>
                </a:cxn>
                <a:cxn ang="0">
                  <a:pos x="970" y="986"/>
                </a:cxn>
                <a:cxn ang="0">
                  <a:pos x="1061" y="989"/>
                </a:cxn>
                <a:cxn ang="0">
                  <a:pos x="1148" y="842"/>
                </a:cxn>
                <a:cxn ang="0">
                  <a:pos x="1188" y="779"/>
                </a:cxn>
                <a:cxn ang="0">
                  <a:pos x="1197" y="750"/>
                </a:cxn>
                <a:cxn ang="0">
                  <a:pos x="1236" y="654"/>
                </a:cxn>
                <a:cxn ang="0">
                  <a:pos x="1292" y="496"/>
                </a:cxn>
                <a:cxn ang="0">
                  <a:pos x="1325" y="230"/>
                </a:cxn>
                <a:cxn ang="0">
                  <a:pos x="1314" y="105"/>
                </a:cxn>
                <a:cxn ang="0">
                  <a:pos x="1365" y="21"/>
                </a:cxn>
                <a:cxn ang="0">
                  <a:pos x="1381" y="5"/>
                </a:cxn>
                <a:cxn ang="0">
                  <a:pos x="1406" y="32"/>
                </a:cxn>
              </a:cxnLst>
              <a:rect l="0" t="0" r="r" b="b"/>
              <a:pathLst>
                <a:path w="1441" h="1288">
                  <a:moveTo>
                    <a:pt x="1413" y="66"/>
                  </a:moveTo>
                  <a:lnTo>
                    <a:pt x="1418" y="67"/>
                  </a:lnTo>
                  <a:lnTo>
                    <a:pt x="1422" y="74"/>
                  </a:lnTo>
                  <a:lnTo>
                    <a:pt x="1423" y="83"/>
                  </a:lnTo>
                  <a:lnTo>
                    <a:pt x="1421" y="93"/>
                  </a:lnTo>
                  <a:lnTo>
                    <a:pt x="1422" y="96"/>
                  </a:lnTo>
                  <a:lnTo>
                    <a:pt x="1426" y="104"/>
                  </a:lnTo>
                  <a:lnTo>
                    <a:pt x="1428" y="110"/>
                  </a:lnTo>
                  <a:lnTo>
                    <a:pt x="1431" y="119"/>
                  </a:lnTo>
                  <a:lnTo>
                    <a:pt x="1432" y="127"/>
                  </a:lnTo>
                  <a:lnTo>
                    <a:pt x="1433" y="137"/>
                  </a:lnTo>
                  <a:lnTo>
                    <a:pt x="1433" y="144"/>
                  </a:lnTo>
                  <a:lnTo>
                    <a:pt x="1433" y="155"/>
                  </a:lnTo>
                  <a:lnTo>
                    <a:pt x="1441" y="215"/>
                  </a:lnTo>
                  <a:lnTo>
                    <a:pt x="1441" y="277"/>
                  </a:lnTo>
                  <a:lnTo>
                    <a:pt x="1434" y="337"/>
                  </a:lnTo>
                  <a:lnTo>
                    <a:pt x="1426" y="396"/>
                  </a:lnTo>
                  <a:lnTo>
                    <a:pt x="1411" y="454"/>
                  </a:lnTo>
                  <a:lnTo>
                    <a:pt x="1393" y="515"/>
                  </a:lnTo>
                  <a:lnTo>
                    <a:pt x="1375" y="574"/>
                  </a:lnTo>
                  <a:lnTo>
                    <a:pt x="1356" y="637"/>
                  </a:lnTo>
                  <a:lnTo>
                    <a:pt x="1350" y="647"/>
                  </a:lnTo>
                  <a:lnTo>
                    <a:pt x="1344" y="659"/>
                  </a:lnTo>
                  <a:lnTo>
                    <a:pt x="1336" y="669"/>
                  </a:lnTo>
                  <a:lnTo>
                    <a:pt x="1330" y="680"/>
                  </a:lnTo>
                  <a:lnTo>
                    <a:pt x="1325" y="689"/>
                  </a:lnTo>
                  <a:lnTo>
                    <a:pt x="1325" y="699"/>
                  </a:lnTo>
                  <a:lnTo>
                    <a:pt x="1330" y="711"/>
                  </a:lnTo>
                  <a:lnTo>
                    <a:pt x="1342" y="723"/>
                  </a:lnTo>
                  <a:lnTo>
                    <a:pt x="1330" y="736"/>
                  </a:lnTo>
                  <a:lnTo>
                    <a:pt x="1319" y="750"/>
                  </a:lnTo>
                  <a:lnTo>
                    <a:pt x="1305" y="762"/>
                  </a:lnTo>
                  <a:lnTo>
                    <a:pt x="1295" y="778"/>
                  </a:lnTo>
                  <a:lnTo>
                    <a:pt x="1286" y="793"/>
                  </a:lnTo>
                  <a:lnTo>
                    <a:pt x="1282" y="809"/>
                  </a:lnTo>
                  <a:lnTo>
                    <a:pt x="1282" y="826"/>
                  </a:lnTo>
                  <a:lnTo>
                    <a:pt x="1291" y="844"/>
                  </a:lnTo>
                  <a:lnTo>
                    <a:pt x="1295" y="852"/>
                  </a:lnTo>
                  <a:lnTo>
                    <a:pt x="1292" y="861"/>
                  </a:lnTo>
                  <a:lnTo>
                    <a:pt x="1287" y="870"/>
                  </a:lnTo>
                  <a:lnTo>
                    <a:pt x="1287" y="880"/>
                  </a:lnTo>
                  <a:lnTo>
                    <a:pt x="1284" y="880"/>
                  </a:lnTo>
                  <a:lnTo>
                    <a:pt x="1281" y="911"/>
                  </a:lnTo>
                  <a:lnTo>
                    <a:pt x="1274" y="943"/>
                  </a:lnTo>
                  <a:lnTo>
                    <a:pt x="1260" y="972"/>
                  </a:lnTo>
                  <a:lnTo>
                    <a:pt x="1244" y="1002"/>
                  </a:lnTo>
                  <a:lnTo>
                    <a:pt x="1221" y="1029"/>
                  </a:lnTo>
                  <a:lnTo>
                    <a:pt x="1200" y="1057"/>
                  </a:lnTo>
                  <a:lnTo>
                    <a:pt x="1177" y="1081"/>
                  </a:lnTo>
                  <a:lnTo>
                    <a:pt x="1155" y="1104"/>
                  </a:lnTo>
                  <a:lnTo>
                    <a:pt x="1152" y="1100"/>
                  </a:lnTo>
                  <a:lnTo>
                    <a:pt x="1142" y="1110"/>
                  </a:lnTo>
                  <a:lnTo>
                    <a:pt x="1133" y="1120"/>
                  </a:lnTo>
                  <a:lnTo>
                    <a:pt x="1122" y="1129"/>
                  </a:lnTo>
                  <a:lnTo>
                    <a:pt x="1111" y="1140"/>
                  </a:lnTo>
                  <a:lnTo>
                    <a:pt x="1099" y="1150"/>
                  </a:lnTo>
                  <a:lnTo>
                    <a:pt x="1088" y="1162"/>
                  </a:lnTo>
                  <a:lnTo>
                    <a:pt x="1078" y="1174"/>
                  </a:lnTo>
                  <a:lnTo>
                    <a:pt x="1071" y="1189"/>
                  </a:lnTo>
                  <a:lnTo>
                    <a:pt x="1056" y="1200"/>
                  </a:lnTo>
                  <a:lnTo>
                    <a:pt x="1045" y="1211"/>
                  </a:lnTo>
                  <a:lnTo>
                    <a:pt x="1033" y="1224"/>
                  </a:lnTo>
                  <a:lnTo>
                    <a:pt x="1025" y="1237"/>
                  </a:lnTo>
                  <a:lnTo>
                    <a:pt x="1015" y="1250"/>
                  </a:lnTo>
                  <a:lnTo>
                    <a:pt x="1006" y="1264"/>
                  </a:lnTo>
                  <a:lnTo>
                    <a:pt x="997" y="1275"/>
                  </a:lnTo>
                  <a:lnTo>
                    <a:pt x="990" y="1288"/>
                  </a:lnTo>
                  <a:lnTo>
                    <a:pt x="981" y="1280"/>
                  </a:lnTo>
                  <a:lnTo>
                    <a:pt x="977" y="1274"/>
                  </a:lnTo>
                  <a:lnTo>
                    <a:pt x="976" y="1268"/>
                  </a:lnTo>
                  <a:lnTo>
                    <a:pt x="976" y="1261"/>
                  </a:lnTo>
                  <a:lnTo>
                    <a:pt x="975" y="1255"/>
                  </a:lnTo>
                  <a:lnTo>
                    <a:pt x="974" y="1251"/>
                  </a:lnTo>
                  <a:lnTo>
                    <a:pt x="969" y="1248"/>
                  </a:lnTo>
                  <a:lnTo>
                    <a:pt x="961" y="1248"/>
                  </a:lnTo>
                  <a:lnTo>
                    <a:pt x="954" y="1241"/>
                  </a:lnTo>
                  <a:lnTo>
                    <a:pt x="950" y="1236"/>
                  </a:lnTo>
                  <a:lnTo>
                    <a:pt x="946" y="1229"/>
                  </a:lnTo>
                  <a:lnTo>
                    <a:pt x="945" y="1222"/>
                  </a:lnTo>
                  <a:lnTo>
                    <a:pt x="941" y="1215"/>
                  </a:lnTo>
                  <a:lnTo>
                    <a:pt x="941" y="1207"/>
                  </a:lnTo>
                  <a:lnTo>
                    <a:pt x="941" y="1200"/>
                  </a:lnTo>
                  <a:lnTo>
                    <a:pt x="941" y="1192"/>
                  </a:lnTo>
                  <a:lnTo>
                    <a:pt x="929" y="1144"/>
                  </a:lnTo>
                  <a:lnTo>
                    <a:pt x="921" y="1096"/>
                  </a:lnTo>
                  <a:lnTo>
                    <a:pt x="916" y="1044"/>
                  </a:lnTo>
                  <a:lnTo>
                    <a:pt x="911" y="995"/>
                  </a:lnTo>
                  <a:lnTo>
                    <a:pt x="901" y="943"/>
                  </a:lnTo>
                  <a:lnTo>
                    <a:pt x="889" y="896"/>
                  </a:lnTo>
                  <a:lnTo>
                    <a:pt x="868" y="852"/>
                  </a:lnTo>
                  <a:lnTo>
                    <a:pt x="838" y="814"/>
                  </a:lnTo>
                  <a:lnTo>
                    <a:pt x="812" y="754"/>
                  </a:lnTo>
                  <a:lnTo>
                    <a:pt x="776" y="703"/>
                  </a:lnTo>
                  <a:lnTo>
                    <a:pt x="731" y="659"/>
                  </a:lnTo>
                  <a:lnTo>
                    <a:pt x="680" y="623"/>
                  </a:lnTo>
                  <a:lnTo>
                    <a:pt x="624" y="592"/>
                  </a:lnTo>
                  <a:lnTo>
                    <a:pt x="566" y="565"/>
                  </a:lnTo>
                  <a:lnTo>
                    <a:pt x="508" y="541"/>
                  </a:lnTo>
                  <a:lnTo>
                    <a:pt x="453" y="522"/>
                  </a:lnTo>
                  <a:lnTo>
                    <a:pt x="448" y="518"/>
                  </a:lnTo>
                  <a:lnTo>
                    <a:pt x="442" y="516"/>
                  </a:lnTo>
                  <a:lnTo>
                    <a:pt x="436" y="513"/>
                  </a:lnTo>
                  <a:lnTo>
                    <a:pt x="429" y="513"/>
                  </a:lnTo>
                  <a:lnTo>
                    <a:pt x="422" y="512"/>
                  </a:lnTo>
                  <a:lnTo>
                    <a:pt x="414" y="511"/>
                  </a:lnTo>
                  <a:lnTo>
                    <a:pt x="408" y="508"/>
                  </a:lnTo>
                  <a:lnTo>
                    <a:pt x="404" y="506"/>
                  </a:lnTo>
                  <a:lnTo>
                    <a:pt x="381" y="493"/>
                  </a:lnTo>
                  <a:lnTo>
                    <a:pt x="357" y="484"/>
                  </a:lnTo>
                  <a:lnTo>
                    <a:pt x="332" y="474"/>
                  </a:lnTo>
                  <a:lnTo>
                    <a:pt x="307" y="467"/>
                  </a:lnTo>
                  <a:lnTo>
                    <a:pt x="281" y="458"/>
                  </a:lnTo>
                  <a:lnTo>
                    <a:pt x="256" y="450"/>
                  </a:lnTo>
                  <a:lnTo>
                    <a:pt x="231" y="441"/>
                  </a:lnTo>
                  <a:lnTo>
                    <a:pt x="210" y="434"/>
                  </a:lnTo>
                  <a:lnTo>
                    <a:pt x="203" y="433"/>
                  </a:lnTo>
                  <a:lnTo>
                    <a:pt x="195" y="431"/>
                  </a:lnTo>
                  <a:lnTo>
                    <a:pt x="188" y="429"/>
                  </a:lnTo>
                  <a:lnTo>
                    <a:pt x="181" y="427"/>
                  </a:lnTo>
                  <a:lnTo>
                    <a:pt x="169" y="421"/>
                  </a:lnTo>
                  <a:lnTo>
                    <a:pt x="158" y="411"/>
                  </a:lnTo>
                  <a:lnTo>
                    <a:pt x="154" y="414"/>
                  </a:lnTo>
                  <a:lnTo>
                    <a:pt x="155" y="421"/>
                  </a:lnTo>
                  <a:lnTo>
                    <a:pt x="140" y="415"/>
                  </a:lnTo>
                  <a:lnTo>
                    <a:pt x="129" y="405"/>
                  </a:lnTo>
                  <a:lnTo>
                    <a:pt x="120" y="391"/>
                  </a:lnTo>
                  <a:lnTo>
                    <a:pt x="113" y="377"/>
                  </a:lnTo>
                  <a:lnTo>
                    <a:pt x="104" y="361"/>
                  </a:lnTo>
                  <a:lnTo>
                    <a:pt x="96" y="347"/>
                  </a:lnTo>
                  <a:lnTo>
                    <a:pt x="83" y="335"/>
                  </a:lnTo>
                  <a:lnTo>
                    <a:pt x="68" y="329"/>
                  </a:lnTo>
                  <a:lnTo>
                    <a:pt x="62" y="325"/>
                  </a:lnTo>
                  <a:lnTo>
                    <a:pt x="56" y="324"/>
                  </a:lnTo>
                  <a:lnTo>
                    <a:pt x="49" y="321"/>
                  </a:lnTo>
                  <a:lnTo>
                    <a:pt x="43" y="320"/>
                  </a:lnTo>
                  <a:lnTo>
                    <a:pt x="36" y="318"/>
                  </a:lnTo>
                  <a:lnTo>
                    <a:pt x="30" y="316"/>
                  </a:lnTo>
                  <a:lnTo>
                    <a:pt x="22" y="316"/>
                  </a:lnTo>
                  <a:lnTo>
                    <a:pt x="16" y="316"/>
                  </a:lnTo>
                  <a:lnTo>
                    <a:pt x="18" y="312"/>
                  </a:lnTo>
                  <a:lnTo>
                    <a:pt x="22" y="310"/>
                  </a:lnTo>
                  <a:lnTo>
                    <a:pt x="23" y="306"/>
                  </a:lnTo>
                  <a:lnTo>
                    <a:pt x="22" y="302"/>
                  </a:lnTo>
                  <a:lnTo>
                    <a:pt x="15" y="299"/>
                  </a:lnTo>
                  <a:lnTo>
                    <a:pt x="11" y="291"/>
                  </a:lnTo>
                  <a:lnTo>
                    <a:pt x="6" y="281"/>
                  </a:lnTo>
                  <a:lnTo>
                    <a:pt x="0" y="273"/>
                  </a:lnTo>
                  <a:lnTo>
                    <a:pt x="12" y="266"/>
                  </a:lnTo>
                  <a:lnTo>
                    <a:pt x="27" y="256"/>
                  </a:lnTo>
                  <a:lnTo>
                    <a:pt x="42" y="243"/>
                  </a:lnTo>
                  <a:lnTo>
                    <a:pt x="61" y="232"/>
                  </a:lnTo>
                  <a:lnTo>
                    <a:pt x="77" y="220"/>
                  </a:lnTo>
                  <a:lnTo>
                    <a:pt x="97" y="213"/>
                  </a:lnTo>
                  <a:lnTo>
                    <a:pt x="117" y="211"/>
                  </a:lnTo>
                  <a:lnTo>
                    <a:pt x="139" y="218"/>
                  </a:lnTo>
                  <a:lnTo>
                    <a:pt x="150" y="227"/>
                  </a:lnTo>
                  <a:lnTo>
                    <a:pt x="163" y="238"/>
                  </a:lnTo>
                  <a:lnTo>
                    <a:pt x="174" y="249"/>
                  </a:lnTo>
                  <a:lnTo>
                    <a:pt x="186" y="262"/>
                  </a:lnTo>
                  <a:lnTo>
                    <a:pt x="198" y="272"/>
                  </a:lnTo>
                  <a:lnTo>
                    <a:pt x="213" y="282"/>
                  </a:lnTo>
                  <a:lnTo>
                    <a:pt x="226" y="290"/>
                  </a:lnTo>
                  <a:lnTo>
                    <a:pt x="243" y="296"/>
                  </a:lnTo>
                  <a:lnTo>
                    <a:pt x="246" y="301"/>
                  </a:lnTo>
                  <a:lnTo>
                    <a:pt x="254" y="306"/>
                  </a:lnTo>
                  <a:lnTo>
                    <a:pt x="261" y="307"/>
                  </a:lnTo>
                  <a:lnTo>
                    <a:pt x="272" y="310"/>
                  </a:lnTo>
                  <a:lnTo>
                    <a:pt x="281" y="310"/>
                  </a:lnTo>
                  <a:lnTo>
                    <a:pt x="291" y="314"/>
                  </a:lnTo>
                  <a:lnTo>
                    <a:pt x="299" y="319"/>
                  </a:lnTo>
                  <a:lnTo>
                    <a:pt x="307" y="329"/>
                  </a:lnTo>
                  <a:lnTo>
                    <a:pt x="317" y="328"/>
                  </a:lnTo>
                  <a:lnTo>
                    <a:pt x="331" y="330"/>
                  </a:lnTo>
                  <a:lnTo>
                    <a:pt x="346" y="335"/>
                  </a:lnTo>
                  <a:lnTo>
                    <a:pt x="362" y="344"/>
                  </a:lnTo>
                  <a:lnTo>
                    <a:pt x="376" y="353"/>
                  </a:lnTo>
                  <a:lnTo>
                    <a:pt x="391" y="366"/>
                  </a:lnTo>
                  <a:lnTo>
                    <a:pt x="403" y="377"/>
                  </a:lnTo>
                  <a:lnTo>
                    <a:pt x="414" y="391"/>
                  </a:lnTo>
                  <a:lnTo>
                    <a:pt x="428" y="400"/>
                  </a:lnTo>
                  <a:lnTo>
                    <a:pt x="442" y="409"/>
                  </a:lnTo>
                  <a:lnTo>
                    <a:pt x="455" y="417"/>
                  </a:lnTo>
                  <a:lnTo>
                    <a:pt x="469" y="427"/>
                  </a:lnTo>
                  <a:lnTo>
                    <a:pt x="480" y="436"/>
                  </a:lnTo>
                  <a:lnTo>
                    <a:pt x="493" y="448"/>
                  </a:lnTo>
                  <a:lnTo>
                    <a:pt x="504" y="460"/>
                  </a:lnTo>
                  <a:lnTo>
                    <a:pt x="514" y="477"/>
                  </a:lnTo>
                  <a:lnTo>
                    <a:pt x="518" y="473"/>
                  </a:lnTo>
                  <a:lnTo>
                    <a:pt x="528" y="482"/>
                  </a:lnTo>
                  <a:lnTo>
                    <a:pt x="539" y="491"/>
                  </a:lnTo>
                  <a:lnTo>
                    <a:pt x="551" y="500"/>
                  </a:lnTo>
                  <a:lnTo>
                    <a:pt x="564" y="508"/>
                  </a:lnTo>
                  <a:lnTo>
                    <a:pt x="575" y="516"/>
                  </a:lnTo>
                  <a:lnTo>
                    <a:pt x="586" y="525"/>
                  </a:lnTo>
                  <a:lnTo>
                    <a:pt x="597" y="534"/>
                  </a:lnTo>
                  <a:lnTo>
                    <a:pt x="609" y="542"/>
                  </a:lnTo>
                  <a:lnTo>
                    <a:pt x="619" y="546"/>
                  </a:lnTo>
                  <a:lnTo>
                    <a:pt x="630" y="554"/>
                  </a:lnTo>
                  <a:lnTo>
                    <a:pt x="644" y="561"/>
                  </a:lnTo>
                  <a:lnTo>
                    <a:pt x="660" y="573"/>
                  </a:lnTo>
                  <a:lnTo>
                    <a:pt x="675" y="582"/>
                  </a:lnTo>
                  <a:lnTo>
                    <a:pt x="691" y="592"/>
                  </a:lnTo>
                  <a:lnTo>
                    <a:pt x="707" y="599"/>
                  </a:lnTo>
                  <a:lnTo>
                    <a:pt x="725" y="608"/>
                  </a:lnTo>
                  <a:lnTo>
                    <a:pt x="733" y="612"/>
                  </a:lnTo>
                  <a:lnTo>
                    <a:pt x="743" y="620"/>
                  </a:lnTo>
                  <a:lnTo>
                    <a:pt x="753" y="627"/>
                  </a:lnTo>
                  <a:lnTo>
                    <a:pt x="763" y="635"/>
                  </a:lnTo>
                  <a:lnTo>
                    <a:pt x="772" y="641"/>
                  </a:lnTo>
                  <a:lnTo>
                    <a:pt x="782" y="647"/>
                  </a:lnTo>
                  <a:lnTo>
                    <a:pt x="793" y="652"/>
                  </a:lnTo>
                  <a:lnTo>
                    <a:pt x="805" y="657"/>
                  </a:lnTo>
                  <a:lnTo>
                    <a:pt x="827" y="681"/>
                  </a:lnTo>
                  <a:lnTo>
                    <a:pt x="850" y="707"/>
                  </a:lnTo>
                  <a:lnTo>
                    <a:pt x="873" y="732"/>
                  </a:lnTo>
                  <a:lnTo>
                    <a:pt x="895" y="759"/>
                  </a:lnTo>
                  <a:lnTo>
                    <a:pt x="914" y="785"/>
                  </a:lnTo>
                  <a:lnTo>
                    <a:pt x="929" y="815"/>
                  </a:lnTo>
                  <a:lnTo>
                    <a:pt x="939" y="847"/>
                  </a:lnTo>
                  <a:lnTo>
                    <a:pt x="941" y="884"/>
                  </a:lnTo>
                  <a:lnTo>
                    <a:pt x="951" y="898"/>
                  </a:lnTo>
                  <a:lnTo>
                    <a:pt x="957" y="918"/>
                  </a:lnTo>
                  <a:lnTo>
                    <a:pt x="961" y="941"/>
                  </a:lnTo>
                  <a:lnTo>
                    <a:pt x="965" y="965"/>
                  </a:lnTo>
                  <a:lnTo>
                    <a:pt x="970" y="986"/>
                  </a:lnTo>
                  <a:lnTo>
                    <a:pt x="979" y="1006"/>
                  </a:lnTo>
                  <a:lnTo>
                    <a:pt x="994" y="1020"/>
                  </a:lnTo>
                  <a:lnTo>
                    <a:pt x="1018" y="1028"/>
                  </a:lnTo>
                  <a:lnTo>
                    <a:pt x="1041" y="1010"/>
                  </a:lnTo>
                  <a:lnTo>
                    <a:pt x="1061" y="989"/>
                  </a:lnTo>
                  <a:lnTo>
                    <a:pt x="1078" y="963"/>
                  </a:lnTo>
                  <a:lnTo>
                    <a:pt x="1097" y="934"/>
                  </a:lnTo>
                  <a:lnTo>
                    <a:pt x="1113" y="903"/>
                  </a:lnTo>
                  <a:lnTo>
                    <a:pt x="1131" y="872"/>
                  </a:lnTo>
                  <a:lnTo>
                    <a:pt x="1148" y="842"/>
                  </a:lnTo>
                  <a:lnTo>
                    <a:pt x="1168" y="814"/>
                  </a:lnTo>
                  <a:lnTo>
                    <a:pt x="1169" y="805"/>
                  </a:lnTo>
                  <a:lnTo>
                    <a:pt x="1173" y="796"/>
                  </a:lnTo>
                  <a:lnTo>
                    <a:pt x="1178" y="785"/>
                  </a:lnTo>
                  <a:lnTo>
                    <a:pt x="1188" y="779"/>
                  </a:lnTo>
                  <a:lnTo>
                    <a:pt x="1182" y="772"/>
                  </a:lnTo>
                  <a:lnTo>
                    <a:pt x="1185" y="765"/>
                  </a:lnTo>
                  <a:lnTo>
                    <a:pt x="1190" y="755"/>
                  </a:lnTo>
                  <a:lnTo>
                    <a:pt x="1194" y="750"/>
                  </a:lnTo>
                  <a:lnTo>
                    <a:pt x="1197" y="750"/>
                  </a:lnTo>
                  <a:lnTo>
                    <a:pt x="1200" y="731"/>
                  </a:lnTo>
                  <a:lnTo>
                    <a:pt x="1208" y="713"/>
                  </a:lnTo>
                  <a:lnTo>
                    <a:pt x="1216" y="694"/>
                  </a:lnTo>
                  <a:lnTo>
                    <a:pt x="1228" y="675"/>
                  </a:lnTo>
                  <a:lnTo>
                    <a:pt x="1236" y="654"/>
                  </a:lnTo>
                  <a:lnTo>
                    <a:pt x="1246" y="633"/>
                  </a:lnTo>
                  <a:lnTo>
                    <a:pt x="1254" y="612"/>
                  </a:lnTo>
                  <a:lnTo>
                    <a:pt x="1259" y="592"/>
                  </a:lnTo>
                  <a:lnTo>
                    <a:pt x="1278" y="544"/>
                  </a:lnTo>
                  <a:lnTo>
                    <a:pt x="1292" y="496"/>
                  </a:lnTo>
                  <a:lnTo>
                    <a:pt x="1304" y="444"/>
                  </a:lnTo>
                  <a:lnTo>
                    <a:pt x="1311" y="392"/>
                  </a:lnTo>
                  <a:lnTo>
                    <a:pt x="1315" y="338"/>
                  </a:lnTo>
                  <a:lnTo>
                    <a:pt x="1320" y="285"/>
                  </a:lnTo>
                  <a:lnTo>
                    <a:pt x="1325" y="230"/>
                  </a:lnTo>
                  <a:lnTo>
                    <a:pt x="1330" y="179"/>
                  </a:lnTo>
                  <a:lnTo>
                    <a:pt x="1331" y="160"/>
                  </a:lnTo>
                  <a:lnTo>
                    <a:pt x="1329" y="141"/>
                  </a:lnTo>
                  <a:lnTo>
                    <a:pt x="1321" y="123"/>
                  </a:lnTo>
                  <a:lnTo>
                    <a:pt x="1314" y="105"/>
                  </a:lnTo>
                  <a:lnTo>
                    <a:pt x="1307" y="86"/>
                  </a:lnTo>
                  <a:lnTo>
                    <a:pt x="1307" y="70"/>
                  </a:lnTo>
                  <a:lnTo>
                    <a:pt x="1316" y="55"/>
                  </a:lnTo>
                  <a:lnTo>
                    <a:pt x="1336" y="40"/>
                  </a:lnTo>
                  <a:lnTo>
                    <a:pt x="1365" y="21"/>
                  </a:lnTo>
                  <a:lnTo>
                    <a:pt x="1366" y="22"/>
                  </a:lnTo>
                  <a:lnTo>
                    <a:pt x="1368" y="27"/>
                  </a:lnTo>
                  <a:lnTo>
                    <a:pt x="1370" y="17"/>
                  </a:lnTo>
                  <a:lnTo>
                    <a:pt x="1375" y="10"/>
                  </a:lnTo>
                  <a:lnTo>
                    <a:pt x="1381" y="5"/>
                  </a:lnTo>
                  <a:lnTo>
                    <a:pt x="1388" y="0"/>
                  </a:lnTo>
                  <a:lnTo>
                    <a:pt x="1388" y="9"/>
                  </a:lnTo>
                  <a:lnTo>
                    <a:pt x="1392" y="18"/>
                  </a:lnTo>
                  <a:lnTo>
                    <a:pt x="1398" y="24"/>
                  </a:lnTo>
                  <a:lnTo>
                    <a:pt x="1406" y="32"/>
                  </a:lnTo>
                  <a:lnTo>
                    <a:pt x="1412" y="38"/>
                  </a:lnTo>
                  <a:lnTo>
                    <a:pt x="1417" y="46"/>
                  </a:lnTo>
                  <a:lnTo>
                    <a:pt x="1417" y="53"/>
                  </a:lnTo>
                  <a:lnTo>
                    <a:pt x="1413" y="66"/>
                  </a:lnTo>
                  <a:close/>
                </a:path>
              </a:pathLst>
            </a:custGeom>
            <a:solidFill>
              <a:srgbClr val="F7DF6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24" name="Freeform 32"/>
            <p:cNvSpPr>
              <a:spLocks/>
            </p:cNvSpPr>
            <p:nvPr/>
          </p:nvSpPr>
          <p:spPr bwMode="auto">
            <a:xfrm>
              <a:off x="1298" y="1326"/>
              <a:ext cx="86" cy="305"/>
            </a:xfrm>
            <a:custGeom>
              <a:avLst/>
              <a:gdLst/>
              <a:ahLst/>
              <a:cxnLst>
                <a:cxn ang="0">
                  <a:pos x="170" y="199"/>
                </a:cxn>
                <a:cxn ang="0">
                  <a:pos x="167" y="268"/>
                </a:cxn>
                <a:cxn ang="0">
                  <a:pos x="153" y="336"/>
                </a:cxn>
                <a:cxn ang="0">
                  <a:pos x="131" y="403"/>
                </a:cxn>
                <a:cxn ang="0">
                  <a:pos x="111" y="451"/>
                </a:cxn>
                <a:cxn ang="0">
                  <a:pos x="106" y="489"/>
                </a:cxn>
                <a:cxn ang="0">
                  <a:pos x="98" y="525"/>
                </a:cxn>
                <a:cxn ang="0">
                  <a:pos x="77" y="547"/>
                </a:cxn>
                <a:cxn ang="0">
                  <a:pos x="52" y="562"/>
                </a:cxn>
                <a:cxn ang="0">
                  <a:pos x="37" y="576"/>
                </a:cxn>
                <a:cxn ang="0">
                  <a:pos x="20" y="585"/>
                </a:cxn>
                <a:cxn ang="0">
                  <a:pos x="5" y="598"/>
                </a:cxn>
                <a:cxn ang="0">
                  <a:pos x="7" y="589"/>
                </a:cxn>
                <a:cxn ang="0">
                  <a:pos x="22" y="542"/>
                </a:cxn>
                <a:cxn ang="0">
                  <a:pos x="36" y="492"/>
                </a:cxn>
                <a:cxn ang="0">
                  <a:pos x="51" y="440"/>
                </a:cxn>
                <a:cxn ang="0">
                  <a:pos x="66" y="389"/>
                </a:cxn>
                <a:cxn ang="0">
                  <a:pos x="72" y="338"/>
                </a:cxn>
                <a:cxn ang="0">
                  <a:pos x="73" y="287"/>
                </a:cxn>
                <a:cxn ang="0">
                  <a:pos x="73" y="233"/>
                </a:cxn>
                <a:cxn ang="0">
                  <a:pos x="71" y="195"/>
                </a:cxn>
                <a:cxn ang="0">
                  <a:pos x="65" y="178"/>
                </a:cxn>
                <a:cxn ang="0">
                  <a:pos x="62" y="158"/>
                </a:cxn>
                <a:cxn ang="0">
                  <a:pos x="60" y="137"/>
                </a:cxn>
                <a:cxn ang="0">
                  <a:pos x="56" y="116"/>
                </a:cxn>
                <a:cxn ang="0">
                  <a:pos x="51" y="94"/>
                </a:cxn>
                <a:cxn ang="0">
                  <a:pos x="45" y="72"/>
                </a:cxn>
                <a:cxn ang="0">
                  <a:pos x="45" y="49"/>
                </a:cxn>
                <a:cxn ang="0">
                  <a:pos x="57" y="34"/>
                </a:cxn>
                <a:cxn ang="0">
                  <a:pos x="75" y="25"/>
                </a:cxn>
                <a:cxn ang="0">
                  <a:pos x="91" y="14"/>
                </a:cxn>
                <a:cxn ang="0">
                  <a:pos x="107" y="4"/>
                </a:cxn>
                <a:cxn ang="0">
                  <a:pos x="128" y="18"/>
                </a:cxn>
                <a:cxn ang="0">
                  <a:pos x="146" y="60"/>
                </a:cxn>
                <a:cxn ang="0">
                  <a:pos x="157" y="103"/>
                </a:cxn>
                <a:cxn ang="0">
                  <a:pos x="164" y="144"/>
                </a:cxn>
              </a:cxnLst>
              <a:rect l="0" t="0" r="r" b="b"/>
              <a:pathLst>
                <a:path w="170" h="611">
                  <a:moveTo>
                    <a:pt x="168" y="164"/>
                  </a:moveTo>
                  <a:lnTo>
                    <a:pt x="170" y="199"/>
                  </a:lnTo>
                  <a:lnTo>
                    <a:pt x="170" y="234"/>
                  </a:lnTo>
                  <a:lnTo>
                    <a:pt x="167" y="268"/>
                  </a:lnTo>
                  <a:lnTo>
                    <a:pt x="162" y="303"/>
                  </a:lnTo>
                  <a:lnTo>
                    <a:pt x="153" y="336"/>
                  </a:lnTo>
                  <a:lnTo>
                    <a:pt x="143" y="370"/>
                  </a:lnTo>
                  <a:lnTo>
                    <a:pt x="131" y="403"/>
                  </a:lnTo>
                  <a:lnTo>
                    <a:pt x="117" y="436"/>
                  </a:lnTo>
                  <a:lnTo>
                    <a:pt x="111" y="451"/>
                  </a:lnTo>
                  <a:lnTo>
                    <a:pt x="108" y="470"/>
                  </a:lnTo>
                  <a:lnTo>
                    <a:pt x="106" y="489"/>
                  </a:lnTo>
                  <a:lnTo>
                    <a:pt x="104" y="508"/>
                  </a:lnTo>
                  <a:lnTo>
                    <a:pt x="98" y="525"/>
                  </a:lnTo>
                  <a:lnTo>
                    <a:pt x="91" y="538"/>
                  </a:lnTo>
                  <a:lnTo>
                    <a:pt x="77" y="547"/>
                  </a:lnTo>
                  <a:lnTo>
                    <a:pt x="58" y="551"/>
                  </a:lnTo>
                  <a:lnTo>
                    <a:pt x="52" y="562"/>
                  </a:lnTo>
                  <a:lnTo>
                    <a:pt x="46" y="571"/>
                  </a:lnTo>
                  <a:lnTo>
                    <a:pt x="37" y="576"/>
                  </a:lnTo>
                  <a:lnTo>
                    <a:pt x="30" y="581"/>
                  </a:lnTo>
                  <a:lnTo>
                    <a:pt x="20" y="585"/>
                  </a:lnTo>
                  <a:lnTo>
                    <a:pt x="12" y="590"/>
                  </a:lnTo>
                  <a:lnTo>
                    <a:pt x="5" y="598"/>
                  </a:lnTo>
                  <a:lnTo>
                    <a:pt x="0" y="611"/>
                  </a:lnTo>
                  <a:lnTo>
                    <a:pt x="7" y="589"/>
                  </a:lnTo>
                  <a:lnTo>
                    <a:pt x="15" y="568"/>
                  </a:lnTo>
                  <a:lnTo>
                    <a:pt x="22" y="542"/>
                  </a:lnTo>
                  <a:lnTo>
                    <a:pt x="30" y="518"/>
                  </a:lnTo>
                  <a:lnTo>
                    <a:pt x="36" y="492"/>
                  </a:lnTo>
                  <a:lnTo>
                    <a:pt x="43" y="465"/>
                  </a:lnTo>
                  <a:lnTo>
                    <a:pt x="51" y="440"/>
                  </a:lnTo>
                  <a:lnTo>
                    <a:pt x="58" y="417"/>
                  </a:lnTo>
                  <a:lnTo>
                    <a:pt x="66" y="389"/>
                  </a:lnTo>
                  <a:lnTo>
                    <a:pt x="70" y="364"/>
                  </a:lnTo>
                  <a:lnTo>
                    <a:pt x="72" y="338"/>
                  </a:lnTo>
                  <a:lnTo>
                    <a:pt x="73" y="314"/>
                  </a:lnTo>
                  <a:lnTo>
                    <a:pt x="73" y="287"/>
                  </a:lnTo>
                  <a:lnTo>
                    <a:pt x="73" y="260"/>
                  </a:lnTo>
                  <a:lnTo>
                    <a:pt x="73" y="233"/>
                  </a:lnTo>
                  <a:lnTo>
                    <a:pt x="77" y="204"/>
                  </a:lnTo>
                  <a:lnTo>
                    <a:pt x="71" y="195"/>
                  </a:lnTo>
                  <a:lnTo>
                    <a:pt x="67" y="187"/>
                  </a:lnTo>
                  <a:lnTo>
                    <a:pt x="65" y="178"/>
                  </a:lnTo>
                  <a:lnTo>
                    <a:pt x="63" y="169"/>
                  </a:lnTo>
                  <a:lnTo>
                    <a:pt x="62" y="158"/>
                  </a:lnTo>
                  <a:lnTo>
                    <a:pt x="61" y="148"/>
                  </a:lnTo>
                  <a:lnTo>
                    <a:pt x="60" y="137"/>
                  </a:lnTo>
                  <a:lnTo>
                    <a:pt x="58" y="128"/>
                  </a:lnTo>
                  <a:lnTo>
                    <a:pt x="56" y="116"/>
                  </a:lnTo>
                  <a:lnTo>
                    <a:pt x="55" y="105"/>
                  </a:lnTo>
                  <a:lnTo>
                    <a:pt x="51" y="94"/>
                  </a:lnTo>
                  <a:lnTo>
                    <a:pt x="48" y="84"/>
                  </a:lnTo>
                  <a:lnTo>
                    <a:pt x="45" y="72"/>
                  </a:lnTo>
                  <a:lnTo>
                    <a:pt x="45" y="61"/>
                  </a:lnTo>
                  <a:lnTo>
                    <a:pt x="45" y="49"/>
                  </a:lnTo>
                  <a:lnTo>
                    <a:pt x="48" y="39"/>
                  </a:lnTo>
                  <a:lnTo>
                    <a:pt x="57" y="34"/>
                  </a:lnTo>
                  <a:lnTo>
                    <a:pt x="66" y="30"/>
                  </a:lnTo>
                  <a:lnTo>
                    <a:pt x="75" y="25"/>
                  </a:lnTo>
                  <a:lnTo>
                    <a:pt x="83" y="20"/>
                  </a:lnTo>
                  <a:lnTo>
                    <a:pt x="91" y="14"/>
                  </a:lnTo>
                  <a:lnTo>
                    <a:pt x="99" y="9"/>
                  </a:lnTo>
                  <a:lnTo>
                    <a:pt x="107" y="4"/>
                  </a:lnTo>
                  <a:lnTo>
                    <a:pt x="117" y="0"/>
                  </a:lnTo>
                  <a:lnTo>
                    <a:pt x="128" y="18"/>
                  </a:lnTo>
                  <a:lnTo>
                    <a:pt x="138" y="39"/>
                  </a:lnTo>
                  <a:lnTo>
                    <a:pt x="146" y="60"/>
                  </a:lnTo>
                  <a:lnTo>
                    <a:pt x="153" y="82"/>
                  </a:lnTo>
                  <a:lnTo>
                    <a:pt x="157" y="103"/>
                  </a:lnTo>
                  <a:lnTo>
                    <a:pt x="162" y="124"/>
                  </a:lnTo>
                  <a:lnTo>
                    <a:pt x="164" y="144"/>
                  </a:lnTo>
                  <a:lnTo>
                    <a:pt x="168" y="164"/>
                  </a:lnTo>
                  <a:close/>
                </a:path>
              </a:pathLst>
            </a:custGeom>
            <a:solidFill>
              <a:srgbClr val="F2CC0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23" name="Freeform 31"/>
            <p:cNvSpPr>
              <a:spLocks/>
            </p:cNvSpPr>
            <p:nvPr/>
          </p:nvSpPr>
          <p:spPr bwMode="auto">
            <a:xfrm>
              <a:off x="676" y="1367"/>
              <a:ext cx="568" cy="454"/>
            </a:xfrm>
            <a:custGeom>
              <a:avLst/>
              <a:gdLst/>
              <a:ahLst/>
              <a:cxnLst>
                <a:cxn ang="0">
                  <a:pos x="1113" y="13"/>
                </a:cxn>
                <a:cxn ang="0">
                  <a:pos x="1119" y="22"/>
                </a:cxn>
                <a:cxn ang="0">
                  <a:pos x="1127" y="43"/>
                </a:cxn>
                <a:cxn ang="0">
                  <a:pos x="1134" y="67"/>
                </a:cxn>
                <a:cxn ang="0">
                  <a:pos x="1124" y="142"/>
                </a:cxn>
                <a:cxn ang="0">
                  <a:pos x="1115" y="258"/>
                </a:cxn>
                <a:cxn ang="0">
                  <a:pos x="1098" y="374"/>
                </a:cxn>
                <a:cxn ang="0">
                  <a:pos x="1053" y="516"/>
                </a:cxn>
                <a:cxn ang="0">
                  <a:pos x="994" y="654"/>
                </a:cxn>
                <a:cxn ang="0">
                  <a:pos x="946" y="762"/>
                </a:cxn>
                <a:cxn ang="0">
                  <a:pos x="911" y="824"/>
                </a:cxn>
                <a:cxn ang="0">
                  <a:pos x="875" y="887"/>
                </a:cxn>
                <a:cxn ang="0">
                  <a:pos x="836" y="828"/>
                </a:cxn>
                <a:cxn ang="0">
                  <a:pos x="796" y="704"/>
                </a:cxn>
                <a:cxn ang="0">
                  <a:pos x="721" y="604"/>
                </a:cxn>
                <a:cxn ang="0">
                  <a:pos x="683" y="549"/>
                </a:cxn>
                <a:cxn ang="0">
                  <a:pos x="627" y="515"/>
                </a:cxn>
                <a:cxn ang="0">
                  <a:pos x="570" y="479"/>
                </a:cxn>
                <a:cxn ang="0">
                  <a:pos x="508" y="441"/>
                </a:cxn>
                <a:cxn ang="0">
                  <a:pos x="444" y="406"/>
                </a:cxn>
                <a:cxn ang="0">
                  <a:pos x="413" y="386"/>
                </a:cxn>
                <a:cxn ang="0">
                  <a:pos x="390" y="357"/>
                </a:cxn>
                <a:cxn ang="0">
                  <a:pos x="344" y="323"/>
                </a:cxn>
                <a:cxn ang="0">
                  <a:pos x="297" y="286"/>
                </a:cxn>
                <a:cxn ang="0">
                  <a:pos x="248" y="240"/>
                </a:cxn>
                <a:cxn ang="0">
                  <a:pos x="187" y="213"/>
                </a:cxn>
                <a:cxn ang="0">
                  <a:pos x="126" y="187"/>
                </a:cxn>
                <a:cxn ang="0">
                  <a:pos x="71" y="165"/>
                </a:cxn>
                <a:cxn ang="0">
                  <a:pos x="26" y="125"/>
                </a:cxn>
                <a:cxn ang="0">
                  <a:pos x="3" y="86"/>
                </a:cxn>
                <a:cxn ang="0">
                  <a:pos x="29" y="69"/>
                </a:cxn>
                <a:cxn ang="0">
                  <a:pos x="29" y="69"/>
                </a:cxn>
                <a:cxn ang="0">
                  <a:pos x="41" y="62"/>
                </a:cxn>
                <a:cxn ang="0">
                  <a:pos x="91" y="61"/>
                </a:cxn>
                <a:cxn ang="0">
                  <a:pos x="175" y="105"/>
                </a:cxn>
                <a:cxn ang="0">
                  <a:pos x="241" y="170"/>
                </a:cxn>
                <a:cxn ang="0">
                  <a:pos x="350" y="273"/>
                </a:cxn>
                <a:cxn ang="0">
                  <a:pos x="497" y="369"/>
                </a:cxn>
                <a:cxn ang="0">
                  <a:pos x="644" y="469"/>
                </a:cxn>
                <a:cxn ang="0">
                  <a:pos x="702" y="512"/>
                </a:cxn>
                <a:cxn ang="0">
                  <a:pos x="778" y="595"/>
                </a:cxn>
                <a:cxn ang="0">
                  <a:pos x="871" y="664"/>
                </a:cxn>
                <a:cxn ang="0">
                  <a:pos x="862" y="638"/>
                </a:cxn>
                <a:cxn ang="0">
                  <a:pos x="847" y="614"/>
                </a:cxn>
                <a:cxn ang="0">
                  <a:pos x="863" y="594"/>
                </a:cxn>
                <a:cxn ang="0">
                  <a:pos x="877" y="565"/>
                </a:cxn>
                <a:cxn ang="0">
                  <a:pos x="905" y="523"/>
                </a:cxn>
                <a:cxn ang="0">
                  <a:pos x="926" y="479"/>
                </a:cxn>
                <a:cxn ang="0">
                  <a:pos x="938" y="454"/>
                </a:cxn>
                <a:cxn ang="0">
                  <a:pos x="942" y="436"/>
                </a:cxn>
                <a:cxn ang="0">
                  <a:pos x="983" y="299"/>
                </a:cxn>
                <a:cxn ang="0">
                  <a:pos x="1010" y="160"/>
                </a:cxn>
                <a:cxn ang="0">
                  <a:pos x="1018" y="58"/>
                </a:cxn>
                <a:cxn ang="0">
                  <a:pos x="1061" y="39"/>
                </a:cxn>
                <a:cxn ang="0">
                  <a:pos x="1103" y="12"/>
                </a:cxn>
              </a:cxnLst>
              <a:rect l="0" t="0" r="r" b="b"/>
              <a:pathLst>
                <a:path w="1136" h="909">
                  <a:moveTo>
                    <a:pt x="1123" y="7"/>
                  </a:moveTo>
                  <a:lnTo>
                    <a:pt x="1118" y="7"/>
                  </a:lnTo>
                  <a:lnTo>
                    <a:pt x="1113" y="13"/>
                  </a:lnTo>
                  <a:lnTo>
                    <a:pt x="1114" y="14"/>
                  </a:lnTo>
                  <a:lnTo>
                    <a:pt x="1116" y="19"/>
                  </a:lnTo>
                  <a:lnTo>
                    <a:pt x="1119" y="22"/>
                  </a:lnTo>
                  <a:lnTo>
                    <a:pt x="1123" y="28"/>
                  </a:lnTo>
                  <a:lnTo>
                    <a:pt x="1125" y="36"/>
                  </a:lnTo>
                  <a:lnTo>
                    <a:pt x="1127" y="43"/>
                  </a:lnTo>
                  <a:lnTo>
                    <a:pt x="1129" y="51"/>
                  </a:lnTo>
                  <a:lnTo>
                    <a:pt x="1131" y="60"/>
                  </a:lnTo>
                  <a:lnTo>
                    <a:pt x="1134" y="67"/>
                  </a:lnTo>
                  <a:lnTo>
                    <a:pt x="1136" y="76"/>
                  </a:lnTo>
                  <a:lnTo>
                    <a:pt x="1127" y="106"/>
                  </a:lnTo>
                  <a:lnTo>
                    <a:pt x="1124" y="142"/>
                  </a:lnTo>
                  <a:lnTo>
                    <a:pt x="1120" y="178"/>
                  </a:lnTo>
                  <a:lnTo>
                    <a:pt x="1119" y="219"/>
                  </a:lnTo>
                  <a:lnTo>
                    <a:pt x="1115" y="258"/>
                  </a:lnTo>
                  <a:lnTo>
                    <a:pt x="1113" y="299"/>
                  </a:lnTo>
                  <a:lnTo>
                    <a:pt x="1106" y="336"/>
                  </a:lnTo>
                  <a:lnTo>
                    <a:pt x="1098" y="374"/>
                  </a:lnTo>
                  <a:lnTo>
                    <a:pt x="1085" y="422"/>
                  </a:lnTo>
                  <a:lnTo>
                    <a:pt x="1071" y="470"/>
                  </a:lnTo>
                  <a:lnTo>
                    <a:pt x="1053" y="516"/>
                  </a:lnTo>
                  <a:lnTo>
                    <a:pt x="1034" y="563"/>
                  </a:lnTo>
                  <a:lnTo>
                    <a:pt x="1013" y="608"/>
                  </a:lnTo>
                  <a:lnTo>
                    <a:pt x="994" y="654"/>
                  </a:lnTo>
                  <a:lnTo>
                    <a:pt x="974" y="699"/>
                  </a:lnTo>
                  <a:lnTo>
                    <a:pt x="958" y="745"/>
                  </a:lnTo>
                  <a:lnTo>
                    <a:pt x="946" y="762"/>
                  </a:lnTo>
                  <a:lnTo>
                    <a:pt x="934" y="783"/>
                  </a:lnTo>
                  <a:lnTo>
                    <a:pt x="922" y="803"/>
                  </a:lnTo>
                  <a:lnTo>
                    <a:pt x="911" y="824"/>
                  </a:lnTo>
                  <a:lnTo>
                    <a:pt x="898" y="844"/>
                  </a:lnTo>
                  <a:lnTo>
                    <a:pt x="886" y="866"/>
                  </a:lnTo>
                  <a:lnTo>
                    <a:pt x="875" y="887"/>
                  </a:lnTo>
                  <a:lnTo>
                    <a:pt x="863" y="909"/>
                  </a:lnTo>
                  <a:lnTo>
                    <a:pt x="848" y="868"/>
                  </a:lnTo>
                  <a:lnTo>
                    <a:pt x="836" y="828"/>
                  </a:lnTo>
                  <a:lnTo>
                    <a:pt x="824" y="786"/>
                  </a:lnTo>
                  <a:lnTo>
                    <a:pt x="812" y="746"/>
                  </a:lnTo>
                  <a:lnTo>
                    <a:pt x="796" y="704"/>
                  </a:lnTo>
                  <a:lnTo>
                    <a:pt x="778" y="668"/>
                  </a:lnTo>
                  <a:lnTo>
                    <a:pt x="753" y="633"/>
                  </a:lnTo>
                  <a:lnTo>
                    <a:pt x="721" y="604"/>
                  </a:lnTo>
                  <a:lnTo>
                    <a:pt x="711" y="582"/>
                  </a:lnTo>
                  <a:lnTo>
                    <a:pt x="699" y="565"/>
                  </a:lnTo>
                  <a:lnTo>
                    <a:pt x="683" y="549"/>
                  </a:lnTo>
                  <a:lnTo>
                    <a:pt x="665" y="537"/>
                  </a:lnTo>
                  <a:lnTo>
                    <a:pt x="645" y="526"/>
                  </a:lnTo>
                  <a:lnTo>
                    <a:pt x="627" y="515"/>
                  </a:lnTo>
                  <a:lnTo>
                    <a:pt x="608" y="503"/>
                  </a:lnTo>
                  <a:lnTo>
                    <a:pt x="592" y="492"/>
                  </a:lnTo>
                  <a:lnTo>
                    <a:pt x="570" y="479"/>
                  </a:lnTo>
                  <a:lnTo>
                    <a:pt x="550" y="467"/>
                  </a:lnTo>
                  <a:lnTo>
                    <a:pt x="528" y="454"/>
                  </a:lnTo>
                  <a:lnTo>
                    <a:pt x="508" y="441"/>
                  </a:lnTo>
                  <a:lnTo>
                    <a:pt x="487" y="429"/>
                  </a:lnTo>
                  <a:lnTo>
                    <a:pt x="466" y="417"/>
                  </a:lnTo>
                  <a:lnTo>
                    <a:pt x="444" y="406"/>
                  </a:lnTo>
                  <a:lnTo>
                    <a:pt x="421" y="397"/>
                  </a:lnTo>
                  <a:lnTo>
                    <a:pt x="416" y="391"/>
                  </a:lnTo>
                  <a:lnTo>
                    <a:pt x="413" y="386"/>
                  </a:lnTo>
                  <a:lnTo>
                    <a:pt x="408" y="379"/>
                  </a:lnTo>
                  <a:lnTo>
                    <a:pt x="405" y="371"/>
                  </a:lnTo>
                  <a:lnTo>
                    <a:pt x="390" y="357"/>
                  </a:lnTo>
                  <a:lnTo>
                    <a:pt x="376" y="345"/>
                  </a:lnTo>
                  <a:lnTo>
                    <a:pt x="360" y="334"/>
                  </a:lnTo>
                  <a:lnTo>
                    <a:pt x="344" y="323"/>
                  </a:lnTo>
                  <a:lnTo>
                    <a:pt x="327" y="310"/>
                  </a:lnTo>
                  <a:lnTo>
                    <a:pt x="312" y="299"/>
                  </a:lnTo>
                  <a:lnTo>
                    <a:pt x="297" y="286"/>
                  </a:lnTo>
                  <a:lnTo>
                    <a:pt x="284" y="272"/>
                  </a:lnTo>
                  <a:lnTo>
                    <a:pt x="267" y="254"/>
                  </a:lnTo>
                  <a:lnTo>
                    <a:pt x="248" y="240"/>
                  </a:lnTo>
                  <a:lnTo>
                    <a:pt x="228" y="229"/>
                  </a:lnTo>
                  <a:lnTo>
                    <a:pt x="208" y="221"/>
                  </a:lnTo>
                  <a:lnTo>
                    <a:pt x="187" y="213"/>
                  </a:lnTo>
                  <a:lnTo>
                    <a:pt x="166" y="205"/>
                  </a:lnTo>
                  <a:lnTo>
                    <a:pt x="145" y="196"/>
                  </a:lnTo>
                  <a:lnTo>
                    <a:pt x="126" y="187"/>
                  </a:lnTo>
                  <a:lnTo>
                    <a:pt x="106" y="182"/>
                  </a:lnTo>
                  <a:lnTo>
                    <a:pt x="89" y="176"/>
                  </a:lnTo>
                  <a:lnTo>
                    <a:pt x="71" y="165"/>
                  </a:lnTo>
                  <a:lnTo>
                    <a:pt x="56" y="153"/>
                  </a:lnTo>
                  <a:lnTo>
                    <a:pt x="41" y="139"/>
                  </a:lnTo>
                  <a:lnTo>
                    <a:pt x="26" y="125"/>
                  </a:lnTo>
                  <a:lnTo>
                    <a:pt x="13" y="110"/>
                  </a:lnTo>
                  <a:lnTo>
                    <a:pt x="0" y="99"/>
                  </a:lnTo>
                  <a:lnTo>
                    <a:pt x="3" y="86"/>
                  </a:lnTo>
                  <a:lnTo>
                    <a:pt x="10" y="79"/>
                  </a:lnTo>
                  <a:lnTo>
                    <a:pt x="19" y="71"/>
                  </a:lnTo>
                  <a:lnTo>
                    <a:pt x="29" y="69"/>
                  </a:lnTo>
                  <a:lnTo>
                    <a:pt x="23" y="72"/>
                  </a:lnTo>
                  <a:lnTo>
                    <a:pt x="29" y="79"/>
                  </a:lnTo>
                  <a:lnTo>
                    <a:pt x="29" y="69"/>
                  </a:lnTo>
                  <a:lnTo>
                    <a:pt x="33" y="65"/>
                  </a:lnTo>
                  <a:lnTo>
                    <a:pt x="36" y="62"/>
                  </a:lnTo>
                  <a:lnTo>
                    <a:pt x="41" y="62"/>
                  </a:lnTo>
                  <a:lnTo>
                    <a:pt x="51" y="61"/>
                  </a:lnTo>
                  <a:lnTo>
                    <a:pt x="61" y="56"/>
                  </a:lnTo>
                  <a:lnTo>
                    <a:pt x="91" y="61"/>
                  </a:lnTo>
                  <a:lnTo>
                    <a:pt x="121" y="72"/>
                  </a:lnTo>
                  <a:lnTo>
                    <a:pt x="149" y="86"/>
                  </a:lnTo>
                  <a:lnTo>
                    <a:pt x="175" y="105"/>
                  </a:lnTo>
                  <a:lnTo>
                    <a:pt x="197" y="124"/>
                  </a:lnTo>
                  <a:lnTo>
                    <a:pt x="220" y="147"/>
                  </a:lnTo>
                  <a:lnTo>
                    <a:pt x="241" y="170"/>
                  </a:lnTo>
                  <a:lnTo>
                    <a:pt x="262" y="194"/>
                  </a:lnTo>
                  <a:lnTo>
                    <a:pt x="304" y="235"/>
                  </a:lnTo>
                  <a:lnTo>
                    <a:pt x="350" y="273"/>
                  </a:lnTo>
                  <a:lnTo>
                    <a:pt x="398" y="307"/>
                  </a:lnTo>
                  <a:lnTo>
                    <a:pt x="447" y="339"/>
                  </a:lnTo>
                  <a:lnTo>
                    <a:pt x="497" y="369"/>
                  </a:lnTo>
                  <a:lnTo>
                    <a:pt x="547" y="401"/>
                  </a:lnTo>
                  <a:lnTo>
                    <a:pt x="596" y="432"/>
                  </a:lnTo>
                  <a:lnTo>
                    <a:pt x="644" y="469"/>
                  </a:lnTo>
                  <a:lnTo>
                    <a:pt x="647" y="467"/>
                  </a:lnTo>
                  <a:lnTo>
                    <a:pt x="674" y="487"/>
                  </a:lnTo>
                  <a:lnTo>
                    <a:pt x="702" y="512"/>
                  </a:lnTo>
                  <a:lnTo>
                    <a:pt x="726" y="540"/>
                  </a:lnTo>
                  <a:lnTo>
                    <a:pt x="753" y="569"/>
                  </a:lnTo>
                  <a:lnTo>
                    <a:pt x="778" y="595"/>
                  </a:lnTo>
                  <a:lnTo>
                    <a:pt x="806" y="622"/>
                  </a:lnTo>
                  <a:lnTo>
                    <a:pt x="836" y="645"/>
                  </a:lnTo>
                  <a:lnTo>
                    <a:pt x="871" y="664"/>
                  </a:lnTo>
                  <a:lnTo>
                    <a:pt x="872" y="655"/>
                  </a:lnTo>
                  <a:lnTo>
                    <a:pt x="870" y="647"/>
                  </a:lnTo>
                  <a:lnTo>
                    <a:pt x="862" y="638"/>
                  </a:lnTo>
                  <a:lnTo>
                    <a:pt x="856" y="631"/>
                  </a:lnTo>
                  <a:lnTo>
                    <a:pt x="850" y="622"/>
                  </a:lnTo>
                  <a:lnTo>
                    <a:pt x="847" y="614"/>
                  </a:lnTo>
                  <a:lnTo>
                    <a:pt x="851" y="606"/>
                  </a:lnTo>
                  <a:lnTo>
                    <a:pt x="863" y="598"/>
                  </a:lnTo>
                  <a:lnTo>
                    <a:pt x="863" y="594"/>
                  </a:lnTo>
                  <a:lnTo>
                    <a:pt x="863" y="598"/>
                  </a:lnTo>
                  <a:lnTo>
                    <a:pt x="868" y="580"/>
                  </a:lnTo>
                  <a:lnTo>
                    <a:pt x="877" y="565"/>
                  </a:lnTo>
                  <a:lnTo>
                    <a:pt x="886" y="550"/>
                  </a:lnTo>
                  <a:lnTo>
                    <a:pt x="896" y="537"/>
                  </a:lnTo>
                  <a:lnTo>
                    <a:pt x="905" y="523"/>
                  </a:lnTo>
                  <a:lnTo>
                    <a:pt x="913" y="510"/>
                  </a:lnTo>
                  <a:lnTo>
                    <a:pt x="919" y="494"/>
                  </a:lnTo>
                  <a:lnTo>
                    <a:pt x="926" y="479"/>
                  </a:lnTo>
                  <a:lnTo>
                    <a:pt x="932" y="469"/>
                  </a:lnTo>
                  <a:lnTo>
                    <a:pt x="937" y="460"/>
                  </a:lnTo>
                  <a:lnTo>
                    <a:pt x="938" y="454"/>
                  </a:lnTo>
                  <a:lnTo>
                    <a:pt x="939" y="449"/>
                  </a:lnTo>
                  <a:lnTo>
                    <a:pt x="941" y="443"/>
                  </a:lnTo>
                  <a:lnTo>
                    <a:pt x="942" y="436"/>
                  </a:lnTo>
                  <a:lnTo>
                    <a:pt x="956" y="391"/>
                  </a:lnTo>
                  <a:lnTo>
                    <a:pt x="969" y="345"/>
                  </a:lnTo>
                  <a:lnTo>
                    <a:pt x="983" y="299"/>
                  </a:lnTo>
                  <a:lnTo>
                    <a:pt x="997" y="253"/>
                  </a:lnTo>
                  <a:lnTo>
                    <a:pt x="1004" y="205"/>
                  </a:lnTo>
                  <a:lnTo>
                    <a:pt x="1010" y="160"/>
                  </a:lnTo>
                  <a:lnTo>
                    <a:pt x="1009" y="111"/>
                  </a:lnTo>
                  <a:lnTo>
                    <a:pt x="1003" y="66"/>
                  </a:lnTo>
                  <a:lnTo>
                    <a:pt x="1018" y="58"/>
                  </a:lnTo>
                  <a:lnTo>
                    <a:pt x="1033" y="52"/>
                  </a:lnTo>
                  <a:lnTo>
                    <a:pt x="1047" y="46"/>
                  </a:lnTo>
                  <a:lnTo>
                    <a:pt x="1061" y="39"/>
                  </a:lnTo>
                  <a:lnTo>
                    <a:pt x="1075" y="31"/>
                  </a:lnTo>
                  <a:lnTo>
                    <a:pt x="1089" y="22"/>
                  </a:lnTo>
                  <a:lnTo>
                    <a:pt x="1103" y="12"/>
                  </a:lnTo>
                  <a:lnTo>
                    <a:pt x="1116" y="0"/>
                  </a:lnTo>
                  <a:lnTo>
                    <a:pt x="1123" y="7"/>
                  </a:lnTo>
                  <a:close/>
                </a:path>
              </a:pathLst>
            </a:custGeom>
            <a:solidFill>
              <a:srgbClr val="30AD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22" name="Freeform 30"/>
            <p:cNvSpPr>
              <a:spLocks/>
            </p:cNvSpPr>
            <p:nvPr/>
          </p:nvSpPr>
          <p:spPr bwMode="auto">
            <a:xfrm>
              <a:off x="1377" y="1372"/>
              <a:ext cx="355" cy="270"/>
            </a:xfrm>
            <a:custGeom>
              <a:avLst/>
              <a:gdLst/>
              <a:ahLst/>
              <a:cxnLst>
                <a:cxn ang="0">
                  <a:pos x="207" y="19"/>
                </a:cxn>
                <a:cxn ang="0">
                  <a:pos x="228" y="37"/>
                </a:cxn>
                <a:cxn ang="0">
                  <a:pos x="240" y="60"/>
                </a:cxn>
                <a:cxn ang="0">
                  <a:pos x="240" y="81"/>
                </a:cxn>
                <a:cxn ang="0">
                  <a:pos x="249" y="99"/>
                </a:cxn>
                <a:cxn ang="0">
                  <a:pos x="310" y="126"/>
                </a:cxn>
                <a:cxn ang="0">
                  <a:pos x="371" y="160"/>
                </a:cxn>
                <a:cxn ang="0">
                  <a:pos x="413" y="222"/>
                </a:cxn>
                <a:cxn ang="0">
                  <a:pos x="479" y="271"/>
                </a:cxn>
                <a:cxn ang="0">
                  <a:pos x="544" y="318"/>
                </a:cxn>
                <a:cxn ang="0">
                  <a:pos x="570" y="350"/>
                </a:cxn>
                <a:cxn ang="0">
                  <a:pos x="587" y="377"/>
                </a:cxn>
                <a:cxn ang="0">
                  <a:pos x="619" y="400"/>
                </a:cxn>
                <a:cxn ang="0">
                  <a:pos x="656" y="458"/>
                </a:cxn>
                <a:cxn ang="0">
                  <a:pos x="686" y="524"/>
                </a:cxn>
                <a:cxn ang="0">
                  <a:pos x="695" y="531"/>
                </a:cxn>
                <a:cxn ang="0">
                  <a:pos x="668" y="527"/>
                </a:cxn>
                <a:cxn ang="0">
                  <a:pos x="644" y="522"/>
                </a:cxn>
                <a:cxn ang="0">
                  <a:pos x="635" y="519"/>
                </a:cxn>
                <a:cxn ang="0">
                  <a:pos x="626" y="520"/>
                </a:cxn>
                <a:cxn ang="0">
                  <a:pos x="605" y="521"/>
                </a:cxn>
                <a:cxn ang="0">
                  <a:pos x="577" y="520"/>
                </a:cxn>
                <a:cxn ang="0">
                  <a:pos x="554" y="522"/>
                </a:cxn>
                <a:cxn ang="0">
                  <a:pos x="531" y="527"/>
                </a:cxn>
                <a:cxn ang="0">
                  <a:pos x="506" y="531"/>
                </a:cxn>
                <a:cxn ang="0">
                  <a:pos x="489" y="510"/>
                </a:cxn>
                <a:cxn ang="0">
                  <a:pos x="467" y="493"/>
                </a:cxn>
                <a:cxn ang="0">
                  <a:pos x="442" y="482"/>
                </a:cxn>
                <a:cxn ang="0">
                  <a:pos x="415" y="489"/>
                </a:cxn>
                <a:cxn ang="0">
                  <a:pos x="401" y="450"/>
                </a:cxn>
                <a:cxn ang="0">
                  <a:pos x="384" y="412"/>
                </a:cxn>
                <a:cxn ang="0">
                  <a:pos x="366" y="392"/>
                </a:cxn>
                <a:cxn ang="0">
                  <a:pos x="350" y="385"/>
                </a:cxn>
                <a:cxn ang="0">
                  <a:pos x="304" y="378"/>
                </a:cxn>
                <a:cxn ang="0">
                  <a:pos x="296" y="349"/>
                </a:cxn>
                <a:cxn ang="0">
                  <a:pos x="275" y="331"/>
                </a:cxn>
                <a:cxn ang="0">
                  <a:pos x="237" y="335"/>
                </a:cxn>
                <a:cxn ang="0">
                  <a:pos x="202" y="354"/>
                </a:cxn>
                <a:cxn ang="0">
                  <a:pos x="174" y="357"/>
                </a:cxn>
                <a:cxn ang="0">
                  <a:pos x="152" y="335"/>
                </a:cxn>
                <a:cxn ang="0">
                  <a:pos x="102" y="345"/>
                </a:cxn>
                <a:cxn ang="0">
                  <a:pos x="56" y="385"/>
                </a:cxn>
                <a:cxn ang="0">
                  <a:pos x="21" y="398"/>
                </a:cxn>
                <a:cxn ang="0">
                  <a:pos x="0" y="393"/>
                </a:cxn>
                <a:cxn ang="0">
                  <a:pos x="22" y="272"/>
                </a:cxn>
                <a:cxn ang="0">
                  <a:pos x="45" y="148"/>
                </a:cxn>
                <a:cxn ang="0">
                  <a:pos x="44" y="50"/>
                </a:cxn>
                <a:cxn ang="0">
                  <a:pos x="35" y="29"/>
                </a:cxn>
                <a:cxn ang="0">
                  <a:pos x="30" y="7"/>
                </a:cxn>
                <a:cxn ang="0">
                  <a:pos x="73" y="4"/>
                </a:cxn>
                <a:cxn ang="0">
                  <a:pos x="136" y="2"/>
                </a:cxn>
                <a:cxn ang="0">
                  <a:pos x="194" y="19"/>
                </a:cxn>
              </a:cxnLst>
              <a:rect l="0" t="0" r="r" b="b"/>
              <a:pathLst>
                <a:path w="709" h="541">
                  <a:moveTo>
                    <a:pt x="194" y="19"/>
                  </a:moveTo>
                  <a:lnTo>
                    <a:pt x="200" y="18"/>
                  </a:lnTo>
                  <a:lnTo>
                    <a:pt x="207" y="19"/>
                  </a:lnTo>
                  <a:lnTo>
                    <a:pt x="213" y="22"/>
                  </a:lnTo>
                  <a:lnTo>
                    <a:pt x="219" y="27"/>
                  </a:lnTo>
                  <a:lnTo>
                    <a:pt x="228" y="37"/>
                  </a:lnTo>
                  <a:lnTo>
                    <a:pt x="237" y="50"/>
                  </a:lnTo>
                  <a:lnTo>
                    <a:pt x="239" y="53"/>
                  </a:lnTo>
                  <a:lnTo>
                    <a:pt x="240" y="60"/>
                  </a:lnTo>
                  <a:lnTo>
                    <a:pt x="240" y="67"/>
                  </a:lnTo>
                  <a:lnTo>
                    <a:pt x="240" y="75"/>
                  </a:lnTo>
                  <a:lnTo>
                    <a:pt x="240" y="81"/>
                  </a:lnTo>
                  <a:lnTo>
                    <a:pt x="240" y="88"/>
                  </a:lnTo>
                  <a:lnTo>
                    <a:pt x="243" y="94"/>
                  </a:lnTo>
                  <a:lnTo>
                    <a:pt x="249" y="99"/>
                  </a:lnTo>
                  <a:lnTo>
                    <a:pt x="267" y="108"/>
                  </a:lnTo>
                  <a:lnTo>
                    <a:pt x="289" y="117"/>
                  </a:lnTo>
                  <a:lnTo>
                    <a:pt x="310" y="126"/>
                  </a:lnTo>
                  <a:lnTo>
                    <a:pt x="333" y="136"/>
                  </a:lnTo>
                  <a:lnTo>
                    <a:pt x="352" y="146"/>
                  </a:lnTo>
                  <a:lnTo>
                    <a:pt x="371" y="160"/>
                  </a:lnTo>
                  <a:lnTo>
                    <a:pt x="386" y="179"/>
                  </a:lnTo>
                  <a:lnTo>
                    <a:pt x="399" y="204"/>
                  </a:lnTo>
                  <a:lnTo>
                    <a:pt x="413" y="222"/>
                  </a:lnTo>
                  <a:lnTo>
                    <a:pt x="433" y="238"/>
                  </a:lnTo>
                  <a:lnTo>
                    <a:pt x="456" y="254"/>
                  </a:lnTo>
                  <a:lnTo>
                    <a:pt x="479" y="271"/>
                  </a:lnTo>
                  <a:lnTo>
                    <a:pt x="502" y="286"/>
                  </a:lnTo>
                  <a:lnTo>
                    <a:pt x="524" y="301"/>
                  </a:lnTo>
                  <a:lnTo>
                    <a:pt x="544" y="318"/>
                  </a:lnTo>
                  <a:lnTo>
                    <a:pt x="563" y="338"/>
                  </a:lnTo>
                  <a:lnTo>
                    <a:pt x="560" y="342"/>
                  </a:lnTo>
                  <a:lnTo>
                    <a:pt x="570" y="350"/>
                  </a:lnTo>
                  <a:lnTo>
                    <a:pt x="579" y="363"/>
                  </a:lnTo>
                  <a:lnTo>
                    <a:pt x="583" y="369"/>
                  </a:lnTo>
                  <a:lnTo>
                    <a:pt x="587" y="377"/>
                  </a:lnTo>
                  <a:lnTo>
                    <a:pt x="590" y="383"/>
                  </a:lnTo>
                  <a:lnTo>
                    <a:pt x="595" y="391"/>
                  </a:lnTo>
                  <a:lnTo>
                    <a:pt x="619" y="400"/>
                  </a:lnTo>
                  <a:lnTo>
                    <a:pt x="636" y="416"/>
                  </a:lnTo>
                  <a:lnTo>
                    <a:pt x="648" y="435"/>
                  </a:lnTo>
                  <a:lnTo>
                    <a:pt x="656" y="458"/>
                  </a:lnTo>
                  <a:lnTo>
                    <a:pt x="663" y="481"/>
                  </a:lnTo>
                  <a:lnTo>
                    <a:pt x="673" y="503"/>
                  </a:lnTo>
                  <a:lnTo>
                    <a:pt x="686" y="524"/>
                  </a:lnTo>
                  <a:lnTo>
                    <a:pt x="709" y="541"/>
                  </a:lnTo>
                  <a:lnTo>
                    <a:pt x="701" y="534"/>
                  </a:lnTo>
                  <a:lnTo>
                    <a:pt x="695" y="531"/>
                  </a:lnTo>
                  <a:lnTo>
                    <a:pt x="686" y="529"/>
                  </a:lnTo>
                  <a:lnTo>
                    <a:pt x="678" y="529"/>
                  </a:lnTo>
                  <a:lnTo>
                    <a:pt x="668" y="527"/>
                  </a:lnTo>
                  <a:lnTo>
                    <a:pt x="659" y="527"/>
                  </a:lnTo>
                  <a:lnTo>
                    <a:pt x="650" y="525"/>
                  </a:lnTo>
                  <a:lnTo>
                    <a:pt x="644" y="522"/>
                  </a:lnTo>
                  <a:lnTo>
                    <a:pt x="641" y="522"/>
                  </a:lnTo>
                  <a:lnTo>
                    <a:pt x="639" y="521"/>
                  </a:lnTo>
                  <a:lnTo>
                    <a:pt x="635" y="519"/>
                  </a:lnTo>
                  <a:lnTo>
                    <a:pt x="631" y="525"/>
                  </a:lnTo>
                  <a:lnTo>
                    <a:pt x="631" y="522"/>
                  </a:lnTo>
                  <a:lnTo>
                    <a:pt x="626" y="520"/>
                  </a:lnTo>
                  <a:lnTo>
                    <a:pt x="620" y="520"/>
                  </a:lnTo>
                  <a:lnTo>
                    <a:pt x="613" y="520"/>
                  </a:lnTo>
                  <a:lnTo>
                    <a:pt x="605" y="521"/>
                  </a:lnTo>
                  <a:lnTo>
                    <a:pt x="595" y="521"/>
                  </a:lnTo>
                  <a:lnTo>
                    <a:pt x="587" y="521"/>
                  </a:lnTo>
                  <a:lnTo>
                    <a:pt x="577" y="520"/>
                  </a:lnTo>
                  <a:lnTo>
                    <a:pt x="569" y="519"/>
                  </a:lnTo>
                  <a:lnTo>
                    <a:pt x="562" y="520"/>
                  </a:lnTo>
                  <a:lnTo>
                    <a:pt x="554" y="522"/>
                  </a:lnTo>
                  <a:lnTo>
                    <a:pt x="547" y="524"/>
                  </a:lnTo>
                  <a:lnTo>
                    <a:pt x="539" y="526"/>
                  </a:lnTo>
                  <a:lnTo>
                    <a:pt x="531" y="527"/>
                  </a:lnTo>
                  <a:lnTo>
                    <a:pt x="522" y="529"/>
                  </a:lnTo>
                  <a:lnTo>
                    <a:pt x="513" y="530"/>
                  </a:lnTo>
                  <a:lnTo>
                    <a:pt x="506" y="531"/>
                  </a:lnTo>
                  <a:lnTo>
                    <a:pt x="502" y="524"/>
                  </a:lnTo>
                  <a:lnTo>
                    <a:pt x="497" y="517"/>
                  </a:lnTo>
                  <a:lnTo>
                    <a:pt x="489" y="510"/>
                  </a:lnTo>
                  <a:lnTo>
                    <a:pt x="483" y="505"/>
                  </a:lnTo>
                  <a:lnTo>
                    <a:pt x="475" y="498"/>
                  </a:lnTo>
                  <a:lnTo>
                    <a:pt x="467" y="493"/>
                  </a:lnTo>
                  <a:lnTo>
                    <a:pt x="460" y="487"/>
                  </a:lnTo>
                  <a:lnTo>
                    <a:pt x="453" y="482"/>
                  </a:lnTo>
                  <a:lnTo>
                    <a:pt x="442" y="482"/>
                  </a:lnTo>
                  <a:lnTo>
                    <a:pt x="432" y="483"/>
                  </a:lnTo>
                  <a:lnTo>
                    <a:pt x="422" y="484"/>
                  </a:lnTo>
                  <a:lnTo>
                    <a:pt x="415" y="489"/>
                  </a:lnTo>
                  <a:lnTo>
                    <a:pt x="410" y="476"/>
                  </a:lnTo>
                  <a:lnTo>
                    <a:pt x="406" y="463"/>
                  </a:lnTo>
                  <a:lnTo>
                    <a:pt x="401" y="450"/>
                  </a:lnTo>
                  <a:lnTo>
                    <a:pt x="396" y="438"/>
                  </a:lnTo>
                  <a:lnTo>
                    <a:pt x="390" y="425"/>
                  </a:lnTo>
                  <a:lnTo>
                    <a:pt x="384" y="412"/>
                  </a:lnTo>
                  <a:lnTo>
                    <a:pt x="376" y="401"/>
                  </a:lnTo>
                  <a:lnTo>
                    <a:pt x="369" y="391"/>
                  </a:lnTo>
                  <a:lnTo>
                    <a:pt x="366" y="392"/>
                  </a:lnTo>
                  <a:lnTo>
                    <a:pt x="361" y="392"/>
                  </a:lnTo>
                  <a:lnTo>
                    <a:pt x="355" y="388"/>
                  </a:lnTo>
                  <a:lnTo>
                    <a:pt x="350" y="385"/>
                  </a:lnTo>
                  <a:lnTo>
                    <a:pt x="308" y="393"/>
                  </a:lnTo>
                  <a:lnTo>
                    <a:pt x="304" y="386"/>
                  </a:lnTo>
                  <a:lnTo>
                    <a:pt x="304" y="378"/>
                  </a:lnTo>
                  <a:lnTo>
                    <a:pt x="301" y="368"/>
                  </a:lnTo>
                  <a:lnTo>
                    <a:pt x="300" y="359"/>
                  </a:lnTo>
                  <a:lnTo>
                    <a:pt x="296" y="349"/>
                  </a:lnTo>
                  <a:lnTo>
                    <a:pt x="293" y="342"/>
                  </a:lnTo>
                  <a:lnTo>
                    <a:pt x="285" y="334"/>
                  </a:lnTo>
                  <a:lnTo>
                    <a:pt x="275" y="331"/>
                  </a:lnTo>
                  <a:lnTo>
                    <a:pt x="262" y="329"/>
                  </a:lnTo>
                  <a:lnTo>
                    <a:pt x="249" y="331"/>
                  </a:lnTo>
                  <a:lnTo>
                    <a:pt x="237" y="335"/>
                  </a:lnTo>
                  <a:lnTo>
                    <a:pt x="225" y="343"/>
                  </a:lnTo>
                  <a:lnTo>
                    <a:pt x="213" y="348"/>
                  </a:lnTo>
                  <a:lnTo>
                    <a:pt x="202" y="354"/>
                  </a:lnTo>
                  <a:lnTo>
                    <a:pt x="189" y="359"/>
                  </a:lnTo>
                  <a:lnTo>
                    <a:pt x="178" y="364"/>
                  </a:lnTo>
                  <a:lnTo>
                    <a:pt x="174" y="357"/>
                  </a:lnTo>
                  <a:lnTo>
                    <a:pt x="168" y="349"/>
                  </a:lnTo>
                  <a:lnTo>
                    <a:pt x="159" y="342"/>
                  </a:lnTo>
                  <a:lnTo>
                    <a:pt x="152" y="335"/>
                  </a:lnTo>
                  <a:lnTo>
                    <a:pt x="134" y="331"/>
                  </a:lnTo>
                  <a:lnTo>
                    <a:pt x="118" y="337"/>
                  </a:lnTo>
                  <a:lnTo>
                    <a:pt x="102" y="345"/>
                  </a:lnTo>
                  <a:lnTo>
                    <a:pt x="87" y="358"/>
                  </a:lnTo>
                  <a:lnTo>
                    <a:pt x="71" y="371"/>
                  </a:lnTo>
                  <a:lnTo>
                    <a:pt x="56" y="385"/>
                  </a:lnTo>
                  <a:lnTo>
                    <a:pt x="41" y="396"/>
                  </a:lnTo>
                  <a:lnTo>
                    <a:pt x="26" y="404"/>
                  </a:lnTo>
                  <a:lnTo>
                    <a:pt x="21" y="398"/>
                  </a:lnTo>
                  <a:lnTo>
                    <a:pt x="15" y="396"/>
                  </a:lnTo>
                  <a:lnTo>
                    <a:pt x="7" y="393"/>
                  </a:lnTo>
                  <a:lnTo>
                    <a:pt x="0" y="393"/>
                  </a:lnTo>
                  <a:lnTo>
                    <a:pt x="6" y="352"/>
                  </a:lnTo>
                  <a:lnTo>
                    <a:pt x="14" y="313"/>
                  </a:lnTo>
                  <a:lnTo>
                    <a:pt x="22" y="272"/>
                  </a:lnTo>
                  <a:lnTo>
                    <a:pt x="32" y="233"/>
                  </a:lnTo>
                  <a:lnTo>
                    <a:pt x="39" y="190"/>
                  </a:lnTo>
                  <a:lnTo>
                    <a:pt x="45" y="148"/>
                  </a:lnTo>
                  <a:lnTo>
                    <a:pt x="49" y="103"/>
                  </a:lnTo>
                  <a:lnTo>
                    <a:pt x="49" y="56"/>
                  </a:lnTo>
                  <a:lnTo>
                    <a:pt x="44" y="50"/>
                  </a:lnTo>
                  <a:lnTo>
                    <a:pt x="40" y="43"/>
                  </a:lnTo>
                  <a:lnTo>
                    <a:pt x="36" y="36"/>
                  </a:lnTo>
                  <a:lnTo>
                    <a:pt x="35" y="29"/>
                  </a:lnTo>
                  <a:lnTo>
                    <a:pt x="32" y="22"/>
                  </a:lnTo>
                  <a:lnTo>
                    <a:pt x="31" y="14"/>
                  </a:lnTo>
                  <a:lnTo>
                    <a:pt x="30" y="7"/>
                  </a:lnTo>
                  <a:lnTo>
                    <a:pt x="30" y="0"/>
                  </a:lnTo>
                  <a:lnTo>
                    <a:pt x="51" y="3"/>
                  </a:lnTo>
                  <a:lnTo>
                    <a:pt x="73" y="4"/>
                  </a:lnTo>
                  <a:lnTo>
                    <a:pt x="95" y="3"/>
                  </a:lnTo>
                  <a:lnTo>
                    <a:pt x="116" y="3"/>
                  </a:lnTo>
                  <a:lnTo>
                    <a:pt x="136" y="2"/>
                  </a:lnTo>
                  <a:lnTo>
                    <a:pt x="156" y="4"/>
                  </a:lnTo>
                  <a:lnTo>
                    <a:pt x="174" y="9"/>
                  </a:lnTo>
                  <a:lnTo>
                    <a:pt x="194" y="19"/>
                  </a:lnTo>
                  <a:close/>
                </a:path>
              </a:pathLst>
            </a:custGeom>
            <a:solidFill>
              <a:srgbClr val="30AD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21" name="Freeform 29"/>
            <p:cNvSpPr>
              <a:spLocks/>
            </p:cNvSpPr>
            <p:nvPr/>
          </p:nvSpPr>
          <p:spPr bwMode="auto">
            <a:xfrm>
              <a:off x="800" y="1405"/>
              <a:ext cx="364" cy="250"/>
            </a:xfrm>
            <a:custGeom>
              <a:avLst/>
              <a:gdLst/>
              <a:ahLst/>
              <a:cxnLst>
                <a:cxn ang="0">
                  <a:pos x="563" y="502"/>
                </a:cxn>
                <a:cxn ang="0">
                  <a:pos x="514" y="441"/>
                </a:cxn>
                <a:cxn ang="0">
                  <a:pos x="458" y="382"/>
                </a:cxn>
                <a:cxn ang="0">
                  <a:pos x="394" y="326"/>
                </a:cxn>
                <a:cxn ang="0">
                  <a:pos x="327" y="282"/>
                </a:cxn>
                <a:cxn ang="0">
                  <a:pos x="316" y="272"/>
                </a:cxn>
                <a:cxn ang="0">
                  <a:pos x="293" y="264"/>
                </a:cxn>
                <a:cxn ang="0">
                  <a:pos x="271" y="252"/>
                </a:cxn>
                <a:cxn ang="0">
                  <a:pos x="248" y="236"/>
                </a:cxn>
                <a:cxn ang="0">
                  <a:pos x="233" y="206"/>
                </a:cxn>
                <a:cxn ang="0">
                  <a:pos x="227" y="223"/>
                </a:cxn>
                <a:cxn ang="0">
                  <a:pos x="167" y="188"/>
                </a:cxn>
                <a:cxn ang="0">
                  <a:pos x="108" y="144"/>
                </a:cxn>
                <a:cxn ang="0">
                  <a:pos x="51" y="91"/>
                </a:cxn>
                <a:cxn ang="0">
                  <a:pos x="0" y="39"/>
                </a:cxn>
                <a:cxn ang="0">
                  <a:pos x="35" y="52"/>
                </a:cxn>
                <a:cxn ang="0">
                  <a:pos x="71" y="71"/>
                </a:cxn>
                <a:cxn ang="0">
                  <a:pos x="106" y="90"/>
                </a:cxn>
                <a:cxn ang="0">
                  <a:pos x="140" y="108"/>
                </a:cxn>
                <a:cxn ang="0">
                  <a:pos x="149" y="101"/>
                </a:cxn>
                <a:cxn ang="0">
                  <a:pos x="181" y="110"/>
                </a:cxn>
                <a:cxn ang="0">
                  <a:pos x="247" y="115"/>
                </a:cxn>
                <a:cxn ang="0">
                  <a:pos x="311" y="114"/>
                </a:cxn>
                <a:cxn ang="0">
                  <a:pos x="377" y="110"/>
                </a:cxn>
                <a:cxn ang="0">
                  <a:pos x="445" y="96"/>
                </a:cxn>
                <a:cxn ang="0">
                  <a:pos x="512" y="77"/>
                </a:cxn>
                <a:cxn ang="0">
                  <a:pos x="580" y="57"/>
                </a:cxn>
                <a:cxn ang="0">
                  <a:pos x="647" y="35"/>
                </a:cxn>
                <a:cxn ang="0">
                  <a:pos x="684" y="17"/>
                </a:cxn>
                <a:cxn ang="0">
                  <a:pos x="692" y="13"/>
                </a:cxn>
                <a:cxn ang="0">
                  <a:pos x="703" y="13"/>
                </a:cxn>
                <a:cxn ang="0">
                  <a:pos x="728" y="0"/>
                </a:cxn>
                <a:cxn ang="0">
                  <a:pos x="714" y="123"/>
                </a:cxn>
                <a:cxn ang="0">
                  <a:pos x="683" y="248"/>
                </a:cxn>
                <a:cxn ang="0">
                  <a:pos x="636" y="368"/>
                </a:cxn>
                <a:cxn ang="0">
                  <a:pos x="576" y="482"/>
                </a:cxn>
              </a:cxnLst>
              <a:rect l="0" t="0" r="r" b="b"/>
              <a:pathLst>
                <a:path w="728" h="502">
                  <a:moveTo>
                    <a:pt x="576" y="482"/>
                  </a:moveTo>
                  <a:lnTo>
                    <a:pt x="563" y="502"/>
                  </a:lnTo>
                  <a:lnTo>
                    <a:pt x="538" y="471"/>
                  </a:lnTo>
                  <a:lnTo>
                    <a:pt x="514" y="441"/>
                  </a:lnTo>
                  <a:lnTo>
                    <a:pt x="486" y="411"/>
                  </a:lnTo>
                  <a:lnTo>
                    <a:pt x="458" y="382"/>
                  </a:lnTo>
                  <a:lnTo>
                    <a:pt x="426" y="351"/>
                  </a:lnTo>
                  <a:lnTo>
                    <a:pt x="394" y="326"/>
                  </a:lnTo>
                  <a:lnTo>
                    <a:pt x="360" y="301"/>
                  </a:lnTo>
                  <a:lnTo>
                    <a:pt x="327" y="282"/>
                  </a:lnTo>
                  <a:lnTo>
                    <a:pt x="327" y="276"/>
                  </a:lnTo>
                  <a:lnTo>
                    <a:pt x="316" y="272"/>
                  </a:lnTo>
                  <a:lnTo>
                    <a:pt x="304" y="269"/>
                  </a:lnTo>
                  <a:lnTo>
                    <a:pt x="293" y="264"/>
                  </a:lnTo>
                  <a:lnTo>
                    <a:pt x="283" y="259"/>
                  </a:lnTo>
                  <a:lnTo>
                    <a:pt x="271" y="252"/>
                  </a:lnTo>
                  <a:lnTo>
                    <a:pt x="259" y="245"/>
                  </a:lnTo>
                  <a:lnTo>
                    <a:pt x="248" y="236"/>
                  </a:lnTo>
                  <a:lnTo>
                    <a:pt x="240" y="229"/>
                  </a:lnTo>
                  <a:lnTo>
                    <a:pt x="233" y="206"/>
                  </a:lnTo>
                  <a:lnTo>
                    <a:pt x="230" y="214"/>
                  </a:lnTo>
                  <a:lnTo>
                    <a:pt x="227" y="223"/>
                  </a:lnTo>
                  <a:lnTo>
                    <a:pt x="197" y="207"/>
                  </a:lnTo>
                  <a:lnTo>
                    <a:pt x="167" y="188"/>
                  </a:lnTo>
                  <a:lnTo>
                    <a:pt x="137" y="167"/>
                  </a:lnTo>
                  <a:lnTo>
                    <a:pt x="108" y="144"/>
                  </a:lnTo>
                  <a:lnTo>
                    <a:pt x="78" y="118"/>
                  </a:lnTo>
                  <a:lnTo>
                    <a:pt x="51" y="91"/>
                  </a:lnTo>
                  <a:lnTo>
                    <a:pt x="24" y="65"/>
                  </a:lnTo>
                  <a:lnTo>
                    <a:pt x="0" y="39"/>
                  </a:lnTo>
                  <a:lnTo>
                    <a:pt x="18" y="44"/>
                  </a:lnTo>
                  <a:lnTo>
                    <a:pt x="35" y="52"/>
                  </a:lnTo>
                  <a:lnTo>
                    <a:pt x="53" y="60"/>
                  </a:lnTo>
                  <a:lnTo>
                    <a:pt x="71" y="71"/>
                  </a:lnTo>
                  <a:lnTo>
                    <a:pt x="89" y="80"/>
                  </a:lnTo>
                  <a:lnTo>
                    <a:pt x="106" y="90"/>
                  </a:lnTo>
                  <a:lnTo>
                    <a:pt x="122" y="99"/>
                  </a:lnTo>
                  <a:lnTo>
                    <a:pt x="140" y="108"/>
                  </a:lnTo>
                  <a:lnTo>
                    <a:pt x="141" y="101"/>
                  </a:lnTo>
                  <a:lnTo>
                    <a:pt x="149" y="101"/>
                  </a:lnTo>
                  <a:lnTo>
                    <a:pt x="149" y="108"/>
                  </a:lnTo>
                  <a:lnTo>
                    <a:pt x="181" y="110"/>
                  </a:lnTo>
                  <a:lnTo>
                    <a:pt x="215" y="114"/>
                  </a:lnTo>
                  <a:lnTo>
                    <a:pt x="247" y="115"/>
                  </a:lnTo>
                  <a:lnTo>
                    <a:pt x="279" y="116"/>
                  </a:lnTo>
                  <a:lnTo>
                    <a:pt x="311" y="114"/>
                  </a:lnTo>
                  <a:lnTo>
                    <a:pt x="344" y="113"/>
                  </a:lnTo>
                  <a:lnTo>
                    <a:pt x="377" y="110"/>
                  </a:lnTo>
                  <a:lnTo>
                    <a:pt x="411" y="108"/>
                  </a:lnTo>
                  <a:lnTo>
                    <a:pt x="445" y="96"/>
                  </a:lnTo>
                  <a:lnTo>
                    <a:pt x="479" y="86"/>
                  </a:lnTo>
                  <a:lnTo>
                    <a:pt x="512" y="77"/>
                  </a:lnTo>
                  <a:lnTo>
                    <a:pt x="547" y="68"/>
                  </a:lnTo>
                  <a:lnTo>
                    <a:pt x="580" y="57"/>
                  </a:lnTo>
                  <a:lnTo>
                    <a:pt x="613" y="47"/>
                  </a:lnTo>
                  <a:lnTo>
                    <a:pt x="647" y="35"/>
                  </a:lnTo>
                  <a:lnTo>
                    <a:pt x="683" y="23"/>
                  </a:lnTo>
                  <a:lnTo>
                    <a:pt x="684" y="17"/>
                  </a:lnTo>
                  <a:lnTo>
                    <a:pt x="688" y="14"/>
                  </a:lnTo>
                  <a:lnTo>
                    <a:pt x="692" y="13"/>
                  </a:lnTo>
                  <a:lnTo>
                    <a:pt x="697" y="14"/>
                  </a:lnTo>
                  <a:lnTo>
                    <a:pt x="703" y="13"/>
                  </a:lnTo>
                  <a:lnTo>
                    <a:pt x="709" y="6"/>
                  </a:lnTo>
                  <a:lnTo>
                    <a:pt x="728" y="0"/>
                  </a:lnTo>
                  <a:lnTo>
                    <a:pt x="723" y="61"/>
                  </a:lnTo>
                  <a:lnTo>
                    <a:pt x="714" y="123"/>
                  </a:lnTo>
                  <a:lnTo>
                    <a:pt x="700" y="185"/>
                  </a:lnTo>
                  <a:lnTo>
                    <a:pt x="683" y="248"/>
                  </a:lnTo>
                  <a:lnTo>
                    <a:pt x="661" y="307"/>
                  </a:lnTo>
                  <a:lnTo>
                    <a:pt x="636" y="368"/>
                  </a:lnTo>
                  <a:lnTo>
                    <a:pt x="606" y="425"/>
                  </a:lnTo>
                  <a:lnTo>
                    <a:pt x="576" y="482"/>
                  </a:lnTo>
                  <a:close/>
                </a:path>
              </a:pathLst>
            </a:custGeom>
            <a:solidFill>
              <a:srgbClr val="FFDAC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20" name="Freeform 28"/>
            <p:cNvSpPr>
              <a:spLocks/>
            </p:cNvSpPr>
            <p:nvPr/>
          </p:nvSpPr>
          <p:spPr bwMode="auto">
            <a:xfrm>
              <a:off x="538" y="1419"/>
              <a:ext cx="21" cy="17"/>
            </a:xfrm>
            <a:custGeom>
              <a:avLst/>
              <a:gdLst/>
              <a:ahLst/>
              <a:cxnLst>
                <a:cxn ang="0">
                  <a:pos x="0" y="6"/>
                </a:cxn>
                <a:cxn ang="0">
                  <a:pos x="26" y="0"/>
                </a:cxn>
                <a:cxn ang="0">
                  <a:pos x="42" y="33"/>
                </a:cxn>
                <a:cxn ang="0">
                  <a:pos x="0" y="6"/>
                </a:cxn>
              </a:cxnLst>
              <a:rect l="0" t="0" r="r" b="b"/>
              <a:pathLst>
                <a:path w="42" h="33">
                  <a:moveTo>
                    <a:pt x="0" y="6"/>
                  </a:moveTo>
                  <a:lnTo>
                    <a:pt x="26" y="0"/>
                  </a:lnTo>
                  <a:lnTo>
                    <a:pt x="42" y="33"/>
                  </a:lnTo>
                  <a:lnTo>
                    <a:pt x="0" y="6"/>
                  </a:lnTo>
                  <a:close/>
                </a:path>
              </a:pathLst>
            </a:custGeom>
            <a:solidFill>
              <a:srgbClr val="F5D8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19" name="Freeform 27"/>
            <p:cNvSpPr>
              <a:spLocks/>
            </p:cNvSpPr>
            <p:nvPr/>
          </p:nvSpPr>
          <p:spPr bwMode="auto">
            <a:xfrm>
              <a:off x="467" y="1436"/>
              <a:ext cx="107" cy="34"/>
            </a:xfrm>
            <a:custGeom>
              <a:avLst/>
              <a:gdLst/>
              <a:ahLst/>
              <a:cxnLst>
                <a:cxn ang="0">
                  <a:pos x="213" y="68"/>
                </a:cxn>
                <a:cxn ang="0">
                  <a:pos x="189" y="67"/>
                </a:cxn>
                <a:cxn ang="0">
                  <a:pos x="167" y="66"/>
                </a:cxn>
                <a:cxn ang="0">
                  <a:pos x="142" y="63"/>
                </a:cxn>
                <a:cxn ang="0">
                  <a:pos x="117" y="62"/>
                </a:cxn>
                <a:cxn ang="0">
                  <a:pos x="90" y="58"/>
                </a:cxn>
                <a:cxn ang="0">
                  <a:pos x="61" y="56"/>
                </a:cxn>
                <a:cxn ang="0">
                  <a:pos x="31" y="52"/>
                </a:cxn>
                <a:cxn ang="0">
                  <a:pos x="0" y="49"/>
                </a:cxn>
                <a:cxn ang="0">
                  <a:pos x="1" y="38"/>
                </a:cxn>
                <a:cxn ang="0">
                  <a:pos x="5" y="28"/>
                </a:cxn>
                <a:cxn ang="0">
                  <a:pos x="10" y="18"/>
                </a:cxn>
                <a:cxn ang="0">
                  <a:pos x="19" y="13"/>
                </a:cxn>
                <a:cxn ang="0">
                  <a:pos x="35" y="13"/>
                </a:cxn>
                <a:cxn ang="0">
                  <a:pos x="34" y="15"/>
                </a:cxn>
                <a:cxn ang="0">
                  <a:pos x="39" y="19"/>
                </a:cxn>
                <a:cxn ang="0">
                  <a:pos x="45" y="6"/>
                </a:cxn>
                <a:cxn ang="0">
                  <a:pos x="51" y="3"/>
                </a:cxn>
                <a:cxn ang="0">
                  <a:pos x="61" y="3"/>
                </a:cxn>
                <a:cxn ang="0">
                  <a:pos x="72" y="1"/>
                </a:cxn>
                <a:cxn ang="0">
                  <a:pos x="84" y="0"/>
                </a:cxn>
                <a:cxn ang="0">
                  <a:pos x="102" y="1"/>
                </a:cxn>
                <a:cxn ang="0">
                  <a:pos x="120" y="6"/>
                </a:cxn>
                <a:cxn ang="0">
                  <a:pos x="136" y="14"/>
                </a:cxn>
                <a:cxn ang="0">
                  <a:pos x="152" y="25"/>
                </a:cxn>
                <a:cxn ang="0">
                  <a:pos x="166" y="35"/>
                </a:cxn>
                <a:cxn ang="0">
                  <a:pos x="181" y="47"/>
                </a:cxn>
                <a:cxn ang="0">
                  <a:pos x="196" y="57"/>
                </a:cxn>
                <a:cxn ang="0">
                  <a:pos x="213" y="68"/>
                </a:cxn>
              </a:cxnLst>
              <a:rect l="0" t="0" r="r" b="b"/>
              <a:pathLst>
                <a:path w="213" h="68">
                  <a:moveTo>
                    <a:pt x="213" y="68"/>
                  </a:moveTo>
                  <a:lnTo>
                    <a:pt x="189" y="67"/>
                  </a:lnTo>
                  <a:lnTo>
                    <a:pt x="167" y="66"/>
                  </a:lnTo>
                  <a:lnTo>
                    <a:pt x="142" y="63"/>
                  </a:lnTo>
                  <a:lnTo>
                    <a:pt x="117" y="62"/>
                  </a:lnTo>
                  <a:lnTo>
                    <a:pt x="90" y="58"/>
                  </a:lnTo>
                  <a:lnTo>
                    <a:pt x="61" y="56"/>
                  </a:lnTo>
                  <a:lnTo>
                    <a:pt x="31" y="52"/>
                  </a:lnTo>
                  <a:lnTo>
                    <a:pt x="0" y="49"/>
                  </a:lnTo>
                  <a:lnTo>
                    <a:pt x="1" y="38"/>
                  </a:lnTo>
                  <a:lnTo>
                    <a:pt x="5" y="28"/>
                  </a:lnTo>
                  <a:lnTo>
                    <a:pt x="10" y="18"/>
                  </a:lnTo>
                  <a:lnTo>
                    <a:pt x="19" y="13"/>
                  </a:lnTo>
                  <a:lnTo>
                    <a:pt x="35" y="13"/>
                  </a:lnTo>
                  <a:lnTo>
                    <a:pt x="34" y="15"/>
                  </a:lnTo>
                  <a:lnTo>
                    <a:pt x="39" y="19"/>
                  </a:lnTo>
                  <a:lnTo>
                    <a:pt x="45" y="6"/>
                  </a:lnTo>
                  <a:lnTo>
                    <a:pt x="51" y="3"/>
                  </a:lnTo>
                  <a:lnTo>
                    <a:pt x="61" y="3"/>
                  </a:lnTo>
                  <a:lnTo>
                    <a:pt x="72" y="1"/>
                  </a:lnTo>
                  <a:lnTo>
                    <a:pt x="84" y="0"/>
                  </a:lnTo>
                  <a:lnTo>
                    <a:pt x="102" y="1"/>
                  </a:lnTo>
                  <a:lnTo>
                    <a:pt x="120" y="6"/>
                  </a:lnTo>
                  <a:lnTo>
                    <a:pt x="136" y="14"/>
                  </a:lnTo>
                  <a:lnTo>
                    <a:pt x="152" y="25"/>
                  </a:lnTo>
                  <a:lnTo>
                    <a:pt x="166" y="35"/>
                  </a:lnTo>
                  <a:lnTo>
                    <a:pt x="181" y="47"/>
                  </a:lnTo>
                  <a:lnTo>
                    <a:pt x="196" y="57"/>
                  </a:lnTo>
                  <a:lnTo>
                    <a:pt x="213" y="68"/>
                  </a:lnTo>
                  <a:close/>
                </a:path>
              </a:pathLst>
            </a:custGeom>
            <a:solidFill>
              <a:srgbClr val="F6DB5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18" name="Freeform 26"/>
            <p:cNvSpPr>
              <a:spLocks/>
            </p:cNvSpPr>
            <p:nvPr/>
          </p:nvSpPr>
          <p:spPr bwMode="auto">
            <a:xfrm>
              <a:off x="409" y="1485"/>
              <a:ext cx="235" cy="54"/>
            </a:xfrm>
            <a:custGeom>
              <a:avLst/>
              <a:gdLst/>
              <a:ahLst/>
              <a:cxnLst>
                <a:cxn ang="0">
                  <a:pos x="191" y="18"/>
                </a:cxn>
                <a:cxn ang="0">
                  <a:pos x="197" y="13"/>
                </a:cxn>
                <a:cxn ang="0">
                  <a:pos x="206" y="11"/>
                </a:cxn>
                <a:cxn ang="0">
                  <a:pos x="214" y="14"/>
                </a:cxn>
                <a:cxn ang="0">
                  <a:pos x="224" y="18"/>
                </a:cxn>
                <a:cxn ang="0">
                  <a:pos x="233" y="20"/>
                </a:cxn>
                <a:cxn ang="0">
                  <a:pos x="243" y="24"/>
                </a:cxn>
                <a:cxn ang="0">
                  <a:pos x="252" y="25"/>
                </a:cxn>
                <a:cxn ang="0">
                  <a:pos x="262" y="25"/>
                </a:cxn>
                <a:cxn ang="0">
                  <a:pos x="262" y="28"/>
                </a:cxn>
                <a:cxn ang="0">
                  <a:pos x="264" y="31"/>
                </a:cxn>
                <a:cxn ang="0">
                  <a:pos x="268" y="28"/>
                </a:cxn>
                <a:cxn ang="0">
                  <a:pos x="268" y="25"/>
                </a:cxn>
                <a:cxn ang="0">
                  <a:pos x="295" y="20"/>
                </a:cxn>
                <a:cxn ang="0">
                  <a:pos x="323" y="21"/>
                </a:cxn>
                <a:cxn ang="0">
                  <a:pos x="347" y="26"/>
                </a:cxn>
                <a:cxn ang="0">
                  <a:pos x="371" y="37"/>
                </a:cxn>
                <a:cxn ang="0">
                  <a:pos x="394" y="45"/>
                </a:cxn>
                <a:cxn ang="0">
                  <a:pos x="416" y="55"/>
                </a:cxn>
                <a:cxn ang="0">
                  <a:pos x="439" y="63"/>
                </a:cxn>
                <a:cxn ang="0">
                  <a:pos x="465" y="67"/>
                </a:cxn>
                <a:cxn ang="0">
                  <a:pos x="469" y="76"/>
                </a:cxn>
                <a:cxn ang="0">
                  <a:pos x="470" y="88"/>
                </a:cxn>
                <a:cxn ang="0">
                  <a:pos x="470" y="100"/>
                </a:cxn>
                <a:cxn ang="0">
                  <a:pos x="469" y="107"/>
                </a:cxn>
                <a:cxn ang="0">
                  <a:pos x="442" y="103"/>
                </a:cxn>
                <a:cxn ang="0">
                  <a:pos x="415" y="100"/>
                </a:cxn>
                <a:cxn ang="0">
                  <a:pos x="386" y="96"/>
                </a:cxn>
                <a:cxn ang="0">
                  <a:pos x="358" y="93"/>
                </a:cxn>
                <a:cxn ang="0">
                  <a:pos x="328" y="90"/>
                </a:cxn>
                <a:cxn ang="0">
                  <a:pos x="299" y="86"/>
                </a:cxn>
                <a:cxn ang="0">
                  <a:pos x="271" y="79"/>
                </a:cxn>
                <a:cxn ang="0">
                  <a:pos x="246" y="74"/>
                </a:cxn>
                <a:cxn ang="0">
                  <a:pos x="214" y="71"/>
                </a:cxn>
                <a:cxn ang="0">
                  <a:pos x="183" y="71"/>
                </a:cxn>
                <a:cxn ang="0">
                  <a:pos x="152" y="69"/>
                </a:cxn>
                <a:cxn ang="0">
                  <a:pos x="122" y="71"/>
                </a:cxn>
                <a:cxn ang="0">
                  <a:pos x="91" y="69"/>
                </a:cxn>
                <a:cxn ang="0">
                  <a:pos x="61" y="68"/>
                </a:cxn>
                <a:cxn ang="0">
                  <a:pos x="31" y="64"/>
                </a:cxn>
                <a:cxn ang="0">
                  <a:pos x="3" y="58"/>
                </a:cxn>
                <a:cxn ang="0">
                  <a:pos x="0" y="47"/>
                </a:cxn>
                <a:cxn ang="0">
                  <a:pos x="3" y="39"/>
                </a:cxn>
                <a:cxn ang="0">
                  <a:pos x="7" y="31"/>
                </a:cxn>
                <a:cxn ang="0">
                  <a:pos x="13" y="25"/>
                </a:cxn>
                <a:cxn ang="0">
                  <a:pos x="18" y="19"/>
                </a:cxn>
                <a:cxn ang="0">
                  <a:pos x="25" y="14"/>
                </a:cxn>
                <a:cxn ang="0">
                  <a:pos x="31" y="9"/>
                </a:cxn>
                <a:cxn ang="0">
                  <a:pos x="38" y="5"/>
                </a:cxn>
                <a:cxn ang="0">
                  <a:pos x="55" y="1"/>
                </a:cxn>
                <a:cxn ang="0">
                  <a:pos x="74" y="1"/>
                </a:cxn>
                <a:cxn ang="0">
                  <a:pos x="92" y="0"/>
                </a:cxn>
                <a:cxn ang="0">
                  <a:pos x="114" y="1"/>
                </a:cxn>
                <a:cxn ang="0">
                  <a:pos x="134" y="1"/>
                </a:cxn>
                <a:cxn ang="0">
                  <a:pos x="153" y="5"/>
                </a:cxn>
                <a:cxn ang="0">
                  <a:pos x="172" y="10"/>
                </a:cxn>
                <a:cxn ang="0">
                  <a:pos x="191" y="18"/>
                </a:cxn>
              </a:cxnLst>
              <a:rect l="0" t="0" r="r" b="b"/>
              <a:pathLst>
                <a:path w="470" h="107">
                  <a:moveTo>
                    <a:pt x="191" y="18"/>
                  </a:moveTo>
                  <a:lnTo>
                    <a:pt x="197" y="13"/>
                  </a:lnTo>
                  <a:lnTo>
                    <a:pt x="206" y="11"/>
                  </a:lnTo>
                  <a:lnTo>
                    <a:pt x="214" y="14"/>
                  </a:lnTo>
                  <a:lnTo>
                    <a:pt x="224" y="18"/>
                  </a:lnTo>
                  <a:lnTo>
                    <a:pt x="233" y="20"/>
                  </a:lnTo>
                  <a:lnTo>
                    <a:pt x="243" y="24"/>
                  </a:lnTo>
                  <a:lnTo>
                    <a:pt x="252" y="25"/>
                  </a:lnTo>
                  <a:lnTo>
                    <a:pt x="262" y="25"/>
                  </a:lnTo>
                  <a:lnTo>
                    <a:pt x="262" y="28"/>
                  </a:lnTo>
                  <a:lnTo>
                    <a:pt x="264" y="31"/>
                  </a:lnTo>
                  <a:lnTo>
                    <a:pt x="268" y="28"/>
                  </a:lnTo>
                  <a:lnTo>
                    <a:pt x="268" y="25"/>
                  </a:lnTo>
                  <a:lnTo>
                    <a:pt x="295" y="20"/>
                  </a:lnTo>
                  <a:lnTo>
                    <a:pt x="323" y="21"/>
                  </a:lnTo>
                  <a:lnTo>
                    <a:pt x="347" y="26"/>
                  </a:lnTo>
                  <a:lnTo>
                    <a:pt x="371" y="37"/>
                  </a:lnTo>
                  <a:lnTo>
                    <a:pt x="394" y="45"/>
                  </a:lnTo>
                  <a:lnTo>
                    <a:pt x="416" y="55"/>
                  </a:lnTo>
                  <a:lnTo>
                    <a:pt x="439" y="63"/>
                  </a:lnTo>
                  <a:lnTo>
                    <a:pt x="465" y="67"/>
                  </a:lnTo>
                  <a:lnTo>
                    <a:pt x="469" y="76"/>
                  </a:lnTo>
                  <a:lnTo>
                    <a:pt x="470" y="88"/>
                  </a:lnTo>
                  <a:lnTo>
                    <a:pt x="470" y="100"/>
                  </a:lnTo>
                  <a:lnTo>
                    <a:pt x="469" y="107"/>
                  </a:lnTo>
                  <a:lnTo>
                    <a:pt x="442" y="103"/>
                  </a:lnTo>
                  <a:lnTo>
                    <a:pt x="415" y="100"/>
                  </a:lnTo>
                  <a:lnTo>
                    <a:pt x="386" y="96"/>
                  </a:lnTo>
                  <a:lnTo>
                    <a:pt x="358" y="93"/>
                  </a:lnTo>
                  <a:lnTo>
                    <a:pt x="328" y="90"/>
                  </a:lnTo>
                  <a:lnTo>
                    <a:pt x="299" y="86"/>
                  </a:lnTo>
                  <a:lnTo>
                    <a:pt x="271" y="79"/>
                  </a:lnTo>
                  <a:lnTo>
                    <a:pt x="246" y="74"/>
                  </a:lnTo>
                  <a:lnTo>
                    <a:pt x="214" y="71"/>
                  </a:lnTo>
                  <a:lnTo>
                    <a:pt x="183" y="71"/>
                  </a:lnTo>
                  <a:lnTo>
                    <a:pt x="152" y="69"/>
                  </a:lnTo>
                  <a:lnTo>
                    <a:pt x="122" y="71"/>
                  </a:lnTo>
                  <a:lnTo>
                    <a:pt x="91" y="69"/>
                  </a:lnTo>
                  <a:lnTo>
                    <a:pt x="61" y="68"/>
                  </a:lnTo>
                  <a:lnTo>
                    <a:pt x="31" y="64"/>
                  </a:lnTo>
                  <a:lnTo>
                    <a:pt x="3" y="58"/>
                  </a:lnTo>
                  <a:lnTo>
                    <a:pt x="0" y="47"/>
                  </a:lnTo>
                  <a:lnTo>
                    <a:pt x="3" y="39"/>
                  </a:lnTo>
                  <a:lnTo>
                    <a:pt x="7" y="31"/>
                  </a:lnTo>
                  <a:lnTo>
                    <a:pt x="13" y="25"/>
                  </a:lnTo>
                  <a:lnTo>
                    <a:pt x="18" y="19"/>
                  </a:lnTo>
                  <a:lnTo>
                    <a:pt x="25" y="14"/>
                  </a:lnTo>
                  <a:lnTo>
                    <a:pt x="31" y="9"/>
                  </a:lnTo>
                  <a:lnTo>
                    <a:pt x="38" y="5"/>
                  </a:lnTo>
                  <a:lnTo>
                    <a:pt x="55" y="1"/>
                  </a:lnTo>
                  <a:lnTo>
                    <a:pt x="74" y="1"/>
                  </a:lnTo>
                  <a:lnTo>
                    <a:pt x="92" y="0"/>
                  </a:lnTo>
                  <a:lnTo>
                    <a:pt x="114" y="1"/>
                  </a:lnTo>
                  <a:lnTo>
                    <a:pt x="134" y="1"/>
                  </a:lnTo>
                  <a:lnTo>
                    <a:pt x="153" y="5"/>
                  </a:lnTo>
                  <a:lnTo>
                    <a:pt x="172" y="10"/>
                  </a:lnTo>
                  <a:lnTo>
                    <a:pt x="191" y="18"/>
                  </a:lnTo>
                  <a:close/>
                </a:path>
              </a:pathLst>
            </a:custGeom>
            <a:solidFill>
              <a:srgbClr val="F8E3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17" name="Freeform 25"/>
            <p:cNvSpPr>
              <a:spLocks/>
            </p:cNvSpPr>
            <p:nvPr/>
          </p:nvSpPr>
          <p:spPr bwMode="auto">
            <a:xfrm>
              <a:off x="338" y="1521"/>
              <a:ext cx="382" cy="455"/>
            </a:xfrm>
            <a:custGeom>
              <a:avLst/>
              <a:gdLst/>
              <a:ahLst/>
              <a:cxnLst>
                <a:cxn ang="0">
                  <a:pos x="420" y="55"/>
                </a:cxn>
                <a:cxn ang="0">
                  <a:pos x="450" y="62"/>
                </a:cxn>
                <a:cxn ang="0">
                  <a:pos x="482" y="64"/>
                </a:cxn>
                <a:cxn ang="0">
                  <a:pos x="517" y="69"/>
                </a:cxn>
                <a:cxn ang="0">
                  <a:pos x="561" y="78"/>
                </a:cxn>
                <a:cxn ang="0">
                  <a:pos x="611" y="82"/>
                </a:cxn>
                <a:cxn ang="0">
                  <a:pos x="662" y="83"/>
                </a:cxn>
                <a:cxn ang="0">
                  <a:pos x="713" y="91"/>
                </a:cxn>
                <a:cxn ang="0">
                  <a:pos x="746" y="112"/>
                </a:cxn>
                <a:cxn ang="0">
                  <a:pos x="759" y="145"/>
                </a:cxn>
                <a:cxn ang="0">
                  <a:pos x="764" y="180"/>
                </a:cxn>
                <a:cxn ang="0">
                  <a:pos x="758" y="213"/>
                </a:cxn>
                <a:cxn ang="0">
                  <a:pos x="682" y="318"/>
                </a:cxn>
                <a:cxn ang="0">
                  <a:pos x="643" y="367"/>
                </a:cxn>
                <a:cxn ang="0">
                  <a:pos x="582" y="465"/>
                </a:cxn>
                <a:cxn ang="0">
                  <a:pos x="517" y="558"/>
                </a:cxn>
                <a:cxn ang="0">
                  <a:pos x="451" y="654"/>
                </a:cxn>
                <a:cxn ang="0">
                  <a:pos x="413" y="705"/>
                </a:cxn>
                <a:cxn ang="0">
                  <a:pos x="398" y="750"/>
                </a:cxn>
                <a:cxn ang="0">
                  <a:pos x="380" y="800"/>
                </a:cxn>
                <a:cxn ang="0">
                  <a:pos x="366" y="851"/>
                </a:cxn>
                <a:cxn ang="0">
                  <a:pos x="371" y="906"/>
                </a:cxn>
                <a:cxn ang="0">
                  <a:pos x="353" y="909"/>
                </a:cxn>
                <a:cxn ang="0">
                  <a:pos x="335" y="911"/>
                </a:cxn>
                <a:cxn ang="0">
                  <a:pos x="315" y="908"/>
                </a:cxn>
                <a:cxn ang="0">
                  <a:pos x="297" y="906"/>
                </a:cxn>
                <a:cxn ang="0">
                  <a:pos x="294" y="868"/>
                </a:cxn>
                <a:cxn ang="0">
                  <a:pos x="283" y="831"/>
                </a:cxn>
                <a:cxn ang="0">
                  <a:pos x="261" y="798"/>
                </a:cxn>
                <a:cxn ang="0">
                  <a:pos x="232" y="770"/>
                </a:cxn>
                <a:cxn ang="0">
                  <a:pos x="218" y="765"/>
                </a:cxn>
                <a:cxn ang="0">
                  <a:pos x="206" y="759"/>
                </a:cxn>
                <a:cxn ang="0">
                  <a:pos x="187" y="741"/>
                </a:cxn>
                <a:cxn ang="0">
                  <a:pos x="168" y="739"/>
                </a:cxn>
                <a:cxn ang="0">
                  <a:pos x="141" y="730"/>
                </a:cxn>
                <a:cxn ang="0">
                  <a:pos x="112" y="719"/>
                </a:cxn>
                <a:cxn ang="0">
                  <a:pos x="84" y="711"/>
                </a:cxn>
                <a:cxn ang="0">
                  <a:pos x="71" y="667"/>
                </a:cxn>
                <a:cxn ang="0">
                  <a:pos x="68" y="577"/>
                </a:cxn>
                <a:cxn ang="0">
                  <a:pos x="55" y="490"/>
                </a:cxn>
                <a:cxn ang="0">
                  <a:pos x="30" y="403"/>
                </a:cxn>
                <a:cxn ang="0">
                  <a:pos x="14" y="316"/>
                </a:cxn>
                <a:cxn ang="0">
                  <a:pos x="8" y="228"/>
                </a:cxn>
                <a:cxn ang="0">
                  <a:pos x="0" y="145"/>
                </a:cxn>
                <a:cxn ang="0">
                  <a:pos x="3" y="62"/>
                </a:cxn>
                <a:cxn ang="0">
                  <a:pos x="15" y="17"/>
                </a:cxn>
                <a:cxn ang="0">
                  <a:pos x="18" y="5"/>
                </a:cxn>
                <a:cxn ang="0">
                  <a:pos x="64" y="11"/>
                </a:cxn>
                <a:cxn ang="0">
                  <a:pos x="161" y="30"/>
                </a:cxn>
                <a:cxn ang="0">
                  <a:pos x="261" y="40"/>
                </a:cxn>
                <a:cxn ang="0">
                  <a:pos x="358" y="46"/>
                </a:cxn>
              </a:cxnLst>
              <a:rect l="0" t="0" r="r" b="b"/>
              <a:pathLst>
                <a:path w="764" h="911">
                  <a:moveTo>
                    <a:pt x="406" y="49"/>
                  </a:moveTo>
                  <a:lnTo>
                    <a:pt x="420" y="55"/>
                  </a:lnTo>
                  <a:lnTo>
                    <a:pt x="435" y="60"/>
                  </a:lnTo>
                  <a:lnTo>
                    <a:pt x="450" y="62"/>
                  </a:lnTo>
                  <a:lnTo>
                    <a:pt x="467" y="64"/>
                  </a:lnTo>
                  <a:lnTo>
                    <a:pt x="482" y="64"/>
                  </a:lnTo>
                  <a:lnTo>
                    <a:pt x="500" y="67"/>
                  </a:lnTo>
                  <a:lnTo>
                    <a:pt x="517" y="69"/>
                  </a:lnTo>
                  <a:lnTo>
                    <a:pt x="536" y="75"/>
                  </a:lnTo>
                  <a:lnTo>
                    <a:pt x="561" y="78"/>
                  </a:lnTo>
                  <a:lnTo>
                    <a:pt x="586" y="81"/>
                  </a:lnTo>
                  <a:lnTo>
                    <a:pt x="611" y="82"/>
                  </a:lnTo>
                  <a:lnTo>
                    <a:pt x="637" y="83"/>
                  </a:lnTo>
                  <a:lnTo>
                    <a:pt x="662" y="83"/>
                  </a:lnTo>
                  <a:lnTo>
                    <a:pt x="687" y="87"/>
                  </a:lnTo>
                  <a:lnTo>
                    <a:pt x="713" y="91"/>
                  </a:lnTo>
                  <a:lnTo>
                    <a:pt x="740" y="98"/>
                  </a:lnTo>
                  <a:lnTo>
                    <a:pt x="746" y="112"/>
                  </a:lnTo>
                  <a:lnTo>
                    <a:pt x="754" y="129"/>
                  </a:lnTo>
                  <a:lnTo>
                    <a:pt x="759" y="145"/>
                  </a:lnTo>
                  <a:lnTo>
                    <a:pt x="764" y="164"/>
                  </a:lnTo>
                  <a:lnTo>
                    <a:pt x="764" y="180"/>
                  </a:lnTo>
                  <a:lnTo>
                    <a:pt x="763" y="197"/>
                  </a:lnTo>
                  <a:lnTo>
                    <a:pt x="758" y="213"/>
                  </a:lnTo>
                  <a:lnTo>
                    <a:pt x="750" y="230"/>
                  </a:lnTo>
                  <a:lnTo>
                    <a:pt x="682" y="318"/>
                  </a:lnTo>
                  <a:lnTo>
                    <a:pt x="669" y="318"/>
                  </a:lnTo>
                  <a:lnTo>
                    <a:pt x="643" y="367"/>
                  </a:lnTo>
                  <a:lnTo>
                    <a:pt x="613" y="417"/>
                  </a:lnTo>
                  <a:lnTo>
                    <a:pt x="582" y="465"/>
                  </a:lnTo>
                  <a:lnTo>
                    <a:pt x="551" y="513"/>
                  </a:lnTo>
                  <a:lnTo>
                    <a:pt x="517" y="558"/>
                  </a:lnTo>
                  <a:lnTo>
                    <a:pt x="485" y="606"/>
                  </a:lnTo>
                  <a:lnTo>
                    <a:pt x="451" y="654"/>
                  </a:lnTo>
                  <a:lnTo>
                    <a:pt x="423" y="705"/>
                  </a:lnTo>
                  <a:lnTo>
                    <a:pt x="413" y="705"/>
                  </a:lnTo>
                  <a:lnTo>
                    <a:pt x="406" y="726"/>
                  </a:lnTo>
                  <a:lnTo>
                    <a:pt x="398" y="750"/>
                  </a:lnTo>
                  <a:lnTo>
                    <a:pt x="389" y="774"/>
                  </a:lnTo>
                  <a:lnTo>
                    <a:pt x="380" y="800"/>
                  </a:lnTo>
                  <a:lnTo>
                    <a:pt x="371" y="825"/>
                  </a:lnTo>
                  <a:lnTo>
                    <a:pt x="366" y="851"/>
                  </a:lnTo>
                  <a:lnTo>
                    <a:pt x="365" y="878"/>
                  </a:lnTo>
                  <a:lnTo>
                    <a:pt x="371" y="906"/>
                  </a:lnTo>
                  <a:lnTo>
                    <a:pt x="361" y="908"/>
                  </a:lnTo>
                  <a:lnTo>
                    <a:pt x="353" y="909"/>
                  </a:lnTo>
                  <a:lnTo>
                    <a:pt x="344" y="909"/>
                  </a:lnTo>
                  <a:lnTo>
                    <a:pt x="335" y="911"/>
                  </a:lnTo>
                  <a:lnTo>
                    <a:pt x="325" y="909"/>
                  </a:lnTo>
                  <a:lnTo>
                    <a:pt x="315" y="908"/>
                  </a:lnTo>
                  <a:lnTo>
                    <a:pt x="305" y="907"/>
                  </a:lnTo>
                  <a:lnTo>
                    <a:pt x="297" y="906"/>
                  </a:lnTo>
                  <a:lnTo>
                    <a:pt x="297" y="887"/>
                  </a:lnTo>
                  <a:lnTo>
                    <a:pt x="294" y="868"/>
                  </a:lnTo>
                  <a:lnTo>
                    <a:pt x="289" y="849"/>
                  </a:lnTo>
                  <a:lnTo>
                    <a:pt x="283" y="831"/>
                  </a:lnTo>
                  <a:lnTo>
                    <a:pt x="272" y="813"/>
                  </a:lnTo>
                  <a:lnTo>
                    <a:pt x="261" y="798"/>
                  </a:lnTo>
                  <a:lnTo>
                    <a:pt x="247" y="783"/>
                  </a:lnTo>
                  <a:lnTo>
                    <a:pt x="232" y="770"/>
                  </a:lnTo>
                  <a:lnTo>
                    <a:pt x="224" y="768"/>
                  </a:lnTo>
                  <a:lnTo>
                    <a:pt x="218" y="765"/>
                  </a:lnTo>
                  <a:lnTo>
                    <a:pt x="211" y="762"/>
                  </a:lnTo>
                  <a:lnTo>
                    <a:pt x="206" y="759"/>
                  </a:lnTo>
                  <a:lnTo>
                    <a:pt x="193" y="750"/>
                  </a:lnTo>
                  <a:lnTo>
                    <a:pt x="187" y="741"/>
                  </a:lnTo>
                  <a:lnTo>
                    <a:pt x="183" y="741"/>
                  </a:lnTo>
                  <a:lnTo>
                    <a:pt x="168" y="739"/>
                  </a:lnTo>
                  <a:lnTo>
                    <a:pt x="155" y="735"/>
                  </a:lnTo>
                  <a:lnTo>
                    <a:pt x="141" y="730"/>
                  </a:lnTo>
                  <a:lnTo>
                    <a:pt x="127" y="725"/>
                  </a:lnTo>
                  <a:lnTo>
                    <a:pt x="112" y="719"/>
                  </a:lnTo>
                  <a:lnTo>
                    <a:pt x="99" y="715"/>
                  </a:lnTo>
                  <a:lnTo>
                    <a:pt x="84" y="711"/>
                  </a:lnTo>
                  <a:lnTo>
                    <a:pt x="70" y="712"/>
                  </a:lnTo>
                  <a:lnTo>
                    <a:pt x="71" y="667"/>
                  </a:lnTo>
                  <a:lnTo>
                    <a:pt x="71" y="621"/>
                  </a:lnTo>
                  <a:lnTo>
                    <a:pt x="68" y="577"/>
                  </a:lnTo>
                  <a:lnTo>
                    <a:pt x="64" y="534"/>
                  </a:lnTo>
                  <a:lnTo>
                    <a:pt x="55" y="490"/>
                  </a:lnTo>
                  <a:lnTo>
                    <a:pt x="45" y="447"/>
                  </a:lnTo>
                  <a:lnTo>
                    <a:pt x="30" y="403"/>
                  </a:lnTo>
                  <a:lnTo>
                    <a:pt x="15" y="361"/>
                  </a:lnTo>
                  <a:lnTo>
                    <a:pt x="14" y="316"/>
                  </a:lnTo>
                  <a:lnTo>
                    <a:pt x="11" y="273"/>
                  </a:lnTo>
                  <a:lnTo>
                    <a:pt x="8" y="228"/>
                  </a:lnTo>
                  <a:lnTo>
                    <a:pt x="4" y="187"/>
                  </a:lnTo>
                  <a:lnTo>
                    <a:pt x="0" y="145"/>
                  </a:lnTo>
                  <a:lnTo>
                    <a:pt x="0" y="103"/>
                  </a:lnTo>
                  <a:lnTo>
                    <a:pt x="3" y="62"/>
                  </a:lnTo>
                  <a:lnTo>
                    <a:pt x="11" y="20"/>
                  </a:lnTo>
                  <a:lnTo>
                    <a:pt x="15" y="17"/>
                  </a:lnTo>
                  <a:lnTo>
                    <a:pt x="18" y="12"/>
                  </a:lnTo>
                  <a:lnTo>
                    <a:pt x="18" y="5"/>
                  </a:lnTo>
                  <a:lnTo>
                    <a:pt x="19" y="0"/>
                  </a:lnTo>
                  <a:lnTo>
                    <a:pt x="64" y="11"/>
                  </a:lnTo>
                  <a:lnTo>
                    <a:pt x="112" y="22"/>
                  </a:lnTo>
                  <a:lnTo>
                    <a:pt x="161" y="30"/>
                  </a:lnTo>
                  <a:lnTo>
                    <a:pt x="211" y="38"/>
                  </a:lnTo>
                  <a:lnTo>
                    <a:pt x="261" y="40"/>
                  </a:lnTo>
                  <a:lnTo>
                    <a:pt x="310" y="44"/>
                  </a:lnTo>
                  <a:lnTo>
                    <a:pt x="358" y="46"/>
                  </a:lnTo>
                  <a:lnTo>
                    <a:pt x="406" y="49"/>
                  </a:lnTo>
                  <a:close/>
                </a:path>
              </a:pathLst>
            </a:custGeom>
            <a:solidFill>
              <a:srgbClr val="FAE9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16" name="Freeform 24"/>
            <p:cNvSpPr>
              <a:spLocks/>
            </p:cNvSpPr>
            <p:nvPr/>
          </p:nvSpPr>
          <p:spPr bwMode="auto">
            <a:xfrm>
              <a:off x="1260" y="1557"/>
              <a:ext cx="352" cy="397"/>
            </a:xfrm>
            <a:custGeom>
              <a:avLst/>
              <a:gdLst/>
              <a:ahLst/>
              <a:cxnLst>
                <a:cxn ang="0">
                  <a:pos x="454" y="26"/>
                </a:cxn>
                <a:cxn ang="0">
                  <a:pos x="487" y="10"/>
                </a:cxn>
                <a:cxn ang="0">
                  <a:pos x="518" y="64"/>
                </a:cxn>
                <a:cxn ang="0">
                  <a:pos x="569" y="57"/>
                </a:cxn>
                <a:cxn ang="0">
                  <a:pos x="605" y="103"/>
                </a:cxn>
                <a:cxn ang="0">
                  <a:pos x="645" y="149"/>
                </a:cxn>
                <a:cxn ang="0">
                  <a:pos x="680" y="144"/>
                </a:cxn>
                <a:cxn ang="0">
                  <a:pos x="705" y="164"/>
                </a:cxn>
                <a:cxn ang="0">
                  <a:pos x="658" y="188"/>
                </a:cxn>
                <a:cxn ang="0">
                  <a:pos x="607" y="209"/>
                </a:cxn>
                <a:cxn ang="0">
                  <a:pos x="482" y="265"/>
                </a:cxn>
                <a:cxn ang="0">
                  <a:pos x="439" y="347"/>
                </a:cxn>
                <a:cxn ang="0">
                  <a:pos x="384" y="361"/>
                </a:cxn>
                <a:cxn ang="0">
                  <a:pos x="351" y="415"/>
                </a:cxn>
                <a:cxn ang="0">
                  <a:pos x="353" y="500"/>
                </a:cxn>
                <a:cxn ang="0">
                  <a:pos x="328" y="524"/>
                </a:cxn>
                <a:cxn ang="0">
                  <a:pos x="317" y="567"/>
                </a:cxn>
                <a:cxn ang="0">
                  <a:pos x="357" y="609"/>
                </a:cxn>
                <a:cxn ang="0">
                  <a:pos x="419" y="620"/>
                </a:cxn>
                <a:cxn ang="0">
                  <a:pos x="474" y="546"/>
                </a:cxn>
                <a:cxn ang="0">
                  <a:pos x="470" y="558"/>
                </a:cxn>
                <a:cxn ang="0">
                  <a:pos x="464" y="601"/>
                </a:cxn>
                <a:cxn ang="0">
                  <a:pos x="482" y="637"/>
                </a:cxn>
                <a:cxn ang="0">
                  <a:pos x="526" y="643"/>
                </a:cxn>
                <a:cxn ang="0">
                  <a:pos x="559" y="659"/>
                </a:cxn>
                <a:cxn ang="0">
                  <a:pos x="607" y="680"/>
                </a:cxn>
                <a:cxn ang="0">
                  <a:pos x="581" y="720"/>
                </a:cxn>
                <a:cxn ang="0">
                  <a:pos x="553" y="753"/>
                </a:cxn>
                <a:cxn ang="0">
                  <a:pos x="524" y="768"/>
                </a:cxn>
                <a:cxn ang="0">
                  <a:pos x="497" y="759"/>
                </a:cxn>
                <a:cxn ang="0">
                  <a:pos x="470" y="760"/>
                </a:cxn>
                <a:cxn ang="0">
                  <a:pos x="443" y="786"/>
                </a:cxn>
                <a:cxn ang="0">
                  <a:pos x="406" y="760"/>
                </a:cxn>
                <a:cxn ang="0">
                  <a:pos x="346" y="748"/>
                </a:cxn>
                <a:cxn ang="0">
                  <a:pos x="301" y="730"/>
                </a:cxn>
                <a:cxn ang="0">
                  <a:pos x="266" y="709"/>
                </a:cxn>
                <a:cxn ang="0">
                  <a:pos x="226" y="726"/>
                </a:cxn>
                <a:cxn ang="0">
                  <a:pos x="183" y="725"/>
                </a:cxn>
                <a:cxn ang="0">
                  <a:pos x="135" y="686"/>
                </a:cxn>
                <a:cxn ang="0">
                  <a:pos x="123" y="650"/>
                </a:cxn>
                <a:cxn ang="0">
                  <a:pos x="86" y="621"/>
                </a:cxn>
                <a:cxn ang="0">
                  <a:pos x="53" y="572"/>
                </a:cxn>
                <a:cxn ang="0">
                  <a:pos x="32" y="482"/>
                </a:cxn>
                <a:cxn ang="0">
                  <a:pos x="5" y="429"/>
                </a:cxn>
                <a:cxn ang="0">
                  <a:pos x="17" y="362"/>
                </a:cxn>
                <a:cxn ang="0">
                  <a:pos x="36" y="304"/>
                </a:cxn>
                <a:cxn ang="0">
                  <a:pos x="43" y="235"/>
                </a:cxn>
                <a:cxn ang="0">
                  <a:pos x="78" y="173"/>
                </a:cxn>
                <a:cxn ang="0">
                  <a:pos x="114" y="169"/>
                </a:cxn>
                <a:cxn ang="0">
                  <a:pos x="138" y="140"/>
                </a:cxn>
                <a:cxn ang="0">
                  <a:pos x="174" y="125"/>
                </a:cxn>
                <a:cxn ang="0">
                  <a:pos x="229" y="65"/>
                </a:cxn>
                <a:cxn ang="0">
                  <a:pos x="294" y="67"/>
                </a:cxn>
                <a:cxn ang="0">
                  <a:pos x="357" y="9"/>
                </a:cxn>
                <a:cxn ang="0">
                  <a:pos x="407" y="39"/>
                </a:cxn>
              </a:cxnLst>
              <a:rect l="0" t="0" r="r" b="b"/>
              <a:pathLst>
                <a:path w="705" h="794">
                  <a:moveTo>
                    <a:pt x="407" y="39"/>
                  </a:moveTo>
                  <a:lnTo>
                    <a:pt x="419" y="35"/>
                  </a:lnTo>
                  <a:lnTo>
                    <a:pt x="432" y="33"/>
                  </a:lnTo>
                  <a:lnTo>
                    <a:pt x="443" y="29"/>
                  </a:lnTo>
                  <a:lnTo>
                    <a:pt x="454" y="26"/>
                  </a:lnTo>
                  <a:lnTo>
                    <a:pt x="463" y="21"/>
                  </a:lnTo>
                  <a:lnTo>
                    <a:pt x="474" y="15"/>
                  </a:lnTo>
                  <a:lnTo>
                    <a:pt x="483" y="7"/>
                  </a:lnTo>
                  <a:lnTo>
                    <a:pt x="494" y="0"/>
                  </a:lnTo>
                  <a:lnTo>
                    <a:pt x="487" y="10"/>
                  </a:lnTo>
                  <a:lnTo>
                    <a:pt x="490" y="21"/>
                  </a:lnTo>
                  <a:lnTo>
                    <a:pt x="495" y="33"/>
                  </a:lnTo>
                  <a:lnTo>
                    <a:pt x="498" y="45"/>
                  </a:lnTo>
                  <a:lnTo>
                    <a:pt x="506" y="55"/>
                  </a:lnTo>
                  <a:lnTo>
                    <a:pt x="518" y="64"/>
                  </a:lnTo>
                  <a:lnTo>
                    <a:pt x="528" y="69"/>
                  </a:lnTo>
                  <a:lnTo>
                    <a:pt x="539" y="72"/>
                  </a:lnTo>
                  <a:lnTo>
                    <a:pt x="549" y="67"/>
                  </a:lnTo>
                  <a:lnTo>
                    <a:pt x="560" y="62"/>
                  </a:lnTo>
                  <a:lnTo>
                    <a:pt x="569" y="57"/>
                  </a:lnTo>
                  <a:lnTo>
                    <a:pt x="581" y="53"/>
                  </a:lnTo>
                  <a:lnTo>
                    <a:pt x="586" y="64"/>
                  </a:lnTo>
                  <a:lnTo>
                    <a:pt x="592" y="78"/>
                  </a:lnTo>
                  <a:lnTo>
                    <a:pt x="597" y="89"/>
                  </a:lnTo>
                  <a:lnTo>
                    <a:pt x="605" y="103"/>
                  </a:lnTo>
                  <a:lnTo>
                    <a:pt x="612" y="116"/>
                  </a:lnTo>
                  <a:lnTo>
                    <a:pt x="620" y="129"/>
                  </a:lnTo>
                  <a:lnTo>
                    <a:pt x="629" y="140"/>
                  </a:lnTo>
                  <a:lnTo>
                    <a:pt x="640" y="151"/>
                  </a:lnTo>
                  <a:lnTo>
                    <a:pt x="645" y="149"/>
                  </a:lnTo>
                  <a:lnTo>
                    <a:pt x="652" y="146"/>
                  </a:lnTo>
                  <a:lnTo>
                    <a:pt x="658" y="144"/>
                  </a:lnTo>
                  <a:lnTo>
                    <a:pt x="666" y="144"/>
                  </a:lnTo>
                  <a:lnTo>
                    <a:pt x="672" y="142"/>
                  </a:lnTo>
                  <a:lnTo>
                    <a:pt x="680" y="144"/>
                  </a:lnTo>
                  <a:lnTo>
                    <a:pt x="686" y="146"/>
                  </a:lnTo>
                  <a:lnTo>
                    <a:pt x="692" y="151"/>
                  </a:lnTo>
                  <a:lnTo>
                    <a:pt x="696" y="155"/>
                  </a:lnTo>
                  <a:lnTo>
                    <a:pt x="702" y="159"/>
                  </a:lnTo>
                  <a:lnTo>
                    <a:pt x="705" y="164"/>
                  </a:lnTo>
                  <a:lnTo>
                    <a:pt x="705" y="174"/>
                  </a:lnTo>
                  <a:lnTo>
                    <a:pt x="692" y="173"/>
                  </a:lnTo>
                  <a:lnTo>
                    <a:pt x="681" y="177"/>
                  </a:lnTo>
                  <a:lnTo>
                    <a:pt x="670" y="180"/>
                  </a:lnTo>
                  <a:lnTo>
                    <a:pt x="658" y="188"/>
                  </a:lnTo>
                  <a:lnTo>
                    <a:pt x="646" y="194"/>
                  </a:lnTo>
                  <a:lnTo>
                    <a:pt x="635" y="202"/>
                  </a:lnTo>
                  <a:lnTo>
                    <a:pt x="622" y="207"/>
                  </a:lnTo>
                  <a:lnTo>
                    <a:pt x="611" y="213"/>
                  </a:lnTo>
                  <a:lnTo>
                    <a:pt x="607" y="209"/>
                  </a:lnTo>
                  <a:lnTo>
                    <a:pt x="585" y="222"/>
                  </a:lnTo>
                  <a:lnTo>
                    <a:pt x="559" y="233"/>
                  </a:lnTo>
                  <a:lnTo>
                    <a:pt x="531" y="242"/>
                  </a:lnTo>
                  <a:lnTo>
                    <a:pt x="506" y="252"/>
                  </a:lnTo>
                  <a:lnTo>
                    <a:pt x="482" y="265"/>
                  </a:lnTo>
                  <a:lnTo>
                    <a:pt x="462" y="281"/>
                  </a:lnTo>
                  <a:lnTo>
                    <a:pt x="448" y="303"/>
                  </a:lnTo>
                  <a:lnTo>
                    <a:pt x="443" y="335"/>
                  </a:lnTo>
                  <a:lnTo>
                    <a:pt x="437" y="341"/>
                  </a:lnTo>
                  <a:lnTo>
                    <a:pt x="439" y="347"/>
                  </a:lnTo>
                  <a:lnTo>
                    <a:pt x="429" y="347"/>
                  </a:lnTo>
                  <a:lnTo>
                    <a:pt x="419" y="350"/>
                  </a:lnTo>
                  <a:lnTo>
                    <a:pt x="408" y="352"/>
                  </a:lnTo>
                  <a:lnTo>
                    <a:pt x="397" y="357"/>
                  </a:lnTo>
                  <a:lnTo>
                    <a:pt x="384" y="361"/>
                  </a:lnTo>
                  <a:lnTo>
                    <a:pt x="372" y="369"/>
                  </a:lnTo>
                  <a:lnTo>
                    <a:pt x="361" y="376"/>
                  </a:lnTo>
                  <a:lnTo>
                    <a:pt x="352" y="384"/>
                  </a:lnTo>
                  <a:lnTo>
                    <a:pt x="353" y="398"/>
                  </a:lnTo>
                  <a:lnTo>
                    <a:pt x="351" y="415"/>
                  </a:lnTo>
                  <a:lnTo>
                    <a:pt x="346" y="433"/>
                  </a:lnTo>
                  <a:lnTo>
                    <a:pt x="343" y="452"/>
                  </a:lnTo>
                  <a:lnTo>
                    <a:pt x="341" y="468"/>
                  </a:lnTo>
                  <a:lnTo>
                    <a:pt x="345" y="485"/>
                  </a:lnTo>
                  <a:lnTo>
                    <a:pt x="353" y="500"/>
                  </a:lnTo>
                  <a:lnTo>
                    <a:pt x="371" y="511"/>
                  </a:lnTo>
                  <a:lnTo>
                    <a:pt x="372" y="518"/>
                  </a:lnTo>
                  <a:lnTo>
                    <a:pt x="374" y="528"/>
                  </a:lnTo>
                  <a:lnTo>
                    <a:pt x="332" y="519"/>
                  </a:lnTo>
                  <a:lnTo>
                    <a:pt x="328" y="524"/>
                  </a:lnTo>
                  <a:lnTo>
                    <a:pt x="326" y="532"/>
                  </a:lnTo>
                  <a:lnTo>
                    <a:pt x="322" y="541"/>
                  </a:lnTo>
                  <a:lnTo>
                    <a:pt x="320" y="549"/>
                  </a:lnTo>
                  <a:lnTo>
                    <a:pt x="316" y="558"/>
                  </a:lnTo>
                  <a:lnTo>
                    <a:pt x="317" y="567"/>
                  </a:lnTo>
                  <a:lnTo>
                    <a:pt x="317" y="575"/>
                  </a:lnTo>
                  <a:lnTo>
                    <a:pt x="322" y="583"/>
                  </a:lnTo>
                  <a:lnTo>
                    <a:pt x="333" y="595"/>
                  </a:lnTo>
                  <a:lnTo>
                    <a:pt x="345" y="604"/>
                  </a:lnTo>
                  <a:lnTo>
                    <a:pt x="357" y="609"/>
                  </a:lnTo>
                  <a:lnTo>
                    <a:pt x="369" y="614"/>
                  </a:lnTo>
                  <a:lnTo>
                    <a:pt x="381" y="615"/>
                  </a:lnTo>
                  <a:lnTo>
                    <a:pt x="394" y="616"/>
                  </a:lnTo>
                  <a:lnTo>
                    <a:pt x="406" y="618"/>
                  </a:lnTo>
                  <a:lnTo>
                    <a:pt x="419" y="620"/>
                  </a:lnTo>
                  <a:lnTo>
                    <a:pt x="459" y="583"/>
                  </a:lnTo>
                  <a:lnTo>
                    <a:pt x="462" y="572"/>
                  </a:lnTo>
                  <a:lnTo>
                    <a:pt x="469" y="559"/>
                  </a:lnTo>
                  <a:lnTo>
                    <a:pt x="472" y="552"/>
                  </a:lnTo>
                  <a:lnTo>
                    <a:pt x="474" y="546"/>
                  </a:lnTo>
                  <a:lnTo>
                    <a:pt x="477" y="538"/>
                  </a:lnTo>
                  <a:lnTo>
                    <a:pt x="478" y="532"/>
                  </a:lnTo>
                  <a:lnTo>
                    <a:pt x="482" y="541"/>
                  </a:lnTo>
                  <a:lnTo>
                    <a:pt x="478" y="549"/>
                  </a:lnTo>
                  <a:lnTo>
                    <a:pt x="470" y="558"/>
                  </a:lnTo>
                  <a:lnTo>
                    <a:pt x="468" y="571"/>
                  </a:lnTo>
                  <a:lnTo>
                    <a:pt x="465" y="578"/>
                  </a:lnTo>
                  <a:lnTo>
                    <a:pt x="465" y="586"/>
                  </a:lnTo>
                  <a:lnTo>
                    <a:pt x="464" y="594"/>
                  </a:lnTo>
                  <a:lnTo>
                    <a:pt x="464" y="601"/>
                  </a:lnTo>
                  <a:lnTo>
                    <a:pt x="463" y="607"/>
                  </a:lnTo>
                  <a:lnTo>
                    <a:pt x="464" y="615"/>
                  </a:lnTo>
                  <a:lnTo>
                    <a:pt x="467" y="623"/>
                  </a:lnTo>
                  <a:lnTo>
                    <a:pt x="472" y="630"/>
                  </a:lnTo>
                  <a:lnTo>
                    <a:pt x="482" y="637"/>
                  </a:lnTo>
                  <a:lnTo>
                    <a:pt x="495" y="644"/>
                  </a:lnTo>
                  <a:lnTo>
                    <a:pt x="503" y="647"/>
                  </a:lnTo>
                  <a:lnTo>
                    <a:pt x="510" y="648"/>
                  </a:lnTo>
                  <a:lnTo>
                    <a:pt x="518" y="647"/>
                  </a:lnTo>
                  <a:lnTo>
                    <a:pt x="526" y="643"/>
                  </a:lnTo>
                  <a:lnTo>
                    <a:pt x="531" y="639"/>
                  </a:lnTo>
                  <a:lnTo>
                    <a:pt x="536" y="637"/>
                  </a:lnTo>
                  <a:lnTo>
                    <a:pt x="543" y="644"/>
                  </a:lnTo>
                  <a:lnTo>
                    <a:pt x="550" y="653"/>
                  </a:lnTo>
                  <a:lnTo>
                    <a:pt x="559" y="659"/>
                  </a:lnTo>
                  <a:lnTo>
                    <a:pt x="568" y="666"/>
                  </a:lnTo>
                  <a:lnTo>
                    <a:pt x="576" y="669"/>
                  </a:lnTo>
                  <a:lnTo>
                    <a:pt x="586" y="673"/>
                  </a:lnTo>
                  <a:lnTo>
                    <a:pt x="596" y="676"/>
                  </a:lnTo>
                  <a:lnTo>
                    <a:pt x="607" y="680"/>
                  </a:lnTo>
                  <a:lnTo>
                    <a:pt x="604" y="688"/>
                  </a:lnTo>
                  <a:lnTo>
                    <a:pt x="601" y="696"/>
                  </a:lnTo>
                  <a:lnTo>
                    <a:pt x="597" y="702"/>
                  </a:lnTo>
                  <a:lnTo>
                    <a:pt x="594" y="710"/>
                  </a:lnTo>
                  <a:lnTo>
                    <a:pt x="581" y="720"/>
                  </a:lnTo>
                  <a:lnTo>
                    <a:pt x="569" y="731"/>
                  </a:lnTo>
                  <a:lnTo>
                    <a:pt x="555" y="735"/>
                  </a:lnTo>
                  <a:lnTo>
                    <a:pt x="563" y="741"/>
                  </a:lnTo>
                  <a:lnTo>
                    <a:pt x="556" y="745"/>
                  </a:lnTo>
                  <a:lnTo>
                    <a:pt x="553" y="753"/>
                  </a:lnTo>
                  <a:lnTo>
                    <a:pt x="548" y="758"/>
                  </a:lnTo>
                  <a:lnTo>
                    <a:pt x="544" y="764"/>
                  </a:lnTo>
                  <a:lnTo>
                    <a:pt x="538" y="767"/>
                  </a:lnTo>
                  <a:lnTo>
                    <a:pt x="531" y="768"/>
                  </a:lnTo>
                  <a:lnTo>
                    <a:pt x="524" y="768"/>
                  </a:lnTo>
                  <a:lnTo>
                    <a:pt x="516" y="764"/>
                  </a:lnTo>
                  <a:lnTo>
                    <a:pt x="509" y="762"/>
                  </a:lnTo>
                  <a:lnTo>
                    <a:pt x="504" y="762"/>
                  </a:lnTo>
                  <a:lnTo>
                    <a:pt x="500" y="759"/>
                  </a:lnTo>
                  <a:lnTo>
                    <a:pt x="497" y="759"/>
                  </a:lnTo>
                  <a:lnTo>
                    <a:pt x="493" y="757"/>
                  </a:lnTo>
                  <a:lnTo>
                    <a:pt x="489" y="757"/>
                  </a:lnTo>
                  <a:lnTo>
                    <a:pt x="484" y="757"/>
                  </a:lnTo>
                  <a:lnTo>
                    <a:pt x="478" y="758"/>
                  </a:lnTo>
                  <a:lnTo>
                    <a:pt x="470" y="760"/>
                  </a:lnTo>
                  <a:lnTo>
                    <a:pt x="464" y="764"/>
                  </a:lnTo>
                  <a:lnTo>
                    <a:pt x="459" y="769"/>
                  </a:lnTo>
                  <a:lnTo>
                    <a:pt x="454" y="776"/>
                  </a:lnTo>
                  <a:lnTo>
                    <a:pt x="448" y="781"/>
                  </a:lnTo>
                  <a:lnTo>
                    <a:pt x="443" y="786"/>
                  </a:lnTo>
                  <a:lnTo>
                    <a:pt x="435" y="789"/>
                  </a:lnTo>
                  <a:lnTo>
                    <a:pt x="429" y="794"/>
                  </a:lnTo>
                  <a:lnTo>
                    <a:pt x="421" y="782"/>
                  </a:lnTo>
                  <a:lnTo>
                    <a:pt x="413" y="770"/>
                  </a:lnTo>
                  <a:lnTo>
                    <a:pt x="406" y="760"/>
                  </a:lnTo>
                  <a:lnTo>
                    <a:pt x="398" y="754"/>
                  </a:lnTo>
                  <a:lnTo>
                    <a:pt x="387" y="746"/>
                  </a:lnTo>
                  <a:lnTo>
                    <a:pt x="376" y="744"/>
                  </a:lnTo>
                  <a:lnTo>
                    <a:pt x="362" y="744"/>
                  </a:lnTo>
                  <a:lnTo>
                    <a:pt x="346" y="748"/>
                  </a:lnTo>
                  <a:lnTo>
                    <a:pt x="310" y="758"/>
                  </a:lnTo>
                  <a:lnTo>
                    <a:pt x="308" y="750"/>
                  </a:lnTo>
                  <a:lnTo>
                    <a:pt x="307" y="743"/>
                  </a:lnTo>
                  <a:lnTo>
                    <a:pt x="303" y="735"/>
                  </a:lnTo>
                  <a:lnTo>
                    <a:pt x="301" y="730"/>
                  </a:lnTo>
                  <a:lnTo>
                    <a:pt x="295" y="722"/>
                  </a:lnTo>
                  <a:lnTo>
                    <a:pt x="290" y="719"/>
                  </a:lnTo>
                  <a:lnTo>
                    <a:pt x="284" y="714"/>
                  </a:lnTo>
                  <a:lnTo>
                    <a:pt x="277" y="712"/>
                  </a:lnTo>
                  <a:lnTo>
                    <a:pt x="266" y="709"/>
                  </a:lnTo>
                  <a:lnTo>
                    <a:pt x="257" y="710"/>
                  </a:lnTo>
                  <a:lnTo>
                    <a:pt x="249" y="712"/>
                  </a:lnTo>
                  <a:lnTo>
                    <a:pt x="241" y="717"/>
                  </a:lnTo>
                  <a:lnTo>
                    <a:pt x="234" y="721"/>
                  </a:lnTo>
                  <a:lnTo>
                    <a:pt x="226" y="726"/>
                  </a:lnTo>
                  <a:lnTo>
                    <a:pt x="220" y="730"/>
                  </a:lnTo>
                  <a:lnTo>
                    <a:pt x="216" y="735"/>
                  </a:lnTo>
                  <a:lnTo>
                    <a:pt x="205" y="733"/>
                  </a:lnTo>
                  <a:lnTo>
                    <a:pt x="194" y="730"/>
                  </a:lnTo>
                  <a:lnTo>
                    <a:pt x="183" y="725"/>
                  </a:lnTo>
                  <a:lnTo>
                    <a:pt x="171" y="720"/>
                  </a:lnTo>
                  <a:lnTo>
                    <a:pt x="160" y="711"/>
                  </a:lnTo>
                  <a:lnTo>
                    <a:pt x="150" y="704"/>
                  </a:lnTo>
                  <a:lnTo>
                    <a:pt x="142" y="695"/>
                  </a:lnTo>
                  <a:lnTo>
                    <a:pt x="135" y="686"/>
                  </a:lnTo>
                  <a:lnTo>
                    <a:pt x="134" y="678"/>
                  </a:lnTo>
                  <a:lnTo>
                    <a:pt x="133" y="671"/>
                  </a:lnTo>
                  <a:lnTo>
                    <a:pt x="130" y="664"/>
                  </a:lnTo>
                  <a:lnTo>
                    <a:pt x="129" y="661"/>
                  </a:lnTo>
                  <a:lnTo>
                    <a:pt x="123" y="650"/>
                  </a:lnTo>
                  <a:lnTo>
                    <a:pt x="113" y="643"/>
                  </a:lnTo>
                  <a:lnTo>
                    <a:pt x="99" y="642"/>
                  </a:lnTo>
                  <a:lnTo>
                    <a:pt x="92" y="638"/>
                  </a:lnTo>
                  <a:lnTo>
                    <a:pt x="87" y="630"/>
                  </a:lnTo>
                  <a:lnTo>
                    <a:pt x="86" y="621"/>
                  </a:lnTo>
                  <a:lnTo>
                    <a:pt x="84" y="610"/>
                  </a:lnTo>
                  <a:lnTo>
                    <a:pt x="84" y="600"/>
                  </a:lnTo>
                  <a:lnTo>
                    <a:pt x="82" y="590"/>
                  </a:lnTo>
                  <a:lnTo>
                    <a:pt x="77" y="583"/>
                  </a:lnTo>
                  <a:lnTo>
                    <a:pt x="53" y="572"/>
                  </a:lnTo>
                  <a:lnTo>
                    <a:pt x="41" y="557"/>
                  </a:lnTo>
                  <a:lnTo>
                    <a:pt x="34" y="539"/>
                  </a:lnTo>
                  <a:lnTo>
                    <a:pt x="34" y="520"/>
                  </a:lnTo>
                  <a:lnTo>
                    <a:pt x="33" y="500"/>
                  </a:lnTo>
                  <a:lnTo>
                    <a:pt x="32" y="482"/>
                  </a:lnTo>
                  <a:lnTo>
                    <a:pt x="26" y="466"/>
                  </a:lnTo>
                  <a:lnTo>
                    <a:pt x="12" y="456"/>
                  </a:lnTo>
                  <a:lnTo>
                    <a:pt x="2" y="456"/>
                  </a:lnTo>
                  <a:lnTo>
                    <a:pt x="0" y="443"/>
                  </a:lnTo>
                  <a:lnTo>
                    <a:pt x="5" y="429"/>
                  </a:lnTo>
                  <a:lnTo>
                    <a:pt x="11" y="415"/>
                  </a:lnTo>
                  <a:lnTo>
                    <a:pt x="18" y="402"/>
                  </a:lnTo>
                  <a:lnTo>
                    <a:pt x="23" y="386"/>
                  </a:lnTo>
                  <a:lnTo>
                    <a:pt x="24" y="374"/>
                  </a:lnTo>
                  <a:lnTo>
                    <a:pt x="17" y="362"/>
                  </a:lnTo>
                  <a:lnTo>
                    <a:pt x="2" y="355"/>
                  </a:lnTo>
                  <a:lnTo>
                    <a:pt x="10" y="342"/>
                  </a:lnTo>
                  <a:lnTo>
                    <a:pt x="18" y="329"/>
                  </a:lnTo>
                  <a:lnTo>
                    <a:pt x="27" y="317"/>
                  </a:lnTo>
                  <a:lnTo>
                    <a:pt x="36" y="304"/>
                  </a:lnTo>
                  <a:lnTo>
                    <a:pt x="42" y="289"/>
                  </a:lnTo>
                  <a:lnTo>
                    <a:pt x="47" y="276"/>
                  </a:lnTo>
                  <a:lnTo>
                    <a:pt x="47" y="262"/>
                  </a:lnTo>
                  <a:lnTo>
                    <a:pt x="44" y="250"/>
                  </a:lnTo>
                  <a:lnTo>
                    <a:pt x="43" y="235"/>
                  </a:lnTo>
                  <a:lnTo>
                    <a:pt x="47" y="221"/>
                  </a:lnTo>
                  <a:lnTo>
                    <a:pt x="52" y="207"/>
                  </a:lnTo>
                  <a:lnTo>
                    <a:pt x="61" y="196"/>
                  </a:lnTo>
                  <a:lnTo>
                    <a:pt x="68" y="183"/>
                  </a:lnTo>
                  <a:lnTo>
                    <a:pt x="78" y="173"/>
                  </a:lnTo>
                  <a:lnTo>
                    <a:pt x="88" y="164"/>
                  </a:lnTo>
                  <a:lnTo>
                    <a:pt x="99" y="158"/>
                  </a:lnTo>
                  <a:lnTo>
                    <a:pt x="102" y="158"/>
                  </a:lnTo>
                  <a:lnTo>
                    <a:pt x="108" y="164"/>
                  </a:lnTo>
                  <a:lnTo>
                    <a:pt x="114" y="169"/>
                  </a:lnTo>
                  <a:lnTo>
                    <a:pt x="122" y="170"/>
                  </a:lnTo>
                  <a:lnTo>
                    <a:pt x="125" y="163"/>
                  </a:lnTo>
                  <a:lnTo>
                    <a:pt x="129" y="155"/>
                  </a:lnTo>
                  <a:lnTo>
                    <a:pt x="133" y="146"/>
                  </a:lnTo>
                  <a:lnTo>
                    <a:pt x="138" y="140"/>
                  </a:lnTo>
                  <a:lnTo>
                    <a:pt x="142" y="132"/>
                  </a:lnTo>
                  <a:lnTo>
                    <a:pt x="148" y="127"/>
                  </a:lnTo>
                  <a:lnTo>
                    <a:pt x="154" y="123"/>
                  </a:lnTo>
                  <a:lnTo>
                    <a:pt x="161" y="125"/>
                  </a:lnTo>
                  <a:lnTo>
                    <a:pt x="174" y="125"/>
                  </a:lnTo>
                  <a:lnTo>
                    <a:pt x="185" y="115"/>
                  </a:lnTo>
                  <a:lnTo>
                    <a:pt x="196" y="102"/>
                  </a:lnTo>
                  <a:lnTo>
                    <a:pt x="206" y="87"/>
                  </a:lnTo>
                  <a:lnTo>
                    <a:pt x="218" y="75"/>
                  </a:lnTo>
                  <a:lnTo>
                    <a:pt x="229" y="65"/>
                  </a:lnTo>
                  <a:lnTo>
                    <a:pt x="240" y="64"/>
                  </a:lnTo>
                  <a:lnTo>
                    <a:pt x="252" y="69"/>
                  </a:lnTo>
                  <a:lnTo>
                    <a:pt x="267" y="86"/>
                  </a:lnTo>
                  <a:lnTo>
                    <a:pt x="280" y="77"/>
                  </a:lnTo>
                  <a:lnTo>
                    <a:pt x="294" y="67"/>
                  </a:lnTo>
                  <a:lnTo>
                    <a:pt x="306" y="55"/>
                  </a:lnTo>
                  <a:lnTo>
                    <a:pt x="320" y="44"/>
                  </a:lnTo>
                  <a:lnTo>
                    <a:pt x="332" y="31"/>
                  </a:lnTo>
                  <a:lnTo>
                    <a:pt x="345" y="20"/>
                  </a:lnTo>
                  <a:lnTo>
                    <a:pt x="357" y="9"/>
                  </a:lnTo>
                  <a:lnTo>
                    <a:pt x="371" y="0"/>
                  </a:lnTo>
                  <a:lnTo>
                    <a:pt x="377" y="9"/>
                  </a:lnTo>
                  <a:lnTo>
                    <a:pt x="387" y="19"/>
                  </a:lnTo>
                  <a:lnTo>
                    <a:pt x="397" y="29"/>
                  </a:lnTo>
                  <a:lnTo>
                    <a:pt x="407" y="39"/>
                  </a:lnTo>
                  <a:close/>
                </a:path>
              </a:pathLst>
            </a:custGeom>
            <a:solidFill>
              <a:srgbClr val="FF1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15" name="Freeform 23"/>
            <p:cNvSpPr>
              <a:spLocks/>
            </p:cNvSpPr>
            <p:nvPr/>
          </p:nvSpPr>
          <p:spPr bwMode="auto">
            <a:xfrm>
              <a:off x="722" y="1568"/>
              <a:ext cx="541" cy="496"/>
            </a:xfrm>
            <a:custGeom>
              <a:avLst/>
              <a:gdLst/>
              <a:ahLst/>
              <a:cxnLst>
                <a:cxn ang="0">
                  <a:pos x="123" y="43"/>
                </a:cxn>
                <a:cxn ang="0">
                  <a:pos x="309" y="107"/>
                </a:cxn>
                <a:cxn ang="0">
                  <a:pos x="483" y="228"/>
                </a:cxn>
                <a:cxn ang="0">
                  <a:pos x="585" y="388"/>
                </a:cxn>
                <a:cxn ang="0">
                  <a:pos x="625" y="537"/>
                </a:cxn>
                <a:cxn ang="0">
                  <a:pos x="652" y="694"/>
                </a:cxn>
                <a:cxn ang="0">
                  <a:pos x="691" y="772"/>
                </a:cxn>
                <a:cxn ang="0">
                  <a:pos x="710" y="827"/>
                </a:cxn>
                <a:cxn ang="0">
                  <a:pos x="761" y="834"/>
                </a:cxn>
                <a:cxn ang="0">
                  <a:pos x="781" y="813"/>
                </a:cxn>
                <a:cxn ang="0">
                  <a:pos x="791" y="799"/>
                </a:cxn>
                <a:cxn ang="0">
                  <a:pos x="814" y="764"/>
                </a:cxn>
                <a:cxn ang="0">
                  <a:pos x="872" y="699"/>
                </a:cxn>
                <a:cxn ang="0">
                  <a:pos x="934" y="639"/>
                </a:cxn>
                <a:cxn ang="0">
                  <a:pos x="986" y="582"/>
                </a:cxn>
                <a:cxn ang="0">
                  <a:pos x="1029" y="526"/>
                </a:cxn>
                <a:cxn ang="0">
                  <a:pos x="1058" y="473"/>
                </a:cxn>
                <a:cxn ang="0">
                  <a:pos x="1063" y="489"/>
                </a:cxn>
                <a:cxn ang="0">
                  <a:pos x="1065" y="517"/>
                </a:cxn>
                <a:cxn ang="0">
                  <a:pos x="1081" y="543"/>
                </a:cxn>
                <a:cxn ang="0">
                  <a:pos x="1057" y="585"/>
                </a:cxn>
                <a:cxn ang="0">
                  <a:pos x="1041" y="636"/>
                </a:cxn>
                <a:cxn ang="0">
                  <a:pos x="1002" y="704"/>
                </a:cxn>
                <a:cxn ang="0">
                  <a:pos x="920" y="799"/>
                </a:cxn>
                <a:cxn ang="0">
                  <a:pos x="824" y="882"/>
                </a:cxn>
                <a:cxn ang="0">
                  <a:pos x="772" y="928"/>
                </a:cxn>
                <a:cxn ang="0">
                  <a:pos x="745" y="956"/>
                </a:cxn>
                <a:cxn ang="0">
                  <a:pos x="725" y="992"/>
                </a:cxn>
                <a:cxn ang="0">
                  <a:pos x="690" y="944"/>
                </a:cxn>
                <a:cxn ang="0">
                  <a:pos x="665" y="889"/>
                </a:cxn>
                <a:cxn ang="0">
                  <a:pos x="634" y="812"/>
                </a:cxn>
                <a:cxn ang="0">
                  <a:pos x="611" y="678"/>
                </a:cxn>
                <a:cxn ang="0">
                  <a:pos x="565" y="550"/>
                </a:cxn>
                <a:cxn ang="0">
                  <a:pos x="484" y="450"/>
                </a:cxn>
                <a:cxn ang="0">
                  <a:pos x="417" y="348"/>
                </a:cxn>
                <a:cxn ang="0">
                  <a:pos x="340" y="253"/>
                </a:cxn>
                <a:cxn ang="0">
                  <a:pos x="248" y="187"/>
                </a:cxn>
                <a:cxn ang="0">
                  <a:pos x="153" y="137"/>
                </a:cxn>
                <a:cxn ang="0">
                  <a:pos x="87" y="109"/>
                </a:cxn>
                <a:cxn ang="0">
                  <a:pos x="65" y="107"/>
                </a:cxn>
                <a:cxn ang="0">
                  <a:pos x="40" y="101"/>
                </a:cxn>
                <a:cxn ang="0">
                  <a:pos x="23" y="84"/>
                </a:cxn>
                <a:cxn ang="0">
                  <a:pos x="16" y="48"/>
                </a:cxn>
                <a:cxn ang="0">
                  <a:pos x="2" y="12"/>
                </a:cxn>
                <a:cxn ang="0">
                  <a:pos x="28" y="9"/>
                </a:cxn>
                <a:cxn ang="0">
                  <a:pos x="72" y="22"/>
                </a:cxn>
                <a:cxn ang="0">
                  <a:pos x="113" y="33"/>
                </a:cxn>
              </a:cxnLst>
              <a:rect l="0" t="0" r="r" b="b"/>
              <a:pathLst>
                <a:path w="1081" h="992">
                  <a:moveTo>
                    <a:pt x="113" y="33"/>
                  </a:moveTo>
                  <a:lnTo>
                    <a:pt x="119" y="47"/>
                  </a:lnTo>
                  <a:lnTo>
                    <a:pt x="123" y="43"/>
                  </a:lnTo>
                  <a:lnTo>
                    <a:pt x="182" y="59"/>
                  </a:lnTo>
                  <a:lnTo>
                    <a:pt x="245" y="80"/>
                  </a:lnTo>
                  <a:lnTo>
                    <a:pt x="309" y="107"/>
                  </a:lnTo>
                  <a:lnTo>
                    <a:pt x="372" y="141"/>
                  </a:lnTo>
                  <a:lnTo>
                    <a:pt x="431" y="180"/>
                  </a:lnTo>
                  <a:lnTo>
                    <a:pt x="483" y="228"/>
                  </a:lnTo>
                  <a:lnTo>
                    <a:pt x="527" y="282"/>
                  </a:lnTo>
                  <a:lnTo>
                    <a:pt x="560" y="345"/>
                  </a:lnTo>
                  <a:lnTo>
                    <a:pt x="585" y="388"/>
                  </a:lnTo>
                  <a:lnTo>
                    <a:pt x="604" y="435"/>
                  </a:lnTo>
                  <a:lnTo>
                    <a:pt x="616" y="484"/>
                  </a:lnTo>
                  <a:lnTo>
                    <a:pt x="625" y="537"/>
                  </a:lnTo>
                  <a:lnTo>
                    <a:pt x="631" y="589"/>
                  </a:lnTo>
                  <a:lnTo>
                    <a:pt x="640" y="642"/>
                  </a:lnTo>
                  <a:lnTo>
                    <a:pt x="652" y="694"/>
                  </a:lnTo>
                  <a:lnTo>
                    <a:pt x="670" y="746"/>
                  </a:lnTo>
                  <a:lnTo>
                    <a:pt x="682" y="756"/>
                  </a:lnTo>
                  <a:lnTo>
                    <a:pt x="691" y="772"/>
                  </a:lnTo>
                  <a:lnTo>
                    <a:pt x="697" y="790"/>
                  </a:lnTo>
                  <a:lnTo>
                    <a:pt x="703" y="810"/>
                  </a:lnTo>
                  <a:lnTo>
                    <a:pt x="710" y="827"/>
                  </a:lnTo>
                  <a:lnTo>
                    <a:pt x="721" y="838"/>
                  </a:lnTo>
                  <a:lnTo>
                    <a:pt x="737" y="841"/>
                  </a:lnTo>
                  <a:lnTo>
                    <a:pt x="761" y="834"/>
                  </a:lnTo>
                  <a:lnTo>
                    <a:pt x="767" y="826"/>
                  </a:lnTo>
                  <a:lnTo>
                    <a:pt x="774" y="819"/>
                  </a:lnTo>
                  <a:lnTo>
                    <a:pt x="781" y="813"/>
                  </a:lnTo>
                  <a:lnTo>
                    <a:pt x="783" y="805"/>
                  </a:lnTo>
                  <a:lnTo>
                    <a:pt x="789" y="805"/>
                  </a:lnTo>
                  <a:lnTo>
                    <a:pt x="791" y="799"/>
                  </a:lnTo>
                  <a:lnTo>
                    <a:pt x="789" y="789"/>
                  </a:lnTo>
                  <a:lnTo>
                    <a:pt x="796" y="785"/>
                  </a:lnTo>
                  <a:lnTo>
                    <a:pt x="814" y="764"/>
                  </a:lnTo>
                  <a:lnTo>
                    <a:pt x="833" y="742"/>
                  </a:lnTo>
                  <a:lnTo>
                    <a:pt x="852" y="719"/>
                  </a:lnTo>
                  <a:lnTo>
                    <a:pt x="872" y="699"/>
                  </a:lnTo>
                  <a:lnTo>
                    <a:pt x="890" y="678"/>
                  </a:lnTo>
                  <a:lnTo>
                    <a:pt x="911" y="658"/>
                  </a:lnTo>
                  <a:lnTo>
                    <a:pt x="934" y="639"/>
                  </a:lnTo>
                  <a:lnTo>
                    <a:pt x="958" y="621"/>
                  </a:lnTo>
                  <a:lnTo>
                    <a:pt x="971" y="601"/>
                  </a:lnTo>
                  <a:lnTo>
                    <a:pt x="986" y="582"/>
                  </a:lnTo>
                  <a:lnTo>
                    <a:pt x="1001" y="563"/>
                  </a:lnTo>
                  <a:lnTo>
                    <a:pt x="1016" y="545"/>
                  </a:lnTo>
                  <a:lnTo>
                    <a:pt x="1029" y="526"/>
                  </a:lnTo>
                  <a:lnTo>
                    <a:pt x="1041" y="508"/>
                  </a:lnTo>
                  <a:lnTo>
                    <a:pt x="1050" y="491"/>
                  </a:lnTo>
                  <a:lnTo>
                    <a:pt x="1058" y="473"/>
                  </a:lnTo>
                  <a:lnTo>
                    <a:pt x="1067" y="473"/>
                  </a:lnTo>
                  <a:lnTo>
                    <a:pt x="1063" y="481"/>
                  </a:lnTo>
                  <a:lnTo>
                    <a:pt x="1063" y="489"/>
                  </a:lnTo>
                  <a:lnTo>
                    <a:pt x="1062" y="498"/>
                  </a:lnTo>
                  <a:lnTo>
                    <a:pt x="1063" y="508"/>
                  </a:lnTo>
                  <a:lnTo>
                    <a:pt x="1065" y="517"/>
                  </a:lnTo>
                  <a:lnTo>
                    <a:pt x="1068" y="526"/>
                  </a:lnTo>
                  <a:lnTo>
                    <a:pt x="1073" y="534"/>
                  </a:lnTo>
                  <a:lnTo>
                    <a:pt x="1081" y="543"/>
                  </a:lnTo>
                  <a:lnTo>
                    <a:pt x="1071" y="555"/>
                  </a:lnTo>
                  <a:lnTo>
                    <a:pt x="1063" y="570"/>
                  </a:lnTo>
                  <a:lnTo>
                    <a:pt x="1057" y="585"/>
                  </a:lnTo>
                  <a:lnTo>
                    <a:pt x="1052" y="603"/>
                  </a:lnTo>
                  <a:lnTo>
                    <a:pt x="1046" y="618"/>
                  </a:lnTo>
                  <a:lnTo>
                    <a:pt x="1041" y="636"/>
                  </a:lnTo>
                  <a:lnTo>
                    <a:pt x="1035" y="652"/>
                  </a:lnTo>
                  <a:lnTo>
                    <a:pt x="1029" y="670"/>
                  </a:lnTo>
                  <a:lnTo>
                    <a:pt x="1002" y="704"/>
                  </a:lnTo>
                  <a:lnTo>
                    <a:pt x="976" y="737"/>
                  </a:lnTo>
                  <a:lnTo>
                    <a:pt x="949" y="767"/>
                  </a:lnTo>
                  <a:lnTo>
                    <a:pt x="920" y="799"/>
                  </a:lnTo>
                  <a:lnTo>
                    <a:pt x="889" y="828"/>
                  </a:lnTo>
                  <a:lnTo>
                    <a:pt x="858" y="856"/>
                  </a:lnTo>
                  <a:lnTo>
                    <a:pt x="824" y="882"/>
                  </a:lnTo>
                  <a:lnTo>
                    <a:pt x="789" y="910"/>
                  </a:lnTo>
                  <a:lnTo>
                    <a:pt x="781" y="919"/>
                  </a:lnTo>
                  <a:lnTo>
                    <a:pt x="772" y="928"/>
                  </a:lnTo>
                  <a:lnTo>
                    <a:pt x="762" y="937"/>
                  </a:lnTo>
                  <a:lnTo>
                    <a:pt x="753" y="947"/>
                  </a:lnTo>
                  <a:lnTo>
                    <a:pt x="745" y="956"/>
                  </a:lnTo>
                  <a:lnTo>
                    <a:pt x="737" y="967"/>
                  </a:lnTo>
                  <a:lnTo>
                    <a:pt x="730" y="978"/>
                  </a:lnTo>
                  <a:lnTo>
                    <a:pt x="725" y="992"/>
                  </a:lnTo>
                  <a:lnTo>
                    <a:pt x="710" y="977"/>
                  </a:lnTo>
                  <a:lnTo>
                    <a:pt x="700" y="962"/>
                  </a:lnTo>
                  <a:lnTo>
                    <a:pt x="690" y="944"/>
                  </a:lnTo>
                  <a:lnTo>
                    <a:pt x="682" y="927"/>
                  </a:lnTo>
                  <a:lnTo>
                    <a:pt x="674" y="906"/>
                  </a:lnTo>
                  <a:lnTo>
                    <a:pt x="665" y="889"/>
                  </a:lnTo>
                  <a:lnTo>
                    <a:pt x="656" y="870"/>
                  </a:lnTo>
                  <a:lnTo>
                    <a:pt x="647" y="855"/>
                  </a:lnTo>
                  <a:lnTo>
                    <a:pt x="634" y="812"/>
                  </a:lnTo>
                  <a:lnTo>
                    <a:pt x="625" y="767"/>
                  </a:lnTo>
                  <a:lnTo>
                    <a:pt x="617" y="722"/>
                  </a:lnTo>
                  <a:lnTo>
                    <a:pt x="611" y="678"/>
                  </a:lnTo>
                  <a:lnTo>
                    <a:pt x="600" y="632"/>
                  </a:lnTo>
                  <a:lnTo>
                    <a:pt x="586" y="591"/>
                  </a:lnTo>
                  <a:lnTo>
                    <a:pt x="565" y="550"/>
                  </a:lnTo>
                  <a:lnTo>
                    <a:pt x="537" y="513"/>
                  </a:lnTo>
                  <a:lnTo>
                    <a:pt x="508" y="483"/>
                  </a:lnTo>
                  <a:lnTo>
                    <a:pt x="484" y="450"/>
                  </a:lnTo>
                  <a:lnTo>
                    <a:pt x="462" y="416"/>
                  </a:lnTo>
                  <a:lnTo>
                    <a:pt x="441" y="383"/>
                  </a:lnTo>
                  <a:lnTo>
                    <a:pt x="417" y="348"/>
                  </a:lnTo>
                  <a:lnTo>
                    <a:pt x="395" y="314"/>
                  </a:lnTo>
                  <a:lnTo>
                    <a:pt x="368" y="282"/>
                  </a:lnTo>
                  <a:lnTo>
                    <a:pt x="340" y="253"/>
                  </a:lnTo>
                  <a:lnTo>
                    <a:pt x="309" y="229"/>
                  </a:lnTo>
                  <a:lnTo>
                    <a:pt x="279" y="208"/>
                  </a:lnTo>
                  <a:lnTo>
                    <a:pt x="248" y="187"/>
                  </a:lnTo>
                  <a:lnTo>
                    <a:pt x="218" y="170"/>
                  </a:lnTo>
                  <a:lnTo>
                    <a:pt x="185" y="152"/>
                  </a:lnTo>
                  <a:lnTo>
                    <a:pt x="153" y="137"/>
                  </a:lnTo>
                  <a:lnTo>
                    <a:pt x="119" y="123"/>
                  </a:lnTo>
                  <a:lnTo>
                    <a:pt x="84" y="113"/>
                  </a:lnTo>
                  <a:lnTo>
                    <a:pt x="87" y="109"/>
                  </a:lnTo>
                  <a:lnTo>
                    <a:pt x="79" y="108"/>
                  </a:lnTo>
                  <a:lnTo>
                    <a:pt x="72" y="108"/>
                  </a:lnTo>
                  <a:lnTo>
                    <a:pt x="65" y="107"/>
                  </a:lnTo>
                  <a:lnTo>
                    <a:pt x="57" y="105"/>
                  </a:lnTo>
                  <a:lnTo>
                    <a:pt x="47" y="103"/>
                  </a:lnTo>
                  <a:lnTo>
                    <a:pt x="40" y="101"/>
                  </a:lnTo>
                  <a:lnTo>
                    <a:pt x="30" y="99"/>
                  </a:lnTo>
                  <a:lnTo>
                    <a:pt x="22" y="96"/>
                  </a:lnTo>
                  <a:lnTo>
                    <a:pt x="23" y="84"/>
                  </a:lnTo>
                  <a:lnTo>
                    <a:pt x="22" y="71"/>
                  </a:lnTo>
                  <a:lnTo>
                    <a:pt x="18" y="60"/>
                  </a:lnTo>
                  <a:lnTo>
                    <a:pt x="16" y="48"/>
                  </a:lnTo>
                  <a:lnTo>
                    <a:pt x="11" y="36"/>
                  </a:lnTo>
                  <a:lnTo>
                    <a:pt x="6" y="24"/>
                  </a:lnTo>
                  <a:lnTo>
                    <a:pt x="2" y="12"/>
                  </a:lnTo>
                  <a:lnTo>
                    <a:pt x="0" y="0"/>
                  </a:lnTo>
                  <a:lnTo>
                    <a:pt x="13" y="4"/>
                  </a:lnTo>
                  <a:lnTo>
                    <a:pt x="28" y="9"/>
                  </a:lnTo>
                  <a:lnTo>
                    <a:pt x="43" y="13"/>
                  </a:lnTo>
                  <a:lnTo>
                    <a:pt x="58" y="18"/>
                  </a:lnTo>
                  <a:lnTo>
                    <a:pt x="72" y="22"/>
                  </a:lnTo>
                  <a:lnTo>
                    <a:pt x="87" y="26"/>
                  </a:lnTo>
                  <a:lnTo>
                    <a:pt x="99" y="29"/>
                  </a:lnTo>
                  <a:lnTo>
                    <a:pt x="113" y="33"/>
                  </a:lnTo>
                  <a:close/>
                </a:path>
              </a:pathLst>
            </a:custGeom>
            <a:solidFill>
              <a:srgbClr val="F2CC0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14" name="Freeform 22"/>
            <p:cNvSpPr>
              <a:spLocks/>
            </p:cNvSpPr>
            <p:nvPr/>
          </p:nvSpPr>
          <p:spPr bwMode="auto">
            <a:xfrm>
              <a:off x="1330" y="1633"/>
              <a:ext cx="117" cy="226"/>
            </a:xfrm>
            <a:custGeom>
              <a:avLst/>
              <a:gdLst/>
              <a:ahLst/>
              <a:cxnLst>
                <a:cxn ang="0">
                  <a:pos x="232" y="82"/>
                </a:cxn>
                <a:cxn ang="0">
                  <a:pos x="223" y="96"/>
                </a:cxn>
                <a:cxn ang="0">
                  <a:pos x="218" y="133"/>
                </a:cxn>
                <a:cxn ang="0">
                  <a:pos x="216" y="170"/>
                </a:cxn>
                <a:cxn ang="0">
                  <a:pos x="211" y="206"/>
                </a:cxn>
                <a:cxn ang="0">
                  <a:pos x="203" y="254"/>
                </a:cxn>
                <a:cxn ang="0">
                  <a:pos x="196" y="307"/>
                </a:cxn>
                <a:cxn ang="0">
                  <a:pos x="183" y="359"/>
                </a:cxn>
                <a:cxn ang="0">
                  <a:pos x="171" y="411"/>
                </a:cxn>
                <a:cxn ang="0">
                  <a:pos x="135" y="453"/>
                </a:cxn>
                <a:cxn ang="0">
                  <a:pos x="115" y="439"/>
                </a:cxn>
                <a:cxn ang="0">
                  <a:pos x="93" y="444"/>
                </a:cxn>
                <a:cxn ang="0">
                  <a:pos x="70" y="449"/>
                </a:cxn>
                <a:cxn ang="0">
                  <a:pos x="47" y="443"/>
                </a:cxn>
                <a:cxn ang="0">
                  <a:pos x="26" y="439"/>
                </a:cxn>
                <a:cxn ang="0">
                  <a:pos x="3" y="424"/>
                </a:cxn>
                <a:cxn ang="0">
                  <a:pos x="1" y="387"/>
                </a:cxn>
                <a:cxn ang="0">
                  <a:pos x="9" y="352"/>
                </a:cxn>
                <a:cxn ang="0">
                  <a:pos x="16" y="316"/>
                </a:cxn>
                <a:cxn ang="0">
                  <a:pos x="22" y="282"/>
                </a:cxn>
                <a:cxn ang="0">
                  <a:pos x="32" y="238"/>
                </a:cxn>
                <a:cxn ang="0">
                  <a:pos x="42" y="197"/>
                </a:cxn>
                <a:cxn ang="0">
                  <a:pos x="52" y="157"/>
                </a:cxn>
                <a:cxn ang="0">
                  <a:pos x="67" y="118"/>
                </a:cxn>
                <a:cxn ang="0">
                  <a:pos x="49" y="120"/>
                </a:cxn>
                <a:cxn ang="0">
                  <a:pos x="31" y="113"/>
                </a:cxn>
                <a:cxn ang="0">
                  <a:pos x="14" y="101"/>
                </a:cxn>
                <a:cxn ang="0">
                  <a:pos x="3" y="91"/>
                </a:cxn>
                <a:cxn ang="0">
                  <a:pos x="39" y="56"/>
                </a:cxn>
                <a:cxn ang="0">
                  <a:pos x="74" y="41"/>
                </a:cxn>
                <a:cxn ang="0">
                  <a:pos x="108" y="27"/>
                </a:cxn>
                <a:cxn ang="0">
                  <a:pos x="143" y="10"/>
                </a:cxn>
                <a:cxn ang="0">
                  <a:pos x="173" y="3"/>
                </a:cxn>
                <a:cxn ang="0">
                  <a:pos x="197" y="9"/>
                </a:cxn>
                <a:cxn ang="0">
                  <a:pos x="218" y="19"/>
                </a:cxn>
                <a:cxn ang="0">
                  <a:pos x="232" y="39"/>
                </a:cxn>
              </a:cxnLst>
              <a:rect l="0" t="0" r="r" b="b"/>
              <a:pathLst>
                <a:path w="235" h="453">
                  <a:moveTo>
                    <a:pt x="235" y="56"/>
                  </a:moveTo>
                  <a:lnTo>
                    <a:pt x="232" y="82"/>
                  </a:lnTo>
                  <a:lnTo>
                    <a:pt x="229" y="79"/>
                  </a:lnTo>
                  <a:lnTo>
                    <a:pt x="223" y="96"/>
                  </a:lnTo>
                  <a:lnTo>
                    <a:pt x="221" y="115"/>
                  </a:lnTo>
                  <a:lnTo>
                    <a:pt x="218" y="133"/>
                  </a:lnTo>
                  <a:lnTo>
                    <a:pt x="218" y="152"/>
                  </a:lnTo>
                  <a:lnTo>
                    <a:pt x="216" y="170"/>
                  </a:lnTo>
                  <a:lnTo>
                    <a:pt x="214" y="187"/>
                  </a:lnTo>
                  <a:lnTo>
                    <a:pt x="211" y="206"/>
                  </a:lnTo>
                  <a:lnTo>
                    <a:pt x="207" y="226"/>
                  </a:lnTo>
                  <a:lnTo>
                    <a:pt x="203" y="254"/>
                  </a:lnTo>
                  <a:lnTo>
                    <a:pt x="201" y="282"/>
                  </a:lnTo>
                  <a:lnTo>
                    <a:pt x="196" y="307"/>
                  </a:lnTo>
                  <a:lnTo>
                    <a:pt x="191" y="334"/>
                  </a:lnTo>
                  <a:lnTo>
                    <a:pt x="183" y="359"/>
                  </a:lnTo>
                  <a:lnTo>
                    <a:pt x="177" y="384"/>
                  </a:lnTo>
                  <a:lnTo>
                    <a:pt x="171" y="411"/>
                  </a:lnTo>
                  <a:lnTo>
                    <a:pt x="164" y="440"/>
                  </a:lnTo>
                  <a:lnTo>
                    <a:pt x="135" y="453"/>
                  </a:lnTo>
                  <a:lnTo>
                    <a:pt x="125" y="443"/>
                  </a:lnTo>
                  <a:lnTo>
                    <a:pt x="115" y="439"/>
                  </a:lnTo>
                  <a:lnTo>
                    <a:pt x="103" y="440"/>
                  </a:lnTo>
                  <a:lnTo>
                    <a:pt x="93" y="444"/>
                  </a:lnTo>
                  <a:lnTo>
                    <a:pt x="81" y="446"/>
                  </a:lnTo>
                  <a:lnTo>
                    <a:pt x="70" y="449"/>
                  </a:lnTo>
                  <a:lnTo>
                    <a:pt x="59" y="448"/>
                  </a:lnTo>
                  <a:lnTo>
                    <a:pt x="47" y="443"/>
                  </a:lnTo>
                  <a:lnTo>
                    <a:pt x="37" y="441"/>
                  </a:lnTo>
                  <a:lnTo>
                    <a:pt x="26" y="439"/>
                  </a:lnTo>
                  <a:lnTo>
                    <a:pt x="13" y="432"/>
                  </a:lnTo>
                  <a:lnTo>
                    <a:pt x="3" y="424"/>
                  </a:lnTo>
                  <a:lnTo>
                    <a:pt x="0" y="405"/>
                  </a:lnTo>
                  <a:lnTo>
                    <a:pt x="1" y="387"/>
                  </a:lnTo>
                  <a:lnTo>
                    <a:pt x="4" y="369"/>
                  </a:lnTo>
                  <a:lnTo>
                    <a:pt x="9" y="352"/>
                  </a:lnTo>
                  <a:lnTo>
                    <a:pt x="13" y="333"/>
                  </a:lnTo>
                  <a:lnTo>
                    <a:pt x="16" y="316"/>
                  </a:lnTo>
                  <a:lnTo>
                    <a:pt x="19" y="299"/>
                  </a:lnTo>
                  <a:lnTo>
                    <a:pt x="22" y="282"/>
                  </a:lnTo>
                  <a:lnTo>
                    <a:pt x="27" y="259"/>
                  </a:lnTo>
                  <a:lnTo>
                    <a:pt x="32" y="238"/>
                  </a:lnTo>
                  <a:lnTo>
                    <a:pt x="37" y="218"/>
                  </a:lnTo>
                  <a:lnTo>
                    <a:pt x="42" y="197"/>
                  </a:lnTo>
                  <a:lnTo>
                    <a:pt x="46" y="177"/>
                  </a:lnTo>
                  <a:lnTo>
                    <a:pt x="52" y="157"/>
                  </a:lnTo>
                  <a:lnTo>
                    <a:pt x="59" y="137"/>
                  </a:lnTo>
                  <a:lnTo>
                    <a:pt x="67" y="118"/>
                  </a:lnTo>
                  <a:lnTo>
                    <a:pt x="57" y="120"/>
                  </a:lnTo>
                  <a:lnTo>
                    <a:pt x="49" y="120"/>
                  </a:lnTo>
                  <a:lnTo>
                    <a:pt x="39" y="117"/>
                  </a:lnTo>
                  <a:lnTo>
                    <a:pt x="31" y="113"/>
                  </a:lnTo>
                  <a:lnTo>
                    <a:pt x="21" y="106"/>
                  </a:lnTo>
                  <a:lnTo>
                    <a:pt x="14" y="101"/>
                  </a:lnTo>
                  <a:lnTo>
                    <a:pt x="6" y="95"/>
                  </a:lnTo>
                  <a:lnTo>
                    <a:pt x="3" y="91"/>
                  </a:lnTo>
                  <a:lnTo>
                    <a:pt x="22" y="66"/>
                  </a:lnTo>
                  <a:lnTo>
                    <a:pt x="39" y="56"/>
                  </a:lnTo>
                  <a:lnTo>
                    <a:pt x="57" y="48"/>
                  </a:lnTo>
                  <a:lnTo>
                    <a:pt x="74" y="41"/>
                  </a:lnTo>
                  <a:lnTo>
                    <a:pt x="92" y="34"/>
                  </a:lnTo>
                  <a:lnTo>
                    <a:pt x="108" y="27"/>
                  </a:lnTo>
                  <a:lnTo>
                    <a:pt x="126" y="19"/>
                  </a:lnTo>
                  <a:lnTo>
                    <a:pt x="143" y="10"/>
                  </a:lnTo>
                  <a:lnTo>
                    <a:pt x="161" y="0"/>
                  </a:lnTo>
                  <a:lnTo>
                    <a:pt x="173" y="3"/>
                  </a:lnTo>
                  <a:lnTo>
                    <a:pt x="186" y="7"/>
                  </a:lnTo>
                  <a:lnTo>
                    <a:pt x="197" y="9"/>
                  </a:lnTo>
                  <a:lnTo>
                    <a:pt x="209" y="14"/>
                  </a:lnTo>
                  <a:lnTo>
                    <a:pt x="218" y="19"/>
                  </a:lnTo>
                  <a:lnTo>
                    <a:pt x="226" y="28"/>
                  </a:lnTo>
                  <a:lnTo>
                    <a:pt x="232" y="39"/>
                  </a:lnTo>
                  <a:lnTo>
                    <a:pt x="235"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13" name="Freeform 21"/>
            <p:cNvSpPr>
              <a:spLocks/>
            </p:cNvSpPr>
            <p:nvPr/>
          </p:nvSpPr>
          <p:spPr bwMode="auto">
            <a:xfrm>
              <a:off x="394" y="1634"/>
              <a:ext cx="1246" cy="1531"/>
            </a:xfrm>
            <a:custGeom>
              <a:avLst/>
              <a:gdLst/>
              <a:ahLst/>
              <a:cxnLst>
                <a:cxn ang="0">
                  <a:pos x="988" y="167"/>
                </a:cxn>
                <a:cxn ang="0">
                  <a:pos x="1090" y="307"/>
                </a:cxn>
                <a:cxn ang="0">
                  <a:pos x="1223" y="576"/>
                </a:cxn>
                <a:cxn ang="0">
                  <a:pos x="1355" y="877"/>
                </a:cxn>
                <a:cxn ang="0">
                  <a:pos x="1519" y="778"/>
                </a:cxn>
                <a:cxn ang="0">
                  <a:pos x="1633" y="671"/>
                </a:cxn>
                <a:cxn ang="0">
                  <a:pos x="1763" y="448"/>
                </a:cxn>
                <a:cxn ang="0">
                  <a:pos x="1794" y="499"/>
                </a:cxn>
                <a:cxn ang="0">
                  <a:pos x="1859" y="575"/>
                </a:cxn>
                <a:cxn ang="0">
                  <a:pos x="1835" y="807"/>
                </a:cxn>
                <a:cxn ang="0">
                  <a:pos x="1849" y="1080"/>
                </a:cxn>
                <a:cxn ang="0">
                  <a:pos x="1809" y="1300"/>
                </a:cxn>
                <a:cxn ang="0">
                  <a:pos x="1879" y="1284"/>
                </a:cxn>
                <a:cxn ang="0">
                  <a:pos x="1948" y="1257"/>
                </a:cxn>
                <a:cxn ang="0">
                  <a:pos x="2104" y="1065"/>
                </a:cxn>
                <a:cxn ang="0">
                  <a:pos x="2164" y="1232"/>
                </a:cxn>
                <a:cxn ang="0">
                  <a:pos x="2161" y="1371"/>
                </a:cxn>
                <a:cxn ang="0">
                  <a:pos x="2220" y="1290"/>
                </a:cxn>
                <a:cxn ang="0">
                  <a:pos x="2301" y="1140"/>
                </a:cxn>
                <a:cxn ang="0">
                  <a:pos x="2352" y="843"/>
                </a:cxn>
                <a:cxn ang="0">
                  <a:pos x="2353" y="743"/>
                </a:cxn>
                <a:cxn ang="0">
                  <a:pos x="2348" y="651"/>
                </a:cxn>
                <a:cxn ang="0">
                  <a:pos x="2364" y="586"/>
                </a:cxn>
                <a:cxn ang="0">
                  <a:pos x="2388" y="544"/>
                </a:cxn>
                <a:cxn ang="0">
                  <a:pos x="2442" y="568"/>
                </a:cxn>
                <a:cxn ang="0">
                  <a:pos x="2427" y="805"/>
                </a:cxn>
                <a:cxn ang="0">
                  <a:pos x="2483" y="1015"/>
                </a:cxn>
                <a:cxn ang="0">
                  <a:pos x="2399" y="1371"/>
                </a:cxn>
                <a:cxn ang="0">
                  <a:pos x="2354" y="2046"/>
                </a:cxn>
                <a:cxn ang="0">
                  <a:pos x="2292" y="2723"/>
                </a:cxn>
                <a:cxn ang="0">
                  <a:pos x="2205" y="3000"/>
                </a:cxn>
                <a:cxn ang="0">
                  <a:pos x="2082" y="3017"/>
                </a:cxn>
                <a:cxn ang="0">
                  <a:pos x="2006" y="3009"/>
                </a:cxn>
                <a:cxn ang="0">
                  <a:pos x="1750" y="2991"/>
                </a:cxn>
                <a:cxn ang="0">
                  <a:pos x="1329" y="2914"/>
                </a:cxn>
                <a:cxn ang="0">
                  <a:pos x="902" y="3000"/>
                </a:cxn>
                <a:cxn ang="0">
                  <a:pos x="688" y="3025"/>
                </a:cxn>
                <a:cxn ang="0">
                  <a:pos x="575" y="3028"/>
                </a:cxn>
                <a:cxn ang="0">
                  <a:pos x="267" y="3050"/>
                </a:cxn>
                <a:cxn ang="0">
                  <a:pos x="9" y="2908"/>
                </a:cxn>
                <a:cxn ang="0">
                  <a:pos x="122" y="2659"/>
                </a:cxn>
                <a:cxn ang="0">
                  <a:pos x="383" y="2386"/>
                </a:cxn>
                <a:cxn ang="0">
                  <a:pos x="470" y="2124"/>
                </a:cxn>
                <a:cxn ang="0">
                  <a:pos x="470" y="1962"/>
                </a:cxn>
                <a:cxn ang="0">
                  <a:pos x="509" y="1526"/>
                </a:cxn>
                <a:cxn ang="0">
                  <a:pos x="486" y="1234"/>
                </a:cxn>
                <a:cxn ang="0">
                  <a:pos x="511" y="787"/>
                </a:cxn>
                <a:cxn ang="0">
                  <a:pos x="551" y="624"/>
                </a:cxn>
                <a:cxn ang="0">
                  <a:pos x="528" y="552"/>
                </a:cxn>
                <a:cxn ang="0">
                  <a:pos x="500" y="518"/>
                </a:cxn>
                <a:cxn ang="0">
                  <a:pos x="476" y="553"/>
                </a:cxn>
                <a:cxn ang="0">
                  <a:pos x="445" y="721"/>
                </a:cxn>
                <a:cxn ang="0">
                  <a:pos x="405" y="667"/>
                </a:cxn>
                <a:cxn ang="0">
                  <a:pos x="337" y="634"/>
                </a:cxn>
                <a:cxn ang="0">
                  <a:pos x="308" y="659"/>
                </a:cxn>
                <a:cxn ang="0">
                  <a:pos x="461" y="337"/>
                </a:cxn>
                <a:cxn ang="0">
                  <a:pos x="638" y="76"/>
                </a:cxn>
                <a:cxn ang="0">
                  <a:pos x="802" y="47"/>
                </a:cxn>
              </a:cxnLst>
              <a:rect l="0" t="0" r="r" b="b"/>
              <a:pathLst>
                <a:path w="2491" h="3063">
                  <a:moveTo>
                    <a:pt x="877" y="82"/>
                  </a:moveTo>
                  <a:lnTo>
                    <a:pt x="877" y="92"/>
                  </a:lnTo>
                  <a:lnTo>
                    <a:pt x="886" y="91"/>
                  </a:lnTo>
                  <a:lnTo>
                    <a:pt x="900" y="98"/>
                  </a:lnTo>
                  <a:lnTo>
                    <a:pt x="912" y="106"/>
                  </a:lnTo>
                  <a:lnTo>
                    <a:pt x="922" y="115"/>
                  </a:lnTo>
                  <a:lnTo>
                    <a:pt x="944" y="131"/>
                  </a:lnTo>
                  <a:lnTo>
                    <a:pt x="968" y="149"/>
                  </a:lnTo>
                  <a:lnTo>
                    <a:pt x="988" y="167"/>
                  </a:lnTo>
                  <a:lnTo>
                    <a:pt x="1008" y="187"/>
                  </a:lnTo>
                  <a:lnTo>
                    <a:pt x="1024" y="206"/>
                  </a:lnTo>
                  <a:lnTo>
                    <a:pt x="1042" y="229"/>
                  </a:lnTo>
                  <a:lnTo>
                    <a:pt x="1058" y="251"/>
                  </a:lnTo>
                  <a:lnTo>
                    <a:pt x="1074" y="279"/>
                  </a:lnTo>
                  <a:lnTo>
                    <a:pt x="1074" y="284"/>
                  </a:lnTo>
                  <a:lnTo>
                    <a:pt x="1078" y="292"/>
                  </a:lnTo>
                  <a:lnTo>
                    <a:pt x="1083" y="299"/>
                  </a:lnTo>
                  <a:lnTo>
                    <a:pt x="1090" y="307"/>
                  </a:lnTo>
                  <a:lnTo>
                    <a:pt x="1096" y="314"/>
                  </a:lnTo>
                  <a:lnTo>
                    <a:pt x="1104" y="323"/>
                  </a:lnTo>
                  <a:lnTo>
                    <a:pt x="1110" y="332"/>
                  </a:lnTo>
                  <a:lnTo>
                    <a:pt x="1116" y="341"/>
                  </a:lnTo>
                  <a:lnTo>
                    <a:pt x="1155" y="380"/>
                  </a:lnTo>
                  <a:lnTo>
                    <a:pt x="1182" y="424"/>
                  </a:lnTo>
                  <a:lnTo>
                    <a:pt x="1201" y="472"/>
                  </a:lnTo>
                  <a:lnTo>
                    <a:pt x="1215" y="524"/>
                  </a:lnTo>
                  <a:lnTo>
                    <a:pt x="1223" y="576"/>
                  </a:lnTo>
                  <a:lnTo>
                    <a:pt x="1232" y="629"/>
                  </a:lnTo>
                  <a:lnTo>
                    <a:pt x="1245" y="681"/>
                  </a:lnTo>
                  <a:lnTo>
                    <a:pt x="1262" y="731"/>
                  </a:lnTo>
                  <a:lnTo>
                    <a:pt x="1277" y="753"/>
                  </a:lnTo>
                  <a:lnTo>
                    <a:pt x="1291" y="780"/>
                  </a:lnTo>
                  <a:lnTo>
                    <a:pt x="1304" y="806"/>
                  </a:lnTo>
                  <a:lnTo>
                    <a:pt x="1319" y="834"/>
                  </a:lnTo>
                  <a:lnTo>
                    <a:pt x="1336" y="858"/>
                  </a:lnTo>
                  <a:lnTo>
                    <a:pt x="1355" y="877"/>
                  </a:lnTo>
                  <a:lnTo>
                    <a:pt x="1379" y="889"/>
                  </a:lnTo>
                  <a:lnTo>
                    <a:pt x="1410" y="893"/>
                  </a:lnTo>
                  <a:lnTo>
                    <a:pt x="1423" y="872"/>
                  </a:lnTo>
                  <a:lnTo>
                    <a:pt x="1436" y="853"/>
                  </a:lnTo>
                  <a:lnTo>
                    <a:pt x="1451" y="834"/>
                  </a:lnTo>
                  <a:lnTo>
                    <a:pt x="1466" y="819"/>
                  </a:lnTo>
                  <a:lnTo>
                    <a:pt x="1481" y="804"/>
                  </a:lnTo>
                  <a:lnTo>
                    <a:pt x="1500" y="790"/>
                  </a:lnTo>
                  <a:lnTo>
                    <a:pt x="1519" y="778"/>
                  </a:lnTo>
                  <a:lnTo>
                    <a:pt x="1540" y="768"/>
                  </a:lnTo>
                  <a:lnTo>
                    <a:pt x="1549" y="758"/>
                  </a:lnTo>
                  <a:lnTo>
                    <a:pt x="1558" y="748"/>
                  </a:lnTo>
                  <a:lnTo>
                    <a:pt x="1562" y="743"/>
                  </a:lnTo>
                  <a:lnTo>
                    <a:pt x="1568" y="739"/>
                  </a:lnTo>
                  <a:lnTo>
                    <a:pt x="1575" y="735"/>
                  </a:lnTo>
                  <a:lnTo>
                    <a:pt x="1582" y="735"/>
                  </a:lnTo>
                  <a:lnTo>
                    <a:pt x="1607" y="701"/>
                  </a:lnTo>
                  <a:lnTo>
                    <a:pt x="1633" y="671"/>
                  </a:lnTo>
                  <a:lnTo>
                    <a:pt x="1659" y="639"/>
                  </a:lnTo>
                  <a:lnTo>
                    <a:pt x="1686" y="609"/>
                  </a:lnTo>
                  <a:lnTo>
                    <a:pt x="1708" y="575"/>
                  </a:lnTo>
                  <a:lnTo>
                    <a:pt x="1729" y="542"/>
                  </a:lnTo>
                  <a:lnTo>
                    <a:pt x="1743" y="505"/>
                  </a:lnTo>
                  <a:lnTo>
                    <a:pt x="1754" y="466"/>
                  </a:lnTo>
                  <a:lnTo>
                    <a:pt x="1755" y="461"/>
                  </a:lnTo>
                  <a:lnTo>
                    <a:pt x="1759" y="455"/>
                  </a:lnTo>
                  <a:lnTo>
                    <a:pt x="1763" y="448"/>
                  </a:lnTo>
                  <a:lnTo>
                    <a:pt x="1768" y="443"/>
                  </a:lnTo>
                  <a:lnTo>
                    <a:pt x="1775" y="435"/>
                  </a:lnTo>
                  <a:lnTo>
                    <a:pt x="1783" y="437"/>
                  </a:lnTo>
                  <a:lnTo>
                    <a:pt x="1779" y="447"/>
                  </a:lnTo>
                  <a:lnTo>
                    <a:pt x="1779" y="459"/>
                  </a:lnTo>
                  <a:lnTo>
                    <a:pt x="1779" y="469"/>
                  </a:lnTo>
                  <a:lnTo>
                    <a:pt x="1783" y="480"/>
                  </a:lnTo>
                  <a:lnTo>
                    <a:pt x="1786" y="489"/>
                  </a:lnTo>
                  <a:lnTo>
                    <a:pt x="1794" y="499"/>
                  </a:lnTo>
                  <a:lnTo>
                    <a:pt x="1801" y="507"/>
                  </a:lnTo>
                  <a:lnTo>
                    <a:pt x="1813" y="515"/>
                  </a:lnTo>
                  <a:lnTo>
                    <a:pt x="1821" y="518"/>
                  </a:lnTo>
                  <a:lnTo>
                    <a:pt x="1829" y="526"/>
                  </a:lnTo>
                  <a:lnTo>
                    <a:pt x="1834" y="536"/>
                  </a:lnTo>
                  <a:lnTo>
                    <a:pt x="1839" y="547"/>
                  </a:lnTo>
                  <a:lnTo>
                    <a:pt x="1842" y="557"/>
                  </a:lnTo>
                  <a:lnTo>
                    <a:pt x="1850" y="567"/>
                  </a:lnTo>
                  <a:lnTo>
                    <a:pt x="1859" y="575"/>
                  </a:lnTo>
                  <a:lnTo>
                    <a:pt x="1874" y="581"/>
                  </a:lnTo>
                  <a:lnTo>
                    <a:pt x="1864" y="608"/>
                  </a:lnTo>
                  <a:lnTo>
                    <a:pt x="1857" y="635"/>
                  </a:lnTo>
                  <a:lnTo>
                    <a:pt x="1852" y="663"/>
                  </a:lnTo>
                  <a:lnTo>
                    <a:pt x="1849" y="692"/>
                  </a:lnTo>
                  <a:lnTo>
                    <a:pt x="1845" y="720"/>
                  </a:lnTo>
                  <a:lnTo>
                    <a:pt x="1841" y="749"/>
                  </a:lnTo>
                  <a:lnTo>
                    <a:pt x="1837" y="778"/>
                  </a:lnTo>
                  <a:lnTo>
                    <a:pt x="1835" y="807"/>
                  </a:lnTo>
                  <a:lnTo>
                    <a:pt x="1841" y="833"/>
                  </a:lnTo>
                  <a:lnTo>
                    <a:pt x="1846" y="863"/>
                  </a:lnTo>
                  <a:lnTo>
                    <a:pt x="1847" y="893"/>
                  </a:lnTo>
                  <a:lnTo>
                    <a:pt x="1849" y="926"/>
                  </a:lnTo>
                  <a:lnTo>
                    <a:pt x="1847" y="958"/>
                  </a:lnTo>
                  <a:lnTo>
                    <a:pt x="1847" y="989"/>
                  </a:lnTo>
                  <a:lnTo>
                    <a:pt x="1847" y="1020"/>
                  </a:lnTo>
                  <a:lnTo>
                    <a:pt x="1851" y="1050"/>
                  </a:lnTo>
                  <a:lnTo>
                    <a:pt x="1849" y="1080"/>
                  </a:lnTo>
                  <a:lnTo>
                    <a:pt x="1846" y="1113"/>
                  </a:lnTo>
                  <a:lnTo>
                    <a:pt x="1842" y="1146"/>
                  </a:lnTo>
                  <a:lnTo>
                    <a:pt x="1839" y="1179"/>
                  </a:lnTo>
                  <a:lnTo>
                    <a:pt x="1831" y="1209"/>
                  </a:lnTo>
                  <a:lnTo>
                    <a:pt x="1824" y="1239"/>
                  </a:lnTo>
                  <a:lnTo>
                    <a:pt x="1813" y="1266"/>
                  </a:lnTo>
                  <a:lnTo>
                    <a:pt x="1799" y="1290"/>
                  </a:lnTo>
                  <a:lnTo>
                    <a:pt x="1803" y="1296"/>
                  </a:lnTo>
                  <a:lnTo>
                    <a:pt x="1809" y="1300"/>
                  </a:lnTo>
                  <a:lnTo>
                    <a:pt x="1815" y="1300"/>
                  </a:lnTo>
                  <a:lnTo>
                    <a:pt x="1824" y="1300"/>
                  </a:lnTo>
                  <a:lnTo>
                    <a:pt x="1831" y="1298"/>
                  </a:lnTo>
                  <a:lnTo>
                    <a:pt x="1839" y="1295"/>
                  </a:lnTo>
                  <a:lnTo>
                    <a:pt x="1846" y="1294"/>
                  </a:lnTo>
                  <a:lnTo>
                    <a:pt x="1854" y="1296"/>
                  </a:lnTo>
                  <a:lnTo>
                    <a:pt x="1861" y="1289"/>
                  </a:lnTo>
                  <a:lnTo>
                    <a:pt x="1870" y="1286"/>
                  </a:lnTo>
                  <a:lnTo>
                    <a:pt x="1879" y="1284"/>
                  </a:lnTo>
                  <a:lnTo>
                    <a:pt x="1890" y="1282"/>
                  </a:lnTo>
                  <a:lnTo>
                    <a:pt x="1900" y="1279"/>
                  </a:lnTo>
                  <a:lnTo>
                    <a:pt x="1910" y="1276"/>
                  </a:lnTo>
                  <a:lnTo>
                    <a:pt x="1918" y="1271"/>
                  </a:lnTo>
                  <a:lnTo>
                    <a:pt x="1928" y="1263"/>
                  </a:lnTo>
                  <a:lnTo>
                    <a:pt x="1933" y="1266"/>
                  </a:lnTo>
                  <a:lnTo>
                    <a:pt x="1938" y="1263"/>
                  </a:lnTo>
                  <a:lnTo>
                    <a:pt x="1942" y="1258"/>
                  </a:lnTo>
                  <a:lnTo>
                    <a:pt x="1948" y="1257"/>
                  </a:lnTo>
                  <a:lnTo>
                    <a:pt x="1972" y="1238"/>
                  </a:lnTo>
                  <a:lnTo>
                    <a:pt x="1997" y="1217"/>
                  </a:lnTo>
                  <a:lnTo>
                    <a:pt x="2019" y="1191"/>
                  </a:lnTo>
                  <a:lnTo>
                    <a:pt x="2042" y="1166"/>
                  </a:lnTo>
                  <a:lnTo>
                    <a:pt x="2060" y="1137"/>
                  </a:lnTo>
                  <a:lnTo>
                    <a:pt x="2078" y="1109"/>
                  </a:lnTo>
                  <a:lnTo>
                    <a:pt x="2092" y="1079"/>
                  </a:lnTo>
                  <a:lnTo>
                    <a:pt x="2103" y="1050"/>
                  </a:lnTo>
                  <a:lnTo>
                    <a:pt x="2104" y="1065"/>
                  </a:lnTo>
                  <a:lnTo>
                    <a:pt x="2110" y="1080"/>
                  </a:lnTo>
                  <a:lnTo>
                    <a:pt x="2116" y="1097"/>
                  </a:lnTo>
                  <a:lnTo>
                    <a:pt x="2126" y="1116"/>
                  </a:lnTo>
                  <a:lnTo>
                    <a:pt x="2134" y="1132"/>
                  </a:lnTo>
                  <a:lnTo>
                    <a:pt x="2144" y="1150"/>
                  </a:lnTo>
                  <a:lnTo>
                    <a:pt x="2153" y="1167"/>
                  </a:lnTo>
                  <a:lnTo>
                    <a:pt x="2161" y="1185"/>
                  </a:lnTo>
                  <a:lnTo>
                    <a:pt x="2163" y="1208"/>
                  </a:lnTo>
                  <a:lnTo>
                    <a:pt x="2164" y="1232"/>
                  </a:lnTo>
                  <a:lnTo>
                    <a:pt x="2163" y="1253"/>
                  </a:lnTo>
                  <a:lnTo>
                    <a:pt x="2163" y="1276"/>
                  </a:lnTo>
                  <a:lnTo>
                    <a:pt x="2159" y="1298"/>
                  </a:lnTo>
                  <a:lnTo>
                    <a:pt x="2155" y="1319"/>
                  </a:lnTo>
                  <a:lnTo>
                    <a:pt x="2151" y="1342"/>
                  </a:lnTo>
                  <a:lnTo>
                    <a:pt x="2149" y="1366"/>
                  </a:lnTo>
                  <a:lnTo>
                    <a:pt x="2154" y="1368"/>
                  </a:lnTo>
                  <a:lnTo>
                    <a:pt x="2158" y="1371"/>
                  </a:lnTo>
                  <a:lnTo>
                    <a:pt x="2161" y="1371"/>
                  </a:lnTo>
                  <a:lnTo>
                    <a:pt x="2167" y="1368"/>
                  </a:lnTo>
                  <a:lnTo>
                    <a:pt x="2171" y="1358"/>
                  </a:lnTo>
                  <a:lnTo>
                    <a:pt x="2179" y="1349"/>
                  </a:lnTo>
                  <a:lnTo>
                    <a:pt x="2186" y="1339"/>
                  </a:lnTo>
                  <a:lnTo>
                    <a:pt x="2195" y="1330"/>
                  </a:lnTo>
                  <a:lnTo>
                    <a:pt x="2202" y="1319"/>
                  </a:lnTo>
                  <a:lnTo>
                    <a:pt x="2211" y="1309"/>
                  </a:lnTo>
                  <a:lnTo>
                    <a:pt x="2216" y="1299"/>
                  </a:lnTo>
                  <a:lnTo>
                    <a:pt x="2220" y="1290"/>
                  </a:lnTo>
                  <a:lnTo>
                    <a:pt x="2230" y="1274"/>
                  </a:lnTo>
                  <a:lnTo>
                    <a:pt x="2241" y="1256"/>
                  </a:lnTo>
                  <a:lnTo>
                    <a:pt x="2251" y="1237"/>
                  </a:lnTo>
                  <a:lnTo>
                    <a:pt x="2262" y="1219"/>
                  </a:lnTo>
                  <a:lnTo>
                    <a:pt x="2271" y="1198"/>
                  </a:lnTo>
                  <a:lnTo>
                    <a:pt x="2281" y="1178"/>
                  </a:lnTo>
                  <a:lnTo>
                    <a:pt x="2288" y="1155"/>
                  </a:lnTo>
                  <a:lnTo>
                    <a:pt x="2297" y="1132"/>
                  </a:lnTo>
                  <a:lnTo>
                    <a:pt x="2301" y="1140"/>
                  </a:lnTo>
                  <a:lnTo>
                    <a:pt x="2309" y="1106"/>
                  </a:lnTo>
                  <a:lnTo>
                    <a:pt x="2318" y="1073"/>
                  </a:lnTo>
                  <a:lnTo>
                    <a:pt x="2324" y="1037"/>
                  </a:lnTo>
                  <a:lnTo>
                    <a:pt x="2332" y="1002"/>
                  </a:lnTo>
                  <a:lnTo>
                    <a:pt x="2337" y="964"/>
                  </a:lnTo>
                  <a:lnTo>
                    <a:pt x="2342" y="927"/>
                  </a:lnTo>
                  <a:lnTo>
                    <a:pt x="2347" y="891"/>
                  </a:lnTo>
                  <a:lnTo>
                    <a:pt x="2352" y="857"/>
                  </a:lnTo>
                  <a:lnTo>
                    <a:pt x="2352" y="843"/>
                  </a:lnTo>
                  <a:lnTo>
                    <a:pt x="2353" y="830"/>
                  </a:lnTo>
                  <a:lnTo>
                    <a:pt x="2354" y="816"/>
                  </a:lnTo>
                  <a:lnTo>
                    <a:pt x="2357" y="802"/>
                  </a:lnTo>
                  <a:lnTo>
                    <a:pt x="2357" y="787"/>
                  </a:lnTo>
                  <a:lnTo>
                    <a:pt x="2357" y="774"/>
                  </a:lnTo>
                  <a:lnTo>
                    <a:pt x="2354" y="762"/>
                  </a:lnTo>
                  <a:lnTo>
                    <a:pt x="2352" y="752"/>
                  </a:lnTo>
                  <a:lnTo>
                    <a:pt x="2359" y="745"/>
                  </a:lnTo>
                  <a:lnTo>
                    <a:pt x="2353" y="743"/>
                  </a:lnTo>
                  <a:lnTo>
                    <a:pt x="2352" y="745"/>
                  </a:lnTo>
                  <a:lnTo>
                    <a:pt x="2352" y="735"/>
                  </a:lnTo>
                  <a:lnTo>
                    <a:pt x="2356" y="739"/>
                  </a:lnTo>
                  <a:lnTo>
                    <a:pt x="2354" y="724"/>
                  </a:lnTo>
                  <a:lnTo>
                    <a:pt x="2352" y="710"/>
                  </a:lnTo>
                  <a:lnTo>
                    <a:pt x="2349" y="695"/>
                  </a:lnTo>
                  <a:lnTo>
                    <a:pt x="2349" y="681"/>
                  </a:lnTo>
                  <a:lnTo>
                    <a:pt x="2347" y="666"/>
                  </a:lnTo>
                  <a:lnTo>
                    <a:pt x="2348" y="651"/>
                  </a:lnTo>
                  <a:lnTo>
                    <a:pt x="2349" y="637"/>
                  </a:lnTo>
                  <a:lnTo>
                    <a:pt x="2356" y="624"/>
                  </a:lnTo>
                  <a:lnTo>
                    <a:pt x="2358" y="625"/>
                  </a:lnTo>
                  <a:lnTo>
                    <a:pt x="2359" y="627"/>
                  </a:lnTo>
                  <a:lnTo>
                    <a:pt x="2361" y="616"/>
                  </a:lnTo>
                  <a:lnTo>
                    <a:pt x="2364" y="608"/>
                  </a:lnTo>
                  <a:lnTo>
                    <a:pt x="2366" y="600"/>
                  </a:lnTo>
                  <a:lnTo>
                    <a:pt x="2359" y="594"/>
                  </a:lnTo>
                  <a:lnTo>
                    <a:pt x="2364" y="586"/>
                  </a:lnTo>
                  <a:lnTo>
                    <a:pt x="2373" y="584"/>
                  </a:lnTo>
                  <a:lnTo>
                    <a:pt x="2379" y="581"/>
                  </a:lnTo>
                  <a:lnTo>
                    <a:pt x="2382" y="575"/>
                  </a:lnTo>
                  <a:lnTo>
                    <a:pt x="2377" y="565"/>
                  </a:lnTo>
                  <a:lnTo>
                    <a:pt x="2372" y="556"/>
                  </a:lnTo>
                  <a:lnTo>
                    <a:pt x="2369" y="546"/>
                  </a:lnTo>
                  <a:lnTo>
                    <a:pt x="2375" y="538"/>
                  </a:lnTo>
                  <a:lnTo>
                    <a:pt x="2380" y="541"/>
                  </a:lnTo>
                  <a:lnTo>
                    <a:pt x="2388" y="544"/>
                  </a:lnTo>
                  <a:lnTo>
                    <a:pt x="2394" y="546"/>
                  </a:lnTo>
                  <a:lnTo>
                    <a:pt x="2402" y="548"/>
                  </a:lnTo>
                  <a:lnTo>
                    <a:pt x="2407" y="550"/>
                  </a:lnTo>
                  <a:lnTo>
                    <a:pt x="2413" y="553"/>
                  </a:lnTo>
                  <a:lnTo>
                    <a:pt x="2417" y="558"/>
                  </a:lnTo>
                  <a:lnTo>
                    <a:pt x="2420" y="568"/>
                  </a:lnTo>
                  <a:lnTo>
                    <a:pt x="2427" y="563"/>
                  </a:lnTo>
                  <a:lnTo>
                    <a:pt x="2434" y="565"/>
                  </a:lnTo>
                  <a:lnTo>
                    <a:pt x="2442" y="568"/>
                  </a:lnTo>
                  <a:lnTo>
                    <a:pt x="2449" y="575"/>
                  </a:lnTo>
                  <a:lnTo>
                    <a:pt x="2445" y="603"/>
                  </a:lnTo>
                  <a:lnTo>
                    <a:pt x="2443" y="632"/>
                  </a:lnTo>
                  <a:lnTo>
                    <a:pt x="2438" y="661"/>
                  </a:lnTo>
                  <a:lnTo>
                    <a:pt x="2434" y="690"/>
                  </a:lnTo>
                  <a:lnTo>
                    <a:pt x="2429" y="718"/>
                  </a:lnTo>
                  <a:lnTo>
                    <a:pt x="2427" y="747"/>
                  </a:lnTo>
                  <a:lnTo>
                    <a:pt x="2424" y="776"/>
                  </a:lnTo>
                  <a:lnTo>
                    <a:pt x="2427" y="805"/>
                  </a:lnTo>
                  <a:lnTo>
                    <a:pt x="2432" y="826"/>
                  </a:lnTo>
                  <a:lnTo>
                    <a:pt x="2438" y="849"/>
                  </a:lnTo>
                  <a:lnTo>
                    <a:pt x="2444" y="872"/>
                  </a:lnTo>
                  <a:lnTo>
                    <a:pt x="2451" y="894"/>
                  </a:lnTo>
                  <a:lnTo>
                    <a:pt x="2459" y="916"/>
                  </a:lnTo>
                  <a:lnTo>
                    <a:pt x="2468" y="939"/>
                  </a:lnTo>
                  <a:lnTo>
                    <a:pt x="2479" y="960"/>
                  </a:lnTo>
                  <a:lnTo>
                    <a:pt x="2491" y="982"/>
                  </a:lnTo>
                  <a:lnTo>
                    <a:pt x="2483" y="1015"/>
                  </a:lnTo>
                  <a:lnTo>
                    <a:pt x="2473" y="1046"/>
                  </a:lnTo>
                  <a:lnTo>
                    <a:pt x="2461" y="1076"/>
                  </a:lnTo>
                  <a:lnTo>
                    <a:pt x="2451" y="1108"/>
                  </a:lnTo>
                  <a:lnTo>
                    <a:pt x="2440" y="1138"/>
                  </a:lnTo>
                  <a:lnTo>
                    <a:pt x="2432" y="1171"/>
                  </a:lnTo>
                  <a:lnTo>
                    <a:pt x="2424" y="1204"/>
                  </a:lnTo>
                  <a:lnTo>
                    <a:pt x="2420" y="1241"/>
                  </a:lnTo>
                  <a:lnTo>
                    <a:pt x="2409" y="1305"/>
                  </a:lnTo>
                  <a:lnTo>
                    <a:pt x="2399" y="1371"/>
                  </a:lnTo>
                  <a:lnTo>
                    <a:pt x="2385" y="1437"/>
                  </a:lnTo>
                  <a:lnTo>
                    <a:pt x="2374" y="1504"/>
                  </a:lnTo>
                  <a:lnTo>
                    <a:pt x="2362" y="1569"/>
                  </a:lnTo>
                  <a:lnTo>
                    <a:pt x="2353" y="1636"/>
                  </a:lnTo>
                  <a:lnTo>
                    <a:pt x="2347" y="1702"/>
                  </a:lnTo>
                  <a:lnTo>
                    <a:pt x="2346" y="1769"/>
                  </a:lnTo>
                  <a:lnTo>
                    <a:pt x="2351" y="1860"/>
                  </a:lnTo>
                  <a:lnTo>
                    <a:pt x="2354" y="1952"/>
                  </a:lnTo>
                  <a:lnTo>
                    <a:pt x="2354" y="2046"/>
                  </a:lnTo>
                  <a:lnTo>
                    <a:pt x="2352" y="2140"/>
                  </a:lnTo>
                  <a:lnTo>
                    <a:pt x="2347" y="2234"/>
                  </a:lnTo>
                  <a:lnTo>
                    <a:pt x="2341" y="2329"/>
                  </a:lnTo>
                  <a:lnTo>
                    <a:pt x="2334" y="2424"/>
                  </a:lnTo>
                  <a:lnTo>
                    <a:pt x="2329" y="2518"/>
                  </a:lnTo>
                  <a:lnTo>
                    <a:pt x="2314" y="2565"/>
                  </a:lnTo>
                  <a:lnTo>
                    <a:pt x="2306" y="2616"/>
                  </a:lnTo>
                  <a:lnTo>
                    <a:pt x="2297" y="2669"/>
                  </a:lnTo>
                  <a:lnTo>
                    <a:pt x="2292" y="2723"/>
                  </a:lnTo>
                  <a:lnTo>
                    <a:pt x="2283" y="2776"/>
                  </a:lnTo>
                  <a:lnTo>
                    <a:pt x="2275" y="2829"/>
                  </a:lnTo>
                  <a:lnTo>
                    <a:pt x="2261" y="2880"/>
                  </a:lnTo>
                  <a:lnTo>
                    <a:pt x="2242" y="2928"/>
                  </a:lnTo>
                  <a:lnTo>
                    <a:pt x="2235" y="2942"/>
                  </a:lnTo>
                  <a:lnTo>
                    <a:pt x="2227" y="2957"/>
                  </a:lnTo>
                  <a:lnTo>
                    <a:pt x="2220" y="2972"/>
                  </a:lnTo>
                  <a:lnTo>
                    <a:pt x="2214" y="2987"/>
                  </a:lnTo>
                  <a:lnTo>
                    <a:pt x="2205" y="3000"/>
                  </a:lnTo>
                  <a:lnTo>
                    <a:pt x="2194" y="3012"/>
                  </a:lnTo>
                  <a:lnTo>
                    <a:pt x="2180" y="3022"/>
                  </a:lnTo>
                  <a:lnTo>
                    <a:pt x="2165" y="3030"/>
                  </a:lnTo>
                  <a:lnTo>
                    <a:pt x="2150" y="3029"/>
                  </a:lnTo>
                  <a:lnTo>
                    <a:pt x="2136" y="3026"/>
                  </a:lnTo>
                  <a:lnTo>
                    <a:pt x="2121" y="3024"/>
                  </a:lnTo>
                  <a:lnTo>
                    <a:pt x="2108" y="3021"/>
                  </a:lnTo>
                  <a:lnTo>
                    <a:pt x="2093" y="3017"/>
                  </a:lnTo>
                  <a:lnTo>
                    <a:pt x="2082" y="3017"/>
                  </a:lnTo>
                  <a:lnTo>
                    <a:pt x="2070" y="3019"/>
                  </a:lnTo>
                  <a:lnTo>
                    <a:pt x="2062" y="3024"/>
                  </a:lnTo>
                  <a:lnTo>
                    <a:pt x="2057" y="3019"/>
                  </a:lnTo>
                  <a:lnTo>
                    <a:pt x="2050" y="3016"/>
                  </a:lnTo>
                  <a:lnTo>
                    <a:pt x="2042" y="3014"/>
                  </a:lnTo>
                  <a:lnTo>
                    <a:pt x="2034" y="3014"/>
                  </a:lnTo>
                  <a:lnTo>
                    <a:pt x="2024" y="3012"/>
                  </a:lnTo>
                  <a:lnTo>
                    <a:pt x="2016" y="3011"/>
                  </a:lnTo>
                  <a:lnTo>
                    <a:pt x="2006" y="3009"/>
                  </a:lnTo>
                  <a:lnTo>
                    <a:pt x="1997" y="3007"/>
                  </a:lnTo>
                  <a:lnTo>
                    <a:pt x="1967" y="3000"/>
                  </a:lnTo>
                  <a:lnTo>
                    <a:pt x="1938" y="2993"/>
                  </a:lnTo>
                  <a:lnTo>
                    <a:pt x="1906" y="2988"/>
                  </a:lnTo>
                  <a:lnTo>
                    <a:pt x="1875" y="2985"/>
                  </a:lnTo>
                  <a:lnTo>
                    <a:pt x="1841" y="2981"/>
                  </a:lnTo>
                  <a:lnTo>
                    <a:pt x="1810" y="2982"/>
                  </a:lnTo>
                  <a:lnTo>
                    <a:pt x="1779" y="2985"/>
                  </a:lnTo>
                  <a:lnTo>
                    <a:pt x="1750" y="2991"/>
                  </a:lnTo>
                  <a:lnTo>
                    <a:pt x="1699" y="2985"/>
                  </a:lnTo>
                  <a:lnTo>
                    <a:pt x="1654" y="2971"/>
                  </a:lnTo>
                  <a:lnTo>
                    <a:pt x="1611" y="2952"/>
                  </a:lnTo>
                  <a:lnTo>
                    <a:pt x="1571" y="2933"/>
                  </a:lnTo>
                  <a:lnTo>
                    <a:pt x="1529" y="2913"/>
                  </a:lnTo>
                  <a:lnTo>
                    <a:pt x="1485" y="2900"/>
                  </a:lnTo>
                  <a:lnTo>
                    <a:pt x="1438" y="2895"/>
                  </a:lnTo>
                  <a:lnTo>
                    <a:pt x="1385" y="2902"/>
                  </a:lnTo>
                  <a:lnTo>
                    <a:pt x="1329" y="2914"/>
                  </a:lnTo>
                  <a:lnTo>
                    <a:pt x="1277" y="2925"/>
                  </a:lnTo>
                  <a:lnTo>
                    <a:pt x="1225" y="2935"/>
                  </a:lnTo>
                  <a:lnTo>
                    <a:pt x="1172" y="2945"/>
                  </a:lnTo>
                  <a:lnTo>
                    <a:pt x="1119" y="2954"/>
                  </a:lnTo>
                  <a:lnTo>
                    <a:pt x="1067" y="2963"/>
                  </a:lnTo>
                  <a:lnTo>
                    <a:pt x="1013" y="2972"/>
                  </a:lnTo>
                  <a:lnTo>
                    <a:pt x="961" y="2981"/>
                  </a:lnTo>
                  <a:lnTo>
                    <a:pt x="931" y="2993"/>
                  </a:lnTo>
                  <a:lnTo>
                    <a:pt x="902" y="3000"/>
                  </a:lnTo>
                  <a:lnTo>
                    <a:pt x="872" y="3001"/>
                  </a:lnTo>
                  <a:lnTo>
                    <a:pt x="842" y="3002"/>
                  </a:lnTo>
                  <a:lnTo>
                    <a:pt x="812" y="3002"/>
                  </a:lnTo>
                  <a:lnTo>
                    <a:pt x="783" y="3005"/>
                  </a:lnTo>
                  <a:lnTo>
                    <a:pt x="753" y="3010"/>
                  </a:lnTo>
                  <a:lnTo>
                    <a:pt x="725" y="3024"/>
                  </a:lnTo>
                  <a:lnTo>
                    <a:pt x="713" y="3024"/>
                  </a:lnTo>
                  <a:lnTo>
                    <a:pt x="702" y="3025"/>
                  </a:lnTo>
                  <a:lnTo>
                    <a:pt x="688" y="3025"/>
                  </a:lnTo>
                  <a:lnTo>
                    <a:pt x="675" y="3028"/>
                  </a:lnTo>
                  <a:lnTo>
                    <a:pt x="662" y="3028"/>
                  </a:lnTo>
                  <a:lnTo>
                    <a:pt x="651" y="3029"/>
                  </a:lnTo>
                  <a:lnTo>
                    <a:pt x="641" y="3026"/>
                  </a:lnTo>
                  <a:lnTo>
                    <a:pt x="634" y="3024"/>
                  </a:lnTo>
                  <a:lnTo>
                    <a:pt x="631" y="3025"/>
                  </a:lnTo>
                  <a:lnTo>
                    <a:pt x="631" y="3030"/>
                  </a:lnTo>
                  <a:lnTo>
                    <a:pt x="602" y="3026"/>
                  </a:lnTo>
                  <a:lnTo>
                    <a:pt x="575" y="3028"/>
                  </a:lnTo>
                  <a:lnTo>
                    <a:pt x="546" y="3030"/>
                  </a:lnTo>
                  <a:lnTo>
                    <a:pt x="518" y="3036"/>
                  </a:lnTo>
                  <a:lnTo>
                    <a:pt x="490" y="3043"/>
                  </a:lnTo>
                  <a:lnTo>
                    <a:pt x="462" y="3050"/>
                  </a:lnTo>
                  <a:lnTo>
                    <a:pt x="436" y="3057"/>
                  </a:lnTo>
                  <a:lnTo>
                    <a:pt x="411" y="3063"/>
                  </a:lnTo>
                  <a:lnTo>
                    <a:pt x="365" y="3057"/>
                  </a:lnTo>
                  <a:lnTo>
                    <a:pt x="318" y="3054"/>
                  </a:lnTo>
                  <a:lnTo>
                    <a:pt x="267" y="3050"/>
                  </a:lnTo>
                  <a:lnTo>
                    <a:pt x="218" y="3045"/>
                  </a:lnTo>
                  <a:lnTo>
                    <a:pt x="169" y="3033"/>
                  </a:lnTo>
                  <a:lnTo>
                    <a:pt x="124" y="3016"/>
                  </a:lnTo>
                  <a:lnTo>
                    <a:pt x="83" y="2990"/>
                  </a:lnTo>
                  <a:lnTo>
                    <a:pt x="49" y="2954"/>
                  </a:lnTo>
                  <a:lnTo>
                    <a:pt x="34" y="2944"/>
                  </a:lnTo>
                  <a:lnTo>
                    <a:pt x="23" y="2934"/>
                  </a:lnTo>
                  <a:lnTo>
                    <a:pt x="14" y="2921"/>
                  </a:lnTo>
                  <a:lnTo>
                    <a:pt x="9" y="2908"/>
                  </a:lnTo>
                  <a:lnTo>
                    <a:pt x="4" y="2891"/>
                  </a:lnTo>
                  <a:lnTo>
                    <a:pt x="3" y="2876"/>
                  </a:lnTo>
                  <a:lnTo>
                    <a:pt x="0" y="2859"/>
                  </a:lnTo>
                  <a:lnTo>
                    <a:pt x="0" y="2843"/>
                  </a:lnTo>
                  <a:lnTo>
                    <a:pt x="24" y="2801"/>
                  </a:lnTo>
                  <a:lnTo>
                    <a:pt x="49" y="2763"/>
                  </a:lnTo>
                  <a:lnTo>
                    <a:pt x="71" y="2726"/>
                  </a:lnTo>
                  <a:lnTo>
                    <a:pt x="98" y="2693"/>
                  </a:lnTo>
                  <a:lnTo>
                    <a:pt x="122" y="2659"/>
                  </a:lnTo>
                  <a:lnTo>
                    <a:pt x="152" y="2628"/>
                  </a:lnTo>
                  <a:lnTo>
                    <a:pt x="183" y="2600"/>
                  </a:lnTo>
                  <a:lnTo>
                    <a:pt x="221" y="2576"/>
                  </a:lnTo>
                  <a:lnTo>
                    <a:pt x="249" y="2547"/>
                  </a:lnTo>
                  <a:lnTo>
                    <a:pt x="279" y="2520"/>
                  </a:lnTo>
                  <a:lnTo>
                    <a:pt x="308" y="2488"/>
                  </a:lnTo>
                  <a:lnTo>
                    <a:pt x="337" y="2458"/>
                  </a:lnTo>
                  <a:lnTo>
                    <a:pt x="362" y="2422"/>
                  </a:lnTo>
                  <a:lnTo>
                    <a:pt x="383" y="2386"/>
                  </a:lnTo>
                  <a:lnTo>
                    <a:pt x="400" y="2346"/>
                  </a:lnTo>
                  <a:lnTo>
                    <a:pt x="411" y="2305"/>
                  </a:lnTo>
                  <a:lnTo>
                    <a:pt x="414" y="2307"/>
                  </a:lnTo>
                  <a:lnTo>
                    <a:pt x="424" y="2278"/>
                  </a:lnTo>
                  <a:lnTo>
                    <a:pt x="435" y="2249"/>
                  </a:lnTo>
                  <a:lnTo>
                    <a:pt x="444" y="2218"/>
                  </a:lnTo>
                  <a:lnTo>
                    <a:pt x="454" y="2187"/>
                  </a:lnTo>
                  <a:lnTo>
                    <a:pt x="461" y="2156"/>
                  </a:lnTo>
                  <a:lnTo>
                    <a:pt x="470" y="2124"/>
                  </a:lnTo>
                  <a:lnTo>
                    <a:pt x="476" y="2094"/>
                  </a:lnTo>
                  <a:lnTo>
                    <a:pt x="482" y="2065"/>
                  </a:lnTo>
                  <a:lnTo>
                    <a:pt x="479" y="2051"/>
                  </a:lnTo>
                  <a:lnTo>
                    <a:pt x="476" y="2037"/>
                  </a:lnTo>
                  <a:lnTo>
                    <a:pt x="474" y="2022"/>
                  </a:lnTo>
                  <a:lnTo>
                    <a:pt x="472" y="2008"/>
                  </a:lnTo>
                  <a:lnTo>
                    <a:pt x="471" y="1993"/>
                  </a:lnTo>
                  <a:lnTo>
                    <a:pt x="471" y="1977"/>
                  </a:lnTo>
                  <a:lnTo>
                    <a:pt x="470" y="1962"/>
                  </a:lnTo>
                  <a:lnTo>
                    <a:pt x="470" y="1950"/>
                  </a:lnTo>
                  <a:lnTo>
                    <a:pt x="451" y="1893"/>
                  </a:lnTo>
                  <a:lnTo>
                    <a:pt x="444" y="1840"/>
                  </a:lnTo>
                  <a:lnTo>
                    <a:pt x="445" y="1787"/>
                  </a:lnTo>
                  <a:lnTo>
                    <a:pt x="454" y="1735"/>
                  </a:lnTo>
                  <a:lnTo>
                    <a:pt x="465" y="1683"/>
                  </a:lnTo>
                  <a:lnTo>
                    <a:pt x="480" y="1631"/>
                  </a:lnTo>
                  <a:lnTo>
                    <a:pt x="495" y="1578"/>
                  </a:lnTo>
                  <a:lnTo>
                    <a:pt x="509" y="1526"/>
                  </a:lnTo>
                  <a:lnTo>
                    <a:pt x="506" y="1496"/>
                  </a:lnTo>
                  <a:lnTo>
                    <a:pt x="501" y="1467"/>
                  </a:lnTo>
                  <a:lnTo>
                    <a:pt x="492" y="1437"/>
                  </a:lnTo>
                  <a:lnTo>
                    <a:pt x="485" y="1408"/>
                  </a:lnTo>
                  <a:lnTo>
                    <a:pt x="476" y="1377"/>
                  </a:lnTo>
                  <a:lnTo>
                    <a:pt x="471" y="1348"/>
                  </a:lnTo>
                  <a:lnTo>
                    <a:pt x="467" y="1319"/>
                  </a:lnTo>
                  <a:lnTo>
                    <a:pt x="472" y="1290"/>
                  </a:lnTo>
                  <a:lnTo>
                    <a:pt x="486" y="1234"/>
                  </a:lnTo>
                  <a:lnTo>
                    <a:pt x="497" y="1178"/>
                  </a:lnTo>
                  <a:lnTo>
                    <a:pt x="505" y="1119"/>
                  </a:lnTo>
                  <a:lnTo>
                    <a:pt x="512" y="1061"/>
                  </a:lnTo>
                  <a:lnTo>
                    <a:pt x="514" y="1002"/>
                  </a:lnTo>
                  <a:lnTo>
                    <a:pt x="515" y="943"/>
                  </a:lnTo>
                  <a:lnTo>
                    <a:pt x="512" y="882"/>
                  </a:lnTo>
                  <a:lnTo>
                    <a:pt x="509" y="824"/>
                  </a:lnTo>
                  <a:lnTo>
                    <a:pt x="511" y="804"/>
                  </a:lnTo>
                  <a:lnTo>
                    <a:pt x="511" y="787"/>
                  </a:lnTo>
                  <a:lnTo>
                    <a:pt x="510" y="769"/>
                  </a:lnTo>
                  <a:lnTo>
                    <a:pt x="510" y="754"/>
                  </a:lnTo>
                  <a:lnTo>
                    <a:pt x="510" y="738"/>
                  </a:lnTo>
                  <a:lnTo>
                    <a:pt x="512" y="721"/>
                  </a:lnTo>
                  <a:lnTo>
                    <a:pt x="518" y="705"/>
                  </a:lnTo>
                  <a:lnTo>
                    <a:pt x="531" y="690"/>
                  </a:lnTo>
                  <a:lnTo>
                    <a:pt x="538" y="668"/>
                  </a:lnTo>
                  <a:lnTo>
                    <a:pt x="546" y="647"/>
                  </a:lnTo>
                  <a:lnTo>
                    <a:pt x="551" y="624"/>
                  </a:lnTo>
                  <a:lnTo>
                    <a:pt x="556" y="603"/>
                  </a:lnTo>
                  <a:lnTo>
                    <a:pt x="557" y="580"/>
                  </a:lnTo>
                  <a:lnTo>
                    <a:pt x="557" y="557"/>
                  </a:lnTo>
                  <a:lnTo>
                    <a:pt x="552" y="534"/>
                  </a:lnTo>
                  <a:lnTo>
                    <a:pt x="543" y="515"/>
                  </a:lnTo>
                  <a:lnTo>
                    <a:pt x="536" y="523"/>
                  </a:lnTo>
                  <a:lnTo>
                    <a:pt x="532" y="532"/>
                  </a:lnTo>
                  <a:lnTo>
                    <a:pt x="530" y="541"/>
                  </a:lnTo>
                  <a:lnTo>
                    <a:pt x="528" y="552"/>
                  </a:lnTo>
                  <a:lnTo>
                    <a:pt x="527" y="562"/>
                  </a:lnTo>
                  <a:lnTo>
                    <a:pt x="526" y="572"/>
                  </a:lnTo>
                  <a:lnTo>
                    <a:pt x="525" y="582"/>
                  </a:lnTo>
                  <a:lnTo>
                    <a:pt x="525" y="594"/>
                  </a:lnTo>
                  <a:lnTo>
                    <a:pt x="518" y="579"/>
                  </a:lnTo>
                  <a:lnTo>
                    <a:pt x="515" y="565"/>
                  </a:lnTo>
                  <a:lnTo>
                    <a:pt x="510" y="548"/>
                  </a:lnTo>
                  <a:lnTo>
                    <a:pt x="506" y="533"/>
                  </a:lnTo>
                  <a:lnTo>
                    <a:pt x="500" y="518"/>
                  </a:lnTo>
                  <a:lnTo>
                    <a:pt x="491" y="507"/>
                  </a:lnTo>
                  <a:lnTo>
                    <a:pt x="480" y="498"/>
                  </a:lnTo>
                  <a:lnTo>
                    <a:pt x="466" y="495"/>
                  </a:lnTo>
                  <a:lnTo>
                    <a:pt x="462" y="503"/>
                  </a:lnTo>
                  <a:lnTo>
                    <a:pt x="464" y="513"/>
                  </a:lnTo>
                  <a:lnTo>
                    <a:pt x="466" y="522"/>
                  </a:lnTo>
                  <a:lnTo>
                    <a:pt x="470" y="532"/>
                  </a:lnTo>
                  <a:lnTo>
                    <a:pt x="472" y="542"/>
                  </a:lnTo>
                  <a:lnTo>
                    <a:pt x="476" y="553"/>
                  </a:lnTo>
                  <a:lnTo>
                    <a:pt x="477" y="565"/>
                  </a:lnTo>
                  <a:lnTo>
                    <a:pt x="479" y="577"/>
                  </a:lnTo>
                  <a:lnTo>
                    <a:pt x="475" y="599"/>
                  </a:lnTo>
                  <a:lnTo>
                    <a:pt x="471" y="620"/>
                  </a:lnTo>
                  <a:lnTo>
                    <a:pt x="466" y="640"/>
                  </a:lnTo>
                  <a:lnTo>
                    <a:pt x="461" y="661"/>
                  </a:lnTo>
                  <a:lnTo>
                    <a:pt x="454" y="680"/>
                  </a:lnTo>
                  <a:lnTo>
                    <a:pt x="449" y="701"/>
                  </a:lnTo>
                  <a:lnTo>
                    <a:pt x="445" y="721"/>
                  </a:lnTo>
                  <a:lnTo>
                    <a:pt x="444" y="745"/>
                  </a:lnTo>
                  <a:lnTo>
                    <a:pt x="439" y="733"/>
                  </a:lnTo>
                  <a:lnTo>
                    <a:pt x="435" y="721"/>
                  </a:lnTo>
                  <a:lnTo>
                    <a:pt x="433" y="710"/>
                  </a:lnTo>
                  <a:lnTo>
                    <a:pt x="431" y="700"/>
                  </a:lnTo>
                  <a:lnTo>
                    <a:pt x="428" y="690"/>
                  </a:lnTo>
                  <a:lnTo>
                    <a:pt x="424" y="681"/>
                  </a:lnTo>
                  <a:lnTo>
                    <a:pt x="415" y="673"/>
                  </a:lnTo>
                  <a:lnTo>
                    <a:pt x="405" y="667"/>
                  </a:lnTo>
                  <a:lnTo>
                    <a:pt x="395" y="673"/>
                  </a:lnTo>
                  <a:lnTo>
                    <a:pt x="393" y="666"/>
                  </a:lnTo>
                  <a:lnTo>
                    <a:pt x="388" y="658"/>
                  </a:lnTo>
                  <a:lnTo>
                    <a:pt x="380" y="652"/>
                  </a:lnTo>
                  <a:lnTo>
                    <a:pt x="373" y="648"/>
                  </a:lnTo>
                  <a:lnTo>
                    <a:pt x="363" y="643"/>
                  </a:lnTo>
                  <a:lnTo>
                    <a:pt x="353" y="639"/>
                  </a:lnTo>
                  <a:lnTo>
                    <a:pt x="344" y="635"/>
                  </a:lnTo>
                  <a:lnTo>
                    <a:pt x="337" y="634"/>
                  </a:lnTo>
                  <a:lnTo>
                    <a:pt x="330" y="634"/>
                  </a:lnTo>
                  <a:lnTo>
                    <a:pt x="324" y="635"/>
                  </a:lnTo>
                  <a:lnTo>
                    <a:pt x="317" y="635"/>
                  </a:lnTo>
                  <a:lnTo>
                    <a:pt x="311" y="639"/>
                  </a:lnTo>
                  <a:lnTo>
                    <a:pt x="304" y="640"/>
                  </a:lnTo>
                  <a:lnTo>
                    <a:pt x="302" y="646"/>
                  </a:lnTo>
                  <a:lnTo>
                    <a:pt x="301" y="651"/>
                  </a:lnTo>
                  <a:lnTo>
                    <a:pt x="304" y="659"/>
                  </a:lnTo>
                  <a:lnTo>
                    <a:pt x="308" y="659"/>
                  </a:lnTo>
                  <a:lnTo>
                    <a:pt x="306" y="659"/>
                  </a:lnTo>
                  <a:lnTo>
                    <a:pt x="299" y="663"/>
                  </a:lnTo>
                  <a:lnTo>
                    <a:pt x="293" y="665"/>
                  </a:lnTo>
                  <a:lnTo>
                    <a:pt x="288" y="667"/>
                  </a:lnTo>
                  <a:lnTo>
                    <a:pt x="308" y="592"/>
                  </a:lnTo>
                  <a:lnTo>
                    <a:pt x="339" y="524"/>
                  </a:lnTo>
                  <a:lnTo>
                    <a:pt x="375" y="459"/>
                  </a:lnTo>
                  <a:lnTo>
                    <a:pt x="418" y="398"/>
                  </a:lnTo>
                  <a:lnTo>
                    <a:pt x="461" y="337"/>
                  </a:lnTo>
                  <a:lnTo>
                    <a:pt x="506" y="277"/>
                  </a:lnTo>
                  <a:lnTo>
                    <a:pt x="547" y="215"/>
                  </a:lnTo>
                  <a:lnTo>
                    <a:pt x="586" y="151"/>
                  </a:lnTo>
                  <a:lnTo>
                    <a:pt x="592" y="144"/>
                  </a:lnTo>
                  <a:lnTo>
                    <a:pt x="592" y="141"/>
                  </a:lnTo>
                  <a:lnTo>
                    <a:pt x="603" y="125"/>
                  </a:lnTo>
                  <a:lnTo>
                    <a:pt x="616" y="110"/>
                  </a:lnTo>
                  <a:lnTo>
                    <a:pt x="627" y="92"/>
                  </a:lnTo>
                  <a:lnTo>
                    <a:pt x="638" y="76"/>
                  </a:lnTo>
                  <a:lnTo>
                    <a:pt x="647" y="57"/>
                  </a:lnTo>
                  <a:lnTo>
                    <a:pt x="657" y="38"/>
                  </a:lnTo>
                  <a:lnTo>
                    <a:pt x="664" y="19"/>
                  </a:lnTo>
                  <a:lnTo>
                    <a:pt x="673" y="0"/>
                  </a:lnTo>
                  <a:lnTo>
                    <a:pt x="698" y="9"/>
                  </a:lnTo>
                  <a:lnTo>
                    <a:pt x="724" y="18"/>
                  </a:lnTo>
                  <a:lnTo>
                    <a:pt x="750" y="26"/>
                  </a:lnTo>
                  <a:lnTo>
                    <a:pt x="778" y="36"/>
                  </a:lnTo>
                  <a:lnTo>
                    <a:pt x="802" y="47"/>
                  </a:lnTo>
                  <a:lnTo>
                    <a:pt x="829" y="57"/>
                  </a:lnTo>
                  <a:lnTo>
                    <a:pt x="852" y="68"/>
                  </a:lnTo>
                  <a:lnTo>
                    <a:pt x="877" y="82"/>
                  </a:lnTo>
                  <a:close/>
                </a:path>
              </a:pathLst>
            </a:custGeom>
            <a:solidFill>
              <a:srgbClr val="30AD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12" name="Freeform 20"/>
            <p:cNvSpPr>
              <a:spLocks/>
            </p:cNvSpPr>
            <p:nvPr/>
          </p:nvSpPr>
          <p:spPr bwMode="auto">
            <a:xfrm>
              <a:off x="1496" y="1649"/>
              <a:ext cx="271" cy="249"/>
            </a:xfrm>
            <a:custGeom>
              <a:avLst/>
              <a:gdLst/>
              <a:ahLst/>
              <a:cxnLst>
                <a:cxn ang="0">
                  <a:pos x="355" y="8"/>
                </a:cxn>
                <a:cxn ang="0">
                  <a:pos x="372" y="0"/>
                </a:cxn>
                <a:cxn ang="0">
                  <a:pos x="382" y="5"/>
                </a:cxn>
                <a:cxn ang="0">
                  <a:pos x="402" y="4"/>
                </a:cxn>
                <a:cxn ang="0">
                  <a:pos x="426" y="12"/>
                </a:cxn>
                <a:cxn ang="0">
                  <a:pos x="453" y="23"/>
                </a:cxn>
                <a:cxn ang="0">
                  <a:pos x="473" y="41"/>
                </a:cxn>
                <a:cxn ang="0">
                  <a:pos x="467" y="66"/>
                </a:cxn>
                <a:cxn ang="0">
                  <a:pos x="462" y="91"/>
                </a:cxn>
                <a:cxn ang="0">
                  <a:pos x="450" y="128"/>
                </a:cxn>
                <a:cxn ang="0">
                  <a:pos x="463" y="172"/>
                </a:cxn>
                <a:cxn ang="0">
                  <a:pos x="488" y="210"/>
                </a:cxn>
                <a:cxn ang="0">
                  <a:pos x="512" y="226"/>
                </a:cxn>
                <a:cxn ang="0">
                  <a:pos x="528" y="242"/>
                </a:cxn>
                <a:cxn ang="0">
                  <a:pos x="536" y="284"/>
                </a:cxn>
                <a:cxn ang="0">
                  <a:pos x="513" y="360"/>
                </a:cxn>
                <a:cxn ang="0">
                  <a:pos x="463" y="423"/>
                </a:cxn>
                <a:cxn ang="0">
                  <a:pos x="336" y="479"/>
                </a:cxn>
                <a:cxn ang="0">
                  <a:pos x="305" y="485"/>
                </a:cxn>
                <a:cxn ang="0">
                  <a:pos x="267" y="498"/>
                </a:cxn>
                <a:cxn ang="0">
                  <a:pos x="220" y="485"/>
                </a:cxn>
                <a:cxn ang="0">
                  <a:pos x="246" y="477"/>
                </a:cxn>
                <a:cxn ang="0">
                  <a:pos x="270" y="473"/>
                </a:cxn>
                <a:cxn ang="0">
                  <a:pos x="281" y="468"/>
                </a:cxn>
                <a:cxn ang="0">
                  <a:pos x="274" y="446"/>
                </a:cxn>
                <a:cxn ang="0">
                  <a:pos x="249" y="435"/>
                </a:cxn>
                <a:cxn ang="0">
                  <a:pos x="219" y="439"/>
                </a:cxn>
                <a:cxn ang="0">
                  <a:pos x="191" y="445"/>
                </a:cxn>
                <a:cxn ang="0">
                  <a:pos x="160" y="456"/>
                </a:cxn>
                <a:cxn ang="0">
                  <a:pos x="132" y="453"/>
                </a:cxn>
                <a:cxn ang="0">
                  <a:pos x="103" y="435"/>
                </a:cxn>
                <a:cxn ang="0">
                  <a:pos x="84" y="379"/>
                </a:cxn>
                <a:cxn ang="0">
                  <a:pos x="93" y="391"/>
                </a:cxn>
                <a:cxn ang="0">
                  <a:pos x="137" y="377"/>
                </a:cxn>
                <a:cxn ang="0">
                  <a:pos x="252" y="335"/>
                </a:cxn>
                <a:cxn ang="0">
                  <a:pos x="365" y="291"/>
                </a:cxn>
                <a:cxn ang="0">
                  <a:pos x="401" y="269"/>
                </a:cxn>
                <a:cxn ang="0">
                  <a:pos x="381" y="259"/>
                </a:cxn>
                <a:cxn ang="0">
                  <a:pos x="249" y="295"/>
                </a:cxn>
                <a:cxn ang="0">
                  <a:pos x="120" y="339"/>
                </a:cxn>
                <a:cxn ang="0">
                  <a:pos x="41" y="331"/>
                </a:cxn>
                <a:cxn ang="0">
                  <a:pos x="39" y="298"/>
                </a:cxn>
                <a:cxn ang="0">
                  <a:pos x="51" y="259"/>
                </a:cxn>
                <a:cxn ang="0">
                  <a:pos x="134" y="231"/>
                </a:cxn>
                <a:cxn ang="0">
                  <a:pos x="251" y="192"/>
                </a:cxn>
                <a:cxn ang="0">
                  <a:pos x="368" y="151"/>
                </a:cxn>
                <a:cxn ang="0">
                  <a:pos x="372" y="133"/>
                </a:cxn>
                <a:cxn ang="0">
                  <a:pos x="279" y="143"/>
                </a:cxn>
                <a:cxn ang="0">
                  <a:pos x="148" y="185"/>
                </a:cxn>
                <a:cxn ang="0">
                  <a:pos x="16" y="206"/>
                </a:cxn>
                <a:cxn ang="0">
                  <a:pos x="6" y="180"/>
                </a:cxn>
                <a:cxn ang="0">
                  <a:pos x="1" y="152"/>
                </a:cxn>
                <a:cxn ang="0">
                  <a:pos x="28" y="125"/>
                </a:cxn>
                <a:cxn ang="0">
                  <a:pos x="110" y="94"/>
                </a:cxn>
                <a:cxn ang="0">
                  <a:pos x="195" y="56"/>
                </a:cxn>
              </a:cxnLst>
              <a:rect l="0" t="0" r="r" b="b"/>
              <a:pathLst>
                <a:path w="543" h="498">
                  <a:moveTo>
                    <a:pt x="332" y="13"/>
                  </a:moveTo>
                  <a:lnTo>
                    <a:pt x="356" y="13"/>
                  </a:lnTo>
                  <a:lnTo>
                    <a:pt x="355" y="8"/>
                  </a:lnTo>
                  <a:lnTo>
                    <a:pt x="360" y="6"/>
                  </a:lnTo>
                  <a:lnTo>
                    <a:pt x="366" y="3"/>
                  </a:lnTo>
                  <a:lnTo>
                    <a:pt x="372" y="0"/>
                  </a:lnTo>
                  <a:lnTo>
                    <a:pt x="373" y="5"/>
                  </a:lnTo>
                  <a:lnTo>
                    <a:pt x="378" y="8"/>
                  </a:lnTo>
                  <a:lnTo>
                    <a:pt x="382" y="5"/>
                  </a:lnTo>
                  <a:lnTo>
                    <a:pt x="388" y="0"/>
                  </a:lnTo>
                  <a:lnTo>
                    <a:pt x="394" y="6"/>
                  </a:lnTo>
                  <a:lnTo>
                    <a:pt x="402" y="4"/>
                  </a:lnTo>
                  <a:lnTo>
                    <a:pt x="409" y="5"/>
                  </a:lnTo>
                  <a:lnTo>
                    <a:pt x="417" y="8"/>
                  </a:lnTo>
                  <a:lnTo>
                    <a:pt x="426" y="12"/>
                  </a:lnTo>
                  <a:lnTo>
                    <a:pt x="433" y="15"/>
                  </a:lnTo>
                  <a:lnTo>
                    <a:pt x="443" y="20"/>
                  </a:lnTo>
                  <a:lnTo>
                    <a:pt x="453" y="23"/>
                  </a:lnTo>
                  <a:lnTo>
                    <a:pt x="465" y="25"/>
                  </a:lnTo>
                  <a:lnTo>
                    <a:pt x="470" y="33"/>
                  </a:lnTo>
                  <a:lnTo>
                    <a:pt x="473" y="41"/>
                  </a:lnTo>
                  <a:lnTo>
                    <a:pt x="472" y="49"/>
                  </a:lnTo>
                  <a:lnTo>
                    <a:pt x="470" y="58"/>
                  </a:lnTo>
                  <a:lnTo>
                    <a:pt x="467" y="66"/>
                  </a:lnTo>
                  <a:lnTo>
                    <a:pt x="464" y="75"/>
                  </a:lnTo>
                  <a:lnTo>
                    <a:pt x="462" y="82"/>
                  </a:lnTo>
                  <a:lnTo>
                    <a:pt x="462" y="91"/>
                  </a:lnTo>
                  <a:lnTo>
                    <a:pt x="453" y="99"/>
                  </a:lnTo>
                  <a:lnTo>
                    <a:pt x="449" y="113"/>
                  </a:lnTo>
                  <a:lnTo>
                    <a:pt x="450" y="128"/>
                  </a:lnTo>
                  <a:lnTo>
                    <a:pt x="453" y="143"/>
                  </a:lnTo>
                  <a:lnTo>
                    <a:pt x="458" y="158"/>
                  </a:lnTo>
                  <a:lnTo>
                    <a:pt x="463" y="172"/>
                  </a:lnTo>
                  <a:lnTo>
                    <a:pt x="470" y="186"/>
                  </a:lnTo>
                  <a:lnTo>
                    <a:pt x="479" y="197"/>
                  </a:lnTo>
                  <a:lnTo>
                    <a:pt x="488" y="210"/>
                  </a:lnTo>
                  <a:lnTo>
                    <a:pt x="498" y="215"/>
                  </a:lnTo>
                  <a:lnTo>
                    <a:pt x="507" y="221"/>
                  </a:lnTo>
                  <a:lnTo>
                    <a:pt x="512" y="226"/>
                  </a:lnTo>
                  <a:lnTo>
                    <a:pt x="518" y="231"/>
                  </a:lnTo>
                  <a:lnTo>
                    <a:pt x="521" y="235"/>
                  </a:lnTo>
                  <a:lnTo>
                    <a:pt x="528" y="242"/>
                  </a:lnTo>
                  <a:lnTo>
                    <a:pt x="534" y="249"/>
                  </a:lnTo>
                  <a:lnTo>
                    <a:pt x="543" y="259"/>
                  </a:lnTo>
                  <a:lnTo>
                    <a:pt x="536" y="284"/>
                  </a:lnTo>
                  <a:lnTo>
                    <a:pt x="530" y="310"/>
                  </a:lnTo>
                  <a:lnTo>
                    <a:pt x="521" y="335"/>
                  </a:lnTo>
                  <a:lnTo>
                    <a:pt x="513" y="360"/>
                  </a:lnTo>
                  <a:lnTo>
                    <a:pt x="498" y="383"/>
                  </a:lnTo>
                  <a:lnTo>
                    <a:pt x="483" y="405"/>
                  </a:lnTo>
                  <a:lnTo>
                    <a:pt x="463" y="423"/>
                  </a:lnTo>
                  <a:lnTo>
                    <a:pt x="439" y="440"/>
                  </a:lnTo>
                  <a:lnTo>
                    <a:pt x="346" y="485"/>
                  </a:lnTo>
                  <a:lnTo>
                    <a:pt x="336" y="479"/>
                  </a:lnTo>
                  <a:lnTo>
                    <a:pt x="327" y="478"/>
                  </a:lnTo>
                  <a:lnTo>
                    <a:pt x="316" y="480"/>
                  </a:lnTo>
                  <a:lnTo>
                    <a:pt x="305" y="485"/>
                  </a:lnTo>
                  <a:lnTo>
                    <a:pt x="292" y="490"/>
                  </a:lnTo>
                  <a:lnTo>
                    <a:pt x="280" y="496"/>
                  </a:lnTo>
                  <a:lnTo>
                    <a:pt x="267" y="498"/>
                  </a:lnTo>
                  <a:lnTo>
                    <a:pt x="255" y="498"/>
                  </a:lnTo>
                  <a:lnTo>
                    <a:pt x="213" y="485"/>
                  </a:lnTo>
                  <a:lnTo>
                    <a:pt x="220" y="485"/>
                  </a:lnTo>
                  <a:lnTo>
                    <a:pt x="228" y="483"/>
                  </a:lnTo>
                  <a:lnTo>
                    <a:pt x="236" y="479"/>
                  </a:lnTo>
                  <a:lnTo>
                    <a:pt x="246" y="477"/>
                  </a:lnTo>
                  <a:lnTo>
                    <a:pt x="254" y="473"/>
                  </a:lnTo>
                  <a:lnTo>
                    <a:pt x="262" y="471"/>
                  </a:lnTo>
                  <a:lnTo>
                    <a:pt x="270" y="473"/>
                  </a:lnTo>
                  <a:lnTo>
                    <a:pt x="277" y="479"/>
                  </a:lnTo>
                  <a:lnTo>
                    <a:pt x="280" y="473"/>
                  </a:lnTo>
                  <a:lnTo>
                    <a:pt x="281" y="468"/>
                  </a:lnTo>
                  <a:lnTo>
                    <a:pt x="281" y="460"/>
                  </a:lnTo>
                  <a:lnTo>
                    <a:pt x="281" y="456"/>
                  </a:lnTo>
                  <a:lnTo>
                    <a:pt x="274" y="446"/>
                  </a:lnTo>
                  <a:lnTo>
                    <a:pt x="266" y="440"/>
                  </a:lnTo>
                  <a:lnTo>
                    <a:pt x="257" y="436"/>
                  </a:lnTo>
                  <a:lnTo>
                    <a:pt x="249" y="435"/>
                  </a:lnTo>
                  <a:lnTo>
                    <a:pt x="239" y="434"/>
                  </a:lnTo>
                  <a:lnTo>
                    <a:pt x="229" y="436"/>
                  </a:lnTo>
                  <a:lnTo>
                    <a:pt x="219" y="439"/>
                  </a:lnTo>
                  <a:lnTo>
                    <a:pt x="210" y="442"/>
                  </a:lnTo>
                  <a:lnTo>
                    <a:pt x="200" y="441"/>
                  </a:lnTo>
                  <a:lnTo>
                    <a:pt x="191" y="445"/>
                  </a:lnTo>
                  <a:lnTo>
                    <a:pt x="181" y="449"/>
                  </a:lnTo>
                  <a:lnTo>
                    <a:pt x="171" y="454"/>
                  </a:lnTo>
                  <a:lnTo>
                    <a:pt x="160" y="456"/>
                  </a:lnTo>
                  <a:lnTo>
                    <a:pt x="150" y="459"/>
                  </a:lnTo>
                  <a:lnTo>
                    <a:pt x="140" y="458"/>
                  </a:lnTo>
                  <a:lnTo>
                    <a:pt x="132" y="453"/>
                  </a:lnTo>
                  <a:lnTo>
                    <a:pt x="120" y="450"/>
                  </a:lnTo>
                  <a:lnTo>
                    <a:pt x="112" y="444"/>
                  </a:lnTo>
                  <a:lnTo>
                    <a:pt x="103" y="435"/>
                  </a:lnTo>
                  <a:lnTo>
                    <a:pt x="93" y="426"/>
                  </a:lnTo>
                  <a:lnTo>
                    <a:pt x="83" y="377"/>
                  </a:lnTo>
                  <a:lnTo>
                    <a:pt x="84" y="379"/>
                  </a:lnTo>
                  <a:lnTo>
                    <a:pt x="91" y="381"/>
                  </a:lnTo>
                  <a:lnTo>
                    <a:pt x="91" y="386"/>
                  </a:lnTo>
                  <a:lnTo>
                    <a:pt x="93" y="391"/>
                  </a:lnTo>
                  <a:lnTo>
                    <a:pt x="96" y="386"/>
                  </a:lnTo>
                  <a:lnTo>
                    <a:pt x="97" y="381"/>
                  </a:lnTo>
                  <a:lnTo>
                    <a:pt x="137" y="377"/>
                  </a:lnTo>
                  <a:lnTo>
                    <a:pt x="176" y="367"/>
                  </a:lnTo>
                  <a:lnTo>
                    <a:pt x="214" y="351"/>
                  </a:lnTo>
                  <a:lnTo>
                    <a:pt x="252" y="335"/>
                  </a:lnTo>
                  <a:lnTo>
                    <a:pt x="289" y="317"/>
                  </a:lnTo>
                  <a:lnTo>
                    <a:pt x="326" y="302"/>
                  </a:lnTo>
                  <a:lnTo>
                    <a:pt x="365" y="291"/>
                  </a:lnTo>
                  <a:lnTo>
                    <a:pt x="404" y="288"/>
                  </a:lnTo>
                  <a:lnTo>
                    <a:pt x="411" y="276"/>
                  </a:lnTo>
                  <a:lnTo>
                    <a:pt x="401" y="269"/>
                  </a:lnTo>
                  <a:lnTo>
                    <a:pt x="396" y="264"/>
                  </a:lnTo>
                  <a:lnTo>
                    <a:pt x="388" y="259"/>
                  </a:lnTo>
                  <a:lnTo>
                    <a:pt x="381" y="259"/>
                  </a:lnTo>
                  <a:lnTo>
                    <a:pt x="336" y="266"/>
                  </a:lnTo>
                  <a:lnTo>
                    <a:pt x="292" y="278"/>
                  </a:lnTo>
                  <a:lnTo>
                    <a:pt x="249" y="295"/>
                  </a:lnTo>
                  <a:lnTo>
                    <a:pt x="205" y="312"/>
                  </a:lnTo>
                  <a:lnTo>
                    <a:pt x="160" y="326"/>
                  </a:lnTo>
                  <a:lnTo>
                    <a:pt x="120" y="339"/>
                  </a:lnTo>
                  <a:lnTo>
                    <a:pt x="82" y="344"/>
                  </a:lnTo>
                  <a:lnTo>
                    <a:pt x="48" y="341"/>
                  </a:lnTo>
                  <a:lnTo>
                    <a:pt x="41" y="331"/>
                  </a:lnTo>
                  <a:lnTo>
                    <a:pt x="38" y="321"/>
                  </a:lnTo>
                  <a:lnTo>
                    <a:pt x="37" y="310"/>
                  </a:lnTo>
                  <a:lnTo>
                    <a:pt x="39" y="298"/>
                  </a:lnTo>
                  <a:lnTo>
                    <a:pt x="42" y="284"/>
                  </a:lnTo>
                  <a:lnTo>
                    <a:pt x="47" y="272"/>
                  </a:lnTo>
                  <a:lnTo>
                    <a:pt x="51" y="259"/>
                  </a:lnTo>
                  <a:lnTo>
                    <a:pt x="54" y="249"/>
                  </a:lnTo>
                  <a:lnTo>
                    <a:pt x="94" y="240"/>
                  </a:lnTo>
                  <a:lnTo>
                    <a:pt x="134" y="231"/>
                  </a:lnTo>
                  <a:lnTo>
                    <a:pt x="173" y="219"/>
                  </a:lnTo>
                  <a:lnTo>
                    <a:pt x="213" y="207"/>
                  </a:lnTo>
                  <a:lnTo>
                    <a:pt x="251" y="192"/>
                  </a:lnTo>
                  <a:lnTo>
                    <a:pt x="290" y="178"/>
                  </a:lnTo>
                  <a:lnTo>
                    <a:pt x="328" y="164"/>
                  </a:lnTo>
                  <a:lnTo>
                    <a:pt x="368" y="151"/>
                  </a:lnTo>
                  <a:lnTo>
                    <a:pt x="371" y="145"/>
                  </a:lnTo>
                  <a:lnTo>
                    <a:pt x="373" y="139"/>
                  </a:lnTo>
                  <a:lnTo>
                    <a:pt x="372" y="133"/>
                  </a:lnTo>
                  <a:lnTo>
                    <a:pt x="372" y="128"/>
                  </a:lnTo>
                  <a:lnTo>
                    <a:pt x="323" y="132"/>
                  </a:lnTo>
                  <a:lnTo>
                    <a:pt x="279" y="143"/>
                  </a:lnTo>
                  <a:lnTo>
                    <a:pt x="234" y="156"/>
                  </a:lnTo>
                  <a:lnTo>
                    <a:pt x="191" y="171"/>
                  </a:lnTo>
                  <a:lnTo>
                    <a:pt x="148" y="185"/>
                  </a:lnTo>
                  <a:lnTo>
                    <a:pt x="104" y="196"/>
                  </a:lnTo>
                  <a:lnTo>
                    <a:pt x="59" y="204"/>
                  </a:lnTo>
                  <a:lnTo>
                    <a:pt x="16" y="206"/>
                  </a:lnTo>
                  <a:lnTo>
                    <a:pt x="12" y="197"/>
                  </a:lnTo>
                  <a:lnTo>
                    <a:pt x="10" y="188"/>
                  </a:lnTo>
                  <a:lnTo>
                    <a:pt x="6" y="180"/>
                  </a:lnTo>
                  <a:lnTo>
                    <a:pt x="3" y="171"/>
                  </a:lnTo>
                  <a:lnTo>
                    <a:pt x="0" y="161"/>
                  </a:lnTo>
                  <a:lnTo>
                    <a:pt x="1" y="152"/>
                  </a:lnTo>
                  <a:lnTo>
                    <a:pt x="1" y="143"/>
                  </a:lnTo>
                  <a:lnTo>
                    <a:pt x="6" y="134"/>
                  </a:lnTo>
                  <a:lnTo>
                    <a:pt x="28" y="125"/>
                  </a:lnTo>
                  <a:lnTo>
                    <a:pt x="54" y="116"/>
                  </a:lnTo>
                  <a:lnTo>
                    <a:pt x="81" y="105"/>
                  </a:lnTo>
                  <a:lnTo>
                    <a:pt x="110" y="94"/>
                  </a:lnTo>
                  <a:lnTo>
                    <a:pt x="139" y="80"/>
                  </a:lnTo>
                  <a:lnTo>
                    <a:pt x="168" y="67"/>
                  </a:lnTo>
                  <a:lnTo>
                    <a:pt x="195" y="56"/>
                  </a:lnTo>
                  <a:lnTo>
                    <a:pt x="223" y="46"/>
                  </a:lnTo>
                  <a:lnTo>
                    <a:pt x="332" y="13"/>
                  </a:lnTo>
                  <a:close/>
                </a:path>
              </a:pathLst>
            </a:custGeom>
            <a:solidFill>
              <a:srgbClr val="FFE0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11" name="Freeform 19"/>
            <p:cNvSpPr>
              <a:spLocks/>
            </p:cNvSpPr>
            <p:nvPr/>
          </p:nvSpPr>
          <p:spPr bwMode="auto">
            <a:xfrm>
              <a:off x="1350" y="1652"/>
              <a:ext cx="76" cy="185"/>
            </a:xfrm>
            <a:custGeom>
              <a:avLst/>
              <a:gdLst/>
              <a:ahLst/>
              <a:cxnLst>
                <a:cxn ang="0">
                  <a:pos x="152" y="7"/>
                </a:cxn>
                <a:cxn ang="0">
                  <a:pos x="141" y="51"/>
                </a:cxn>
                <a:cxn ang="0">
                  <a:pos x="133" y="97"/>
                </a:cxn>
                <a:cxn ang="0">
                  <a:pos x="127" y="142"/>
                </a:cxn>
                <a:cxn ang="0">
                  <a:pos x="122" y="187"/>
                </a:cxn>
                <a:cxn ang="0">
                  <a:pos x="116" y="232"/>
                </a:cxn>
                <a:cxn ang="0">
                  <a:pos x="111" y="277"/>
                </a:cxn>
                <a:cxn ang="0">
                  <a:pos x="102" y="323"/>
                </a:cxn>
                <a:cxn ang="0">
                  <a:pos x="94" y="368"/>
                </a:cxn>
                <a:cxn ang="0">
                  <a:pos x="81" y="366"/>
                </a:cxn>
                <a:cxn ang="0">
                  <a:pos x="70" y="366"/>
                </a:cxn>
                <a:cxn ang="0">
                  <a:pos x="57" y="367"/>
                </a:cxn>
                <a:cxn ang="0">
                  <a:pos x="46" y="369"/>
                </a:cxn>
                <a:cxn ang="0">
                  <a:pos x="34" y="369"/>
                </a:cxn>
                <a:cxn ang="0">
                  <a:pos x="21" y="371"/>
                </a:cxn>
                <a:cxn ang="0">
                  <a:pos x="10" y="369"/>
                </a:cxn>
                <a:cxn ang="0">
                  <a:pos x="0" y="368"/>
                </a:cxn>
                <a:cxn ang="0">
                  <a:pos x="6" y="328"/>
                </a:cxn>
                <a:cxn ang="0">
                  <a:pos x="14" y="291"/>
                </a:cxn>
                <a:cxn ang="0">
                  <a:pos x="20" y="253"/>
                </a:cxn>
                <a:cxn ang="0">
                  <a:pos x="28" y="218"/>
                </a:cxn>
                <a:cxn ang="0">
                  <a:pos x="35" y="182"/>
                </a:cxn>
                <a:cxn ang="0">
                  <a:pos x="44" y="147"/>
                </a:cxn>
                <a:cxn ang="0">
                  <a:pos x="52" y="113"/>
                </a:cxn>
                <a:cxn ang="0">
                  <a:pos x="65" y="79"/>
                </a:cxn>
                <a:cxn ang="0">
                  <a:pos x="62" y="67"/>
                </a:cxn>
                <a:cxn ang="0">
                  <a:pos x="57" y="61"/>
                </a:cxn>
                <a:cxn ang="0">
                  <a:pos x="50" y="56"/>
                </a:cxn>
                <a:cxn ang="0">
                  <a:pos x="44" y="56"/>
                </a:cxn>
                <a:cxn ang="0">
                  <a:pos x="35" y="55"/>
                </a:cxn>
                <a:cxn ang="0">
                  <a:pos x="28" y="54"/>
                </a:cxn>
                <a:cxn ang="0">
                  <a:pos x="20" y="52"/>
                </a:cxn>
                <a:cxn ang="0">
                  <a:pos x="16" y="52"/>
                </a:cxn>
                <a:cxn ang="0">
                  <a:pos x="21" y="48"/>
                </a:cxn>
                <a:cxn ang="0">
                  <a:pos x="29" y="45"/>
                </a:cxn>
                <a:cxn ang="0">
                  <a:pos x="36" y="41"/>
                </a:cxn>
                <a:cxn ang="0">
                  <a:pos x="45" y="37"/>
                </a:cxn>
                <a:cxn ang="0">
                  <a:pos x="51" y="33"/>
                </a:cxn>
                <a:cxn ang="0">
                  <a:pos x="59" y="32"/>
                </a:cxn>
                <a:cxn ang="0">
                  <a:pos x="65" y="31"/>
                </a:cxn>
                <a:cxn ang="0">
                  <a:pos x="71" y="33"/>
                </a:cxn>
                <a:cxn ang="0">
                  <a:pos x="80" y="24"/>
                </a:cxn>
                <a:cxn ang="0">
                  <a:pos x="90" y="17"/>
                </a:cxn>
                <a:cxn ang="0">
                  <a:pos x="99" y="11"/>
                </a:cxn>
                <a:cxn ang="0">
                  <a:pos x="109" y="6"/>
                </a:cxn>
                <a:cxn ang="0">
                  <a:pos x="118" y="0"/>
                </a:cxn>
                <a:cxn ang="0">
                  <a:pos x="128" y="0"/>
                </a:cxn>
                <a:cxn ang="0">
                  <a:pos x="140" y="2"/>
                </a:cxn>
                <a:cxn ang="0">
                  <a:pos x="152" y="7"/>
                </a:cxn>
              </a:cxnLst>
              <a:rect l="0" t="0" r="r" b="b"/>
              <a:pathLst>
                <a:path w="152" h="371">
                  <a:moveTo>
                    <a:pt x="152" y="7"/>
                  </a:moveTo>
                  <a:lnTo>
                    <a:pt x="141" y="51"/>
                  </a:lnTo>
                  <a:lnTo>
                    <a:pt x="133" y="97"/>
                  </a:lnTo>
                  <a:lnTo>
                    <a:pt x="127" y="142"/>
                  </a:lnTo>
                  <a:lnTo>
                    <a:pt x="122" y="187"/>
                  </a:lnTo>
                  <a:lnTo>
                    <a:pt x="116" y="232"/>
                  </a:lnTo>
                  <a:lnTo>
                    <a:pt x="111" y="277"/>
                  </a:lnTo>
                  <a:lnTo>
                    <a:pt x="102" y="323"/>
                  </a:lnTo>
                  <a:lnTo>
                    <a:pt x="94" y="368"/>
                  </a:lnTo>
                  <a:lnTo>
                    <a:pt x="81" y="366"/>
                  </a:lnTo>
                  <a:lnTo>
                    <a:pt x="70" y="366"/>
                  </a:lnTo>
                  <a:lnTo>
                    <a:pt x="57" y="367"/>
                  </a:lnTo>
                  <a:lnTo>
                    <a:pt x="46" y="369"/>
                  </a:lnTo>
                  <a:lnTo>
                    <a:pt x="34" y="369"/>
                  </a:lnTo>
                  <a:lnTo>
                    <a:pt x="21" y="371"/>
                  </a:lnTo>
                  <a:lnTo>
                    <a:pt x="10" y="369"/>
                  </a:lnTo>
                  <a:lnTo>
                    <a:pt x="0" y="368"/>
                  </a:lnTo>
                  <a:lnTo>
                    <a:pt x="6" y="328"/>
                  </a:lnTo>
                  <a:lnTo>
                    <a:pt x="14" y="291"/>
                  </a:lnTo>
                  <a:lnTo>
                    <a:pt x="20" y="253"/>
                  </a:lnTo>
                  <a:lnTo>
                    <a:pt x="28" y="218"/>
                  </a:lnTo>
                  <a:lnTo>
                    <a:pt x="35" y="182"/>
                  </a:lnTo>
                  <a:lnTo>
                    <a:pt x="44" y="147"/>
                  </a:lnTo>
                  <a:lnTo>
                    <a:pt x="52" y="113"/>
                  </a:lnTo>
                  <a:lnTo>
                    <a:pt x="65" y="79"/>
                  </a:lnTo>
                  <a:lnTo>
                    <a:pt x="62" y="67"/>
                  </a:lnTo>
                  <a:lnTo>
                    <a:pt x="57" y="61"/>
                  </a:lnTo>
                  <a:lnTo>
                    <a:pt x="50" y="56"/>
                  </a:lnTo>
                  <a:lnTo>
                    <a:pt x="44" y="56"/>
                  </a:lnTo>
                  <a:lnTo>
                    <a:pt x="35" y="55"/>
                  </a:lnTo>
                  <a:lnTo>
                    <a:pt x="28" y="54"/>
                  </a:lnTo>
                  <a:lnTo>
                    <a:pt x="20" y="52"/>
                  </a:lnTo>
                  <a:lnTo>
                    <a:pt x="16" y="52"/>
                  </a:lnTo>
                  <a:lnTo>
                    <a:pt x="21" y="48"/>
                  </a:lnTo>
                  <a:lnTo>
                    <a:pt x="29" y="45"/>
                  </a:lnTo>
                  <a:lnTo>
                    <a:pt x="36" y="41"/>
                  </a:lnTo>
                  <a:lnTo>
                    <a:pt x="45" y="37"/>
                  </a:lnTo>
                  <a:lnTo>
                    <a:pt x="51" y="33"/>
                  </a:lnTo>
                  <a:lnTo>
                    <a:pt x="59" y="32"/>
                  </a:lnTo>
                  <a:lnTo>
                    <a:pt x="65" y="31"/>
                  </a:lnTo>
                  <a:lnTo>
                    <a:pt x="71" y="33"/>
                  </a:lnTo>
                  <a:lnTo>
                    <a:pt x="80" y="24"/>
                  </a:lnTo>
                  <a:lnTo>
                    <a:pt x="90" y="17"/>
                  </a:lnTo>
                  <a:lnTo>
                    <a:pt x="99" y="11"/>
                  </a:lnTo>
                  <a:lnTo>
                    <a:pt x="109" y="6"/>
                  </a:lnTo>
                  <a:lnTo>
                    <a:pt x="118" y="0"/>
                  </a:lnTo>
                  <a:lnTo>
                    <a:pt x="128" y="0"/>
                  </a:lnTo>
                  <a:lnTo>
                    <a:pt x="140" y="2"/>
                  </a:lnTo>
                  <a:lnTo>
                    <a:pt x="152" y="7"/>
                  </a:lnTo>
                  <a:close/>
                </a:path>
              </a:pathLst>
            </a:custGeom>
            <a:solidFill>
              <a:srgbClr val="F8E3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10" name="Freeform 18"/>
            <p:cNvSpPr>
              <a:spLocks/>
            </p:cNvSpPr>
            <p:nvPr/>
          </p:nvSpPr>
          <p:spPr bwMode="auto">
            <a:xfrm>
              <a:off x="1628" y="1653"/>
              <a:ext cx="190" cy="680"/>
            </a:xfrm>
            <a:custGeom>
              <a:avLst/>
              <a:gdLst/>
              <a:ahLst/>
              <a:cxnLst>
                <a:cxn ang="0">
                  <a:pos x="324" y="88"/>
                </a:cxn>
                <a:cxn ang="0">
                  <a:pos x="344" y="151"/>
                </a:cxn>
                <a:cxn ang="0">
                  <a:pos x="349" y="218"/>
                </a:cxn>
                <a:cxn ang="0">
                  <a:pos x="372" y="439"/>
                </a:cxn>
                <a:cxn ang="0">
                  <a:pos x="334" y="558"/>
                </a:cxn>
                <a:cxn ang="0">
                  <a:pos x="300" y="681"/>
                </a:cxn>
                <a:cxn ang="0">
                  <a:pos x="273" y="832"/>
                </a:cxn>
                <a:cxn ang="0">
                  <a:pos x="261" y="992"/>
                </a:cxn>
                <a:cxn ang="0">
                  <a:pos x="251" y="1095"/>
                </a:cxn>
                <a:cxn ang="0">
                  <a:pos x="254" y="1114"/>
                </a:cxn>
                <a:cxn ang="0">
                  <a:pos x="255" y="1145"/>
                </a:cxn>
                <a:cxn ang="0">
                  <a:pos x="249" y="1174"/>
                </a:cxn>
                <a:cxn ang="0">
                  <a:pos x="249" y="1253"/>
                </a:cxn>
                <a:cxn ang="0">
                  <a:pos x="224" y="1323"/>
                </a:cxn>
                <a:cxn ang="0">
                  <a:pos x="177" y="1354"/>
                </a:cxn>
                <a:cxn ang="0">
                  <a:pos x="154" y="1351"/>
                </a:cxn>
                <a:cxn ang="0">
                  <a:pos x="137" y="1339"/>
                </a:cxn>
                <a:cxn ang="0">
                  <a:pos x="128" y="1280"/>
                </a:cxn>
                <a:cxn ang="0">
                  <a:pos x="117" y="1205"/>
                </a:cxn>
                <a:cxn ang="0">
                  <a:pos x="110" y="1137"/>
                </a:cxn>
                <a:cxn ang="0">
                  <a:pos x="86" y="1069"/>
                </a:cxn>
                <a:cxn ang="0">
                  <a:pos x="66" y="1003"/>
                </a:cxn>
                <a:cxn ang="0">
                  <a:pos x="48" y="934"/>
                </a:cxn>
                <a:cxn ang="0">
                  <a:pos x="26" y="862"/>
                </a:cxn>
                <a:cxn ang="0">
                  <a:pos x="12" y="783"/>
                </a:cxn>
                <a:cxn ang="0">
                  <a:pos x="0" y="701"/>
                </a:cxn>
                <a:cxn ang="0">
                  <a:pos x="14" y="627"/>
                </a:cxn>
                <a:cxn ang="0">
                  <a:pos x="22" y="549"/>
                </a:cxn>
                <a:cxn ang="0">
                  <a:pos x="29" y="536"/>
                </a:cxn>
                <a:cxn ang="0">
                  <a:pos x="50" y="536"/>
                </a:cxn>
                <a:cxn ang="0">
                  <a:pos x="75" y="530"/>
                </a:cxn>
                <a:cxn ang="0">
                  <a:pos x="87" y="530"/>
                </a:cxn>
                <a:cxn ang="0">
                  <a:pos x="126" y="496"/>
                </a:cxn>
                <a:cxn ang="0">
                  <a:pos x="177" y="481"/>
                </a:cxn>
                <a:cxn ang="0">
                  <a:pos x="228" y="446"/>
                </a:cxn>
                <a:cxn ang="0">
                  <a:pos x="280" y="376"/>
                </a:cxn>
                <a:cxn ang="0">
                  <a:pos x="311" y="294"/>
                </a:cxn>
                <a:cxn ang="0">
                  <a:pos x="330" y="264"/>
                </a:cxn>
                <a:cxn ang="0">
                  <a:pos x="313" y="235"/>
                </a:cxn>
                <a:cxn ang="0">
                  <a:pos x="291" y="199"/>
                </a:cxn>
                <a:cxn ang="0">
                  <a:pos x="260" y="168"/>
                </a:cxn>
                <a:cxn ang="0">
                  <a:pos x="237" y="136"/>
                </a:cxn>
                <a:cxn ang="0">
                  <a:pos x="245" y="84"/>
                </a:cxn>
                <a:cxn ang="0">
                  <a:pos x="249" y="31"/>
                </a:cxn>
                <a:cxn ang="0">
                  <a:pos x="244" y="0"/>
                </a:cxn>
                <a:cxn ang="0">
                  <a:pos x="269" y="19"/>
                </a:cxn>
                <a:cxn ang="0">
                  <a:pos x="285" y="49"/>
                </a:cxn>
              </a:cxnLst>
              <a:rect l="0" t="0" r="r" b="b"/>
              <a:pathLst>
                <a:path w="379" h="1361">
                  <a:moveTo>
                    <a:pt x="294" y="54"/>
                  </a:moveTo>
                  <a:lnTo>
                    <a:pt x="311" y="69"/>
                  </a:lnTo>
                  <a:lnTo>
                    <a:pt x="324" y="88"/>
                  </a:lnTo>
                  <a:lnTo>
                    <a:pt x="332" y="107"/>
                  </a:lnTo>
                  <a:lnTo>
                    <a:pt x="340" y="130"/>
                  </a:lnTo>
                  <a:lnTo>
                    <a:pt x="344" y="151"/>
                  </a:lnTo>
                  <a:lnTo>
                    <a:pt x="346" y="174"/>
                  </a:lnTo>
                  <a:lnTo>
                    <a:pt x="347" y="196"/>
                  </a:lnTo>
                  <a:lnTo>
                    <a:pt x="349" y="218"/>
                  </a:lnTo>
                  <a:lnTo>
                    <a:pt x="379" y="352"/>
                  </a:lnTo>
                  <a:lnTo>
                    <a:pt x="377" y="397"/>
                  </a:lnTo>
                  <a:lnTo>
                    <a:pt x="372" y="439"/>
                  </a:lnTo>
                  <a:lnTo>
                    <a:pt x="361" y="480"/>
                  </a:lnTo>
                  <a:lnTo>
                    <a:pt x="349" y="520"/>
                  </a:lnTo>
                  <a:lnTo>
                    <a:pt x="334" y="558"/>
                  </a:lnTo>
                  <a:lnTo>
                    <a:pt x="320" y="597"/>
                  </a:lnTo>
                  <a:lnTo>
                    <a:pt x="308" y="638"/>
                  </a:lnTo>
                  <a:lnTo>
                    <a:pt x="300" y="681"/>
                  </a:lnTo>
                  <a:lnTo>
                    <a:pt x="288" y="729"/>
                  </a:lnTo>
                  <a:lnTo>
                    <a:pt x="280" y="779"/>
                  </a:lnTo>
                  <a:lnTo>
                    <a:pt x="273" y="832"/>
                  </a:lnTo>
                  <a:lnTo>
                    <a:pt x="269" y="886"/>
                  </a:lnTo>
                  <a:lnTo>
                    <a:pt x="264" y="939"/>
                  </a:lnTo>
                  <a:lnTo>
                    <a:pt x="261" y="992"/>
                  </a:lnTo>
                  <a:lnTo>
                    <a:pt x="258" y="1042"/>
                  </a:lnTo>
                  <a:lnTo>
                    <a:pt x="255" y="1094"/>
                  </a:lnTo>
                  <a:lnTo>
                    <a:pt x="251" y="1095"/>
                  </a:lnTo>
                  <a:lnTo>
                    <a:pt x="249" y="1102"/>
                  </a:lnTo>
                  <a:lnTo>
                    <a:pt x="251" y="1107"/>
                  </a:lnTo>
                  <a:lnTo>
                    <a:pt x="254" y="1114"/>
                  </a:lnTo>
                  <a:lnTo>
                    <a:pt x="255" y="1123"/>
                  </a:lnTo>
                  <a:lnTo>
                    <a:pt x="256" y="1135"/>
                  </a:lnTo>
                  <a:lnTo>
                    <a:pt x="255" y="1145"/>
                  </a:lnTo>
                  <a:lnTo>
                    <a:pt x="254" y="1155"/>
                  </a:lnTo>
                  <a:lnTo>
                    <a:pt x="251" y="1165"/>
                  </a:lnTo>
                  <a:lnTo>
                    <a:pt x="249" y="1174"/>
                  </a:lnTo>
                  <a:lnTo>
                    <a:pt x="249" y="1200"/>
                  </a:lnTo>
                  <a:lnTo>
                    <a:pt x="250" y="1228"/>
                  </a:lnTo>
                  <a:lnTo>
                    <a:pt x="249" y="1253"/>
                  </a:lnTo>
                  <a:lnTo>
                    <a:pt x="245" y="1279"/>
                  </a:lnTo>
                  <a:lnTo>
                    <a:pt x="237" y="1300"/>
                  </a:lnTo>
                  <a:lnTo>
                    <a:pt x="224" y="1323"/>
                  </a:lnTo>
                  <a:lnTo>
                    <a:pt x="207" y="1342"/>
                  </a:lnTo>
                  <a:lnTo>
                    <a:pt x="184" y="1361"/>
                  </a:lnTo>
                  <a:lnTo>
                    <a:pt x="177" y="1354"/>
                  </a:lnTo>
                  <a:lnTo>
                    <a:pt x="169" y="1353"/>
                  </a:lnTo>
                  <a:lnTo>
                    <a:pt x="162" y="1352"/>
                  </a:lnTo>
                  <a:lnTo>
                    <a:pt x="154" y="1351"/>
                  </a:lnTo>
                  <a:lnTo>
                    <a:pt x="147" y="1348"/>
                  </a:lnTo>
                  <a:lnTo>
                    <a:pt x="142" y="1346"/>
                  </a:lnTo>
                  <a:lnTo>
                    <a:pt x="137" y="1339"/>
                  </a:lnTo>
                  <a:lnTo>
                    <a:pt x="136" y="1330"/>
                  </a:lnTo>
                  <a:lnTo>
                    <a:pt x="132" y="1305"/>
                  </a:lnTo>
                  <a:lnTo>
                    <a:pt x="128" y="1280"/>
                  </a:lnTo>
                  <a:lnTo>
                    <a:pt x="124" y="1255"/>
                  </a:lnTo>
                  <a:lnTo>
                    <a:pt x="121" y="1231"/>
                  </a:lnTo>
                  <a:lnTo>
                    <a:pt x="117" y="1205"/>
                  </a:lnTo>
                  <a:lnTo>
                    <a:pt x="113" y="1181"/>
                  </a:lnTo>
                  <a:lnTo>
                    <a:pt x="110" y="1159"/>
                  </a:lnTo>
                  <a:lnTo>
                    <a:pt x="110" y="1137"/>
                  </a:lnTo>
                  <a:lnTo>
                    <a:pt x="102" y="1113"/>
                  </a:lnTo>
                  <a:lnTo>
                    <a:pt x="96" y="1090"/>
                  </a:lnTo>
                  <a:lnTo>
                    <a:pt x="86" y="1069"/>
                  </a:lnTo>
                  <a:lnTo>
                    <a:pt x="78" y="1047"/>
                  </a:lnTo>
                  <a:lnTo>
                    <a:pt x="71" y="1025"/>
                  </a:lnTo>
                  <a:lnTo>
                    <a:pt x="66" y="1003"/>
                  </a:lnTo>
                  <a:lnTo>
                    <a:pt x="63" y="979"/>
                  </a:lnTo>
                  <a:lnTo>
                    <a:pt x="67" y="956"/>
                  </a:lnTo>
                  <a:lnTo>
                    <a:pt x="48" y="934"/>
                  </a:lnTo>
                  <a:lnTo>
                    <a:pt x="37" y="911"/>
                  </a:lnTo>
                  <a:lnTo>
                    <a:pt x="30" y="886"/>
                  </a:lnTo>
                  <a:lnTo>
                    <a:pt x="26" y="862"/>
                  </a:lnTo>
                  <a:lnTo>
                    <a:pt x="22" y="835"/>
                  </a:lnTo>
                  <a:lnTo>
                    <a:pt x="19" y="810"/>
                  </a:lnTo>
                  <a:lnTo>
                    <a:pt x="12" y="783"/>
                  </a:lnTo>
                  <a:lnTo>
                    <a:pt x="4" y="759"/>
                  </a:lnTo>
                  <a:lnTo>
                    <a:pt x="0" y="728"/>
                  </a:lnTo>
                  <a:lnTo>
                    <a:pt x="0" y="701"/>
                  </a:lnTo>
                  <a:lnTo>
                    <a:pt x="4" y="675"/>
                  </a:lnTo>
                  <a:lnTo>
                    <a:pt x="9" y="652"/>
                  </a:lnTo>
                  <a:lnTo>
                    <a:pt x="14" y="627"/>
                  </a:lnTo>
                  <a:lnTo>
                    <a:pt x="19" y="602"/>
                  </a:lnTo>
                  <a:lnTo>
                    <a:pt x="21" y="576"/>
                  </a:lnTo>
                  <a:lnTo>
                    <a:pt x="22" y="549"/>
                  </a:lnTo>
                  <a:lnTo>
                    <a:pt x="16" y="537"/>
                  </a:lnTo>
                  <a:lnTo>
                    <a:pt x="20" y="538"/>
                  </a:lnTo>
                  <a:lnTo>
                    <a:pt x="29" y="536"/>
                  </a:lnTo>
                  <a:lnTo>
                    <a:pt x="39" y="533"/>
                  </a:lnTo>
                  <a:lnTo>
                    <a:pt x="45" y="539"/>
                  </a:lnTo>
                  <a:lnTo>
                    <a:pt x="50" y="536"/>
                  </a:lnTo>
                  <a:lnTo>
                    <a:pt x="62" y="534"/>
                  </a:lnTo>
                  <a:lnTo>
                    <a:pt x="68" y="532"/>
                  </a:lnTo>
                  <a:lnTo>
                    <a:pt x="75" y="530"/>
                  </a:lnTo>
                  <a:lnTo>
                    <a:pt x="78" y="527"/>
                  </a:lnTo>
                  <a:lnTo>
                    <a:pt x="81" y="523"/>
                  </a:lnTo>
                  <a:lnTo>
                    <a:pt x="87" y="530"/>
                  </a:lnTo>
                  <a:lnTo>
                    <a:pt x="97" y="514"/>
                  </a:lnTo>
                  <a:lnTo>
                    <a:pt x="111" y="504"/>
                  </a:lnTo>
                  <a:lnTo>
                    <a:pt x="126" y="496"/>
                  </a:lnTo>
                  <a:lnTo>
                    <a:pt x="143" y="491"/>
                  </a:lnTo>
                  <a:lnTo>
                    <a:pt x="159" y="486"/>
                  </a:lnTo>
                  <a:lnTo>
                    <a:pt x="177" y="481"/>
                  </a:lnTo>
                  <a:lnTo>
                    <a:pt x="192" y="474"/>
                  </a:lnTo>
                  <a:lnTo>
                    <a:pt x="207" y="465"/>
                  </a:lnTo>
                  <a:lnTo>
                    <a:pt x="228" y="446"/>
                  </a:lnTo>
                  <a:lnTo>
                    <a:pt x="248" y="426"/>
                  </a:lnTo>
                  <a:lnTo>
                    <a:pt x="264" y="402"/>
                  </a:lnTo>
                  <a:lnTo>
                    <a:pt x="280" y="376"/>
                  </a:lnTo>
                  <a:lnTo>
                    <a:pt x="291" y="349"/>
                  </a:lnTo>
                  <a:lnTo>
                    <a:pt x="304" y="322"/>
                  </a:lnTo>
                  <a:lnTo>
                    <a:pt x="311" y="294"/>
                  </a:lnTo>
                  <a:lnTo>
                    <a:pt x="320" y="268"/>
                  </a:lnTo>
                  <a:lnTo>
                    <a:pt x="325" y="266"/>
                  </a:lnTo>
                  <a:lnTo>
                    <a:pt x="330" y="264"/>
                  </a:lnTo>
                  <a:lnTo>
                    <a:pt x="322" y="258"/>
                  </a:lnTo>
                  <a:lnTo>
                    <a:pt x="317" y="247"/>
                  </a:lnTo>
                  <a:lnTo>
                    <a:pt x="313" y="235"/>
                  </a:lnTo>
                  <a:lnTo>
                    <a:pt x="308" y="225"/>
                  </a:lnTo>
                  <a:lnTo>
                    <a:pt x="299" y="211"/>
                  </a:lnTo>
                  <a:lnTo>
                    <a:pt x="291" y="199"/>
                  </a:lnTo>
                  <a:lnTo>
                    <a:pt x="281" y="188"/>
                  </a:lnTo>
                  <a:lnTo>
                    <a:pt x="271" y="178"/>
                  </a:lnTo>
                  <a:lnTo>
                    <a:pt x="260" y="168"/>
                  </a:lnTo>
                  <a:lnTo>
                    <a:pt x="251" y="158"/>
                  </a:lnTo>
                  <a:lnTo>
                    <a:pt x="243" y="146"/>
                  </a:lnTo>
                  <a:lnTo>
                    <a:pt x="237" y="136"/>
                  </a:lnTo>
                  <a:lnTo>
                    <a:pt x="238" y="120"/>
                  </a:lnTo>
                  <a:lnTo>
                    <a:pt x="242" y="103"/>
                  </a:lnTo>
                  <a:lnTo>
                    <a:pt x="245" y="84"/>
                  </a:lnTo>
                  <a:lnTo>
                    <a:pt x="249" y="67"/>
                  </a:lnTo>
                  <a:lnTo>
                    <a:pt x="250" y="48"/>
                  </a:lnTo>
                  <a:lnTo>
                    <a:pt x="249" y="31"/>
                  </a:lnTo>
                  <a:lnTo>
                    <a:pt x="243" y="16"/>
                  </a:lnTo>
                  <a:lnTo>
                    <a:pt x="233" y="5"/>
                  </a:lnTo>
                  <a:lnTo>
                    <a:pt x="244" y="0"/>
                  </a:lnTo>
                  <a:lnTo>
                    <a:pt x="254" y="2"/>
                  </a:lnTo>
                  <a:lnTo>
                    <a:pt x="261" y="9"/>
                  </a:lnTo>
                  <a:lnTo>
                    <a:pt x="269" y="19"/>
                  </a:lnTo>
                  <a:lnTo>
                    <a:pt x="274" y="29"/>
                  </a:lnTo>
                  <a:lnTo>
                    <a:pt x="279" y="40"/>
                  </a:lnTo>
                  <a:lnTo>
                    <a:pt x="285" y="49"/>
                  </a:lnTo>
                  <a:lnTo>
                    <a:pt x="294" y="54"/>
                  </a:lnTo>
                  <a:close/>
                </a:path>
              </a:pathLst>
            </a:custGeom>
            <a:solidFill>
              <a:srgbClr val="0380A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09" name="Freeform 17"/>
            <p:cNvSpPr>
              <a:spLocks/>
            </p:cNvSpPr>
            <p:nvPr/>
          </p:nvSpPr>
          <p:spPr bwMode="auto">
            <a:xfrm>
              <a:off x="1436" y="1750"/>
              <a:ext cx="45" cy="99"/>
            </a:xfrm>
            <a:custGeom>
              <a:avLst/>
              <a:gdLst/>
              <a:ahLst/>
              <a:cxnLst>
                <a:cxn ang="0">
                  <a:pos x="79" y="27"/>
                </a:cxn>
                <a:cxn ang="0">
                  <a:pos x="57" y="30"/>
                </a:cxn>
                <a:cxn ang="0">
                  <a:pos x="41" y="39"/>
                </a:cxn>
                <a:cxn ang="0">
                  <a:pos x="45" y="52"/>
                </a:cxn>
                <a:cxn ang="0">
                  <a:pos x="56" y="59"/>
                </a:cxn>
                <a:cxn ang="0">
                  <a:pos x="65" y="76"/>
                </a:cxn>
                <a:cxn ang="0">
                  <a:pos x="70" y="99"/>
                </a:cxn>
                <a:cxn ang="0">
                  <a:pos x="76" y="119"/>
                </a:cxn>
                <a:cxn ang="0">
                  <a:pos x="81" y="134"/>
                </a:cxn>
                <a:cxn ang="0">
                  <a:pos x="81" y="147"/>
                </a:cxn>
                <a:cxn ang="0">
                  <a:pos x="75" y="162"/>
                </a:cxn>
                <a:cxn ang="0">
                  <a:pos x="66" y="178"/>
                </a:cxn>
                <a:cxn ang="0">
                  <a:pos x="55" y="192"/>
                </a:cxn>
                <a:cxn ang="0">
                  <a:pos x="41" y="195"/>
                </a:cxn>
                <a:cxn ang="0">
                  <a:pos x="27" y="191"/>
                </a:cxn>
                <a:cxn ang="0">
                  <a:pos x="11" y="185"/>
                </a:cxn>
                <a:cxn ang="0">
                  <a:pos x="0" y="169"/>
                </a:cxn>
                <a:cxn ang="0">
                  <a:pos x="14" y="176"/>
                </a:cxn>
                <a:cxn ang="0">
                  <a:pos x="27" y="178"/>
                </a:cxn>
                <a:cxn ang="0">
                  <a:pos x="41" y="176"/>
                </a:cxn>
                <a:cxn ang="0">
                  <a:pos x="55" y="173"/>
                </a:cxn>
                <a:cxn ang="0">
                  <a:pos x="65" y="159"/>
                </a:cxn>
                <a:cxn ang="0">
                  <a:pos x="81" y="157"/>
                </a:cxn>
                <a:cxn ang="0">
                  <a:pos x="80" y="131"/>
                </a:cxn>
                <a:cxn ang="0">
                  <a:pos x="71" y="114"/>
                </a:cxn>
                <a:cxn ang="0">
                  <a:pos x="55" y="106"/>
                </a:cxn>
                <a:cxn ang="0">
                  <a:pos x="41" y="101"/>
                </a:cxn>
                <a:cxn ang="0">
                  <a:pos x="29" y="92"/>
                </a:cxn>
                <a:cxn ang="0">
                  <a:pos x="16" y="81"/>
                </a:cxn>
                <a:cxn ang="0">
                  <a:pos x="16" y="57"/>
                </a:cxn>
                <a:cxn ang="0">
                  <a:pos x="16" y="35"/>
                </a:cxn>
                <a:cxn ang="0">
                  <a:pos x="21" y="17"/>
                </a:cxn>
                <a:cxn ang="0">
                  <a:pos x="42" y="5"/>
                </a:cxn>
                <a:cxn ang="0">
                  <a:pos x="47" y="6"/>
                </a:cxn>
                <a:cxn ang="0">
                  <a:pos x="61" y="0"/>
                </a:cxn>
                <a:cxn ang="0">
                  <a:pos x="75" y="0"/>
                </a:cxn>
                <a:cxn ang="0">
                  <a:pos x="86" y="13"/>
                </a:cxn>
              </a:cxnLst>
              <a:rect l="0" t="0" r="r" b="b"/>
              <a:pathLst>
                <a:path w="91" h="198">
                  <a:moveTo>
                    <a:pt x="91" y="25"/>
                  </a:moveTo>
                  <a:lnTo>
                    <a:pt x="79" y="27"/>
                  </a:lnTo>
                  <a:lnTo>
                    <a:pt x="67" y="28"/>
                  </a:lnTo>
                  <a:lnTo>
                    <a:pt x="57" y="30"/>
                  </a:lnTo>
                  <a:lnTo>
                    <a:pt x="49" y="35"/>
                  </a:lnTo>
                  <a:lnTo>
                    <a:pt x="41" y="39"/>
                  </a:lnTo>
                  <a:lnTo>
                    <a:pt x="42" y="47"/>
                  </a:lnTo>
                  <a:lnTo>
                    <a:pt x="45" y="52"/>
                  </a:lnTo>
                  <a:lnTo>
                    <a:pt x="49" y="58"/>
                  </a:lnTo>
                  <a:lnTo>
                    <a:pt x="56" y="59"/>
                  </a:lnTo>
                  <a:lnTo>
                    <a:pt x="61" y="67"/>
                  </a:lnTo>
                  <a:lnTo>
                    <a:pt x="65" y="76"/>
                  </a:lnTo>
                  <a:lnTo>
                    <a:pt x="69" y="87"/>
                  </a:lnTo>
                  <a:lnTo>
                    <a:pt x="70" y="99"/>
                  </a:lnTo>
                  <a:lnTo>
                    <a:pt x="72" y="110"/>
                  </a:lnTo>
                  <a:lnTo>
                    <a:pt x="76" y="119"/>
                  </a:lnTo>
                  <a:lnTo>
                    <a:pt x="83" y="126"/>
                  </a:lnTo>
                  <a:lnTo>
                    <a:pt x="81" y="134"/>
                  </a:lnTo>
                  <a:lnTo>
                    <a:pt x="83" y="140"/>
                  </a:lnTo>
                  <a:lnTo>
                    <a:pt x="81" y="147"/>
                  </a:lnTo>
                  <a:lnTo>
                    <a:pt x="79" y="154"/>
                  </a:lnTo>
                  <a:lnTo>
                    <a:pt x="75" y="162"/>
                  </a:lnTo>
                  <a:lnTo>
                    <a:pt x="71" y="171"/>
                  </a:lnTo>
                  <a:lnTo>
                    <a:pt x="66" y="178"/>
                  </a:lnTo>
                  <a:lnTo>
                    <a:pt x="61" y="186"/>
                  </a:lnTo>
                  <a:lnTo>
                    <a:pt x="55" y="192"/>
                  </a:lnTo>
                  <a:lnTo>
                    <a:pt x="49" y="198"/>
                  </a:lnTo>
                  <a:lnTo>
                    <a:pt x="41" y="195"/>
                  </a:lnTo>
                  <a:lnTo>
                    <a:pt x="34" y="193"/>
                  </a:lnTo>
                  <a:lnTo>
                    <a:pt x="27" y="191"/>
                  </a:lnTo>
                  <a:lnTo>
                    <a:pt x="22" y="190"/>
                  </a:lnTo>
                  <a:lnTo>
                    <a:pt x="11" y="185"/>
                  </a:lnTo>
                  <a:lnTo>
                    <a:pt x="0" y="180"/>
                  </a:lnTo>
                  <a:lnTo>
                    <a:pt x="0" y="169"/>
                  </a:lnTo>
                  <a:lnTo>
                    <a:pt x="6" y="172"/>
                  </a:lnTo>
                  <a:lnTo>
                    <a:pt x="14" y="176"/>
                  </a:lnTo>
                  <a:lnTo>
                    <a:pt x="20" y="177"/>
                  </a:lnTo>
                  <a:lnTo>
                    <a:pt x="27" y="178"/>
                  </a:lnTo>
                  <a:lnTo>
                    <a:pt x="34" y="177"/>
                  </a:lnTo>
                  <a:lnTo>
                    <a:pt x="41" y="176"/>
                  </a:lnTo>
                  <a:lnTo>
                    <a:pt x="47" y="174"/>
                  </a:lnTo>
                  <a:lnTo>
                    <a:pt x="55" y="173"/>
                  </a:lnTo>
                  <a:lnTo>
                    <a:pt x="57" y="163"/>
                  </a:lnTo>
                  <a:lnTo>
                    <a:pt x="65" y="159"/>
                  </a:lnTo>
                  <a:lnTo>
                    <a:pt x="74" y="158"/>
                  </a:lnTo>
                  <a:lnTo>
                    <a:pt x="81" y="157"/>
                  </a:lnTo>
                  <a:lnTo>
                    <a:pt x="80" y="144"/>
                  </a:lnTo>
                  <a:lnTo>
                    <a:pt x="80" y="131"/>
                  </a:lnTo>
                  <a:lnTo>
                    <a:pt x="76" y="120"/>
                  </a:lnTo>
                  <a:lnTo>
                    <a:pt x="71" y="114"/>
                  </a:lnTo>
                  <a:lnTo>
                    <a:pt x="62" y="110"/>
                  </a:lnTo>
                  <a:lnTo>
                    <a:pt x="55" y="106"/>
                  </a:lnTo>
                  <a:lnTo>
                    <a:pt x="47" y="104"/>
                  </a:lnTo>
                  <a:lnTo>
                    <a:pt x="41" y="101"/>
                  </a:lnTo>
                  <a:lnTo>
                    <a:pt x="35" y="96"/>
                  </a:lnTo>
                  <a:lnTo>
                    <a:pt x="29" y="92"/>
                  </a:lnTo>
                  <a:lnTo>
                    <a:pt x="22" y="87"/>
                  </a:lnTo>
                  <a:lnTo>
                    <a:pt x="16" y="81"/>
                  </a:lnTo>
                  <a:lnTo>
                    <a:pt x="16" y="68"/>
                  </a:lnTo>
                  <a:lnTo>
                    <a:pt x="16" y="57"/>
                  </a:lnTo>
                  <a:lnTo>
                    <a:pt x="15" y="46"/>
                  </a:lnTo>
                  <a:lnTo>
                    <a:pt x="16" y="35"/>
                  </a:lnTo>
                  <a:lnTo>
                    <a:pt x="16" y="24"/>
                  </a:lnTo>
                  <a:lnTo>
                    <a:pt x="21" y="17"/>
                  </a:lnTo>
                  <a:lnTo>
                    <a:pt x="30" y="9"/>
                  </a:lnTo>
                  <a:lnTo>
                    <a:pt x="42" y="5"/>
                  </a:lnTo>
                  <a:lnTo>
                    <a:pt x="42" y="9"/>
                  </a:lnTo>
                  <a:lnTo>
                    <a:pt x="47" y="6"/>
                  </a:lnTo>
                  <a:lnTo>
                    <a:pt x="55" y="4"/>
                  </a:lnTo>
                  <a:lnTo>
                    <a:pt x="61" y="0"/>
                  </a:lnTo>
                  <a:lnTo>
                    <a:pt x="69" y="0"/>
                  </a:lnTo>
                  <a:lnTo>
                    <a:pt x="75" y="0"/>
                  </a:lnTo>
                  <a:lnTo>
                    <a:pt x="81" y="5"/>
                  </a:lnTo>
                  <a:lnTo>
                    <a:pt x="86" y="13"/>
                  </a:lnTo>
                  <a:lnTo>
                    <a:pt x="91" y="25"/>
                  </a:lnTo>
                  <a:close/>
                </a:path>
              </a:pathLst>
            </a:custGeom>
            <a:solidFill>
              <a:srgbClr val="F8E3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08" name="Freeform 16"/>
            <p:cNvSpPr>
              <a:spLocks/>
            </p:cNvSpPr>
            <p:nvPr/>
          </p:nvSpPr>
          <p:spPr bwMode="auto">
            <a:xfrm>
              <a:off x="299" y="1762"/>
              <a:ext cx="60" cy="138"/>
            </a:xfrm>
            <a:custGeom>
              <a:avLst/>
              <a:gdLst/>
              <a:ahLst/>
              <a:cxnLst>
                <a:cxn ang="0">
                  <a:pos x="119" y="220"/>
                </a:cxn>
                <a:cxn ang="0">
                  <a:pos x="109" y="218"/>
                </a:cxn>
                <a:cxn ang="0">
                  <a:pos x="101" y="216"/>
                </a:cxn>
                <a:cxn ang="0">
                  <a:pos x="89" y="216"/>
                </a:cxn>
                <a:cxn ang="0">
                  <a:pos x="80" y="216"/>
                </a:cxn>
                <a:cxn ang="0">
                  <a:pos x="68" y="216"/>
                </a:cxn>
                <a:cxn ang="0">
                  <a:pos x="58" y="218"/>
                </a:cxn>
                <a:cxn ang="0">
                  <a:pos x="48" y="219"/>
                </a:cxn>
                <a:cxn ang="0">
                  <a:pos x="41" y="223"/>
                </a:cxn>
                <a:cxn ang="0">
                  <a:pos x="27" y="234"/>
                </a:cxn>
                <a:cxn ang="0">
                  <a:pos x="16" y="247"/>
                </a:cxn>
                <a:cxn ang="0">
                  <a:pos x="10" y="252"/>
                </a:cxn>
                <a:cxn ang="0">
                  <a:pos x="6" y="259"/>
                </a:cxn>
                <a:cxn ang="0">
                  <a:pos x="1" y="267"/>
                </a:cxn>
                <a:cxn ang="0">
                  <a:pos x="0" y="276"/>
                </a:cxn>
                <a:cxn ang="0">
                  <a:pos x="2" y="253"/>
                </a:cxn>
                <a:cxn ang="0">
                  <a:pos x="4" y="228"/>
                </a:cxn>
                <a:cxn ang="0">
                  <a:pos x="4" y="201"/>
                </a:cxn>
                <a:cxn ang="0">
                  <a:pos x="6" y="176"/>
                </a:cxn>
                <a:cxn ang="0">
                  <a:pos x="10" y="149"/>
                </a:cxn>
                <a:cxn ang="0">
                  <a:pos x="19" y="125"/>
                </a:cxn>
                <a:cxn ang="0">
                  <a:pos x="33" y="104"/>
                </a:cxn>
                <a:cxn ang="0">
                  <a:pos x="57" y="89"/>
                </a:cxn>
                <a:cxn ang="0">
                  <a:pos x="97" y="0"/>
                </a:cxn>
                <a:cxn ang="0">
                  <a:pos x="101" y="28"/>
                </a:cxn>
                <a:cxn ang="0">
                  <a:pos x="104" y="56"/>
                </a:cxn>
                <a:cxn ang="0">
                  <a:pos x="107" y="84"/>
                </a:cxn>
                <a:cxn ang="0">
                  <a:pos x="109" y="112"/>
                </a:cxn>
                <a:cxn ang="0">
                  <a:pos x="111" y="138"/>
                </a:cxn>
                <a:cxn ang="0">
                  <a:pos x="114" y="166"/>
                </a:cxn>
                <a:cxn ang="0">
                  <a:pos x="116" y="192"/>
                </a:cxn>
                <a:cxn ang="0">
                  <a:pos x="119" y="220"/>
                </a:cxn>
              </a:cxnLst>
              <a:rect l="0" t="0" r="r" b="b"/>
              <a:pathLst>
                <a:path w="119" h="276">
                  <a:moveTo>
                    <a:pt x="119" y="220"/>
                  </a:moveTo>
                  <a:lnTo>
                    <a:pt x="109" y="218"/>
                  </a:lnTo>
                  <a:lnTo>
                    <a:pt x="101" y="216"/>
                  </a:lnTo>
                  <a:lnTo>
                    <a:pt x="89" y="216"/>
                  </a:lnTo>
                  <a:lnTo>
                    <a:pt x="80" y="216"/>
                  </a:lnTo>
                  <a:lnTo>
                    <a:pt x="68" y="216"/>
                  </a:lnTo>
                  <a:lnTo>
                    <a:pt x="58" y="218"/>
                  </a:lnTo>
                  <a:lnTo>
                    <a:pt x="48" y="219"/>
                  </a:lnTo>
                  <a:lnTo>
                    <a:pt x="41" y="223"/>
                  </a:lnTo>
                  <a:lnTo>
                    <a:pt x="27" y="234"/>
                  </a:lnTo>
                  <a:lnTo>
                    <a:pt x="16" y="247"/>
                  </a:lnTo>
                  <a:lnTo>
                    <a:pt x="10" y="252"/>
                  </a:lnTo>
                  <a:lnTo>
                    <a:pt x="6" y="259"/>
                  </a:lnTo>
                  <a:lnTo>
                    <a:pt x="1" y="267"/>
                  </a:lnTo>
                  <a:lnTo>
                    <a:pt x="0" y="276"/>
                  </a:lnTo>
                  <a:lnTo>
                    <a:pt x="2" y="253"/>
                  </a:lnTo>
                  <a:lnTo>
                    <a:pt x="4" y="228"/>
                  </a:lnTo>
                  <a:lnTo>
                    <a:pt x="4" y="201"/>
                  </a:lnTo>
                  <a:lnTo>
                    <a:pt x="6" y="176"/>
                  </a:lnTo>
                  <a:lnTo>
                    <a:pt x="10" y="149"/>
                  </a:lnTo>
                  <a:lnTo>
                    <a:pt x="19" y="125"/>
                  </a:lnTo>
                  <a:lnTo>
                    <a:pt x="33" y="104"/>
                  </a:lnTo>
                  <a:lnTo>
                    <a:pt x="57" y="89"/>
                  </a:lnTo>
                  <a:lnTo>
                    <a:pt x="97" y="0"/>
                  </a:lnTo>
                  <a:lnTo>
                    <a:pt x="101" y="28"/>
                  </a:lnTo>
                  <a:lnTo>
                    <a:pt x="104" y="56"/>
                  </a:lnTo>
                  <a:lnTo>
                    <a:pt x="107" y="84"/>
                  </a:lnTo>
                  <a:lnTo>
                    <a:pt x="109" y="112"/>
                  </a:lnTo>
                  <a:lnTo>
                    <a:pt x="111" y="138"/>
                  </a:lnTo>
                  <a:lnTo>
                    <a:pt x="114" y="166"/>
                  </a:lnTo>
                  <a:lnTo>
                    <a:pt x="116" y="192"/>
                  </a:lnTo>
                  <a:lnTo>
                    <a:pt x="119" y="220"/>
                  </a:lnTo>
                  <a:close/>
                </a:path>
              </a:pathLst>
            </a:custGeom>
            <a:solidFill>
              <a:srgbClr val="30AD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07" name="Freeform 15"/>
            <p:cNvSpPr>
              <a:spLocks/>
            </p:cNvSpPr>
            <p:nvPr/>
          </p:nvSpPr>
          <p:spPr bwMode="auto">
            <a:xfrm>
              <a:off x="1484" y="1774"/>
              <a:ext cx="18" cy="24"/>
            </a:xfrm>
            <a:custGeom>
              <a:avLst/>
              <a:gdLst/>
              <a:ahLst/>
              <a:cxnLst>
                <a:cxn ang="0">
                  <a:pos x="20" y="49"/>
                </a:cxn>
                <a:cxn ang="0">
                  <a:pos x="9" y="44"/>
                </a:cxn>
                <a:cxn ang="0">
                  <a:pos x="2" y="37"/>
                </a:cxn>
                <a:cxn ang="0">
                  <a:pos x="0" y="27"/>
                </a:cxn>
                <a:cxn ang="0">
                  <a:pos x="4" y="17"/>
                </a:cxn>
                <a:cxn ang="0">
                  <a:pos x="11" y="13"/>
                </a:cxn>
                <a:cxn ang="0">
                  <a:pos x="21" y="10"/>
                </a:cxn>
                <a:cxn ang="0">
                  <a:pos x="29" y="6"/>
                </a:cxn>
                <a:cxn ang="0">
                  <a:pos x="36" y="4"/>
                </a:cxn>
                <a:cxn ang="0">
                  <a:pos x="36" y="0"/>
                </a:cxn>
                <a:cxn ang="0">
                  <a:pos x="32" y="9"/>
                </a:cxn>
                <a:cxn ang="0">
                  <a:pos x="27" y="22"/>
                </a:cxn>
                <a:cxn ang="0">
                  <a:pos x="25" y="28"/>
                </a:cxn>
                <a:cxn ang="0">
                  <a:pos x="22" y="35"/>
                </a:cxn>
                <a:cxn ang="0">
                  <a:pos x="20" y="42"/>
                </a:cxn>
                <a:cxn ang="0">
                  <a:pos x="20" y="49"/>
                </a:cxn>
              </a:cxnLst>
              <a:rect l="0" t="0" r="r" b="b"/>
              <a:pathLst>
                <a:path w="36" h="49">
                  <a:moveTo>
                    <a:pt x="20" y="49"/>
                  </a:moveTo>
                  <a:lnTo>
                    <a:pt x="9" y="44"/>
                  </a:lnTo>
                  <a:lnTo>
                    <a:pt x="2" y="37"/>
                  </a:lnTo>
                  <a:lnTo>
                    <a:pt x="0" y="27"/>
                  </a:lnTo>
                  <a:lnTo>
                    <a:pt x="4" y="17"/>
                  </a:lnTo>
                  <a:lnTo>
                    <a:pt x="11" y="13"/>
                  </a:lnTo>
                  <a:lnTo>
                    <a:pt x="21" y="10"/>
                  </a:lnTo>
                  <a:lnTo>
                    <a:pt x="29" y="6"/>
                  </a:lnTo>
                  <a:lnTo>
                    <a:pt x="36" y="4"/>
                  </a:lnTo>
                  <a:lnTo>
                    <a:pt x="36" y="0"/>
                  </a:lnTo>
                  <a:lnTo>
                    <a:pt x="32" y="9"/>
                  </a:lnTo>
                  <a:lnTo>
                    <a:pt x="27" y="22"/>
                  </a:lnTo>
                  <a:lnTo>
                    <a:pt x="25" y="28"/>
                  </a:lnTo>
                  <a:lnTo>
                    <a:pt x="22" y="35"/>
                  </a:lnTo>
                  <a:lnTo>
                    <a:pt x="20" y="42"/>
                  </a:lnTo>
                  <a:lnTo>
                    <a:pt x="20" y="49"/>
                  </a:lnTo>
                  <a:close/>
                </a:path>
              </a:pathLst>
            </a:custGeom>
            <a:solidFill>
              <a:srgbClr val="F8E3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06" name="Freeform 14"/>
            <p:cNvSpPr>
              <a:spLocks/>
            </p:cNvSpPr>
            <p:nvPr/>
          </p:nvSpPr>
          <p:spPr bwMode="auto">
            <a:xfrm>
              <a:off x="1450" y="1815"/>
              <a:ext cx="7" cy="6"/>
            </a:xfrm>
            <a:custGeom>
              <a:avLst/>
              <a:gdLst/>
              <a:ahLst/>
              <a:cxnLst>
                <a:cxn ang="0">
                  <a:pos x="13" y="4"/>
                </a:cxn>
                <a:cxn ang="0">
                  <a:pos x="3" y="13"/>
                </a:cxn>
                <a:cxn ang="0">
                  <a:pos x="0" y="0"/>
                </a:cxn>
                <a:cxn ang="0">
                  <a:pos x="6" y="0"/>
                </a:cxn>
                <a:cxn ang="0">
                  <a:pos x="13" y="4"/>
                </a:cxn>
              </a:cxnLst>
              <a:rect l="0" t="0" r="r" b="b"/>
              <a:pathLst>
                <a:path w="13" h="13">
                  <a:moveTo>
                    <a:pt x="13" y="4"/>
                  </a:moveTo>
                  <a:lnTo>
                    <a:pt x="3" y="13"/>
                  </a:lnTo>
                  <a:lnTo>
                    <a:pt x="0" y="0"/>
                  </a:lnTo>
                  <a:lnTo>
                    <a:pt x="6" y="0"/>
                  </a:lnTo>
                  <a:lnTo>
                    <a:pt x="13" y="4"/>
                  </a:lnTo>
                  <a:close/>
                </a:path>
              </a:pathLst>
            </a:custGeom>
            <a:solidFill>
              <a:srgbClr val="FF1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05" name="Freeform 13"/>
            <p:cNvSpPr>
              <a:spLocks/>
            </p:cNvSpPr>
            <p:nvPr/>
          </p:nvSpPr>
          <p:spPr bwMode="auto">
            <a:xfrm>
              <a:off x="1508" y="1837"/>
              <a:ext cx="13" cy="24"/>
            </a:xfrm>
            <a:custGeom>
              <a:avLst/>
              <a:gdLst/>
              <a:ahLst/>
              <a:cxnLst>
                <a:cxn ang="0">
                  <a:pos x="26" y="33"/>
                </a:cxn>
                <a:cxn ang="0">
                  <a:pos x="21" y="34"/>
                </a:cxn>
                <a:cxn ang="0">
                  <a:pos x="16" y="39"/>
                </a:cxn>
                <a:cxn ang="0">
                  <a:pos x="9" y="44"/>
                </a:cxn>
                <a:cxn ang="0">
                  <a:pos x="3" y="46"/>
                </a:cxn>
                <a:cxn ang="0">
                  <a:pos x="0" y="35"/>
                </a:cxn>
                <a:cxn ang="0">
                  <a:pos x="2" y="24"/>
                </a:cxn>
                <a:cxn ang="0">
                  <a:pos x="7" y="11"/>
                </a:cxn>
                <a:cxn ang="0">
                  <a:pos x="13" y="0"/>
                </a:cxn>
                <a:cxn ang="0">
                  <a:pos x="18" y="0"/>
                </a:cxn>
                <a:cxn ang="0">
                  <a:pos x="22" y="2"/>
                </a:cxn>
                <a:cxn ang="0">
                  <a:pos x="22" y="6"/>
                </a:cxn>
                <a:cxn ang="0">
                  <a:pos x="23" y="12"/>
                </a:cxn>
                <a:cxn ang="0">
                  <a:pos x="22" y="22"/>
                </a:cxn>
                <a:cxn ang="0">
                  <a:pos x="26" y="33"/>
                </a:cxn>
              </a:cxnLst>
              <a:rect l="0" t="0" r="r" b="b"/>
              <a:pathLst>
                <a:path w="26" h="46">
                  <a:moveTo>
                    <a:pt x="26" y="33"/>
                  </a:moveTo>
                  <a:lnTo>
                    <a:pt x="21" y="34"/>
                  </a:lnTo>
                  <a:lnTo>
                    <a:pt x="16" y="39"/>
                  </a:lnTo>
                  <a:lnTo>
                    <a:pt x="9" y="44"/>
                  </a:lnTo>
                  <a:lnTo>
                    <a:pt x="3" y="46"/>
                  </a:lnTo>
                  <a:lnTo>
                    <a:pt x="0" y="35"/>
                  </a:lnTo>
                  <a:lnTo>
                    <a:pt x="2" y="24"/>
                  </a:lnTo>
                  <a:lnTo>
                    <a:pt x="7" y="11"/>
                  </a:lnTo>
                  <a:lnTo>
                    <a:pt x="13" y="0"/>
                  </a:lnTo>
                  <a:lnTo>
                    <a:pt x="18" y="0"/>
                  </a:lnTo>
                  <a:lnTo>
                    <a:pt x="22" y="2"/>
                  </a:lnTo>
                  <a:lnTo>
                    <a:pt x="22" y="6"/>
                  </a:lnTo>
                  <a:lnTo>
                    <a:pt x="23" y="12"/>
                  </a:lnTo>
                  <a:lnTo>
                    <a:pt x="22" y="22"/>
                  </a:lnTo>
                  <a:lnTo>
                    <a:pt x="26" y="33"/>
                  </a:lnTo>
                  <a:close/>
                </a:path>
              </a:pathLst>
            </a:custGeom>
            <a:solidFill>
              <a:srgbClr val="F8E3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04" name="Freeform 12"/>
            <p:cNvSpPr>
              <a:spLocks/>
            </p:cNvSpPr>
            <p:nvPr/>
          </p:nvSpPr>
          <p:spPr bwMode="auto">
            <a:xfrm>
              <a:off x="1777" y="1889"/>
              <a:ext cx="67" cy="307"/>
            </a:xfrm>
            <a:custGeom>
              <a:avLst/>
              <a:gdLst/>
              <a:ahLst/>
              <a:cxnLst>
                <a:cxn ang="0">
                  <a:pos x="113" y="230"/>
                </a:cxn>
                <a:cxn ang="0">
                  <a:pos x="124" y="263"/>
                </a:cxn>
                <a:cxn ang="0">
                  <a:pos x="132" y="298"/>
                </a:cxn>
                <a:cxn ang="0">
                  <a:pos x="133" y="335"/>
                </a:cxn>
                <a:cxn ang="0">
                  <a:pos x="130" y="372"/>
                </a:cxn>
                <a:cxn ang="0">
                  <a:pos x="123" y="407"/>
                </a:cxn>
                <a:cxn ang="0">
                  <a:pos x="114" y="442"/>
                </a:cxn>
                <a:cxn ang="0">
                  <a:pos x="102" y="475"/>
                </a:cxn>
                <a:cxn ang="0">
                  <a:pos x="90" y="508"/>
                </a:cxn>
                <a:cxn ang="0">
                  <a:pos x="79" y="519"/>
                </a:cxn>
                <a:cxn ang="0">
                  <a:pos x="68" y="531"/>
                </a:cxn>
                <a:cxn ang="0">
                  <a:pos x="56" y="542"/>
                </a:cxn>
                <a:cxn ang="0">
                  <a:pos x="44" y="556"/>
                </a:cxn>
                <a:cxn ang="0">
                  <a:pos x="32" y="569"/>
                </a:cxn>
                <a:cxn ang="0">
                  <a:pos x="19" y="583"/>
                </a:cxn>
                <a:cxn ang="0">
                  <a:pos x="8" y="598"/>
                </a:cxn>
                <a:cxn ang="0">
                  <a:pos x="0" y="614"/>
                </a:cxn>
                <a:cxn ang="0">
                  <a:pos x="3" y="540"/>
                </a:cxn>
                <a:cxn ang="0">
                  <a:pos x="11" y="466"/>
                </a:cxn>
                <a:cxn ang="0">
                  <a:pos x="18" y="392"/>
                </a:cxn>
                <a:cxn ang="0">
                  <a:pos x="31" y="320"/>
                </a:cxn>
                <a:cxn ang="0">
                  <a:pos x="43" y="245"/>
                </a:cxn>
                <a:cxn ang="0">
                  <a:pos x="59" y="172"/>
                </a:cxn>
                <a:cxn ang="0">
                  <a:pos x="77" y="99"/>
                </a:cxn>
                <a:cxn ang="0">
                  <a:pos x="99" y="27"/>
                </a:cxn>
                <a:cxn ang="0">
                  <a:pos x="107" y="0"/>
                </a:cxn>
                <a:cxn ang="0">
                  <a:pos x="107" y="30"/>
                </a:cxn>
                <a:cxn ang="0">
                  <a:pos x="104" y="61"/>
                </a:cxn>
                <a:cxn ang="0">
                  <a:pos x="100" y="90"/>
                </a:cxn>
                <a:cxn ang="0">
                  <a:pos x="98" y="119"/>
                </a:cxn>
                <a:cxn ang="0">
                  <a:pos x="95" y="147"/>
                </a:cxn>
                <a:cxn ang="0">
                  <a:pos x="97" y="174"/>
                </a:cxn>
                <a:cxn ang="0">
                  <a:pos x="100" y="202"/>
                </a:cxn>
                <a:cxn ang="0">
                  <a:pos x="113" y="230"/>
                </a:cxn>
              </a:cxnLst>
              <a:rect l="0" t="0" r="r" b="b"/>
              <a:pathLst>
                <a:path w="133" h="614">
                  <a:moveTo>
                    <a:pt x="113" y="230"/>
                  </a:moveTo>
                  <a:lnTo>
                    <a:pt x="124" y="263"/>
                  </a:lnTo>
                  <a:lnTo>
                    <a:pt x="132" y="298"/>
                  </a:lnTo>
                  <a:lnTo>
                    <a:pt x="133" y="335"/>
                  </a:lnTo>
                  <a:lnTo>
                    <a:pt x="130" y="372"/>
                  </a:lnTo>
                  <a:lnTo>
                    <a:pt x="123" y="407"/>
                  </a:lnTo>
                  <a:lnTo>
                    <a:pt x="114" y="442"/>
                  </a:lnTo>
                  <a:lnTo>
                    <a:pt x="102" y="475"/>
                  </a:lnTo>
                  <a:lnTo>
                    <a:pt x="90" y="508"/>
                  </a:lnTo>
                  <a:lnTo>
                    <a:pt x="79" y="519"/>
                  </a:lnTo>
                  <a:lnTo>
                    <a:pt x="68" y="531"/>
                  </a:lnTo>
                  <a:lnTo>
                    <a:pt x="56" y="542"/>
                  </a:lnTo>
                  <a:lnTo>
                    <a:pt x="44" y="556"/>
                  </a:lnTo>
                  <a:lnTo>
                    <a:pt x="32" y="569"/>
                  </a:lnTo>
                  <a:lnTo>
                    <a:pt x="19" y="583"/>
                  </a:lnTo>
                  <a:lnTo>
                    <a:pt x="8" y="598"/>
                  </a:lnTo>
                  <a:lnTo>
                    <a:pt x="0" y="614"/>
                  </a:lnTo>
                  <a:lnTo>
                    <a:pt x="3" y="540"/>
                  </a:lnTo>
                  <a:lnTo>
                    <a:pt x="11" y="466"/>
                  </a:lnTo>
                  <a:lnTo>
                    <a:pt x="18" y="392"/>
                  </a:lnTo>
                  <a:lnTo>
                    <a:pt x="31" y="320"/>
                  </a:lnTo>
                  <a:lnTo>
                    <a:pt x="43" y="245"/>
                  </a:lnTo>
                  <a:lnTo>
                    <a:pt x="59" y="172"/>
                  </a:lnTo>
                  <a:lnTo>
                    <a:pt x="77" y="99"/>
                  </a:lnTo>
                  <a:lnTo>
                    <a:pt x="99" y="27"/>
                  </a:lnTo>
                  <a:lnTo>
                    <a:pt x="107" y="0"/>
                  </a:lnTo>
                  <a:lnTo>
                    <a:pt x="107" y="30"/>
                  </a:lnTo>
                  <a:lnTo>
                    <a:pt x="104" y="61"/>
                  </a:lnTo>
                  <a:lnTo>
                    <a:pt x="100" y="90"/>
                  </a:lnTo>
                  <a:lnTo>
                    <a:pt x="98" y="119"/>
                  </a:lnTo>
                  <a:lnTo>
                    <a:pt x="95" y="147"/>
                  </a:lnTo>
                  <a:lnTo>
                    <a:pt x="97" y="174"/>
                  </a:lnTo>
                  <a:lnTo>
                    <a:pt x="100" y="202"/>
                  </a:lnTo>
                  <a:lnTo>
                    <a:pt x="113" y="230"/>
                  </a:lnTo>
                  <a:close/>
                </a:path>
              </a:pathLst>
            </a:custGeom>
            <a:solidFill>
              <a:srgbClr val="30AD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03" name="Freeform 11"/>
            <p:cNvSpPr>
              <a:spLocks/>
            </p:cNvSpPr>
            <p:nvPr/>
          </p:nvSpPr>
          <p:spPr bwMode="auto">
            <a:xfrm>
              <a:off x="263" y="1892"/>
              <a:ext cx="200" cy="302"/>
            </a:xfrm>
            <a:custGeom>
              <a:avLst/>
              <a:gdLst/>
              <a:ahLst/>
              <a:cxnLst>
                <a:cxn ang="0">
                  <a:pos x="401" y="122"/>
                </a:cxn>
                <a:cxn ang="0">
                  <a:pos x="392" y="182"/>
                </a:cxn>
                <a:cxn ang="0">
                  <a:pos x="376" y="240"/>
                </a:cxn>
                <a:cxn ang="0">
                  <a:pos x="345" y="223"/>
                </a:cxn>
                <a:cxn ang="0">
                  <a:pos x="303" y="213"/>
                </a:cxn>
                <a:cxn ang="0">
                  <a:pos x="260" y="205"/>
                </a:cxn>
                <a:cxn ang="0">
                  <a:pos x="205" y="200"/>
                </a:cxn>
                <a:cxn ang="0">
                  <a:pos x="155" y="208"/>
                </a:cxn>
                <a:cxn ang="0">
                  <a:pos x="165" y="240"/>
                </a:cxn>
                <a:cxn ang="0">
                  <a:pos x="219" y="246"/>
                </a:cxn>
                <a:cxn ang="0">
                  <a:pos x="275" y="253"/>
                </a:cxn>
                <a:cxn ang="0">
                  <a:pos x="303" y="262"/>
                </a:cxn>
                <a:cxn ang="0">
                  <a:pos x="337" y="267"/>
                </a:cxn>
                <a:cxn ang="0">
                  <a:pos x="351" y="291"/>
                </a:cxn>
                <a:cxn ang="0">
                  <a:pos x="341" y="359"/>
                </a:cxn>
                <a:cxn ang="0">
                  <a:pos x="322" y="419"/>
                </a:cxn>
                <a:cxn ang="0">
                  <a:pos x="280" y="426"/>
                </a:cxn>
                <a:cxn ang="0">
                  <a:pos x="226" y="426"/>
                </a:cxn>
                <a:cxn ang="0">
                  <a:pos x="185" y="405"/>
                </a:cxn>
                <a:cxn ang="0">
                  <a:pos x="164" y="404"/>
                </a:cxn>
                <a:cxn ang="0">
                  <a:pos x="149" y="388"/>
                </a:cxn>
                <a:cxn ang="0">
                  <a:pos x="143" y="397"/>
                </a:cxn>
                <a:cxn ang="0">
                  <a:pos x="129" y="395"/>
                </a:cxn>
                <a:cxn ang="0">
                  <a:pos x="105" y="387"/>
                </a:cxn>
                <a:cxn ang="0">
                  <a:pos x="97" y="401"/>
                </a:cxn>
                <a:cxn ang="0">
                  <a:pos x="140" y="433"/>
                </a:cxn>
                <a:cxn ang="0">
                  <a:pos x="196" y="450"/>
                </a:cxn>
                <a:cxn ang="0">
                  <a:pos x="242" y="464"/>
                </a:cxn>
                <a:cxn ang="0">
                  <a:pos x="274" y="463"/>
                </a:cxn>
                <a:cxn ang="0">
                  <a:pos x="308" y="468"/>
                </a:cxn>
                <a:cxn ang="0">
                  <a:pos x="321" y="502"/>
                </a:cxn>
                <a:cxn ang="0">
                  <a:pos x="320" y="546"/>
                </a:cxn>
                <a:cxn ang="0">
                  <a:pos x="311" y="592"/>
                </a:cxn>
                <a:cxn ang="0">
                  <a:pos x="257" y="603"/>
                </a:cxn>
                <a:cxn ang="0">
                  <a:pos x="204" y="604"/>
                </a:cxn>
                <a:cxn ang="0">
                  <a:pos x="174" y="584"/>
                </a:cxn>
                <a:cxn ang="0">
                  <a:pos x="170" y="582"/>
                </a:cxn>
                <a:cxn ang="0">
                  <a:pos x="143" y="588"/>
                </a:cxn>
                <a:cxn ang="0">
                  <a:pos x="98" y="573"/>
                </a:cxn>
                <a:cxn ang="0">
                  <a:pos x="53" y="554"/>
                </a:cxn>
                <a:cxn ang="0">
                  <a:pos x="23" y="524"/>
                </a:cxn>
                <a:cxn ang="0">
                  <a:pos x="31" y="483"/>
                </a:cxn>
                <a:cxn ang="0">
                  <a:pos x="39" y="440"/>
                </a:cxn>
                <a:cxn ang="0">
                  <a:pos x="46" y="421"/>
                </a:cxn>
                <a:cxn ang="0">
                  <a:pos x="57" y="410"/>
                </a:cxn>
                <a:cxn ang="0">
                  <a:pos x="42" y="378"/>
                </a:cxn>
                <a:cxn ang="0">
                  <a:pos x="22" y="373"/>
                </a:cxn>
                <a:cxn ang="0">
                  <a:pos x="5" y="345"/>
                </a:cxn>
                <a:cxn ang="0">
                  <a:pos x="0" y="309"/>
                </a:cxn>
                <a:cxn ang="0">
                  <a:pos x="7" y="276"/>
                </a:cxn>
                <a:cxn ang="0">
                  <a:pos x="27" y="246"/>
                </a:cxn>
                <a:cxn ang="0">
                  <a:pos x="46" y="219"/>
                </a:cxn>
                <a:cxn ang="0">
                  <a:pos x="58" y="198"/>
                </a:cxn>
                <a:cxn ang="0">
                  <a:pos x="73" y="174"/>
                </a:cxn>
                <a:cxn ang="0">
                  <a:pos x="79" y="143"/>
                </a:cxn>
                <a:cxn ang="0">
                  <a:pos x="78" y="110"/>
                </a:cxn>
                <a:cxn ang="0">
                  <a:pos x="89" y="91"/>
                </a:cxn>
                <a:cxn ang="0">
                  <a:pos x="95" y="65"/>
                </a:cxn>
                <a:cxn ang="0">
                  <a:pos x="115" y="31"/>
                </a:cxn>
                <a:cxn ang="0">
                  <a:pos x="143" y="4"/>
                </a:cxn>
                <a:cxn ang="0">
                  <a:pos x="215" y="14"/>
                </a:cxn>
                <a:cxn ang="0">
                  <a:pos x="303" y="42"/>
                </a:cxn>
                <a:cxn ang="0">
                  <a:pos x="388" y="86"/>
                </a:cxn>
              </a:cxnLst>
              <a:rect l="0" t="0" r="r" b="b"/>
              <a:pathLst>
                <a:path w="401" h="606">
                  <a:moveTo>
                    <a:pt x="388" y="86"/>
                  </a:moveTo>
                  <a:lnTo>
                    <a:pt x="396" y="103"/>
                  </a:lnTo>
                  <a:lnTo>
                    <a:pt x="401" y="122"/>
                  </a:lnTo>
                  <a:lnTo>
                    <a:pt x="401" y="142"/>
                  </a:lnTo>
                  <a:lnTo>
                    <a:pt x="398" y="162"/>
                  </a:lnTo>
                  <a:lnTo>
                    <a:pt x="392" y="182"/>
                  </a:lnTo>
                  <a:lnTo>
                    <a:pt x="387" y="203"/>
                  </a:lnTo>
                  <a:lnTo>
                    <a:pt x="381" y="222"/>
                  </a:lnTo>
                  <a:lnTo>
                    <a:pt x="376" y="240"/>
                  </a:lnTo>
                  <a:lnTo>
                    <a:pt x="368" y="233"/>
                  </a:lnTo>
                  <a:lnTo>
                    <a:pt x="357" y="228"/>
                  </a:lnTo>
                  <a:lnTo>
                    <a:pt x="345" y="223"/>
                  </a:lnTo>
                  <a:lnTo>
                    <a:pt x="332" y="219"/>
                  </a:lnTo>
                  <a:lnTo>
                    <a:pt x="317" y="215"/>
                  </a:lnTo>
                  <a:lnTo>
                    <a:pt x="303" y="213"/>
                  </a:lnTo>
                  <a:lnTo>
                    <a:pt x="289" y="210"/>
                  </a:lnTo>
                  <a:lnTo>
                    <a:pt x="279" y="208"/>
                  </a:lnTo>
                  <a:lnTo>
                    <a:pt x="260" y="205"/>
                  </a:lnTo>
                  <a:lnTo>
                    <a:pt x="242" y="203"/>
                  </a:lnTo>
                  <a:lnTo>
                    <a:pt x="224" y="200"/>
                  </a:lnTo>
                  <a:lnTo>
                    <a:pt x="205" y="200"/>
                  </a:lnTo>
                  <a:lnTo>
                    <a:pt x="186" y="200"/>
                  </a:lnTo>
                  <a:lnTo>
                    <a:pt x="170" y="203"/>
                  </a:lnTo>
                  <a:lnTo>
                    <a:pt x="155" y="208"/>
                  </a:lnTo>
                  <a:lnTo>
                    <a:pt x="143" y="216"/>
                  </a:lnTo>
                  <a:lnTo>
                    <a:pt x="152" y="232"/>
                  </a:lnTo>
                  <a:lnTo>
                    <a:pt x="165" y="240"/>
                  </a:lnTo>
                  <a:lnTo>
                    <a:pt x="181" y="246"/>
                  </a:lnTo>
                  <a:lnTo>
                    <a:pt x="200" y="247"/>
                  </a:lnTo>
                  <a:lnTo>
                    <a:pt x="219" y="246"/>
                  </a:lnTo>
                  <a:lnTo>
                    <a:pt x="237" y="246"/>
                  </a:lnTo>
                  <a:lnTo>
                    <a:pt x="256" y="247"/>
                  </a:lnTo>
                  <a:lnTo>
                    <a:pt x="275" y="253"/>
                  </a:lnTo>
                  <a:lnTo>
                    <a:pt x="282" y="257"/>
                  </a:lnTo>
                  <a:lnTo>
                    <a:pt x="292" y="261"/>
                  </a:lnTo>
                  <a:lnTo>
                    <a:pt x="303" y="262"/>
                  </a:lnTo>
                  <a:lnTo>
                    <a:pt x="315" y="265"/>
                  </a:lnTo>
                  <a:lnTo>
                    <a:pt x="326" y="266"/>
                  </a:lnTo>
                  <a:lnTo>
                    <a:pt x="337" y="267"/>
                  </a:lnTo>
                  <a:lnTo>
                    <a:pt x="348" y="270"/>
                  </a:lnTo>
                  <a:lnTo>
                    <a:pt x="360" y="273"/>
                  </a:lnTo>
                  <a:lnTo>
                    <a:pt x="351" y="291"/>
                  </a:lnTo>
                  <a:lnTo>
                    <a:pt x="347" y="314"/>
                  </a:lnTo>
                  <a:lnTo>
                    <a:pt x="343" y="335"/>
                  </a:lnTo>
                  <a:lnTo>
                    <a:pt x="341" y="359"/>
                  </a:lnTo>
                  <a:lnTo>
                    <a:pt x="336" y="381"/>
                  </a:lnTo>
                  <a:lnTo>
                    <a:pt x="331" y="401"/>
                  </a:lnTo>
                  <a:lnTo>
                    <a:pt x="322" y="419"/>
                  </a:lnTo>
                  <a:lnTo>
                    <a:pt x="311" y="434"/>
                  </a:lnTo>
                  <a:lnTo>
                    <a:pt x="296" y="428"/>
                  </a:lnTo>
                  <a:lnTo>
                    <a:pt x="280" y="426"/>
                  </a:lnTo>
                  <a:lnTo>
                    <a:pt x="262" y="426"/>
                  </a:lnTo>
                  <a:lnTo>
                    <a:pt x="245" y="428"/>
                  </a:lnTo>
                  <a:lnTo>
                    <a:pt x="226" y="426"/>
                  </a:lnTo>
                  <a:lnTo>
                    <a:pt x="210" y="422"/>
                  </a:lnTo>
                  <a:lnTo>
                    <a:pt x="195" y="415"/>
                  </a:lnTo>
                  <a:lnTo>
                    <a:pt x="185" y="405"/>
                  </a:lnTo>
                  <a:lnTo>
                    <a:pt x="178" y="407"/>
                  </a:lnTo>
                  <a:lnTo>
                    <a:pt x="171" y="407"/>
                  </a:lnTo>
                  <a:lnTo>
                    <a:pt x="164" y="404"/>
                  </a:lnTo>
                  <a:lnTo>
                    <a:pt x="155" y="401"/>
                  </a:lnTo>
                  <a:lnTo>
                    <a:pt x="153" y="393"/>
                  </a:lnTo>
                  <a:lnTo>
                    <a:pt x="149" y="388"/>
                  </a:lnTo>
                  <a:lnTo>
                    <a:pt x="147" y="393"/>
                  </a:lnTo>
                  <a:lnTo>
                    <a:pt x="149" y="401"/>
                  </a:lnTo>
                  <a:lnTo>
                    <a:pt x="143" y="397"/>
                  </a:lnTo>
                  <a:lnTo>
                    <a:pt x="137" y="398"/>
                  </a:lnTo>
                  <a:lnTo>
                    <a:pt x="130" y="398"/>
                  </a:lnTo>
                  <a:lnTo>
                    <a:pt x="129" y="395"/>
                  </a:lnTo>
                  <a:lnTo>
                    <a:pt x="119" y="391"/>
                  </a:lnTo>
                  <a:lnTo>
                    <a:pt x="110" y="388"/>
                  </a:lnTo>
                  <a:lnTo>
                    <a:pt x="105" y="387"/>
                  </a:lnTo>
                  <a:lnTo>
                    <a:pt x="102" y="390"/>
                  </a:lnTo>
                  <a:lnTo>
                    <a:pt x="98" y="393"/>
                  </a:lnTo>
                  <a:lnTo>
                    <a:pt x="97" y="401"/>
                  </a:lnTo>
                  <a:lnTo>
                    <a:pt x="108" y="415"/>
                  </a:lnTo>
                  <a:lnTo>
                    <a:pt x="124" y="426"/>
                  </a:lnTo>
                  <a:lnTo>
                    <a:pt x="140" y="433"/>
                  </a:lnTo>
                  <a:lnTo>
                    <a:pt x="159" y="440"/>
                  </a:lnTo>
                  <a:lnTo>
                    <a:pt x="178" y="445"/>
                  </a:lnTo>
                  <a:lnTo>
                    <a:pt x="196" y="450"/>
                  </a:lnTo>
                  <a:lnTo>
                    <a:pt x="215" y="457"/>
                  </a:lnTo>
                  <a:lnTo>
                    <a:pt x="234" y="467"/>
                  </a:lnTo>
                  <a:lnTo>
                    <a:pt x="242" y="464"/>
                  </a:lnTo>
                  <a:lnTo>
                    <a:pt x="252" y="463"/>
                  </a:lnTo>
                  <a:lnTo>
                    <a:pt x="262" y="463"/>
                  </a:lnTo>
                  <a:lnTo>
                    <a:pt x="274" y="463"/>
                  </a:lnTo>
                  <a:lnTo>
                    <a:pt x="285" y="463"/>
                  </a:lnTo>
                  <a:lnTo>
                    <a:pt x="296" y="465"/>
                  </a:lnTo>
                  <a:lnTo>
                    <a:pt x="308" y="468"/>
                  </a:lnTo>
                  <a:lnTo>
                    <a:pt x="321" y="473"/>
                  </a:lnTo>
                  <a:lnTo>
                    <a:pt x="321" y="487"/>
                  </a:lnTo>
                  <a:lnTo>
                    <a:pt x="321" y="502"/>
                  </a:lnTo>
                  <a:lnTo>
                    <a:pt x="321" y="516"/>
                  </a:lnTo>
                  <a:lnTo>
                    <a:pt x="321" y="531"/>
                  </a:lnTo>
                  <a:lnTo>
                    <a:pt x="320" y="546"/>
                  </a:lnTo>
                  <a:lnTo>
                    <a:pt x="318" y="561"/>
                  </a:lnTo>
                  <a:lnTo>
                    <a:pt x="315" y="577"/>
                  </a:lnTo>
                  <a:lnTo>
                    <a:pt x="311" y="592"/>
                  </a:lnTo>
                  <a:lnTo>
                    <a:pt x="292" y="596"/>
                  </a:lnTo>
                  <a:lnTo>
                    <a:pt x="275" y="601"/>
                  </a:lnTo>
                  <a:lnTo>
                    <a:pt x="257" y="603"/>
                  </a:lnTo>
                  <a:lnTo>
                    <a:pt x="240" y="606"/>
                  </a:lnTo>
                  <a:lnTo>
                    <a:pt x="221" y="606"/>
                  </a:lnTo>
                  <a:lnTo>
                    <a:pt x="204" y="604"/>
                  </a:lnTo>
                  <a:lnTo>
                    <a:pt x="186" y="601"/>
                  </a:lnTo>
                  <a:lnTo>
                    <a:pt x="171" y="594"/>
                  </a:lnTo>
                  <a:lnTo>
                    <a:pt x="174" y="584"/>
                  </a:lnTo>
                  <a:lnTo>
                    <a:pt x="175" y="575"/>
                  </a:lnTo>
                  <a:lnTo>
                    <a:pt x="171" y="572"/>
                  </a:lnTo>
                  <a:lnTo>
                    <a:pt x="170" y="582"/>
                  </a:lnTo>
                  <a:lnTo>
                    <a:pt x="164" y="588"/>
                  </a:lnTo>
                  <a:lnTo>
                    <a:pt x="154" y="589"/>
                  </a:lnTo>
                  <a:lnTo>
                    <a:pt x="143" y="588"/>
                  </a:lnTo>
                  <a:lnTo>
                    <a:pt x="128" y="583"/>
                  </a:lnTo>
                  <a:lnTo>
                    <a:pt x="113" y="578"/>
                  </a:lnTo>
                  <a:lnTo>
                    <a:pt x="98" y="573"/>
                  </a:lnTo>
                  <a:lnTo>
                    <a:pt x="84" y="568"/>
                  </a:lnTo>
                  <a:lnTo>
                    <a:pt x="68" y="560"/>
                  </a:lnTo>
                  <a:lnTo>
                    <a:pt x="53" y="554"/>
                  </a:lnTo>
                  <a:lnTo>
                    <a:pt x="38" y="546"/>
                  </a:lnTo>
                  <a:lnTo>
                    <a:pt x="26" y="539"/>
                  </a:lnTo>
                  <a:lnTo>
                    <a:pt x="23" y="524"/>
                  </a:lnTo>
                  <a:lnTo>
                    <a:pt x="24" y="510"/>
                  </a:lnTo>
                  <a:lnTo>
                    <a:pt x="27" y="496"/>
                  </a:lnTo>
                  <a:lnTo>
                    <a:pt x="31" y="483"/>
                  </a:lnTo>
                  <a:lnTo>
                    <a:pt x="33" y="468"/>
                  </a:lnTo>
                  <a:lnTo>
                    <a:pt x="37" y="455"/>
                  </a:lnTo>
                  <a:lnTo>
                    <a:pt x="39" y="440"/>
                  </a:lnTo>
                  <a:lnTo>
                    <a:pt x="39" y="428"/>
                  </a:lnTo>
                  <a:lnTo>
                    <a:pt x="42" y="425"/>
                  </a:lnTo>
                  <a:lnTo>
                    <a:pt x="46" y="421"/>
                  </a:lnTo>
                  <a:lnTo>
                    <a:pt x="49" y="419"/>
                  </a:lnTo>
                  <a:lnTo>
                    <a:pt x="56" y="424"/>
                  </a:lnTo>
                  <a:lnTo>
                    <a:pt x="57" y="410"/>
                  </a:lnTo>
                  <a:lnTo>
                    <a:pt x="56" y="398"/>
                  </a:lnTo>
                  <a:lnTo>
                    <a:pt x="48" y="386"/>
                  </a:lnTo>
                  <a:lnTo>
                    <a:pt x="42" y="378"/>
                  </a:lnTo>
                  <a:lnTo>
                    <a:pt x="36" y="376"/>
                  </a:lnTo>
                  <a:lnTo>
                    <a:pt x="29" y="374"/>
                  </a:lnTo>
                  <a:lnTo>
                    <a:pt x="22" y="373"/>
                  </a:lnTo>
                  <a:lnTo>
                    <a:pt x="16" y="368"/>
                  </a:lnTo>
                  <a:lnTo>
                    <a:pt x="8" y="357"/>
                  </a:lnTo>
                  <a:lnTo>
                    <a:pt x="5" y="345"/>
                  </a:lnTo>
                  <a:lnTo>
                    <a:pt x="1" y="333"/>
                  </a:lnTo>
                  <a:lnTo>
                    <a:pt x="1" y="321"/>
                  </a:lnTo>
                  <a:lnTo>
                    <a:pt x="0" y="309"/>
                  </a:lnTo>
                  <a:lnTo>
                    <a:pt x="1" y="296"/>
                  </a:lnTo>
                  <a:lnTo>
                    <a:pt x="3" y="285"/>
                  </a:lnTo>
                  <a:lnTo>
                    <a:pt x="7" y="276"/>
                  </a:lnTo>
                  <a:lnTo>
                    <a:pt x="13" y="265"/>
                  </a:lnTo>
                  <a:lnTo>
                    <a:pt x="21" y="256"/>
                  </a:lnTo>
                  <a:lnTo>
                    <a:pt x="27" y="246"/>
                  </a:lnTo>
                  <a:lnTo>
                    <a:pt x="34" y="238"/>
                  </a:lnTo>
                  <a:lnTo>
                    <a:pt x="39" y="228"/>
                  </a:lnTo>
                  <a:lnTo>
                    <a:pt x="46" y="219"/>
                  </a:lnTo>
                  <a:lnTo>
                    <a:pt x="53" y="209"/>
                  </a:lnTo>
                  <a:lnTo>
                    <a:pt x="62" y="200"/>
                  </a:lnTo>
                  <a:lnTo>
                    <a:pt x="58" y="198"/>
                  </a:lnTo>
                  <a:lnTo>
                    <a:pt x="66" y="190"/>
                  </a:lnTo>
                  <a:lnTo>
                    <a:pt x="71" y="182"/>
                  </a:lnTo>
                  <a:lnTo>
                    <a:pt x="73" y="174"/>
                  </a:lnTo>
                  <a:lnTo>
                    <a:pt x="77" y="165"/>
                  </a:lnTo>
                  <a:lnTo>
                    <a:pt x="78" y="153"/>
                  </a:lnTo>
                  <a:lnTo>
                    <a:pt x="79" y="143"/>
                  </a:lnTo>
                  <a:lnTo>
                    <a:pt x="81" y="132"/>
                  </a:lnTo>
                  <a:lnTo>
                    <a:pt x="84" y="122"/>
                  </a:lnTo>
                  <a:lnTo>
                    <a:pt x="78" y="110"/>
                  </a:lnTo>
                  <a:lnTo>
                    <a:pt x="83" y="101"/>
                  </a:lnTo>
                  <a:lnTo>
                    <a:pt x="86" y="96"/>
                  </a:lnTo>
                  <a:lnTo>
                    <a:pt x="89" y="91"/>
                  </a:lnTo>
                  <a:lnTo>
                    <a:pt x="91" y="85"/>
                  </a:lnTo>
                  <a:lnTo>
                    <a:pt x="91" y="79"/>
                  </a:lnTo>
                  <a:lnTo>
                    <a:pt x="95" y="65"/>
                  </a:lnTo>
                  <a:lnTo>
                    <a:pt x="102" y="53"/>
                  </a:lnTo>
                  <a:lnTo>
                    <a:pt x="108" y="41"/>
                  </a:lnTo>
                  <a:lnTo>
                    <a:pt x="115" y="31"/>
                  </a:lnTo>
                  <a:lnTo>
                    <a:pt x="123" y="19"/>
                  </a:lnTo>
                  <a:lnTo>
                    <a:pt x="132" y="12"/>
                  </a:lnTo>
                  <a:lnTo>
                    <a:pt x="143" y="4"/>
                  </a:lnTo>
                  <a:lnTo>
                    <a:pt x="155" y="0"/>
                  </a:lnTo>
                  <a:lnTo>
                    <a:pt x="185" y="7"/>
                  </a:lnTo>
                  <a:lnTo>
                    <a:pt x="215" y="14"/>
                  </a:lnTo>
                  <a:lnTo>
                    <a:pt x="245" y="23"/>
                  </a:lnTo>
                  <a:lnTo>
                    <a:pt x="275" y="33"/>
                  </a:lnTo>
                  <a:lnTo>
                    <a:pt x="303" y="42"/>
                  </a:lnTo>
                  <a:lnTo>
                    <a:pt x="332" y="55"/>
                  </a:lnTo>
                  <a:lnTo>
                    <a:pt x="360" y="69"/>
                  </a:lnTo>
                  <a:lnTo>
                    <a:pt x="388" y="86"/>
                  </a:lnTo>
                  <a:close/>
                </a:path>
              </a:pathLst>
            </a:custGeom>
            <a:solidFill>
              <a:srgbClr val="FFE0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02" name="Freeform 10"/>
            <p:cNvSpPr>
              <a:spLocks/>
            </p:cNvSpPr>
            <p:nvPr/>
          </p:nvSpPr>
          <p:spPr bwMode="auto">
            <a:xfrm>
              <a:off x="253" y="1923"/>
              <a:ext cx="38" cy="84"/>
            </a:xfrm>
            <a:custGeom>
              <a:avLst/>
              <a:gdLst/>
              <a:ahLst/>
              <a:cxnLst>
                <a:cxn ang="0">
                  <a:pos x="71" y="74"/>
                </a:cxn>
                <a:cxn ang="0">
                  <a:pos x="60" y="84"/>
                </a:cxn>
                <a:cxn ang="0">
                  <a:pos x="52" y="96"/>
                </a:cxn>
                <a:cxn ang="0">
                  <a:pos x="43" y="108"/>
                </a:cxn>
                <a:cxn ang="0">
                  <a:pos x="37" y="122"/>
                </a:cxn>
                <a:cxn ang="0">
                  <a:pos x="29" y="133"/>
                </a:cxn>
                <a:cxn ang="0">
                  <a:pos x="21" y="146"/>
                </a:cxn>
                <a:cxn ang="0">
                  <a:pos x="11" y="157"/>
                </a:cxn>
                <a:cxn ang="0">
                  <a:pos x="0" y="168"/>
                </a:cxn>
                <a:cxn ang="0">
                  <a:pos x="1" y="161"/>
                </a:cxn>
                <a:cxn ang="0">
                  <a:pos x="2" y="153"/>
                </a:cxn>
                <a:cxn ang="0">
                  <a:pos x="4" y="146"/>
                </a:cxn>
                <a:cxn ang="0">
                  <a:pos x="6" y="138"/>
                </a:cxn>
                <a:cxn ang="0">
                  <a:pos x="9" y="130"/>
                </a:cxn>
                <a:cxn ang="0">
                  <a:pos x="12" y="125"/>
                </a:cxn>
                <a:cxn ang="0">
                  <a:pos x="17" y="120"/>
                </a:cxn>
                <a:cxn ang="0">
                  <a:pos x="26" y="119"/>
                </a:cxn>
                <a:cxn ang="0">
                  <a:pos x="34" y="104"/>
                </a:cxn>
                <a:cxn ang="0">
                  <a:pos x="40" y="89"/>
                </a:cxn>
                <a:cxn ang="0">
                  <a:pos x="45" y="74"/>
                </a:cxn>
                <a:cxn ang="0">
                  <a:pos x="50" y="60"/>
                </a:cxn>
                <a:cxn ang="0">
                  <a:pos x="53" y="43"/>
                </a:cxn>
                <a:cxn ang="0">
                  <a:pos x="60" y="28"/>
                </a:cxn>
                <a:cxn ang="0">
                  <a:pos x="66" y="13"/>
                </a:cxn>
                <a:cxn ang="0">
                  <a:pos x="75" y="0"/>
                </a:cxn>
                <a:cxn ang="0">
                  <a:pos x="72" y="9"/>
                </a:cxn>
                <a:cxn ang="0">
                  <a:pos x="72" y="18"/>
                </a:cxn>
                <a:cxn ang="0">
                  <a:pos x="72" y="26"/>
                </a:cxn>
                <a:cxn ang="0">
                  <a:pos x="73" y="34"/>
                </a:cxn>
                <a:cxn ang="0">
                  <a:pos x="72" y="42"/>
                </a:cxn>
                <a:cxn ang="0">
                  <a:pos x="72" y="52"/>
                </a:cxn>
                <a:cxn ang="0">
                  <a:pos x="71" y="62"/>
                </a:cxn>
                <a:cxn ang="0">
                  <a:pos x="71" y="74"/>
                </a:cxn>
              </a:cxnLst>
              <a:rect l="0" t="0" r="r" b="b"/>
              <a:pathLst>
                <a:path w="75" h="168">
                  <a:moveTo>
                    <a:pt x="71" y="74"/>
                  </a:moveTo>
                  <a:lnTo>
                    <a:pt x="60" y="84"/>
                  </a:lnTo>
                  <a:lnTo>
                    <a:pt x="52" y="96"/>
                  </a:lnTo>
                  <a:lnTo>
                    <a:pt x="43" y="108"/>
                  </a:lnTo>
                  <a:lnTo>
                    <a:pt x="37" y="122"/>
                  </a:lnTo>
                  <a:lnTo>
                    <a:pt x="29" y="133"/>
                  </a:lnTo>
                  <a:lnTo>
                    <a:pt x="21" y="146"/>
                  </a:lnTo>
                  <a:lnTo>
                    <a:pt x="11" y="157"/>
                  </a:lnTo>
                  <a:lnTo>
                    <a:pt x="0" y="168"/>
                  </a:lnTo>
                  <a:lnTo>
                    <a:pt x="1" y="161"/>
                  </a:lnTo>
                  <a:lnTo>
                    <a:pt x="2" y="153"/>
                  </a:lnTo>
                  <a:lnTo>
                    <a:pt x="4" y="146"/>
                  </a:lnTo>
                  <a:lnTo>
                    <a:pt x="6" y="138"/>
                  </a:lnTo>
                  <a:lnTo>
                    <a:pt x="9" y="130"/>
                  </a:lnTo>
                  <a:lnTo>
                    <a:pt x="12" y="125"/>
                  </a:lnTo>
                  <a:lnTo>
                    <a:pt x="17" y="120"/>
                  </a:lnTo>
                  <a:lnTo>
                    <a:pt x="26" y="119"/>
                  </a:lnTo>
                  <a:lnTo>
                    <a:pt x="34" y="104"/>
                  </a:lnTo>
                  <a:lnTo>
                    <a:pt x="40" y="89"/>
                  </a:lnTo>
                  <a:lnTo>
                    <a:pt x="45" y="74"/>
                  </a:lnTo>
                  <a:lnTo>
                    <a:pt x="50" y="60"/>
                  </a:lnTo>
                  <a:lnTo>
                    <a:pt x="53" y="43"/>
                  </a:lnTo>
                  <a:lnTo>
                    <a:pt x="60" y="28"/>
                  </a:lnTo>
                  <a:lnTo>
                    <a:pt x="66" y="13"/>
                  </a:lnTo>
                  <a:lnTo>
                    <a:pt x="75" y="0"/>
                  </a:lnTo>
                  <a:lnTo>
                    <a:pt x="72" y="9"/>
                  </a:lnTo>
                  <a:lnTo>
                    <a:pt x="72" y="18"/>
                  </a:lnTo>
                  <a:lnTo>
                    <a:pt x="72" y="26"/>
                  </a:lnTo>
                  <a:lnTo>
                    <a:pt x="73" y="34"/>
                  </a:lnTo>
                  <a:lnTo>
                    <a:pt x="72" y="42"/>
                  </a:lnTo>
                  <a:lnTo>
                    <a:pt x="72" y="52"/>
                  </a:lnTo>
                  <a:lnTo>
                    <a:pt x="71" y="62"/>
                  </a:lnTo>
                  <a:lnTo>
                    <a:pt x="71" y="74"/>
                  </a:lnTo>
                  <a:close/>
                </a:path>
              </a:pathLst>
            </a:custGeom>
            <a:solidFill>
              <a:srgbClr val="30AD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01" name="Freeform 9"/>
            <p:cNvSpPr>
              <a:spLocks/>
            </p:cNvSpPr>
            <p:nvPr/>
          </p:nvSpPr>
          <p:spPr bwMode="auto">
            <a:xfrm>
              <a:off x="1315" y="1931"/>
              <a:ext cx="228" cy="333"/>
            </a:xfrm>
            <a:custGeom>
              <a:avLst/>
              <a:gdLst/>
              <a:ahLst/>
              <a:cxnLst>
                <a:cxn ang="0">
                  <a:pos x="101" y="113"/>
                </a:cxn>
                <a:cxn ang="0">
                  <a:pos x="94" y="245"/>
                </a:cxn>
                <a:cxn ang="0">
                  <a:pos x="75" y="378"/>
                </a:cxn>
                <a:cxn ang="0">
                  <a:pos x="74" y="412"/>
                </a:cxn>
                <a:cxn ang="0">
                  <a:pos x="76" y="445"/>
                </a:cxn>
                <a:cxn ang="0">
                  <a:pos x="84" y="470"/>
                </a:cxn>
                <a:cxn ang="0">
                  <a:pos x="87" y="486"/>
                </a:cxn>
                <a:cxn ang="0">
                  <a:pos x="102" y="474"/>
                </a:cxn>
                <a:cxn ang="0">
                  <a:pos x="125" y="457"/>
                </a:cxn>
                <a:cxn ang="0">
                  <a:pos x="138" y="427"/>
                </a:cxn>
                <a:cxn ang="0">
                  <a:pos x="173" y="385"/>
                </a:cxn>
                <a:cxn ang="0">
                  <a:pos x="217" y="336"/>
                </a:cxn>
                <a:cxn ang="0">
                  <a:pos x="246" y="283"/>
                </a:cxn>
                <a:cxn ang="0">
                  <a:pos x="272" y="283"/>
                </a:cxn>
                <a:cxn ang="0">
                  <a:pos x="285" y="318"/>
                </a:cxn>
                <a:cxn ang="0">
                  <a:pos x="302" y="355"/>
                </a:cxn>
                <a:cxn ang="0">
                  <a:pos x="317" y="428"/>
                </a:cxn>
                <a:cxn ang="0">
                  <a:pos x="330" y="462"/>
                </a:cxn>
                <a:cxn ang="0">
                  <a:pos x="341" y="486"/>
                </a:cxn>
                <a:cxn ang="0">
                  <a:pos x="361" y="493"/>
                </a:cxn>
                <a:cxn ang="0">
                  <a:pos x="375" y="480"/>
                </a:cxn>
                <a:cxn ang="0">
                  <a:pos x="388" y="447"/>
                </a:cxn>
                <a:cxn ang="0">
                  <a:pos x="402" y="340"/>
                </a:cxn>
                <a:cxn ang="0">
                  <a:pos x="396" y="198"/>
                </a:cxn>
                <a:cxn ang="0">
                  <a:pos x="405" y="57"/>
                </a:cxn>
                <a:cxn ang="0">
                  <a:pos x="441" y="58"/>
                </a:cxn>
                <a:cxn ang="0">
                  <a:pos x="452" y="84"/>
                </a:cxn>
                <a:cxn ang="0">
                  <a:pos x="455" y="136"/>
                </a:cxn>
                <a:cxn ang="0">
                  <a:pos x="456" y="194"/>
                </a:cxn>
                <a:cxn ang="0">
                  <a:pos x="444" y="349"/>
                </a:cxn>
                <a:cxn ang="0">
                  <a:pos x="420" y="503"/>
                </a:cxn>
                <a:cxn ang="0">
                  <a:pos x="376" y="609"/>
                </a:cxn>
                <a:cxn ang="0">
                  <a:pos x="363" y="644"/>
                </a:cxn>
                <a:cxn ang="0">
                  <a:pos x="355" y="592"/>
                </a:cxn>
                <a:cxn ang="0">
                  <a:pos x="340" y="543"/>
                </a:cxn>
                <a:cxn ang="0">
                  <a:pos x="320" y="515"/>
                </a:cxn>
                <a:cxn ang="0">
                  <a:pos x="299" y="474"/>
                </a:cxn>
                <a:cxn ang="0">
                  <a:pos x="283" y="429"/>
                </a:cxn>
                <a:cxn ang="0">
                  <a:pos x="285" y="381"/>
                </a:cxn>
                <a:cxn ang="0">
                  <a:pos x="277" y="394"/>
                </a:cxn>
                <a:cxn ang="0">
                  <a:pos x="253" y="404"/>
                </a:cxn>
                <a:cxn ang="0">
                  <a:pos x="219" y="447"/>
                </a:cxn>
                <a:cxn ang="0">
                  <a:pos x="196" y="496"/>
                </a:cxn>
                <a:cxn ang="0">
                  <a:pos x="71" y="630"/>
                </a:cxn>
                <a:cxn ang="0">
                  <a:pos x="61" y="632"/>
                </a:cxn>
                <a:cxn ang="0">
                  <a:pos x="36" y="647"/>
                </a:cxn>
                <a:cxn ang="0">
                  <a:pos x="8" y="658"/>
                </a:cxn>
                <a:cxn ang="0">
                  <a:pos x="36" y="565"/>
                </a:cxn>
                <a:cxn ang="0">
                  <a:pos x="49" y="410"/>
                </a:cxn>
                <a:cxn ang="0">
                  <a:pos x="49" y="246"/>
                </a:cxn>
                <a:cxn ang="0">
                  <a:pos x="38" y="155"/>
                </a:cxn>
                <a:cxn ang="0">
                  <a:pos x="50" y="62"/>
                </a:cxn>
                <a:cxn ang="0">
                  <a:pos x="66" y="1"/>
                </a:cxn>
                <a:cxn ang="0">
                  <a:pos x="81" y="20"/>
                </a:cxn>
                <a:cxn ang="0">
                  <a:pos x="96" y="30"/>
                </a:cxn>
              </a:cxnLst>
              <a:rect l="0" t="0" r="r" b="b"/>
              <a:pathLst>
                <a:path w="456" h="667">
                  <a:moveTo>
                    <a:pt x="107" y="26"/>
                  </a:moveTo>
                  <a:lnTo>
                    <a:pt x="104" y="69"/>
                  </a:lnTo>
                  <a:lnTo>
                    <a:pt x="101" y="113"/>
                  </a:lnTo>
                  <a:lnTo>
                    <a:pt x="99" y="158"/>
                  </a:lnTo>
                  <a:lnTo>
                    <a:pt x="97" y="202"/>
                  </a:lnTo>
                  <a:lnTo>
                    <a:pt x="94" y="245"/>
                  </a:lnTo>
                  <a:lnTo>
                    <a:pt x="90" y="289"/>
                  </a:lnTo>
                  <a:lnTo>
                    <a:pt x="82" y="332"/>
                  </a:lnTo>
                  <a:lnTo>
                    <a:pt x="75" y="378"/>
                  </a:lnTo>
                  <a:lnTo>
                    <a:pt x="74" y="389"/>
                  </a:lnTo>
                  <a:lnTo>
                    <a:pt x="74" y="400"/>
                  </a:lnTo>
                  <a:lnTo>
                    <a:pt x="74" y="412"/>
                  </a:lnTo>
                  <a:lnTo>
                    <a:pt x="74" y="423"/>
                  </a:lnTo>
                  <a:lnTo>
                    <a:pt x="74" y="433"/>
                  </a:lnTo>
                  <a:lnTo>
                    <a:pt x="76" y="445"/>
                  </a:lnTo>
                  <a:lnTo>
                    <a:pt x="79" y="455"/>
                  </a:lnTo>
                  <a:lnTo>
                    <a:pt x="85" y="466"/>
                  </a:lnTo>
                  <a:lnTo>
                    <a:pt x="84" y="470"/>
                  </a:lnTo>
                  <a:lnTo>
                    <a:pt x="84" y="476"/>
                  </a:lnTo>
                  <a:lnTo>
                    <a:pt x="84" y="481"/>
                  </a:lnTo>
                  <a:lnTo>
                    <a:pt x="87" y="486"/>
                  </a:lnTo>
                  <a:lnTo>
                    <a:pt x="91" y="479"/>
                  </a:lnTo>
                  <a:lnTo>
                    <a:pt x="91" y="472"/>
                  </a:lnTo>
                  <a:lnTo>
                    <a:pt x="102" y="474"/>
                  </a:lnTo>
                  <a:lnTo>
                    <a:pt x="111" y="471"/>
                  </a:lnTo>
                  <a:lnTo>
                    <a:pt x="117" y="465"/>
                  </a:lnTo>
                  <a:lnTo>
                    <a:pt x="125" y="457"/>
                  </a:lnTo>
                  <a:lnTo>
                    <a:pt x="130" y="447"/>
                  </a:lnTo>
                  <a:lnTo>
                    <a:pt x="135" y="437"/>
                  </a:lnTo>
                  <a:lnTo>
                    <a:pt x="138" y="427"/>
                  </a:lnTo>
                  <a:lnTo>
                    <a:pt x="146" y="421"/>
                  </a:lnTo>
                  <a:lnTo>
                    <a:pt x="158" y="402"/>
                  </a:lnTo>
                  <a:lnTo>
                    <a:pt x="173" y="385"/>
                  </a:lnTo>
                  <a:lnTo>
                    <a:pt x="188" y="369"/>
                  </a:lnTo>
                  <a:lnTo>
                    <a:pt x="203" y="354"/>
                  </a:lnTo>
                  <a:lnTo>
                    <a:pt x="217" y="336"/>
                  </a:lnTo>
                  <a:lnTo>
                    <a:pt x="229" y="319"/>
                  </a:lnTo>
                  <a:lnTo>
                    <a:pt x="238" y="302"/>
                  </a:lnTo>
                  <a:lnTo>
                    <a:pt x="246" y="283"/>
                  </a:lnTo>
                  <a:lnTo>
                    <a:pt x="262" y="263"/>
                  </a:lnTo>
                  <a:lnTo>
                    <a:pt x="267" y="271"/>
                  </a:lnTo>
                  <a:lnTo>
                    <a:pt x="272" y="283"/>
                  </a:lnTo>
                  <a:lnTo>
                    <a:pt x="277" y="294"/>
                  </a:lnTo>
                  <a:lnTo>
                    <a:pt x="282" y="307"/>
                  </a:lnTo>
                  <a:lnTo>
                    <a:pt x="285" y="318"/>
                  </a:lnTo>
                  <a:lnTo>
                    <a:pt x="290" y="331"/>
                  </a:lnTo>
                  <a:lnTo>
                    <a:pt x="295" y="342"/>
                  </a:lnTo>
                  <a:lnTo>
                    <a:pt x="302" y="355"/>
                  </a:lnTo>
                  <a:lnTo>
                    <a:pt x="308" y="407"/>
                  </a:lnTo>
                  <a:lnTo>
                    <a:pt x="312" y="417"/>
                  </a:lnTo>
                  <a:lnTo>
                    <a:pt x="317" y="428"/>
                  </a:lnTo>
                  <a:lnTo>
                    <a:pt x="322" y="441"/>
                  </a:lnTo>
                  <a:lnTo>
                    <a:pt x="326" y="453"/>
                  </a:lnTo>
                  <a:lnTo>
                    <a:pt x="330" y="462"/>
                  </a:lnTo>
                  <a:lnTo>
                    <a:pt x="335" y="475"/>
                  </a:lnTo>
                  <a:lnTo>
                    <a:pt x="336" y="480"/>
                  </a:lnTo>
                  <a:lnTo>
                    <a:pt x="341" y="486"/>
                  </a:lnTo>
                  <a:lnTo>
                    <a:pt x="346" y="491"/>
                  </a:lnTo>
                  <a:lnTo>
                    <a:pt x="356" y="496"/>
                  </a:lnTo>
                  <a:lnTo>
                    <a:pt x="361" y="493"/>
                  </a:lnTo>
                  <a:lnTo>
                    <a:pt x="368" y="490"/>
                  </a:lnTo>
                  <a:lnTo>
                    <a:pt x="373" y="485"/>
                  </a:lnTo>
                  <a:lnTo>
                    <a:pt x="375" y="480"/>
                  </a:lnTo>
                  <a:lnTo>
                    <a:pt x="376" y="469"/>
                  </a:lnTo>
                  <a:lnTo>
                    <a:pt x="381" y="458"/>
                  </a:lnTo>
                  <a:lnTo>
                    <a:pt x="388" y="447"/>
                  </a:lnTo>
                  <a:lnTo>
                    <a:pt x="391" y="437"/>
                  </a:lnTo>
                  <a:lnTo>
                    <a:pt x="399" y="388"/>
                  </a:lnTo>
                  <a:lnTo>
                    <a:pt x="402" y="340"/>
                  </a:lnTo>
                  <a:lnTo>
                    <a:pt x="401" y="292"/>
                  </a:lnTo>
                  <a:lnTo>
                    <a:pt x="400" y="246"/>
                  </a:lnTo>
                  <a:lnTo>
                    <a:pt x="396" y="198"/>
                  </a:lnTo>
                  <a:lnTo>
                    <a:pt x="396" y="151"/>
                  </a:lnTo>
                  <a:lnTo>
                    <a:pt x="397" y="103"/>
                  </a:lnTo>
                  <a:lnTo>
                    <a:pt x="405" y="57"/>
                  </a:lnTo>
                  <a:lnTo>
                    <a:pt x="415" y="60"/>
                  </a:lnTo>
                  <a:lnTo>
                    <a:pt x="429" y="60"/>
                  </a:lnTo>
                  <a:lnTo>
                    <a:pt x="441" y="58"/>
                  </a:lnTo>
                  <a:lnTo>
                    <a:pt x="454" y="57"/>
                  </a:lnTo>
                  <a:lnTo>
                    <a:pt x="451" y="69"/>
                  </a:lnTo>
                  <a:lnTo>
                    <a:pt x="452" y="84"/>
                  </a:lnTo>
                  <a:lnTo>
                    <a:pt x="452" y="100"/>
                  </a:lnTo>
                  <a:lnTo>
                    <a:pt x="455" y="119"/>
                  </a:lnTo>
                  <a:lnTo>
                    <a:pt x="455" y="136"/>
                  </a:lnTo>
                  <a:lnTo>
                    <a:pt x="456" y="155"/>
                  </a:lnTo>
                  <a:lnTo>
                    <a:pt x="456" y="174"/>
                  </a:lnTo>
                  <a:lnTo>
                    <a:pt x="456" y="194"/>
                  </a:lnTo>
                  <a:lnTo>
                    <a:pt x="450" y="244"/>
                  </a:lnTo>
                  <a:lnTo>
                    <a:pt x="447" y="297"/>
                  </a:lnTo>
                  <a:lnTo>
                    <a:pt x="444" y="349"/>
                  </a:lnTo>
                  <a:lnTo>
                    <a:pt x="440" y="402"/>
                  </a:lnTo>
                  <a:lnTo>
                    <a:pt x="431" y="452"/>
                  </a:lnTo>
                  <a:lnTo>
                    <a:pt x="420" y="503"/>
                  </a:lnTo>
                  <a:lnTo>
                    <a:pt x="402" y="551"/>
                  </a:lnTo>
                  <a:lnTo>
                    <a:pt x="379" y="597"/>
                  </a:lnTo>
                  <a:lnTo>
                    <a:pt x="376" y="609"/>
                  </a:lnTo>
                  <a:lnTo>
                    <a:pt x="373" y="621"/>
                  </a:lnTo>
                  <a:lnTo>
                    <a:pt x="366" y="633"/>
                  </a:lnTo>
                  <a:lnTo>
                    <a:pt x="363" y="644"/>
                  </a:lnTo>
                  <a:lnTo>
                    <a:pt x="361" y="627"/>
                  </a:lnTo>
                  <a:lnTo>
                    <a:pt x="359" y="610"/>
                  </a:lnTo>
                  <a:lnTo>
                    <a:pt x="355" y="592"/>
                  </a:lnTo>
                  <a:lnTo>
                    <a:pt x="353" y="576"/>
                  </a:lnTo>
                  <a:lnTo>
                    <a:pt x="346" y="558"/>
                  </a:lnTo>
                  <a:lnTo>
                    <a:pt x="340" y="543"/>
                  </a:lnTo>
                  <a:lnTo>
                    <a:pt x="331" y="527"/>
                  </a:lnTo>
                  <a:lnTo>
                    <a:pt x="324" y="513"/>
                  </a:lnTo>
                  <a:lnTo>
                    <a:pt x="320" y="515"/>
                  </a:lnTo>
                  <a:lnTo>
                    <a:pt x="314" y="503"/>
                  </a:lnTo>
                  <a:lnTo>
                    <a:pt x="308" y="489"/>
                  </a:lnTo>
                  <a:lnTo>
                    <a:pt x="299" y="474"/>
                  </a:lnTo>
                  <a:lnTo>
                    <a:pt x="292" y="460"/>
                  </a:lnTo>
                  <a:lnTo>
                    <a:pt x="285" y="445"/>
                  </a:lnTo>
                  <a:lnTo>
                    <a:pt x="283" y="429"/>
                  </a:lnTo>
                  <a:lnTo>
                    <a:pt x="283" y="417"/>
                  </a:lnTo>
                  <a:lnTo>
                    <a:pt x="292" y="407"/>
                  </a:lnTo>
                  <a:lnTo>
                    <a:pt x="285" y="381"/>
                  </a:lnTo>
                  <a:lnTo>
                    <a:pt x="284" y="388"/>
                  </a:lnTo>
                  <a:lnTo>
                    <a:pt x="282" y="393"/>
                  </a:lnTo>
                  <a:lnTo>
                    <a:pt x="277" y="394"/>
                  </a:lnTo>
                  <a:lnTo>
                    <a:pt x="273" y="397"/>
                  </a:lnTo>
                  <a:lnTo>
                    <a:pt x="260" y="399"/>
                  </a:lnTo>
                  <a:lnTo>
                    <a:pt x="253" y="404"/>
                  </a:lnTo>
                  <a:lnTo>
                    <a:pt x="241" y="417"/>
                  </a:lnTo>
                  <a:lnTo>
                    <a:pt x="231" y="432"/>
                  </a:lnTo>
                  <a:lnTo>
                    <a:pt x="219" y="447"/>
                  </a:lnTo>
                  <a:lnTo>
                    <a:pt x="212" y="464"/>
                  </a:lnTo>
                  <a:lnTo>
                    <a:pt x="203" y="479"/>
                  </a:lnTo>
                  <a:lnTo>
                    <a:pt x="196" y="496"/>
                  </a:lnTo>
                  <a:lnTo>
                    <a:pt x="188" y="512"/>
                  </a:lnTo>
                  <a:lnTo>
                    <a:pt x="181" y="529"/>
                  </a:lnTo>
                  <a:lnTo>
                    <a:pt x="71" y="630"/>
                  </a:lnTo>
                  <a:lnTo>
                    <a:pt x="71" y="628"/>
                  </a:lnTo>
                  <a:lnTo>
                    <a:pt x="69" y="624"/>
                  </a:lnTo>
                  <a:lnTo>
                    <a:pt x="61" y="632"/>
                  </a:lnTo>
                  <a:lnTo>
                    <a:pt x="54" y="638"/>
                  </a:lnTo>
                  <a:lnTo>
                    <a:pt x="45" y="642"/>
                  </a:lnTo>
                  <a:lnTo>
                    <a:pt x="36" y="647"/>
                  </a:lnTo>
                  <a:lnTo>
                    <a:pt x="26" y="649"/>
                  </a:lnTo>
                  <a:lnTo>
                    <a:pt x="16" y="653"/>
                  </a:lnTo>
                  <a:lnTo>
                    <a:pt x="8" y="658"/>
                  </a:lnTo>
                  <a:lnTo>
                    <a:pt x="0" y="667"/>
                  </a:lnTo>
                  <a:lnTo>
                    <a:pt x="21" y="615"/>
                  </a:lnTo>
                  <a:lnTo>
                    <a:pt x="36" y="565"/>
                  </a:lnTo>
                  <a:lnTo>
                    <a:pt x="44" y="514"/>
                  </a:lnTo>
                  <a:lnTo>
                    <a:pt x="49" y="464"/>
                  </a:lnTo>
                  <a:lnTo>
                    <a:pt x="49" y="410"/>
                  </a:lnTo>
                  <a:lnTo>
                    <a:pt x="49" y="357"/>
                  </a:lnTo>
                  <a:lnTo>
                    <a:pt x="48" y="302"/>
                  </a:lnTo>
                  <a:lnTo>
                    <a:pt x="49" y="246"/>
                  </a:lnTo>
                  <a:lnTo>
                    <a:pt x="40" y="216"/>
                  </a:lnTo>
                  <a:lnTo>
                    <a:pt x="38" y="187"/>
                  </a:lnTo>
                  <a:lnTo>
                    <a:pt x="38" y="155"/>
                  </a:lnTo>
                  <a:lnTo>
                    <a:pt x="41" y="125"/>
                  </a:lnTo>
                  <a:lnTo>
                    <a:pt x="45" y="92"/>
                  </a:lnTo>
                  <a:lnTo>
                    <a:pt x="50" y="62"/>
                  </a:lnTo>
                  <a:lnTo>
                    <a:pt x="54" y="30"/>
                  </a:lnTo>
                  <a:lnTo>
                    <a:pt x="59" y="0"/>
                  </a:lnTo>
                  <a:lnTo>
                    <a:pt x="66" y="1"/>
                  </a:lnTo>
                  <a:lnTo>
                    <a:pt x="72" y="6"/>
                  </a:lnTo>
                  <a:lnTo>
                    <a:pt x="76" y="12"/>
                  </a:lnTo>
                  <a:lnTo>
                    <a:pt x="81" y="20"/>
                  </a:lnTo>
                  <a:lnTo>
                    <a:pt x="85" y="25"/>
                  </a:lnTo>
                  <a:lnTo>
                    <a:pt x="90" y="30"/>
                  </a:lnTo>
                  <a:lnTo>
                    <a:pt x="96" y="30"/>
                  </a:lnTo>
                  <a:lnTo>
                    <a:pt x="107" y="26"/>
                  </a:lnTo>
                  <a:close/>
                </a:path>
              </a:pathLst>
            </a:custGeom>
            <a:solidFill>
              <a:srgbClr val="F7DE6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00" name="Freeform 8"/>
            <p:cNvSpPr>
              <a:spLocks/>
            </p:cNvSpPr>
            <p:nvPr/>
          </p:nvSpPr>
          <p:spPr bwMode="auto">
            <a:xfrm>
              <a:off x="1369" y="1931"/>
              <a:ext cx="135" cy="222"/>
            </a:xfrm>
            <a:custGeom>
              <a:avLst/>
              <a:gdLst/>
              <a:ahLst/>
              <a:cxnLst>
                <a:cxn ang="0">
                  <a:pos x="47" y="9"/>
                </a:cxn>
                <a:cxn ang="0">
                  <a:pos x="48" y="25"/>
                </a:cxn>
                <a:cxn ang="0">
                  <a:pos x="56" y="39"/>
                </a:cxn>
                <a:cxn ang="0">
                  <a:pos x="67" y="52"/>
                </a:cxn>
                <a:cxn ang="0">
                  <a:pos x="88" y="58"/>
                </a:cxn>
                <a:cxn ang="0">
                  <a:pos x="122" y="45"/>
                </a:cxn>
                <a:cxn ang="0">
                  <a:pos x="152" y="34"/>
                </a:cxn>
                <a:cxn ang="0">
                  <a:pos x="175" y="48"/>
                </a:cxn>
                <a:cxn ang="0">
                  <a:pos x="189" y="77"/>
                </a:cxn>
                <a:cxn ang="0">
                  <a:pos x="204" y="83"/>
                </a:cxn>
                <a:cxn ang="0">
                  <a:pos x="220" y="84"/>
                </a:cxn>
                <a:cxn ang="0">
                  <a:pos x="234" y="78"/>
                </a:cxn>
                <a:cxn ang="0">
                  <a:pos x="248" y="68"/>
                </a:cxn>
                <a:cxn ang="0">
                  <a:pos x="261" y="59"/>
                </a:cxn>
                <a:cxn ang="0">
                  <a:pos x="261" y="82"/>
                </a:cxn>
                <a:cxn ang="0">
                  <a:pos x="255" y="134"/>
                </a:cxn>
                <a:cxn ang="0">
                  <a:pos x="255" y="183"/>
                </a:cxn>
                <a:cxn ang="0">
                  <a:pos x="261" y="236"/>
                </a:cxn>
                <a:cxn ang="0">
                  <a:pos x="259" y="266"/>
                </a:cxn>
                <a:cxn ang="0">
                  <a:pos x="260" y="295"/>
                </a:cxn>
                <a:cxn ang="0">
                  <a:pos x="256" y="333"/>
                </a:cxn>
                <a:cxn ang="0">
                  <a:pos x="251" y="374"/>
                </a:cxn>
                <a:cxn ang="0">
                  <a:pos x="253" y="414"/>
                </a:cxn>
                <a:cxn ang="0">
                  <a:pos x="236" y="424"/>
                </a:cxn>
                <a:cxn ang="0">
                  <a:pos x="229" y="386"/>
                </a:cxn>
                <a:cxn ang="0">
                  <a:pos x="221" y="349"/>
                </a:cxn>
                <a:cxn ang="0">
                  <a:pos x="210" y="312"/>
                </a:cxn>
                <a:cxn ang="0">
                  <a:pos x="197" y="280"/>
                </a:cxn>
                <a:cxn ang="0">
                  <a:pos x="189" y="258"/>
                </a:cxn>
                <a:cxn ang="0">
                  <a:pos x="177" y="241"/>
                </a:cxn>
                <a:cxn ang="0">
                  <a:pos x="157" y="231"/>
                </a:cxn>
                <a:cxn ang="0">
                  <a:pos x="134" y="231"/>
                </a:cxn>
                <a:cxn ang="0">
                  <a:pos x="118" y="242"/>
                </a:cxn>
                <a:cxn ang="0">
                  <a:pos x="103" y="258"/>
                </a:cxn>
                <a:cxn ang="0">
                  <a:pos x="92" y="278"/>
                </a:cxn>
                <a:cxn ang="0">
                  <a:pos x="84" y="285"/>
                </a:cxn>
                <a:cxn ang="0">
                  <a:pos x="66" y="317"/>
                </a:cxn>
                <a:cxn ang="0">
                  <a:pos x="43" y="349"/>
                </a:cxn>
                <a:cxn ang="0">
                  <a:pos x="18" y="379"/>
                </a:cxn>
                <a:cxn ang="0">
                  <a:pos x="0" y="410"/>
                </a:cxn>
                <a:cxn ang="0">
                  <a:pos x="7" y="373"/>
                </a:cxn>
                <a:cxn ang="0">
                  <a:pos x="16" y="338"/>
                </a:cxn>
                <a:cxn ang="0">
                  <a:pos x="23" y="302"/>
                </a:cxn>
                <a:cxn ang="0">
                  <a:pos x="32" y="266"/>
                </a:cxn>
                <a:cxn ang="0">
                  <a:pos x="28" y="236"/>
                </a:cxn>
                <a:cxn ang="0">
                  <a:pos x="26" y="210"/>
                </a:cxn>
                <a:cxn ang="0">
                  <a:pos x="27" y="182"/>
                </a:cxn>
                <a:cxn ang="0">
                  <a:pos x="36" y="158"/>
                </a:cxn>
                <a:cxn ang="0">
                  <a:pos x="30" y="131"/>
                </a:cxn>
                <a:cxn ang="0">
                  <a:pos x="28" y="106"/>
                </a:cxn>
                <a:cxn ang="0">
                  <a:pos x="30" y="81"/>
                </a:cxn>
                <a:cxn ang="0">
                  <a:pos x="32" y="59"/>
                </a:cxn>
                <a:cxn ang="0">
                  <a:pos x="38" y="57"/>
                </a:cxn>
                <a:cxn ang="0">
                  <a:pos x="30" y="45"/>
                </a:cxn>
                <a:cxn ang="0">
                  <a:pos x="31" y="28"/>
                </a:cxn>
                <a:cxn ang="0">
                  <a:pos x="37" y="10"/>
                </a:cxn>
                <a:cxn ang="0">
                  <a:pos x="48" y="0"/>
                </a:cxn>
              </a:cxnLst>
              <a:rect l="0" t="0" r="r" b="b"/>
              <a:pathLst>
                <a:path w="269" h="443">
                  <a:moveTo>
                    <a:pt x="48" y="0"/>
                  </a:moveTo>
                  <a:lnTo>
                    <a:pt x="47" y="9"/>
                  </a:lnTo>
                  <a:lnTo>
                    <a:pt x="48" y="17"/>
                  </a:lnTo>
                  <a:lnTo>
                    <a:pt x="48" y="25"/>
                  </a:lnTo>
                  <a:lnTo>
                    <a:pt x="52" y="33"/>
                  </a:lnTo>
                  <a:lnTo>
                    <a:pt x="56" y="39"/>
                  </a:lnTo>
                  <a:lnTo>
                    <a:pt x="61" y="45"/>
                  </a:lnTo>
                  <a:lnTo>
                    <a:pt x="67" y="52"/>
                  </a:lnTo>
                  <a:lnTo>
                    <a:pt x="75" y="59"/>
                  </a:lnTo>
                  <a:lnTo>
                    <a:pt x="88" y="58"/>
                  </a:lnTo>
                  <a:lnTo>
                    <a:pt x="106" y="53"/>
                  </a:lnTo>
                  <a:lnTo>
                    <a:pt x="122" y="45"/>
                  </a:lnTo>
                  <a:lnTo>
                    <a:pt x="138" y="39"/>
                  </a:lnTo>
                  <a:lnTo>
                    <a:pt x="152" y="34"/>
                  </a:lnTo>
                  <a:lnTo>
                    <a:pt x="165" y="36"/>
                  </a:lnTo>
                  <a:lnTo>
                    <a:pt x="175" y="48"/>
                  </a:lnTo>
                  <a:lnTo>
                    <a:pt x="182" y="73"/>
                  </a:lnTo>
                  <a:lnTo>
                    <a:pt x="189" y="77"/>
                  </a:lnTo>
                  <a:lnTo>
                    <a:pt x="197" y="81"/>
                  </a:lnTo>
                  <a:lnTo>
                    <a:pt x="204" y="83"/>
                  </a:lnTo>
                  <a:lnTo>
                    <a:pt x="214" y="86"/>
                  </a:lnTo>
                  <a:lnTo>
                    <a:pt x="220" y="84"/>
                  </a:lnTo>
                  <a:lnTo>
                    <a:pt x="228" y="82"/>
                  </a:lnTo>
                  <a:lnTo>
                    <a:pt x="234" y="78"/>
                  </a:lnTo>
                  <a:lnTo>
                    <a:pt x="241" y="74"/>
                  </a:lnTo>
                  <a:lnTo>
                    <a:pt x="248" y="68"/>
                  </a:lnTo>
                  <a:lnTo>
                    <a:pt x="255" y="64"/>
                  </a:lnTo>
                  <a:lnTo>
                    <a:pt x="261" y="59"/>
                  </a:lnTo>
                  <a:lnTo>
                    <a:pt x="269" y="57"/>
                  </a:lnTo>
                  <a:lnTo>
                    <a:pt x="261" y="82"/>
                  </a:lnTo>
                  <a:lnTo>
                    <a:pt x="258" y="108"/>
                  </a:lnTo>
                  <a:lnTo>
                    <a:pt x="255" y="134"/>
                  </a:lnTo>
                  <a:lnTo>
                    <a:pt x="255" y="159"/>
                  </a:lnTo>
                  <a:lnTo>
                    <a:pt x="255" y="183"/>
                  </a:lnTo>
                  <a:lnTo>
                    <a:pt x="258" y="210"/>
                  </a:lnTo>
                  <a:lnTo>
                    <a:pt x="261" y="236"/>
                  </a:lnTo>
                  <a:lnTo>
                    <a:pt x="265" y="266"/>
                  </a:lnTo>
                  <a:lnTo>
                    <a:pt x="259" y="266"/>
                  </a:lnTo>
                  <a:lnTo>
                    <a:pt x="260" y="279"/>
                  </a:lnTo>
                  <a:lnTo>
                    <a:pt x="260" y="295"/>
                  </a:lnTo>
                  <a:lnTo>
                    <a:pt x="258" y="313"/>
                  </a:lnTo>
                  <a:lnTo>
                    <a:pt x="256" y="333"/>
                  </a:lnTo>
                  <a:lnTo>
                    <a:pt x="253" y="352"/>
                  </a:lnTo>
                  <a:lnTo>
                    <a:pt x="251" y="374"/>
                  </a:lnTo>
                  <a:lnTo>
                    <a:pt x="250" y="394"/>
                  </a:lnTo>
                  <a:lnTo>
                    <a:pt x="253" y="414"/>
                  </a:lnTo>
                  <a:lnTo>
                    <a:pt x="243" y="443"/>
                  </a:lnTo>
                  <a:lnTo>
                    <a:pt x="236" y="424"/>
                  </a:lnTo>
                  <a:lnTo>
                    <a:pt x="233" y="405"/>
                  </a:lnTo>
                  <a:lnTo>
                    <a:pt x="229" y="386"/>
                  </a:lnTo>
                  <a:lnTo>
                    <a:pt x="226" y="367"/>
                  </a:lnTo>
                  <a:lnTo>
                    <a:pt x="221" y="349"/>
                  </a:lnTo>
                  <a:lnTo>
                    <a:pt x="218" y="331"/>
                  </a:lnTo>
                  <a:lnTo>
                    <a:pt x="210" y="312"/>
                  </a:lnTo>
                  <a:lnTo>
                    <a:pt x="200" y="295"/>
                  </a:lnTo>
                  <a:lnTo>
                    <a:pt x="197" y="280"/>
                  </a:lnTo>
                  <a:lnTo>
                    <a:pt x="194" y="269"/>
                  </a:lnTo>
                  <a:lnTo>
                    <a:pt x="189" y="258"/>
                  </a:lnTo>
                  <a:lnTo>
                    <a:pt x="184" y="250"/>
                  </a:lnTo>
                  <a:lnTo>
                    <a:pt x="177" y="241"/>
                  </a:lnTo>
                  <a:lnTo>
                    <a:pt x="168" y="236"/>
                  </a:lnTo>
                  <a:lnTo>
                    <a:pt x="157" y="231"/>
                  </a:lnTo>
                  <a:lnTo>
                    <a:pt x="146" y="230"/>
                  </a:lnTo>
                  <a:lnTo>
                    <a:pt x="134" y="231"/>
                  </a:lnTo>
                  <a:lnTo>
                    <a:pt x="126" y="236"/>
                  </a:lnTo>
                  <a:lnTo>
                    <a:pt x="118" y="242"/>
                  </a:lnTo>
                  <a:lnTo>
                    <a:pt x="111" y="250"/>
                  </a:lnTo>
                  <a:lnTo>
                    <a:pt x="103" y="258"/>
                  </a:lnTo>
                  <a:lnTo>
                    <a:pt x="98" y="268"/>
                  </a:lnTo>
                  <a:lnTo>
                    <a:pt x="92" y="278"/>
                  </a:lnTo>
                  <a:lnTo>
                    <a:pt x="87" y="289"/>
                  </a:lnTo>
                  <a:lnTo>
                    <a:pt x="84" y="285"/>
                  </a:lnTo>
                  <a:lnTo>
                    <a:pt x="76" y="300"/>
                  </a:lnTo>
                  <a:lnTo>
                    <a:pt x="66" y="317"/>
                  </a:lnTo>
                  <a:lnTo>
                    <a:pt x="55" y="332"/>
                  </a:lnTo>
                  <a:lnTo>
                    <a:pt x="43" y="349"/>
                  </a:lnTo>
                  <a:lnTo>
                    <a:pt x="30" y="364"/>
                  </a:lnTo>
                  <a:lnTo>
                    <a:pt x="18" y="379"/>
                  </a:lnTo>
                  <a:lnTo>
                    <a:pt x="7" y="394"/>
                  </a:lnTo>
                  <a:lnTo>
                    <a:pt x="0" y="410"/>
                  </a:lnTo>
                  <a:lnTo>
                    <a:pt x="4" y="391"/>
                  </a:lnTo>
                  <a:lnTo>
                    <a:pt x="7" y="373"/>
                  </a:lnTo>
                  <a:lnTo>
                    <a:pt x="11" y="355"/>
                  </a:lnTo>
                  <a:lnTo>
                    <a:pt x="16" y="338"/>
                  </a:lnTo>
                  <a:lnTo>
                    <a:pt x="20" y="319"/>
                  </a:lnTo>
                  <a:lnTo>
                    <a:pt x="23" y="302"/>
                  </a:lnTo>
                  <a:lnTo>
                    <a:pt x="27" y="284"/>
                  </a:lnTo>
                  <a:lnTo>
                    <a:pt x="32" y="266"/>
                  </a:lnTo>
                  <a:lnTo>
                    <a:pt x="30" y="251"/>
                  </a:lnTo>
                  <a:lnTo>
                    <a:pt x="28" y="236"/>
                  </a:lnTo>
                  <a:lnTo>
                    <a:pt x="26" y="222"/>
                  </a:lnTo>
                  <a:lnTo>
                    <a:pt x="26" y="210"/>
                  </a:lnTo>
                  <a:lnTo>
                    <a:pt x="26" y="194"/>
                  </a:lnTo>
                  <a:lnTo>
                    <a:pt x="27" y="182"/>
                  </a:lnTo>
                  <a:lnTo>
                    <a:pt x="30" y="169"/>
                  </a:lnTo>
                  <a:lnTo>
                    <a:pt x="36" y="158"/>
                  </a:lnTo>
                  <a:lnTo>
                    <a:pt x="32" y="144"/>
                  </a:lnTo>
                  <a:lnTo>
                    <a:pt x="30" y="131"/>
                  </a:lnTo>
                  <a:lnTo>
                    <a:pt x="28" y="117"/>
                  </a:lnTo>
                  <a:lnTo>
                    <a:pt x="28" y="106"/>
                  </a:lnTo>
                  <a:lnTo>
                    <a:pt x="28" y="92"/>
                  </a:lnTo>
                  <a:lnTo>
                    <a:pt x="30" y="81"/>
                  </a:lnTo>
                  <a:lnTo>
                    <a:pt x="30" y="68"/>
                  </a:lnTo>
                  <a:lnTo>
                    <a:pt x="32" y="59"/>
                  </a:lnTo>
                  <a:lnTo>
                    <a:pt x="36" y="58"/>
                  </a:lnTo>
                  <a:lnTo>
                    <a:pt x="38" y="57"/>
                  </a:lnTo>
                  <a:lnTo>
                    <a:pt x="32" y="52"/>
                  </a:lnTo>
                  <a:lnTo>
                    <a:pt x="30" y="45"/>
                  </a:lnTo>
                  <a:lnTo>
                    <a:pt x="28" y="36"/>
                  </a:lnTo>
                  <a:lnTo>
                    <a:pt x="31" y="28"/>
                  </a:lnTo>
                  <a:lnTo>
                    <a:pt x="32" y="17"/>
                  </a:lnTo>
                  <a:lnTo>
                    <a:pt x="37" y="10"/>
                  </a:lnTo>
                  <a:lnTo>
                    <a:pt x="41" y="2"/>
                  </a:lnTo>
                  <a:lnTo>
                    <a:pt x="48" y="0"/>
                  </a:lnTo>
                  <a:close/>
                </a:path>
              </a:pathLst>
            </a:custGeom>
            <a:solidFill>
              <a:srgbClr val="FF1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99" name="Freeform 7"/>
            <p:cNvSpPr>
              <a:spLocks/>
            </p:cNvSpPr>
            <p:nvPr/>
          </p:nvSpPr>
          <p:spPr bwMode="auto">
            <a:xfrm>
              <a:off x="476" y="1977"/>
              <a:ext cx="116" cy="190"/>
            </a:xfrm>
            <a:custGeom>
              <a:avLst/>
              <a:gdLst/>
              <a:ahLst/>
              <a:cxnLst>
                <a:cxn ang="0">
                  <a:pos x="208" y="238"/>
                </a:cxn>
                <a:cxn ang="0">
                  <a:pos x="174" y="278"/>
                </a:cxn>
                <a:cxn ang="0">
                  <a:pos x="142" y="317"/>
                </a:cxn>
                <a:cxn ang="0">
                  <a:pos x="110" y="358"/>
                </a:cxn>
                <a:cxn ang="0">
                  <a:pos x="102" y="361"/>
                </a:cxn>
                <a:cxn ang="0">
                  <a:pos x="99" y="318"/>
                </a:cxn>
                <a:cxn ang="0">
                  <a:pos x="97" y="277"/>
                </a:cxn>
                <a:cxn ang="0">
                  <a:pos x="114" y="248"/>
                </a:cxn>
                <a:cxn ang="0">
                  <a:pos x="142" y="241"/>
                </a:cxn>
                <a:cxn ang="0">
                  <a:pos x="158" y="239"/>
                </a:cxn>
                <a:cxn ang="0">
                  <a:pos x="174" y="236"/>
                </a:cxn>
                <a:cxn ang="0">
                  <a:pos x="189" y="233"/>
                </a:cxn>
                <a:cxn ang="0">
                  <a:pos x="193" y="216"/>
                </a:cxn>
                <a:cxn ang="0">
                  <a:pos x="184" y="196"/>
                </a:cxn>
                <a:cxn ang="0">
                  <a:pos x="156" y="195"/>
                </a:cxn>
                <a:cxn ang="0">
                  <a:pos x="117" y="202"/>
                </a:cxn>
                <a:cxn ang="0">
                  <a:pos x="77" y="207"/>
                </a:cxn>
                <a:cxn ang="0">
                  <a:pos x="41" y="197"/>
                </a:cxn>
                <a:cxn ang="0">
                  <a:pos x="12" y="168"/>
                </a:cxn>
                <a:cxn ang="0">
                  <a:pos x="0" y="133"/>
                </a:cxn>
                <a:cxn ang="0">
                  <a:pos x="0" y="94"/>
                </a:cxn>
                <a:cxn ang="0">
                  <a:pos x="8" y="57"/>
                </a:cxn>
                <a:cxn ang="0">
                  <a:pos x="28" y="44"/>
                </a:cxn>
                <a:cxn ang="0">
                  <a:pos x="61" y="44"/>
                </a:cxn>
                <a:cxn ang="0">
                  <a:pos x="94" y="37"/>
                </a:cxn>
                <a:cxn ang="0">
                  <a:pos x="125" y="27"/>
                </a:cxn>
                <a:cxn ang="0">
                  <a:pos x="144" y="16"/>
                </a:cxn>
                <a:cxn ang="0">
                  <a:pos x="159" y="15"/>
                </a:cxn>
                <a:cxn ang="0">
                  <a:pos x="175" y="13"/>
                </a:cxn>
                <a:cxn ang="0">
                  <a:pos x="189" y="5"/>
                </a:cxn>
                <a:cxn ang="0">
                  <a:pos x="211" y="23"/>
                </a:cxn>
                <a:cxn ang="0">
                  <a:pos x="227" y="76"/>
                </a:cxn>
                <a:cxn ang="0">
                  <a:pos x="230" y="131"/>
                </a:cxn>
                <a:cxn ang="0">
                  <a:pos x="226" y="188"/>
                </a:cxn>
              </a:cxnLst>
              <a:rect l="0" t="0" r="r" b="b"/>
              <a:pathLst>
                <a:path w="231" h="380">
                  <a:moveTo>
                    <a:pt x="225" y="217"/>
                  </a:moveTo>
                  <a:lnTo>
                    <a:pt x="208" y="238"/>
                  </a:lnTo>
                  <a:lnTo>
                    <a:pt x="191" y="258"/>
                  </a:lnTo>
                  <a:lnTo>
                    <a:pt x="174" y="278"/>
                  </a:lnTo>
                  <a:lnTo>
                    <a:pt x="159" y="298"/>
                  </a:lnTo>
                  <a:lnTo>
                    <a:pt x="142" y="317"/>
                  </a:lnTo>
                  <a:lnTo>
                    <a:pt x="127" y="337"/>
                  </a:lnTo>
                  <a:lnTo>
                    <a:pt x="110" y="358"/>
                  </a:lnTo>
                  <a:lnTo>
                    <a:pt x="98" y="380"/>
                  </a:lnTo>
                  <a:lnTo>
                    <a:pt x="102" y="361"/>
                  </a:lnTo>
                  <a:lnTo>
                    <a:pt x="102" y="340"/>
                  </a:lnTo>
                  <a:lnTo>
                    <a:pt x="99" y="318"/>
                  </a:lnTo>
                  <a:lnTo>
                    <a:pt x="98" y="297"/>
                  </a:lnTo>
                  <a:lnTo>
                    <a:pt x="97" y="277"/>
                  </a:lnTo>
                  <a:lnTo>
                    <a:pt x="102" y="260"/>
                  </a:lnTo>
                  <a:lnTo>
                    <a:pt x="114" y="248"/>
                  </a:lnTo>
                  <a:lnTo>
                    <a:pt x="137" y="243"/>
                  </a:lnTo>
                  <a:lnTo>
                    <a:pt x="142" y="241"/>
                  </a:lnTo>
                  <a:lnTo>
                    <a:pt x="149" y="240"/>
                  </a:lnTo>
                  <a:lnTo>
                    <a:pt x="158" y="239"/>
                  </a:lnTo>
                  <a:lnTo>
                    <a:pt x="166" y="239"/>
                  </a:lnTo>
                  <a:lnTo>
                    <a:pt x="174" y="236"/>
                  </a:lnTo>
                  <a:lnTo>
                    <a:pt x="183" y="235"/>
                  </a:lnTo>
                  <a:lnTo>
                    <a:pt x="189" y="233"/>
                  </a:lnTo>
                  <a:lnTo>
                    <a:pt x="195" y="230"/>
                  </a:lnTo>
                  <a:lnTo>
                    <a:pt x="193" y="216"/>
                  </a:lnTo>
                  <a:lnTo>
                    <a:pt x="190" y="205"/>
                  </a:lnTo>
                  <a:lnTo>
                    <a:pt x="184" y="196"/>
                  </a:lnTo>
                  <a:lnTo>
                    <a:pt x="176" y="193"/>
                  </a:lnTo>
                  <a:lnTo>
                    <a:pt x="156" y="195"/>
                  </a:lnTo>
                  <a:lnTo>
                    <a:pt x="137" y="198"/>
                  </a:lnTo>
                  <a:lnTo>
                    <a:pt x="117" y="202"/>
                  </a:lnTo>
                  <a:lnTo>
                    <a:pt x="98" y="207"/>
                  </a:lnTo>
                  <a:lnTo>
                    <a:pt x="77" y="207"/>
                  </a:lnTo>
                  <a:lnTo>
                    <a:pt x="58" y="205"/>
                  </a:lnTo>
                  <a:lnTo>
                    <a:pt x="41" y="197"/>
                  </a:lnTo>
                  <a:lnTo>
                    <a:pt x="27" y="184"/>
                  </a:lnTo>
                  <a:lnTo>
                    <a:pt x="12" y="168"/>
                  </a:lnTo>
                  <a:lnTo>
                    <a:pt x="5" y="152"/>
                  </a:lnTo>
                  <a:lnTo>
                    <a:pt x="0" y="133"/>
                  </a:lnTo>
                  <a:lnTo>
                    <a:pt x="0" y="114"/>
                  </a:lnTo>
                  <a:lnTo>
                    <a:pt x="0" y="94"/>
                  </a:lnTo>
                  <a:lnTo>
                    <a:pt x="3" y="76"/>
                  </a:lnTo>
                  <a:lnTo>
                    <a:pt x="8" y="57"/>
                  </a:lnTo>
                  <a:lnTo>
                    <a:pt x="14" y="43"/>
                  </a:lnTo>
                  <a:lnTo>
                    <a:pt x="28" y="44"/>
                  </a:lnTo>
                  <a:lnTo>
                    <a:pt x="44" y="45"/>
                  </a:lnTo>
                  <a:lnTo>
                    <a:pt x="61" y="44"/>
                  </a:lnTo>
                  <a:lnTo>
                    <a:pt x="78" y="42"/>
                  </a:lnTo>
                  <a:lnTo>
                    <a:pt x="94" y="37"/>
                  </a:lnTo>
                  <a:lnTo>
                    <a:pt x="110" y="33"/>
                  </a:lnTo>
                  <a:lnTo>
                    <a:pt x="125" y="27"/>
                  </a:lnTo>
                  <a:lnTo>
                    <a:pt x="140" y="20"/>
                  </a:lnTo>
                  <a:lnTo>
                    <a:pt x="144" y="16"/>
                  </a:lnTo>
                  <a:lnTo>
                    <a:pt x="151" y="16"/>
                  </a:lnTo>
                  <a:lnTo>
                    <a:pt x="159" y="15"/>
                  </a:lnTo>
                  <a:lnTo>
                    <a:pt x="168" y="15"/>
                  </a:lnTo>
                  <a:lnTo>
                    <a:pt x="175" y="13"/>
                  </a:lnTo>
                  <a:lnTo>
                    <a:pt x="183" y="10"/>
                  </a:lnTo>
                  <a:lnTo>
                    <a:pt x="189" y="5"/>
                  </a:lnTo>
                  <a:lnTo>
                    <a:pt x="195" y="0"/>
                  </a:lnTo>
                  <a:lnTo>
                    <a:pt x="211" y="23"/>
                  </a:lnTo>
                  <a:lnTo>
                    <a:pt x="222" y="49"/>
                  </a:lnTo>
                  <a:lnTo>
                    <a:pt x="227" y="76"/>
                  </a:lnTo>
                  <a:lnTo>
                    <a:pt x="231" y="104"/>
                  </a:lnTo>
                  <a:lnTo>
                    <a:pt x="230" y="131"/>
                  </a:lnTo>
                  <a:lnTo>
                    <a:pt x="229" y="160"/>
                  </a:lnTo>
                  <a:lnTo>
                    <a:pt x="226" y="188"/>
                  </a:lnTo>
                  <a:lnTo>
                    <a:pt x="225" y="217"/>
                  </a:lnTo>
                  <a:close/>
                </a:path>
              </a:pathLst>
            </a:custGeom>
            <a:solidFill>
              <a:srgbClr val="FFE0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98" name="Freeform 6"/>
            <p:cNvSpPr>
              <a:spLocks/>
            </p:cNvSpPr>
            <p:nvPr/>
          </p:nvSpPr>
          <p:spPr bwMode="auto">
            <a:xfrm>
              <a:off x="454" y="2023"/>
              <a:ext cx="3" cy="11"/>
            </a:xfrm>
            <a:custGeom>
              <a:avLst/>
              <a:gdLst/>
              <a:ahLst/>
              <a:cxnLst>
                <a:cxn ang="0">
                  <a:pos x="0" y="23"/>
                </a:cxn>
                <a:cxn ang="0">
                  <a:pos x="1" y="14"/>
                </a:cxn>
                <a:cxn ang="0">
                  <a:pos x="0" y="9"/>
                </a:cxn>
                <a:cxn ang="0">
                  <a:pos x="0" y="4"/>
                </a:cxn>
                <a:cxn ang="0">
                  <a:pos x="6" y="0"/>
                </a:cxn>
                <a:cxn ang="0">
                  <a:pos x="0" y="23"/>
                </a:cxn>
              </a:cxnLst>
              <a:rect l="0" t="0" r="r" b="b"/>
              <a:pathLst>
                <a:path w="6" h="23">
                  <a:moveTo>
                    <a:pt x="0" y="23"/>
                  </a:moveTo>
                  <a:lnTo>
                    <a:pt x="1" y="14"/>
                  </a:lnTo>
                  <a:lnTo>
                    <a:pt x="0" y="9"/>
                  </a:lnTo>
                  <a:lnTo>
                    <a:pt x="0" y="4"/>
                  </a:lnTo>
                  <a:lnTo>
                    <a:pt x="6" y="0"/>
                  </a:lnTo>
                  <a:lnTo>
                    <a:pt x="0" y="23"/>
                  </a:lnTo>
                  <a:close/>
                </a:path>
              </a:pathLst>
            </a:custGeom>
            <a:solidFill>
              <a:srgbClr val="FAE9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97" name="Freeform 5"/>
            <p:cNvSpPr>
              <a:spLocks/>
            </p:cNvSpPr>
            <p:nvPr/>
          </p:nvSpPr>
          <p:spPr bwMode="auto">
            <a:xfrm>
              <a:off x="210" y="2046"/>
              <a:ext cx="115" cy="198"/>
            </a:xfrm>
            <a:custGeom>
              <a:avLst/>
              <a:gdLst/>
              <a:ahLst/>
              <a:cxnLst>
                <a:cxn ang="0">
                  <a:pos x="86" y="86"/>
                </a:cxn>
                <a:cxn ang="0">
                  <a:pos x="99" y="95"/>
                </a:cxn>
                <a:cxn ang="0">
                  <a:pos x="104" y="122"/>
                </a:cxn>
                <a:cxn ang="0">
                  <a:pos x="91" y="164"/>
                </a:cxn>
                <a:cxn ang="0">
                  <a:pos x="79" y="206"/>
                </a:cxn>
                <a:cxn ang="0">
                  <a:pos x="87" y="244"/>
                </a:cxn>
                <a:cxn ang="0">
                  <a:pos x="119" y="270"/>
                </a:cxn>
                <a:cxn ang="0">
                  <a:pos x="149" y="287"/>
                </a:cxn>
                <a:cxn ang="0">
                  <a:pos x="180" y="302"/>
                </a:cxn>
                <a:cxn ang="0">
                  <a:pos x="211" y="316"/>
                </a:cxn>
                <a:cxn ang="0">
                  <a:pos x="230" y="332"/>
                </a:cxn>
                <a:cxn ang="0">
                  <a:pos x="228" y="352"/>
                </a:cxn>
                <a:cxn ang="0">
                  <a:pos x="224" y="366"/>
                </a:cxn>
                <a:cxn ang="0">
                  <a:pos x="216" y="374"/>
                </a:cxn>
                <a:cxn ang="0">
                  <a:pos x="209" y="365"/>
                </a:cxn>
                <a:cxn ang="0">
                  <a:pos x="197" y="371"/>
                </a:cxn>
                <a:cxn ang="0">
                  <a:pos x="187" y="383"/>
                </a:cxn>
                <a:cxn ang="0">
                  <a:pos x="174" y="391"/>
                </a:cxn>
                <a:cxn ang="0">
                  <a:pos x="139" y="395"/>
                </a:cxn>
                <a:cxn ang="0">
                  <a:pos x="92" y="380"/>
                </a:cxn>
                <a:cxn ang="0">
                  <a:pos x="55" y="347"/>
                </a:cxn>
                <a:cxn ang="0">
                  <a:pos x="18" y="309"/>
                </a:cxn>
                <a:cxn ang="0">
                  <a:pos x="0" y="260"/>
                </a:cxn>
                <a:cxn ang="0">
                  <a:pos x="8" y="207"/>
                </a:cxn>
                <a:cxn ang="0">
                  <a:pos x="25" y="156"/>
                </a:cxn>
                <a:cxn ang="0">
                  <a:pos x="38" y="105"/>
                </a:cxn>
                <a:cxn ang="0">
                  <a:pos x="38" y="67"/>
                </a:cxn>
                <a:cxn ang="0">
                  <a:pos x="42" y="45"/>
                </a:cxn>
                <a:cxn ang="0">
                  <a:pos x="51" y="26"/>
                </a:cxn>
                <a:cxn ang="0">
                  <a:pos x="58" y="9"/>
                </a:cxn>
                <a:cxn ang="0">
                  <a:pos x="56" y="11"/>
                </a:cxn>
                <a:cxn ang="0">
                  <a:pos x="57" y="33"/>
                </a:cxn>
                <a:cxn ang="0">
                  <a:pos x="64" y="54"/>
                </a:cxn>
                <a:cxn ang="0">
                  <a:pos x="74" y="74"/>
                </a:cxn>
              </a:cxnLst>
              <a:rect l="0" t="0" r="r" b="b"/>
              <a:pathLst>
                <a:path w="230" h="395">
                  <a:moveTo>
                    <a:pt x="81" y="86"/>
                  </a:moveTo>
                  <a:lnTo>
                    <a:pt x="86" y="86"/>
                  </a:lnTo>
                  <a:lnTo>
                    <a:pt x="93" y="89"/>
                  </a:lnTo>
                  <a:lnTo>
                    <a:pt x="99" y="95"/>
                  </a:lnTo>
                  <a:lnTo>
                    <a:pt x="106" y="102"/>
                  </a:lnTo>
                  <a:lnTo>
                    <a:pt x="104" y="122"/>
                  </a:lnTo>
                  <a:lnTo>
                    <a:pt x="99" y="144"/>
                  </a:lnTo>
                  <a:lnTo>
                    <a:pt x="91" y="164"/>
                  </a:lnTo>
                  <a:lnTo>
                    <a:pt x="84" y="185"/>
                  </a:lnTo>
                  <a:lnTo>
                    <a:pt x="79" y="206"/>
                  </a:lnTo>
                  <a:lnTo>
                    <a:pt x="79" y="226"/>
                  </a:lnTo>
                  <a:lnTo>
                    <a:pt x="87" y="244"/>
                  </a:lnTo>
                  <a:lnTo>
                    <a:pt x="106" y="263"/>
                  </a:lnTo>
                  <a:lnTo>
                    <a:pt x="119" y="270"/>
                  </a:lnTo>
                  <a:lnTo>
                    <a:pt x="134" y="279"/>
                  </a:lnTo>
                  <a:lnTo>
                    <a:pt x="149" y="287"/>
                  </a:lnTo>
                  <a:lnTo>
                    <a:pt x="165" y="295"/>
                  </a:lnTo>
                  <a:lnTo>
                    <a:pt x="180" y="302"/>
                  </a:lnTo>
                  <a:lnTo>
                    <a:pt x="195" y="309"/>
                  </a:lnTo>
                  <a:lnTo>
                    <a:pt x="211" y="316"/>
                  </a:lnTo>
                  <a:lnTo>
                    <a:pt x="229" y="322"/>
                  </a:lnTo>
                  <a:lnTo>
                    <a:pt x="230" y="332"/>
                  </a:lnTo>
                  <a:lnTo>
                    <a:pt x="230" y="346"/>
                  </a:lnTo>
                  <a:lnTo>
                    <a:pt x="228" y="352"/>
                  </a:lnTo>
                  <a:lnTo>
                    <a:pt x="226" y="360"/>
                  </a:lnTo>
                  <a:lnTo>
                    <a:pt x="224" y="366"/>
                  </a:lnTo>
                  <a:lnTo>
                    <a:pt x="223" y="374"/>
                  </a:lnTo>
                  <a:lnTo>
                    <a:pt x="216" y="374"/>
                  </a:lnTo>
                  <a:lnTo>
                    <a:pt x="216" y="367"/>
                  </a:lnTo>
                  <a:lnTo>
                    <a:pt x="209" y="365"/>
                  </a:lnTo>
                  <a:lnTo>
                    <a:pt x="203" y="367"/>
                  </a:lnTo>
                  <a:lnTo>
                    <a:pt x="197" y="371"/>
                  </a:lnTo>
                  <a:lnTo>
                    <a:pt x="193" y="378"/>
                  </a:lnTo>
                  <a:lnTo>
                    <a:pt x="187" y="383"/>
                  </a:lnTo>
                  <a:lnTo>
                    <a:pt x="182" y="388"/>
                  </a:lnTo>
                  <a:lnTo>
                    <a:pt x="174" y="391"/>
                  </a:lnTo>
                  <a:lnTo>
                    <a:pt x="168" y="394"/>
                  </a:lnTo>
                  <a:lnTo>
                    <a:pt x="139" y="395"/>
                  </a:lnTo>
                  <a:lnTo>
                    <a:pt x="116" y="390"/>
                  </a:lnTo>
                  <a:lnTo>
                    <a:pt x="92" y="380"/>
                  </a:lnTo>
                  <a:lnTo>
                    <a:pt x="73" y="366"/>
                  </a:lnTo>
                  <a:lnTo>
                    <a:pt x="55" y="347"/>
                  </a:lnTo>
                  <a:lnTo>
                    <a:pt x="37" y="328"/>
                  </a:lnTo>
                  <a:lnTo>
                    <a:pt x="18" y="309"/>
                  </a:lnTo>
                  <a:lnTo>
                    <a:pt x="2" y="292"/>
                  </a:lnTo>
                  <a:lnTo>
                    <a:pt x="0" y="260"/>
                  </a:lnTo>
                  <a:lnTo>
                    <a:pt x="3" y="234"/>
                  </a:lnTo>
                  <a:lnTo>
                    <a:pt x="8" y="207"/>
                  </a:lnTo>
                  <a:lnTo>
                    <a:pt x="17" y="182"/>
                  </a:lnTo>
                  <a:lnTo>
                    <a:pt x="25" y="156"/>
                  </a:lnTo>
                  <a:lnTo>
                    <a:pt x="32" y="131"/>
                  </a:lnTo>
                  <a:lnTo>
                    <a:pt x="38" y="105"/>
                  </a:lnTo>
                  <a:lnTo>
                    <a:pt x="42" y="79"/>
                  </a:lnTo>
                  <a:lnTo>
                    <a:pt x="38" y="67"/>
                  </a:lnTo>
                  <a:lnTo>
                    <a:pt x="38" y="55"/>
                  </a:lnTo>
                  <a:lnTo>
                    <a:pt x="42" y="45"/>
                  </a:lnTo>
                  <a:lnTo>
                    <a:pt x="47" y="36"/>
                  </a:lnTo>
                  <a:lnTo>
                    <a:pt x="51" y="26"/>
                  </a:lnTo>
                  <a:lnTo>
                    <a:pt x="56" y="17"/>
                  </a:lnTo>
                  <a:lnTo>
                    <a:pt x="58" y="9"/>
                  </a:lnTo>
                  <a:lnTo>
                    <a:pt x="58" y="0"/>
                  </a:lnTo>
                  <a:lnTo>
                    <a:pt x="56" y="11"/>
                  </a:lnTo>
                  <a:lnTo>
                    <a:pt x="56" y="22"/>
                  </a:lnTo>
                  <a:lnTo>
                    <a:pt x="57" y="33"/>
                  </a:lnTo>
                  <a:lnTo>
                    <a:pt x="61" y="44"/>
                  </a:lnTo>
                  <a:lnTo>
                    <a:pt x="64" y="54"/>
                  </a:lnTo>
                  <a:lnTo>
                    <a:pt x="69" y="64"/>
                  </a:lnTo>
                  <a:lnTo>
                    <a:pt x="74" y="74"/>
                  </a:lnTo>
                  <a:lnTo>
                    <a:pt x="81" y="86"/>
                  </a:lnTo>
                  <a:close/>
                </a:path>
              </a:pathLst>
            </a:custGeom>
            <a:solidFill>
              <a:srgbClr val="30AD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96" name="Freeform 4"/>
            <p:cNvSpPr>
              <a:spLocks/>
            </p:cNvSpPr>
            <p:nvPr/>
          </p:nvSpPr>
          <p:spPr bwMode="auto">
            <a:xfrm>
              <a:off x="241" y="2062"/>
              <a:ext cx="280" cy="539"/>
            </a:xfrm>
            <a:custGeom>
              <a:avLst/>
              <a:gdLst/>
              <a:ahLst/>
              <a:cxnLst>
                <a:cxn ang="0">
                  <a:pos x="536" y="104"/>
                </a:cxn>
                <a:cxn ang="0">
                  <a:pos x="523" y="155"/>
                </a:cxn>
                <a:cxn ang="0">
                  <a:pos x="517" y="208"/>
                </a:cxn>
                <a:cxn ang="0">
                  <a:pos x="513" y="261"/>
                </a:cxn>
                <a:cxn ang="0">
                  <a:pos x="512" y="350"/>
                </a:cxn>
                <a:cxn ang="0">
                  <a:pos x="509" y="475"/>
                </a:cxn>
                <a:cxn ang="0">
                  <a:pos x="509" y="599"/>
                </a:cxn>
                <a:cxn ang="0">
                  <a:pos x="523" y="721"/>
                </a:cxn>
                <a:cxn ang="0">
                  <a:pos x="536" y="808"/>
                </a:cxn>
                <a:cxn ang="0">
                  <a:pos x="547" y="869"/>
                </a:cxn>
                <a:cxn ang="0">
                  <a:pos x="559" y="928"/>
                </a:cxn>
                <a:cxn ang="0">
                  <a:pos x="548" y="983"/>
                </a:cxn>
                <a:cxn ang="0">
                  <a:pos x="521" y="1014"/>
                </a:cxn>
                <a:cxn ang="0">
                  <a:pos x="513" y="1029"/>
                </a:cxn>
                <a:cxn ang="0">
                  <a:pos x="503" y="1031"/>
                </a:cxn>
                <a:cxn ang="0">
                  <a:pos x="492" y="1022"/>
                </a:cxn>
                <a:cxn ang="0">
                  <a:pos x="480" y="1035"/>
                </a:cxn>
                <a:cxn ang="0">
                  <a:pos x="455" y="1051"/>
                </a:cxn>
                <a:cxn ang="0">
                  <a:pos x="422" y="1057"/>
                </a:cxn>
                <a:cxn ang="0">
                  <a:pos x="389" y="1066"/>
                </a:cxn>
                <a:cxn ang="0">
                  <a:pos x="367" y="1075"/>
                </a:cxn>
                <a:cxn ang="0">
                  <a:pos x="359" y="1071"/>
                </a:cxn>
                <a:cxn ang="0">
                  <a:pos x="336" y="1071"/>
                </a:cxn>
                <a:cxn ang="0">
                  <a:pos x="295" y="1067"/>
                </a:cxn>
                <a:cxn ang="0">
                  <a:pos x="252" y="1062"/>
                </a:cxn>
                <a:cxn ang="0">
                  <a:pos x="214" y="1052"/>
                </a:cxn>
                <a:cxn ang="0">
                  <a:pos x="191" y="1040"/>
                </a:cxn>
                <a:cxn ang="0">
                  <a:pos x="173" y="1033"/>
                </a:cxn>
                <a:cxn ang="0">
                  <a:pos x="169" y="1028"/>
                </a:cxn>
                <a:cxn ang="0">
                  <a:pos x="151" y="1026"/>
                </a:cxn>
                <a:cxn ang="0">
                  <a:pos x="117" y="1011"/>
                </a:cxn>
                <a:cxn ang="0">
                  <a:pos x="87" y="992"/>
                </a:cxn>
                <a:cxn ang="0">
                  <a:pos x="57" y="976"/>
                </a:cxn>
                <a:cxn ang="0">
                  <a:pos x="37" y="959"/>
                </a:cxn>
                <a:cxn ang="0">
                  <a:pos x="21" y="940"/>
                </a:cxn>
                <a:cxn ang="0">
                  <a:pos x="4" y="921"/>
                </a:cxn>
                <a:cxn ang="0">
                  <a:pos x="0" y="898"/>
                </a:cxn>
                <a:cxn ang="0">
                  <a:pos x="2" y="868"/>
                </a:cxn>
                <a:cxn ang="0">
                  <a:pos x="5" y="835"/>
                </a:cxn>
                <a:cxn ang="0">
                  <a:pos x="19" y="805"/>
                </a:cxn>
                <a:cxn ang="0">
                  <a:pos x="32" y="775"/>
                </a:cxn>
                <a:cxn ang="0">
                  <a:pos x="65" y="705"/>
                </a:cxn>
                <a:cxn ang="0">
                  <a:pos x="117" y="592"/>
                </a:cxn>
                <a:cxn ang="0">
                  <a:pos x="162" y="479"/>
                </a:cxn>
                <a:cxn ang="0">
                  <a:pos x="193" y="358"/>
                </a:cxn>
                <a:cxn ang="0">
                  <a:pos x="224" y="302"/>
                </a:cxn>
                <a:cxn ang="0">
                  <a:pos x="268" y="307"/>
                </a:cxn>
                <a:cxn ang="0">
                  <a:pos x="311" y="303"/>
                </a:cxn>
                <a:cxn ang="0">
                  <a:pos x="352" y="290"/>
                </a:cxn>
                <a:cxn ang="0">
                  <a:pos x="374" y="275"/>
                </a:cxn>
                <a:cxn ang="0">
                  <a:pos x="401" y="259"/>
                </a:cxn>
                <a:cxn ang="0">
                  <a:pos x="407" y="203"/>
                </a:cxn>
                <a:cxn ang="0">
                  <a:pos x="395" y="145"/>
                </a:cxn>
                <a:cxn ang="0">
                  <a:pos x="400" y="93"/>
                </a:cxn>
                <a:cxn ang="0">
                  <a:pos x="426" y="0"/>
                </a:cxn>
                <a:cxn ang="0">
                  <a:pos x="452" y="29"/>
                </a:cxn>
                <a:cxn ang="0">
                  <a:pos x="480" y="53"/>
                </a:cxn>
                <a:cxn ang="0">
                  <a:pos x="509" y="70"/>
                </a:cxn>
                <a:cxn ang="0">
                  <a:pos x="546" y="82"/>
                </a:cxn>
              </a:cxnLst>
              <a:rect l="0" t="0" r="r" b="b"/>
              <a:pathLst>
                <a:path w="559" h="1076">
                  <a:moveTo>
                    <a:pt x="546" y="82"/>
                  </a:moveTo>
                  <a:lnTo>
                    <a:pt x="536" y="104"/>
                  </a:lnTo>
                  <a:lnTo>
                    <a:pt x="529" y="130"/>
                  </a:lnTo>
                  <a:lnTo>
                    <a:pt x="523" y="155"/>
                  </a:lnTo>
                  <a:lnTo>
                    <a:pt x="521" y="182"/>
                  </a:lnTo>
                  <a:lnTo>
                    <a:pt x="517" y="208"/>
                  </a:lnTo>
                  <a:lnTo>
                    <a:pt x="514" y="235"/>
                  </a:lnTo>
                  <a:lnTo>
                    <a:pt x="513" y="261"/>
                  </a:lnTo>
                  <a:lnTo>
                    <a:pt x="513" y="289"/>
                  </a:lnTo>
                  <a:lnTo>
                    <a:pt x="512" y="350"/>
                  </a:lnTo>
                  <a:lnTo>
                    <a:pt x="511" y="413"/>
                  </a:lnTo>
                  <a:lnTo>
                    <a:pt x="509" y="475"/>
                  </a:lnTo>
                  <a:lnTo>
                    <a:pt x="509" y="538"/>
                  </a:lnTo>
                  <a:lnTo>
                    <a:pt x="509" y="599"/>
                  </a:lnTo>
                  <a:lnTo>
                    <a:pt x="514" y="660"/>
                  </a:lnTo>
                  <a:lnTo>
                    <a:pt x="523" y="721"/>
                  </a:lnTo>
                  <a:lnTo>
                    <a:pt x="539" y="781"/>
                  </a:lnTo>
                  <a:lnTo>
                    <a:pt x="536" y="808"/>
                  </a:lnTo>
                  <a:lnTo>
                    <a:pt x="541" y="839"/>
                  </a:lnTo>
                  <a:lnTo>
                    <a:pt x="547" y="869"/>
                  </a:lnTo>
                  <a:lnTo>
                    <a:pt x="555" y="899"/>
                  </a:lnTo>
                  <a:lnTo>
                    <a:pt x="559" y="928"/>
                  </a:lnTo>
                  <a:lnTo>
                    <a:pt x="558" y="957"/>
                  </a:lnTo>
                  <a:lnTo>
                    <a:pt x="548" y="983"/>
                  </a:lnTo>
                  <a:lnTo>
                    <a:pt x="527" y="1008"/>
                  </a:lnTo>
                  <a:lnTo>
                    <a:pt x="521" y="1014"/>
                  </a:lnTo>
                  <a:lnTo>
                    <a:pt x="517" y="1022"/>
                  </a:lnTo>
                  <a:lnTo>
                    <a:pt x="513" y="1029"/>
                  </a:lnTo>
                  <a:lnTo>
                    <a:pt x="511" y="1037"/>
                  </a:lnTo>
                  <a:lnTo>
                    <a:pt x="503" y="1031"/>
                  </a:lnTo>
                  <a:lnTo>
                    <a:pt x="498" y="1026"/>
                  </a:lnTo>
                  <a:lnTo>
                    <a:pt x="492" y="1022"/>
                  </a:lnTo>
                  <a:lnTo>
                    <a:pt x="487" y="1021"/>
                  </a:lnTo>
                  <a:lnTo>
                    <a:pt x="480" y="1035"/>
                  </a:lnTo>
                  <a:lnTo>
                    <a:pt x="468" y="1045"/>
                  </a:lnTo>
                  <a:lnTo>
                    <a:pt x="455" y="1051"/>
                  </a:lnTo>
                  <a:lnTo>
                    <a:pt x="440" y="1056"/>
                  </a:lnTo>
                  <a:lnTo>
                    <a:pt x="422" y="1057"/>
                  </a:lnTo>
                  <a:lnTo>
                    <a:pt x="406" y="1061"/>
                  </a:lnTo>
                  <a:lnTo>
                    <a:pt x="389" y="1066"/>
                  </a:lnTo>
                  <a:lnTo>
                    <a:pt x="374" y="1076"/>
                  </a:lnTo>
                  <a:lnTo>
                    <a:pt x="367" y="1075"/>
                  </a:lnTo>
                  <a:lnTo>
                    <a:pt x="362" y="1074"/>
                  </a:lnTo>
                  <a:lnTo>
                    <a:pt x="359" y="1071"/>
                  </a:lnTo>
                  <a:lnTo>
                    <a:pt x="355" y="1076"/>
                  </a:lnTo>
                  <a:lnTo>
                    <a:pt x="336" y="1071"/>
                  </a:lnTo>
                  <a:lnTo>
                    <a:pt x="316" y="1069"/>
                  </a:lnTo>
                  <a:lnTo>
                    <a:pt x="295" y="1067"/>
                  </a:lnTo>
                  <a:lnTo>
                    <a:pt x="274" y="1066"/>
                  </a:lnTo>
                  <a:lnTo>
                    <a:pt x="252" y="1062"/>
                  </a:lnTo>
                  <a:lnTo>
                    <a:pt x="233" y="1059"/>
                  </a:lnTo>
                  <a:lnTo>
                    <a:pt x="214" y="1052"/>
                  </a:lnTo>
                  <a:lnTo>
                    <a:pt x="199" y="1043"/>
                  </a:lnTo>
                  <a:lnTo>
                    <a:pt x="191" y="1040"/>
                  </a:lnTo>
                  <a:lnTo>
                    <a:pt x="181" y="1038"/>
                  </a:lnTo>
                  <a:lnTo>
                    <a:pt x="173" y="1033"/>
                  </a:lnTo>
                  <a:lnTo>
                    <a:pt x="173" y="1024"/>
                  </a:lnTo>
                  <a:lnTo>
                    <a:pt x="169" y="1028"/>
                  </a:lnTo>
                  <a:lnTo>
                    <a:pt x="171" y="1033"/>
                  </a:lnTo>
                  <a:lnTo>
                    <a:pt x="151" y="1026"/>
                  </a:lnTo>
                  <a:lnTo>
                    <a:pt x="133" y="1019"/>
                  </a:lnTo>
                  <a:lnTo>
                    <a:pt x="117" y="1011"/>
                  </a:lnTo>
                  <a:lnTo>
                    <a:pt x="102" y="1002"/>
                  </a:lnTo>
                  <a:lnTo>
                    <a:pt x="87" y="992"/>
                  </a:lnTo>
                  <a:lnTo>
                    <a:pt x="72" y="984"/>
                  </a:lnTo>
                  <a:lnTo>
                    <a:pt x="57" y="976"/>
                  </a:lnTo>
                  <a:lnTo>
                    <a:pt x="44" y="971"/>
                  </a:lnTo>
                  <a:lnTo>
                    <a:pt x="37" y="959"/>
                  </a:lnTo>
                  <a:lnTo>
                    <a:pt x="30" y="949"/>
                  </a:lnTo>
                  <a:lnTo>
                    <a:pt x="21" y="940"/>
                  </a:lnTo>
                  <a:lnTo>
                    <a:pt x="12" y="931"/>
                  </a:lnTo>
                  <a:lnTo>
                    <a:pt x="4" y="921"/>
                  </a:lnTo>
                  <a:lnTo>
                    <a:pt x="0" y="911"/>
                  </a:lnTo>
                  <a:lnTo>
                    <a:pt x="0" y="898"/>
                  </a:lnTo>
                  <a:lnTo>
                    <a:pt x="9" y="887"/>
                  </a:lnTo>
                  <a:lnTo>
                    <a:pt x="2" y="868"/>
                  </a:lnTo>
                  <a:lnTo>
                    <a:pt x="2" y="851"/>
                  </a:lnTo>
                  <a:lnTo>
                    <a:pt x="5" y="835"/>
                  </a:lnTo>
                  <a:lnTo>
                    <a:pt x="11" y="820"/>
                  </a:lnTo>
                  <a:lnTo>
                    <a:pt x="19" y="805"/>
                  </a:lnTo>
                  <a:lnTo>
                    <a:pt x="26" y="789"/>
                  </a:lnTo>
                  <a:lnTo>
                    <a:pt x="32" y="775"/>
                  </a:lnTo>
                  <a:lnTo>
                    <a:pt x="37" y="762"/>
                  </a:lnTo>
                  <a:lnTo>
                    <a:pt x="65" y="705"/>
                  </a:lnTo>
                  <a:lnTo>
                    <a:pt x="92" y="649"/>
                  </a:lnTo>
                  <a:lnTo>
                    <a:pt x="117" y="592"/>
                  </a:lnTo>
                  <a:lnTo>
                    <a:pt x="142" y="537"/>
                  </a:lnTo>
                  <a:lnTo>
                    <a:pt x="162" y="479"/>
                  </a:lnTo>
                  <a:lnTo>
                    <a:pt x="179" y="419"/>
                  </a:lnTo>
                  <a:lnTo>
                    <a:pt x="193" y="358"/>
                  </a:lnTo>
                  <a:lnTo>
                    <a:pt x="203" y="295"/>
                  </a:lnTo>
                  <a:lnTo>
                    <a:pt x="224" y="302"/>
                  </a:lnTo>
                  <a:lnTo>
                    <a:pt x="247" y="305"/>
                  </a:lnTo>
                  <a:lnTo>
                    <a:pt x="268" y="307"/>
                  </a:lnTo>
                  <a:lnTo>
                    <a:pt x="290" y="307"/>
                  </a:lnTo>
                  <a:lnTo>
                    <a:pt x="311" y="303"/>
                  </a:lnTo>
                  <a:lnTo>
                    <a:pt x="333" y="298"/>
                  </a:lnTo>
                  <a:lnTo>
                    <a:pt x="352" y="290"/>
                  </a:lnTo>
                  <a:lnTo>
                    <a:pt x="374" y="283"/>
                  </a:lnTo>
                  <a:lnTo>
                    <a:pt x="374" y="275"/>
                  </a:lnTo>
                  <a:lnTo>
                    <a:pt x="381" y="283"/>
                  </a:lnTo>
                  <a:lnTo>
                    <a:pt x="401" y="259"/>
                  </a:lnTo>
                  <a:lnTo>
                    <a:pt x="409" y="232"/>
                  </a:lnTo>
                  <a:lnTo>
                    <a:pt x="407" y="203"/>
                  </a:lnTo>
                  <a:lnTo>
                    <a:pt x="402" y="175"/>
                  </a:lnTo>
                  <a:lnTo>
                    <a:pt x="395" y="145"/>
                  </a:lnTo>
                  <a:lnTo>
                    <a:pt x="394" y="118"/>
                  </a:lnTo>
                  <a:lnTo>
                    <a:pt x="400" y="93"/>
                  </a:lnTo>
                  <a:lnTo>
                    <a:pt x="420" y="72"/>
                  </a:lnTo>
                  <a:lnTo>
                    <a:pt x="426" y="0"/>
                  </a:lnTo>
                  <a:lnTo>
                    <a:pt x="438" y="13"/>
                  </a:lnTo>
                  <a:lnTo>
                    <a:pt x="452" y="29"/>
                  </a:lnTo>
                  <a:lnTo>
                    <a:pt x="465" y="40"/>
                  </a:lnTo>
                  <a:lnTo>
                    <a:pt x="480" y="53"/>
                  </a:lnTo>
                  <a:lnTo>
                    <a:pt x="493" y="62"/>
                  </a:lnTo>
                  <a:lnTo>
                    <a:pt x="509" y="70"/>
                  </a:lnTo>
                  <a:lnTo>
                    <a:pt x="526" y="77"/>
                  </a:lnTo>
                  <a:lnTo>
                    <a:pt x="546" y="82"/>
                  </a:lnTo>
                  <a:close/>
                </a:path>
              </a:pathLst>
            </a:custGeom>
            <a:solidFill>
              <a:srgbClr val="FAE99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95" name="Freeform 3"/>
            <p:cNvSpPr>
              <a:spLocks/>
            </p:cNvSpPr>
            <p:nvPr/>
          </p:nvSpPr>
          <p:spPr bwMode="auto">
            <a:xfrm>
              <a:off x="521" y="2100"/>
              <a:ext cx="88" cy="200"/>
            </a:xfrm>
            <a:custGeom>
              <a:avLst/>
              <a:gdLst/>
              <a:ahLst/>
              <a:cxnLst>
                <a:cxn ang="0">
                  <a:pos x="22" y="319"/>
                </a:cxn>
                <a:cxn ang="0">
                  <a:pos x="2" y="401"/>
                </a:cxn>
                <a:cxn ang="0">
                  <a:pos x="0" y="378"/>
                </a:cxn>
                <a:cxn ang="0">
                  <a:pos x="0" y="354"/>
                </a:cxn>
                <a:cxn ang="0">
                  <a:pos x="0" y="328"/>
                </a:cxn>
                <a:cxn ang="0">
                  <a:pos x="0" y="301"/>
                </a:cxn>
                <a:cxn ang="0">
                  <a:pos x="0" y="273"/>
                </a:cxn>
                <a:cxn ang="0">
                  <a:pos x="0" y="247"/>
                </a:cxn>
                <a:cxn ang="0">
                  <a:pos x="2" y="220"/>
                </a:cxn>
                <a:cxn ang="0">
                  <a:pos x="5" y="198"/>
                </a:cxn>
                <a:cxn ang="0">
                  <a:pos x="9" y="195"/>
                </a:cxn>
                <a:cxn ang="0">
                  <a:pos x="14" y="192"/>
                </a:cxn>
                <a:cxn ang="0">
                  <a:pos x="17" y="186"/>
                </a:cxn>
                <a:cxn ang="0">
                  <a:pos x="19" y="180"/>
                </a:cxn>
                <a:cxn ang="0">
                  <a:pos x="22" y="174"/>
                </a:cxn>
                <a:cxn ang="0">
                  <a:pos x="25" y="168"/>
                </a:cxn>
                <a:cxn ang="0">
                  <a:pos x="29" y="166"/>
                </a:cxn>
                <a:cxn ang="0">
                  <a:pos x="38" y="167"/>
                </a:cxn>
                <a:cxn ang="0">
                  <a:pos x="55" y="144"/>
                </a:cxn>
                <a:cxn ang="0">
                  <a:pos x="73" y="126"/>
                </a:cxn>
                <a:cxn ang="0">
                  <a:pos x="90" y="107"/>
                </a:cxn>
                <a:cxn ang="0">
                  <a:pos x="108" y="89"/>
                </a:cxn>
                <a:cxn ang="0">
                  <a:pos x="123" y="70"/>
                </a:cxn>
                <a:cxn ang="0">
                  <a:pos x="139" y="51"/>
                </a:cxn>
                <a:cxn ang="0">
                  <a:pos x="154" y="31"/>
                </a:cxn>
                <a:cxn ang="0">
                  <a:pos x="170" y="11"/>
                </a:cxn>
                <a:cxn ang="0">
                  <a:pos x="176" y="0"/>
                </a:cxn>
                <a:cxn ang="0">
                  <a:pos x="164" y="42"/>
                </a:cxn>
                <a:cxn ang="0">
                  <a:pos x="146" y="81"/>
                </a:cxn>
                <a:cxn ang="0">
                  <a:pos x="124" y="119"/>
                </a:cxn>
                <a:cxn ang="0">
                  <a:pos x="100" y="157"/>
                </a:cxn>
                <a:cxn ang="0">
                  <a:pos x="75" y="195"/>
                </a:cxn>
                <a:cxn ang="0">
                  <a:pos x="53" y="234"/>
                </a:cxn>
                <a:cxn ang="0">
                  <a:pos x="34" y="275"/>
                </a:cxn>
                <a:cxn ang="0">
                  <a:pos x="22" y="319"/>
                </a:cxn>
              </a:cxnLst>
              <a:rect l="0" t="0" r="r" b="b"/>
              <a:pathLst>
                <a:path w="176" h="401">
                  <a:moveTo>
                    <a:pt x="22" y="319"/>
                  </a:moveTo>
                  <a:lnTo>
                    <a:pt x="2" y="401"/>
                  </a:lnTo>
                  <a:lnTo>
                    <a:pt x="0" y="378"/>
                  </a:lnTo>
                  <a:lnTo>
                    <a:pt x="0" y="354"/>
                  </a:lnTo>
                  <a:lnTo>
                    <a:pt x="0" y="328"/>
                  </a:lnTo>
                  <a:lnTo>
                    <a:pt x="0" y="301"/>
                  </a:lnTo>
                  <a:lnTo>
                    <a:pt x="0" y="273"/>
                  </a:lnTo>
                  <a:lnTo>
                    <a:pt x="0" y="247"/>
                  </a:lnTo>
                  <a:lnTo>
                    <a:pt x="2" y="220"/>
                  </a:lnTo>
                  <a:lnTo>
                    <a:pt x="5" y="198"/>
                  </a:lnTo>
                  <a:lnTo>
                    <a:pt x="9" y="195"/>
                  </a:lnTo>
                  <a:lnTo>
                    <a:pt x="14" y="192"/>
                  </a:lnTo>
                  <a:lnTo>
                    <a:pt x="17" y="186"/>
                  </a:lnTo>
                  <a:lnTo>
                    <a:pt x="19" y="180"/>
                  </a:lnTo>
                  <a:lnTo>
                    <a:pt x="22" y="174"/>
                  </a:lnTo>
                  <a:lnTo>
                    <a:pt x="25" y="168"/>
                  </a:lnTo>
                  <a:lnTo>
                    <a:pt x="29" y="166"/>
                  </a:lnTo>
                  <a:lnTo>
                    <a:pt x="38" y="167"/>
                  </a:lnTo>
                  <a:lnTo>
                    <a:pt x="55" y="144"/>
                  </a:lnTo>
                  <a:lnTo>
                    <a:pt x="73" y="126"/>
                  </a:lnTo>
                  <a:lnTo>
                    <a:pt x="90" y="107"/>
                  </a:lnTo>
                  <a:lnTo>
                    <a:pt x="108" y="89"/>
                  </a:lnTo>
                  <a:lnTo>
                    <a:pt x="123" y="70"/>
                  </a:lnTo>
                  <a:lnTo>
                    <a:pt x="139" y="51"/>
                  </a:lnTo>
                  <a:lnTo>
                    <a:pt x="154" y="31"/>
                  </a:lnTo>
                  <a:lnTo>
                    <a:pt x="170" y="11"/>
                  </a:lnTo>
                  <a:lnTo>
                    <a:pt x="176" y="0"/>
                  </a:lnTo>
                  <a:lnTo>
                    <a:pt x="164" y="42"/>
                  </a:lnTo>
                  <a:lnTo>
                    <a:pt x="146" y="81"/>
                  </a:lnTo>
                  <a:lnTo>
                    <a:pt x="124" y="119"/>
                  </a:lnTo>
                  <a:lnTo>
                    <a:pt x="100" y="157"/>
                  </a:lnTo>
                  <a:lnTo>
                    <a:pt x="75" y="195"/>
                  </a:lnTo>
                  <a:lnTo>
                    <a:pt x="53" y="234"/>
                  </a:lnTo>
                  <a:lnTo>
                    <a:pt x="34" y="275"/>
                  </a:lnTo>
                  <a:lnTo>
                    <a:pt x="22" y="319"/>
                  </a:lnTo>
                  <a:close/>
                </a:path>
              </a:pathLst>
            </a:custGeom>
            <a:solidFill>
              <a:srgbClr val="30ADD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94" name="Freeform 2"/>
            <p:cNvSpPr>
              <a:spLocks/>
            </p:cNvSpPr>
            <p:nvPr/>
          </p:nvSpPr>
          <p:spPr bwMode="auto">
            <a:xfrm>
              <a:off x="294" y="2601"/>
              <a:ext cx="176" cy="49"/>
            </a:xfrm>
            <a:custGeom>
              <a:avLst/>
              <a:gdLst/>
              <a:ahLst/>
              <a:cxnLst>
                <a:cxn ang="0">
                  <a:pos x="48" y="17"/>
                </a:cxn>
                <a:cxn ang="0">
                  <a:pos x="47" y="23"/>
                </a:cxn>
                <a:cxn ang="0">
                  <a:pos x="51" y="31"/>
                </a:cxn>
                <a:cxn ang="0">
                  <a:pos x="53" y="24"/>
                </a:cxn>
                <a:cxn ang="0">
                  <a:pos x="55" y="20"/>
                </a:cxn>
                <a:cxn ang="0">
                  <a:pos x="68" y="29"/>
                </a:cxn>
                <a:cxn ang="0">
                  <a:pos x="86" y="36"/>
                </a:cxn>
                <a:cxn ang="0">
                  <a:pos x="104" y="38"/>
                </a:cxn>
                <a:cxn ang="0">
                  <a:pos x="124" y="41"/>
                </a:cxn>
                <a:cxn ang="0">
                  <a:pos x="142" y="42"/>
                </a:cxn>
                <a:cxn ang="0">
                  <a:pos x="161" y="43"/>
                </a:cxn>
                <a:cxn ang="0">
                  <a:pos x="178" y="47"/>
                </a:cxn>
                <a:cxn ang="0">
                  <a:pos x="194" y="53"/>
                </a:cxn>
                <a:cxn ang="0">
                  <a:pos x="213" y="55"/>
                </a:cxn>
                <a:cxn ang="0">
                  <a:pos x="232" y="55"/>
                </a:cxn>
                <a:cxn ang="0">
                  <a:pos x="251" y="51"/>
                </a:cxn>
                <a:cxn ang="0">
                  <a:pos x="273" y="46"/>
                </a:cxn>
                <a:cxn ang="0">
                  <a:pos x="291" y="38"/>
                </a:cxn>
                <a:cxn ang="0">
                  <a:pos x="312" y="32"/>
                </a:cxn>
                <a:cxn ang="0">
                  <a:pos x="331" y="25"/>
                </a:cxn>
                <a:cxn ang="0">
                  <a:pos x="352" y="20"/>
                </a:cxn>
                <a:cxn ang="0">
                  <a:pos x="346" y="29"/>
                </a:cxn>
                <a:cxn ang="0">
                  <a:pos x="340" y="39"/>
                </a:cxn>
                <a:cxn ang="0">
                  <a:pos x="332" y="50"/>
                </a:cxn>
                <a:cxn ang="0">
                  <a:pos x="325" y="60"/>
                </a:cxn>
                <a:cxn ang="0">
                  <a:pos x="316" y="66"/>
                </a:cxn>
                <a:cxn ang="0">
                  <a:pos x="309" y="74"/>
                </a:cxn>
                <a:cxn ang="0">
                  <a:pos x="301" y="77"/>
                </a:cxn>
                <a:cxn ang="0">
                  <a:pos x="294" y="80"/>
                </a:cxn>
                <a:cxn ang="0">
                  <a:pos x="294" y="89"/>
                </a:cxn>
                <a:cxn ang="0">
                  <a:pos x="265" y="92"/>
                </a:cxn>
                <a:cxn ang="0">
                  <a:pos x="239" y="96"/>
                </a:cxn>
                <a:cxn ang="0">
                  <a:pos x="210" y="99"/>
                </a:cxn>
                <a:cxn ang="0">
                  <a:pos x="184" y="99"/>
                </a:cxn>
                <a:cxn ang="0">
                  <a:pos x="158" y="95"/>
                </a:cxn>
                <a:cxn ang="0">
                  <a:pos x="134" y="87"/>
                </a:cxn>
                <a:cxn ang="0">
                  <a:pos x="112" y="75"/>
                </a:cxn>
                <a:cxn ang="0">
                  <a:pos x="93" y="60"/>
                </a:cxn>
                <a:cxn ang="0">
                  <a:pos x="81" y="52"/>
                </a:cxn>
                <a:cxn ang="0">
                  <a:pos x="68" y="46"/>
                </a:cxn>
                <a:cxn ang="0">
                  <a:pos x="55" y="41"/>
                </a:cxn>
                <a:cxn ang="0">
                  <a:pos x="42" y="36"/>
                </a:cxn>
                <a:cxn ang="0">
                  <a:pos x="29" y="28"/>
                </a:cxn>
                <a:cxn ang="0">
                  <a:pos x="17" y="22"/>
                </a:cxn>
                <a:cxn ang="0">
                  <a:pos x="6" y="12"/>
                </a:cxn>
                <a:cxn ang="0">
                  <a:pos x="0" y="0"/>
                </a:cxn>
                <a:cxn ang="0">
                  <a:pos x="48" y="17"/>
                </a:cxn>
              </a:cxnLst>
              <a:rect l="0" t="0" r="r" b="b"/>
              <a:pathLst>
                <a:path w="352" h="99">
                  <a:moveTo>
                    <a:pt x="48" y="17"/>
                  </a:moveTo>
                  <a:lnTo>
                    <a:pt x="47" y="23"/>
                  </a:lnTo>
                  <a:lnTo>
                    <a:pt x="51" y="31"/>
                  </a:lnTo>
                  <a:lnTo>
                    <a:pt x="53" y="24"/>
                  </a:lnTo>
                  <a:lnTo>
                    <a:pt x="55" y="20"/>
                  </a:lnTo>
                  <a:lnTo>
                    <a:pt x="68" y="29"/>
                  </a:lnTo>
                  <a:lnTo>
                    <a:pt x="86" y="36"/>
                  </a:lnTo>
                  <a:lnTo>
                    <a:pt x="104" y="38"/>
                  </a:lnTo>
                  <a:lnTo>
                    <a:pt x="124" y="41"/>
                  </a:lnTo>
                  <a:lnTo>
                    <a:pt x="142" y="42"/>
                  </a:lnTo>
                  <a:lnTo>
                    <a:pt x="161" y="43"/>
                  </a:lnTo>
                  <a:lnTo>
                    <a:pt x="178" y="47"/>
                  </a:lnTo>
                  <a:lnTo>
                    <a:pt x="194" y="53"/>
                  </a:lnTo>
                  <a:lnTo>
                    <a:pt x="213" y="55"/>
                  </a:lnTo>
                  <a:lnTo>
                    <a:pt x="232" y="55"/>
                  </a:lnTo>
                  <a:lnTo>
                    <a:pt x="251" y="51"/>
                  </a:lnTo>
                  <a:lnTo>
                    <a:pt x="273" y="46"/>
                  </a:lnTo>
                  <a:lnTo>
                    <a:pt x="291" y="38"/>
                  </a:lnTo>
                  <a:lnTo>
                    <a:pt x="312" y="32"/>
                  </a:lnTo>
                  <a:lnTo>
                    <a:pt x="331" y="25"/>
                  </a:lnTo>
                  <a:lnTo>
                    <a:pt x="352" y="20"/>
                  </a:lnTo>
                  <a:lnTo>
                    <a:pt x="346" y="29"/>
                  </a:lnTo>
                  <a:lnTo>
                    <a:pt x="340" y="39"/>
                  </a:lnTo>
                  <a:lnTo>
                    <a:pt x="332" y="50"/>
                  </a:lnTo>
                  <a:lnTo>
                    <a:pt x="325" y="60"/>
                  </a:lnTo>
                  <a:lnTo>
                    <a:pt x="316" y="66"/>
                  </a:lnTo>
                  <a:lnTo>
                    <a:pt x="309" y="74"/>
                  </a:lnTo>
                  <a:lnTo>
                    <a:pt x="301" y="77"/>
                  </a:lnTo>
                  <a:lnTo>
                    <a:pt x="294" y="80"/>
                  </a:lnTo>
                  <a:lnTo>
                    <a:pt x="294" y="89"/>
                  </a:lnTo>
                  <a:lnTo>
                    <a:pt x="265" y="92"/>
                  </a:lnTo>
                  <a:lnTo>
                    <a:pt x="239" y="96"/>
                  </a:lnTo>
                  <a:lnTo>
                    <a:pt x="210" y="99"/>
                  </a:lnTo>
                  <a:lnTo>
                    <a:pt x="184" y="99"/>
                  </a:lnTo>
                  <a:lnTo>
                    <a:pt x="158" y="95"/>
                  </a:lnTo>
                  <a:lnTo>
                    <a:pt x="134" y="87"/>
                  </a:lnTo>
                  <a:lnTo>
                    <a:pt x="112" y="75"/>
                  </a:lnTo>
                  <a:lnTo>
                    <a:pt x="93" y="60"/>
                  </a:lnTo>
                  <a:lnTo>
                    <a:pt x="81" y="52"/>
                  </a:lnTo>
                  <a:lnTo>
                    <a:pt x="68" y="46"/>
                  </a:lnTo>
                  <a:lnTo>
                    <a:pt x="55" y="41"/>
                  </a:lnTo>
                  <a:lnTo>
                    <a:pt x="42" y="36"/>
                  </a:lnTo>
                  <a:lnTo>
                    <a:pt x="29" y="28"/>
                  </a:lnTo>
                  <a:lnTo>
                    <a:pt x="17" y="22"/>
                  </a:lnTo>
                  <a:lnTo>
                    <a:pt x="6" y="12"/>
                  </a:lnTo>
                  <a:lnTo>
                    <a:pt x="0" y="0"/>
                  </a:lnTo>
                  <a:lnTo>
                    <a:pt x="48" y="17"/>
                  </a:lnTo>
                  <a:close/>
                </a:path>
              </a:pathLst>
            </a:custGeom>
            <a:solidFill>
              <a:srgbClr val="F9E99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noProof="1" smtClean="0">
                <a:effectLst/>
                <a:latin typeface="Kristen ITC" pitchFamily="66" charset="0"/>
              </a:rPr>
              <a:t>Standar Kepala Sekolah/Madrasah</a:t>
            </a:r>
            <a:br>
              <a:rPr lang="en-US" sz="3200" noProof="1" smtClean="0">
                <a:effectLst/>
                <a:latin typeface="Kristen ITC" pitchFamily="66" charset="0"/>
              </a:rPr>
            </a:br>
            <a:r>
              <a:rPr lang="en-US" sz="3200" noProof="1" smtClean="0">
                <a:effectLst/>
                <a:latin typeface="Kristen ITC" pitchFamily="66" charset="0"/>
              </a:rPr>
              <a:t>permen Diknas No. 13 Thn 2007</a:t>
            </a:r>
            <a:endParaRPr lang="en-US" sz="3200" noProof="1">
              <a:effectLst/>
              <a:latin typeface="Kristen ITC" pitchFamily="66" charset="0"/>
            </a:endParaRPr>
          </a:p>
        </p:txBody>
      </p:sp>
      <p:sp>
        <p:nvSpPr>
          <p:cNvPr id="4" name="Content Placeholder 3"/>
          <p:cNvSpPr>
            <a:spLocks noGrp="1"/>
          </p:cNvSpPr>
          <p:nvPr>
            <p:ph sz="half" idx="1"/>
          </p:nvPr>
        </p:nvSpPr>
        <p:spPr>
          <a:xfrm>
            <a:off x="1571604" y="1600201"/>
            <a:ext cx="2924196" cy="2686056"/>
          </a:xfrm>
        </p:spPr>
        <p:txBody>
          <a:bodyPr/>
          <a:lstStyle/>
          <a:p>
            <a:pPr>
              <a:buNone/>
            </a:pPr>
            <a:r>
              <a:rPr lang="en-US" noProof="1" smtClean="0">
                <a:effectLst/>
                <a:latin typeface="Kristen ITC" pitchFamily="66" charset="0"/>
              </a:rPr>
              <a:t>Kualifikasi;</a:t>
            </a:r>
          </a:p>
          <a:p>
            <a:r>
              <a:rPr lang="en-US" noProof="1" smtClean="0">
                <a:effectLst/>
                <a:latin typeface="Kristen ITC" pitchFamily="66" charset="0"/>
              </a:rPr>
              <a:t>Pendidikan;</a:t>
            </a:r>
          </a:p>
          <a:p>
            <a:r>
              <a:rPr lang="en-US" noProof="1" smtClean="0">
                <a:effectLst/>
                <a:latin typeface="Kristen ITC" pitchFamily="66" charset="0"/>
              </a:rPr>
              <a:t>Pengalaman;</a:t>
            </a:r>
          </a:p>
          <a:p>
            <a:r>
              <a:rPr lang="en-US" noProof="1" smtClean="0">
                <a:effectLst/>
                <a:latin typeface="Kristen ITC" pitchFamily="66" charset="0"/>
              </a:rPr>
              <a:t>Status;</a:t>
            </a:r>
          </a:p>
          <a:p>
            <a:r>
              <a:rPr lang="en-US" noProof="1" smtClean="0">
                <a:effectLst/>
                <a:latin typeface="Kristen ITC" pitchFamily="66" charset="0"/>
              </a:rPr>
              <a:t>Umur; </a:t>
            </a:r>
          </a:p>
          <a:p>
            <a:endParaRPr lang="en-US" noProof="1">
              <a:effectLst/>
              <a:latin typeface="Kristen ITC" pitchFamily="66" charset="0"/>
            </a:endParaRPr>
          </a:p>
        </p:txBody>
      </p:sp>
      <p:sp>
        <p:nvSpPr>
          <p:cNvPr id="5" name="Content Placeholder 4"/>
          <p:cNvSpPr>
            <a:spLocks noGrp="1"/>
          </p:cNvSpPr>
          <p:nvPr>
            <p:ph sz="half" idx="2"/>
          </p:nvPr>
        </p:nvSpPr>
        <p:spPr>
          <a:xfrm>
            <a:off x="5429256" y="1600201"/>
            <a:ext cx="3257544" cy="3114684"/>
          </a:xfrm>
        </p:spPr>
        <p:txBody>
          <a:bodyPr/>
          <a:lstStyle/>
          <a:p>
            <a:pPr>
              <a:buNone/>
            </a:pPr>
            <a:r>
              <a:rPr lang="en-US" noProof="1" smtClean="0">
                <a:latin typeface="Kristen ITC" pitchFamily="66" charset="0"/>
              </a:rPr>
              <a:t>Kompetensi;</a:t>
            </a:r>
          </a:p>
          <a:p>
            <a:r>
              <a:rPr lang="en-US" noProof="1" smtClean="0">
                <a:latin typeface="Kristen ITC" pitchFamily="66" charset="0"/>
              </a:rPr>
              <a:t>Kepribadian</a:t>
            </a:r>
          </a:p>
          <a:p>
            <a:r>
              <a:rPr lang="en-US" noProof="1" smtClean="0">
                <a:latin typeface="Kristen ITC" pitchFamily="66" charset="0"/>
              </a:rPr>
              <a:t>Manajerial</a:t>
            </a:r>
          </a:p>
          <a:p>
            <a:r>
              <a:rPr lang="en-US" noProof="1" smtClean="0">
                <a:latin typeface="Kristen ITC" pitchFamily="66" charset="0"/>
              </a:rPr>
              <a:t>Kewirausahaan</a:t>
            </a:r>
          </a:p>
          <a:p>
            <a:r>
              <a:rPr lang="en-US" noProof="1" smtClean="0">
                <a:latin typeface="Kristen ITC" pitchFamily="66" charset="0"/>
              </a:rPr>
              <a:t>Supervisi</a:t>
            </a:r>
          </a:p>
          <a:p>
            <a:r>
              <a:rPr lang="en-US" noProof="1" smtClean="0">
                <a:latin typeface="Kristen ITC" pitchFamily="66" charset="0"/>
              </a:rPr>
              <a:t>Sosial </a:t>
            </a:r>
            <a:endParaRPr lang="en-US" noProof="1">
              <a:latin typeface="Kristen ITC" pitchFamily="66" charset="0"/>
            </a:endParaRPr>
          </a:p>
        </p:txBody>
      </p:sp>
      <p:pic>
        <p:nvPicPr>
          <p:cNvPr id="261122" name="Picture 2" descr="peta-indo-2006"/>
          <p:cNvPicPr>
            <a:picLocks noChangeAspect="1" noChangeArrowheads="1"/>
          </p:cNvPicPr>
          <p:nvPr/>
        </p:nvPicPr>
        <p:blipFill>
          <a:blip r:embed="rId2" cstate="print"/>
          <a:srcRect/>
          <a:stretch>
            <a:fillRect/>
          </a:stretch>
        </p:blipFill>
        <p:spPr bwMode="auto">
          <a:xfrm>
            <a:off x="785786" y="4429132"/>
            <a:ext cx="4572032"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endParaRPr lang="en-US" dirty="0">
              <a:effectLst>
                <a:outerShdw blurRad="38100" dist="38100" dir="2700000" algn="tl">
                  <a:srgbClr val="000000"/>
                </a:outerShdw>
              </a:effectLst>
            </a:endParaRPr>
          </a:p>
        </p:txBody>
      </p:sp>
      <p:sp>
        <p:nvSpPr>
          <p:cNvPr id="89092" name="WordArt 4"/>
          <p:cNvSpPr>
            <a:spLocks noChangeArrowheads="1" noChangeShapeType="1" noTextEdit="1"/>
          </p:cNvSpPr>
          <p:nvPr/>
        </p:nvSpPr>
        <p:spPr bwMode="auto">
          <a:xfrm>
            <a:off x="2916238" y="1916113"/>
            <a:ext cx="5759450" cy="17970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Sampai disini dulu ya !!</a:t>
            </a:r>
          </a:p>
        </p:txBody>
      </p:sp>
      <p:pic>
        <p:nvPicPr>
          <p:cNvPr id="89093" name="Picture 5" descr="maapdech"/>
          <p:cNvPicPr>
            <a:picLocks noChangeAspect="1" noChangeArrowheads="1" noCrop="1"/>
          </p:cNvPicPr>
          <p:nvPr/>
        </p:nvPicPr>
        <p:blipFill>
          <a:blip r:embed="rId4"/>
          <a:srcRect/>
          <a:stretch>
            <a:fillRect/>
          </a:stretch>
        </p:blipFill>
        <p:spPr bwMode="auto">
          <a:xfrm>
            <a:off x="4859338" y="4221163"/>
            <a:ext cx="2417762" cy="2636837"/>
          </a:xfrm>
          <a:prstGeom prst="rect">
            <a:avLst/>
          </a:prstGeom>
          <a:noFill/>
        </p:spPr>
      </p:pic>
    </p:spTree>
  </p:cSld>
  <p:clrMapOvr>
    <a:overrideClrMapping bg1="dk2" tx1="lt1" bg2="dk1" tx2="lt2" accent1="accent1" accent2="accent2" accent3="accent3" accent4="accent4" accent5="accent5" accent6="accent6" hlink="hlink" folHlink="folHlink"/>
  </p:clrMapOvr>
  <p:transition spd="slow">
    <p:pull dir="ld"/>
    <p:sndAc>
      <p:stSnd>
        <p:snd r:embed="rId3" name="applause.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27241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pSp>
        <p:nvGrpSpPr>
          <p:cNvPr id="272385" name="Group 1"/>
          <p:cNvGrpSpPr>
            <a:grpSpLocks noChangeAspect="1"/>
          </p:cNvGrpSpPr>
          <p:nvPr/>
        </p:nvGrpSpPr>
        <p:grpSpPr bwMode="auto">
          <a:xfrm>
            <a:off x="1357290" y="2143116"/>
            <a:ext cx="6572296" cy="3357586"/>
            <a:chOff x="2358" y="4249"/>
            <a:chExt cx="5187" cy="3399"/>
          </a:xfrm>
        </p:grpSpPr>
        <p:sp>
          <p:nvSpPr>
            <p:cNvPr id="272417" name="AutoShape 33"/>
            <p:cNvSpPr>
              <a:spLocks noChangeAspect="1" noChangeArrowheads="1" noTextEdit="1"/>
            </p:cNvSpPr>
            <p:nvPr/>
          </p:nvSpPr>
          <p:spPr bwMode="auto">
            <a:xfrm>
              <a:off x="2358" y="4249"/>
              <a:ext cx="5187" cy="3399"/>
            </a:xfrm>
            <a:prstGeom prst="rect">
              <a:avLst/>
            </a:prstGeom>
            <a:solidFill>
              <a:srgbClr val="FFFFFF"/>
            </a:solidFill>
          </p:spPr>
          <p:txBody>
            <a:bodyPr vert="horz" wrap="square" lIns="91440" tIns="45720" rIns="91440" bIns="45720" numCol="1" anchor="t" anchorCtr="0" compatLnSpc="1">
              <a:prstTxWarp prst="textNoShape">
                <a:avLst/>
              </a:prstTxWarp>
            </a:bodyPr>
            <a:lstStyle/>
            <a:p>
              <a:endParaRPr lang="id-ID"/>
            </a:p>
          </p:txBody>
        </p:sp>
        <p:sp>
          <p:nvSpPr>
            <p:cNvPr id="272416" name="Text Box 32"/>
            <p:cNvSpPr txBox="1">
              <a:spLocks noChangeArrowheads="1"/>
            </p:cNvSpPr>
            <p:nvPr/>
          </p:nvSpPr>
          <p:spPr bwMode="auto">
            <a:xfrm>
              <a:off x="2358" y="5737"/>
              <a:ext cx="766" cy="37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Guru </a:t>
              </a:r>
              <a:endParaRPr kumimoji="0" lang="id-ID"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2415" name="Text Box 31"/>
            <p:cNvSpPr txBox="1">
              <a:spLocks noChangeArrowheads="1"/>
            </p:cNvSpPr>
            <p:nvPr/>
          </p:nvSpPr>
          <p:spPr bwMode="auto">
            <a:xfrm>
              <a:off x="3593" y="6858"/>
              <a:ext cx="1968" cy="35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Dedikasi dan Layanan </a:t>
              </a:r>
              <a:endParaRPr kumimoji="0" lang="id-ID"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2414" name="Text Box 30"/>
            <p:cNvSpPr txBox="1">
              <a:spLocks noChangeArrowheads="1"/>
            </p:cNvSpPr>
            <p:nvPr/>
          </p:nvSpPr>
          <p:spPr bwMode="auto">
            <a:xfrm>
              <a:off x="3554" y="5664"/>
              <a:ext cx="2204" cy="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Meyakini Nilai-nilai Bersama</a:t>
              </a:r>
              <a:endParaRPr kumimoji="0" lang="id-ID"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272413" name="Text Box 29"/>
            <p:cNvSpPr txBox="1">
              <a:spLocks noChangeArrowheads="1"/>
            </p:cNvSpPr>
            <p:nvPr/>
          </p:nvSpPr>
          <p:spPr bwMode="auto">
            <a:xfrm>
              <a:off x="6070" y="5716"/>
              <a:ext cx="1475" cy="35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Kepala Sekolah</a:t>
              </a:r>
              <a:endParaRPr kumimoji="0" lang="id-ID"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2412" name="Text Box 28"/>
            <p:cNvSpPr txBox="1">
              <a:spLocks noChangeArrowheads="1"/>
            </p:cNvSpPr>
            <p:nvPr/>
          </p:nvSpPr>
          <p:spPr bwMode="auto">
            <a:xfrm>
              <a:off x="3496" y="6283"/>
              <a:ext cx="1736"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Pemberdayaan Guru</a:t>
              </a:r>
              <a:endParaRPr kumimoji="0" lang="id-ID"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272411" name="Text Box 27"/>
            <p:cNvSpPr txBox="1">
              <a:spLocks noChangeArrowheads="1"/>
            </p:cNvSpPr>
            <p:nvPr/>
          </p:nvSpPr>
          <p:spPr bwMode="auto">
            <a:xfrm>
              <a:off x="3690" y="5880"/>
              <a:ext cx="180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Komunikasi Efektif</a:t>
              </a:r>
              <a:endParaRPr kumimoji="0" lang="id-ID"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272410" name="Oval 26"/>
            <p:cNvSpPr>
              <a:spLocks noChangeArrowheads="1"/>
            </p:cNvSpPr>
            <p:nvPr/>
          </p:nvSpPr>
          <p:spPr bwMode="auto">
            <a:xfrm>
              <a:off x="3710" y="4640"/>
              <a:ext cx="1116" cy="639"/>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409" name="Text Box 25"/>
            <p:cNvSpPr txBox="1">
              <a:spLocks noChangeArrowheads="1"/>
            </p:cNvSpPr>
            <p:nvPr/>
          </p:nvSpPr>
          <p:spPr bwMode="auto">
            <a:xfrm>
              <a:off x="3684" y="4686"/>
              <a:ext cx="1172" cy="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Kompetensi Profesional</a:t>
              </a:r>
              <a:endParaRPr kumimoji="0" lang="id-ID"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2408" name="AutoShape 24"/>
            <p:cNvSpPr>
              <a:spLocks/>
            </p:cNvSpPr>
            <p:nvPr/>
          </p:nvSpPr>
          <p:spPr bwMode="auto">
            <a:xfrm>
              <a:off x="3194" y="5716"/>
              <a:ext cx="360" cy="385"/>
            </a:xfrm>
            <a:prstGeom prst="leftBrace">
              <a:avLst>
                <a:gd name="adj1" fmla="val 8912"/>
                <a:gd name="adj2" fmla="val 50000"/>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407" name="AutoShape 23"/>
            <p:cNvSpPr>
              <a:spLocks/>
            </p:cNvSpPr>
            <p:nvPr/>
          </p:nvSpPr>
          <p:spPr bwMode="auto">
            <a:xfrm>
              <a:off x="5625" y="5664"/>
              <a:ext cx="360" cy="486"/>
            </a:xfrm>
            <a:prstGeom prst="rightBrace">
              <a:avLst>
                <a:gd name="adj1" fmla="val 11250"/>
                <a:gd name="adj2" fmla="val 50000"/>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406" name="Text Box 22"/>
            <p:cNvSpPr txBox="1">
              <a:spLocks noChangeArrowheads="1"/>
            </p:cNvSpPr>
            <p:nvPr/>
          </p:nvSpPr>
          <p:spPr bwMode="auto">
            <a:xfrm>
              <a:off x="3647" y="7289"/>
              <a:ext cx="2520" cy="3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Kondisi Lingkungan Sekolah</a:t>
              </a:r>
              <a:endParaRPr kumimoji="0" lang="id-ID"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2405" name="Text Box 21"/>
            <p:cNvSpPr txBox="1">
              <a:spLocks noChangeArrowheads="1"/>
            </p:cNvSpPr>
            <p:nvPr/>
          </p:nvSpPr>
          <p:spPr bwMode="auto">
            <a:xfrm>
              <a:off x="3105" y="4249"/>
              <a:ext cx="252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Kondisi Lingkungan Sekolah</a:t>
              </a:r>
              <a:endParaRPr kumimoji="0" lang="id-ID"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2404" name="Line 20"/>
            <p:cNvSpPr>
              <a:spLocks noChangeShapeType="1"/>
            </p:cNvSpPr>
            <p:nvPr/>
          </p:nvSpPr>
          <p:spPr bwMode="auto">
            <a:xfrm flipV="1">
              <a:off x="2429" y="6150"/>
              <a:ext cx="1" cy="1289"/>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403" name="Line 19"/>
            <p:cNvSpPr>
              <a:spLocks noChangeShapeType="1"/>
            </p:cNvSpPr>
            <p:nvPr/>
          </p:nvSpPr>
          <p:spPr bwMode="auto">
            <a:xfrm>
              <a:off x="6005" y="7460"/>
              <a:ext cx="861" cy="1"/>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402" name="Line 18"/>
            <p:cNvSpPr>
              <a:spLocks noChangeShapeType="1"/>
            </p:cNvSpPr>
            <p:nvPr/>
          </p:nvSpPr>
          <p:spPr bwMode="auto">
            <a:xfrm flipV="1">
              <a:off x="2427" y="7459"/>
              <a:ext cx="1415" cy="1"/>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401" name="Line 17"/>
            <p:cNvSpPr>
              <a:spLocks noChangeShapeType="1"/>
            </p:cNvSpPr>
            <p:nvPr/>
          </p:nvSpPr>
          <p:spPr bwMode="auto">
            <a:xfrm>
              <a:off x="5678" y="4440"/>
              <a:ext cx="1153" cy="1"/>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400" name="Line 16"/>
            <p:cNvSpPr>
              <a:spLocks noChangeShapeType="1"/>
            </p:cNvSpPr>
            <p:nvPr/>
          </p:nvSpPr>
          <p:spPr bwMode="auto">
            <a:xfrm>
              <a:off x="2429" y="4440"/>
              <a:ext cx="887" cy="1"/>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399" name="Line 15"/>
            <p:cNvSpPr>
              <a:spLocks noChangeShapeType="1"/>
            </p:cNvSpPr>
            <p:nvPr/>
          </p:nvSpPr>
          <p:spPr bwMode="auto">
            <a:xfrm>
              <a:off x="2621" y="4938"/>
              <a:ext cx="859" cy="1"/>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id-ID"/>
            </a:p>
          </p:txBody>
        </p:sp>
        <p:sp>
          <p:nvSpPr>
            <p:cNvPr id="272398" name="Line 14"/>
            <p:cNvSpPr>
              <a:spLocks noChangeShapeType="1"/>
            </p:cNvSpPr>
            <p:nvPr/>
          </p:nvSpPr>
          <p:spPr bwMode="auto">
            <a:xfrm>
              <a:off x="5468" y="5055"/>
              <a:ext cx="1179" cy="1"/>
            </a:xfrm>
            <a:prstGeom prst="line">
              <a:avLst/>
            </a:prstGeom>
            <a:noFill/>
            <a:ln w="19050">
              <a:solidFill>
                <a:srgbClr val="000000"/>
              </a:solidFill>
              <a:prstDash val="sysDot"/>
              <a:round/>
              <a:headEnd type="triangle" w="med" len="med"/>
              <a:tailEnd/>
            </a:ln>
          </p:spPr>
          <p:txBody>
            <a:bodyPr vert="horz" wrap="square" lIns="91440" tIns="45720" rIns="91440" bIns="45720" numCol="1" anchor="t" anchorCtr="0" compatLnSpc="1">
              <a:prstTxWarp prst="textNoShape">
                <a:avLst/>
              </a:prstTxWarp>
            </a:bodyPr>
            <a:lstStyle/>
            <a:p>
              <a:endParaRPr lang="id-ID"/>
            </a:p>
          </p:txBody>
        </p:sp>
        <p:sp>
          <p:nvSpPr>
            <p:cNvPr id="272397" name="Line 13"/>
            <p:cNvSpPr>
              <a:spLocks noChangeShapeType="1"/>
            </p:cNvSpPr>
            <p:nvPr/>
          </p:nvSpPr>
          <p:spPr bwMode="auto">
            <a:xfrm flipV="1">
              <a:off x="6861" y="6110"/>
              <a:ext cx="1" cy="1351"/>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396" name="Line 12"/>
            <p:cNvSpPr>
              <a:spLocks noChangeShapeType="1"/>
            </p:cNvSpPr>
            <p:nvPr/>
          </p:nvSpPr>
          <p:spPr bwMode="auto">
            <a:xfrm>
              <a:off x="6846" y="4429"/>
              <a:ext cx="1" cy="1287"/>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395" name="Line 11"/>
            <p:cNvSpPr>
              <a:spLocks noChangeShapeType="1"/>
            </p:cNvSpPr>
            <p:nvPr/>
          </p:nvSpPr>
          <p:spPr bwMode="auto">
            <a:xfrm>
              <a:off x="2427" y="4470"/>
              <a:ext cx="1" cy="1194"/>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394" name="Line 10"/>
            <p:cNvSpPr>
              <a:spLocks noChangeShapeType="1"/>
            </p:cNvSpPr>
            <p:nvPr/>
          </p:nvSpPr>
          <p:spPr bwMode="auto">
            <a:xfrm>
              <a:off x="5612" y="7068"/>
              <a:ext cx="1119" cy="1"/>
            </a:xfrm>
            <a:prstGeom prst="line">
              <a:avLst/>
            </a:prstGeom>
            <a:noFill/>
            <a:ln w="1905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id-ID"/>
            </a:p>
          </p:txBody>
        </p:sp>
        <p:sp>
          <p:nvSpPr>
            <p:cNvPr id="272393" name="Line 9"/>
            <p:cNvSpPr>
              <a:spLocks noChangeShapeType="1"/>
            </p:cNvSpPr>
            <p:nvPr/>
          </p:nvSpPr>
          <p:spPr bwMode="auto">
            <a:xfrm flipV="1">
              <a:off x="6718" y="6166"/>
              <a:ext cx="1" cy="9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392" name="Line 8"/>
            <p:cNvSpPr>
              <a:spLocks noChangeShapeType="1"/>
            </p:cNvSpPr>
            <p:nvPr/>
          </p:nvSpPr>
          <p:spPr bwMode="auto">
            <a:xfrm flipV="1">
              <a:off x="2593" y="6175"/>
              <a:ext cx="1" cy="9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391" name="Line 7"/>
            <p:cNvSpPr>
              <a:spLocks noChangeShapeType="1"/>
            </p:cNvSpPr>
            <p:nvPr/>
          </p:nvSpPr>
          <p:spPr bwMode="auto">
            <a:xfrm>
              <a:off x="5168" y="6469"/>
              <a:ext cx="1440" cy="1"/>
            </a:xfrm>
            <a:prstGeom prst="line">
              <a:avLst/>
            </a:prstGeom>
            <a:noFill/>
            <a:ln w="1905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id-ID"/>
            </a:p>
          </p:txBody>
        </p:sp>
        <p:sp>
          <p:nvSpPr>
            <p:cNvPr id="272390" name="Line 6"/>
            <p:cNvSpPr>
              <a:spLocks noChangeShapeType="1"/>
            </p:cNvSpPr>
            <p:nvPr/>
          </p:nvSpPr>
          <p:spPr bwMode="auto">
            <a:xfrm flipV="1">
              <a:off x="6608" y="6123"/>
              <a:ext cx="1"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389" name="Line 5"/>
            <p:cNvSpPr>
              <a:spLocks noChangeShapeType="1"/>
            </p:cNvSpPr>
            <p:nvPr/>
          </p:nvSpPr>
          <p:spPr bwMode="auto">
            <a:xfrm>
              <a:off x="2620" y="4937"/>
              <a:ext cx="1" cy="727"/>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388" name="Line 4"/>
            <p:cNvSpPr>
              <a:spLocks noChangeShapeType="1"/>
            </p:cNvSpPr>
            <p:nvPr/>
          </p:nvSpPr>
          <p:spPr bwMode="auto">
            <a:xfrm flipH="1" flipV="1">
              <a:off x="2591" y="7069"/>
              <a:ext cx="976" cy="1"/>
            </a:xfrm>
            <a:prstGeom prst="line">
              <a:avLst/>
            </a:prstGeom>
            <a:noFill/>
            <a:ln w="1905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id-ID"/>
            </a:p>
          </p:txBody>
        </p:sp>
        <p:sp>
          <p:nvSpPr>
            <p:cNvPr id="272387" name="Line 3"/>
            <p:cNvSpPr>
              <a:spLocks noChangeShapeType="1"/>
            </p:cNvSpPr>
            <p:nvPr/>
          </p:nvSpPr>
          <p:spPr bwMode="auto">
            <a:xfrm>
              <a:off x="6647" y="5034"/>
              <a:ext cx="1" cy="682"/>
            </a:xfrm>
            <a:prstGeom prst="line">
              <a:avLst/>
            </a:prstGeom>
            <a:noFill/>
            <a:ln w="1905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386" name="AutoShape 2"/>
            <p:cNvSpPr>
              <a:spLocks noChangeArrowheads="1"/>
            </p:cNvSpPr>
            <p:nvPr/>
          </p:nvSpPr>
          <p:spPr bwMode="auto">
            <a:xfrm>
              <a:off x="4114" y="5396"/>
              <a:ext cx="261" cy="211"/>
            </a:xfrm>
            <a:prstGeom prst="upArrow">
              <a:avLst>
                <a:gd name="adj1" fmla="val 50000"/>
                <a:gd name="adj2" fmla="val 25000"/>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27548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pSp>
        <p:nvGrpSpPr>
          <p:cNvPr id="275457" name="Group 1"/>
          <p:cNvGrpSpPr>
            <a:grpSpLocks noChangeAspect="1"/>
          </p:cNvGrpSpPr>
          <p:nvPr/>
        </p:nvGrpSpPr>
        <p:grpSpPr bwMode="auto">
          <a:xfrm>
            <a:off x="928401" y="1928802"/>
            <a:ext cx="7215758" cy="3857652"/>
            <a:chOff x="2205" y="4680"/>
            <a:chExt cx="7713" cy="3536"/>
          </a:xfrm>
        </p:grpSpPr>
        <p:sp>
          <p:nvSpPr>
            <p:cNvPr id="275482" name="Text Box 26"/>
            <p:cNvSpPr txBox="1">
              <a:spLocks noChangeArrowheads="1"/>
            </p:cNvSpPr>
            <p:nvPr/>
          </p:nvSpPr>
          <p:spPr bwMode="auto">
            <a:xfrm>
              <a:off x="2430" y="4692"/>
              <a:ext cx="1455" cy="4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Karakteristik Sekolah Efektif</a:t>
              </a:r>
              <a:endParaRPr kumimoji="0" lang="id-ID"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275481" name="Oval 25"/>
            <p:cNvSpPr>
              <a:spLocks noChangeArrowheads="1"/>
            </p:cNvSpPr>
            <p:nvPr/>
          </p:nvSpPr>
          <p:spPr bwMode="auto">
            <a:xfrm>
              <a:off x="4297" y="6075"/>
              <a:ext cx="1399"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480" name="Text Box 24"/>
            <p:cNvSpPr txBox="1">
              <a:spLocks noChangeArrowheads="1"/>
            </p:cNvSpPr>
            <p:nvPr/>
          </p:nvSpPr>
          <p:spPr bwMode="auto">
            <a:xfrm>
              <a:off x="5523" y="5175"/>
              <a:ext cx="1939" cy="72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Sekolah; </a:t>
              </a:r>
              <a:endParaRPr kumimoji="0" lang="id-ID"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Kepemimpinan sekolah menerapkn fungsi mnjmen</a:t>
              </a:r>
              <a:endParaRPr kumimoji="0" lang="id-ID"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275479" name="Text Box 23"/>
            <p:cNvSpPr txBox="1">
              <a:spLocks noChangeArrowheads="1"/>
            </p:cNvSpPr>
            <p:nvPr/>
          </p:nvSpPr>
          <p:spPr bwMode="auto">
            <a:xfrm>
              <a:off x="5248" y="7692"/>
              <a:ext cx="2340" cy="5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Siswa sebagai penikmat langsung hasil peningkatan kompetensi profesional guru</a:t>
              </a:r>
              <a:endParaRPr kumimoji="0" lang="id-ID"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275478" name="Text Box 22"/>
            <p:cNvSpPr txBox="1">
              <a:spLocks noChangeArrowheads="1"/>
            </p:cNvSpPr>
            <p:nvPr/>
          </p:nvSpPr>
          <p:spPr bwMode="auto">
            <a:xfrm>
              <a:off x="4483" y="6199"/>
              <a:ext cx="1159" cy="4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Efektifitas Sekolah</a:t>
              </a:r>
              <a:endParaRPr kumimoji="0" lang="id-ID"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5477" name="Text Box 21"/>
            <p:cNvSpPr txBox="1">
              <a:spLocks noChangeArrowheads="1"/>
            </p:cNvSpPr>
            <p:nvPr/>
          </p:nvSpPr>
          <p:spPr bwMode="auto">
            <a:xfrm>
              <a:off x="2205" y="5686"/>
              <a:ext cx="1637" cy="1473"/>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id-ID"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Kepemimpinan instruksional</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Menerapkan fungsi mnjmen</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Fokus pd t</a:t>
              </a:r>
              <a:r>
                <a:rPr kumimoji="0" lang="id-ID" sz="1400" b="0" i="0" u="none" strike="noStrike" cap="none" normalizeH="0" baseline="0" noProof="1" smtClean="0">
                  <a:ln>
                    <a:noFill/>
                  </a:ln>
                  <a:solidFill>
                    <a:schemeClr val="tx1"/>
                  </a:solidFill>
                  <a:effectLst/>
                  <a:latin typeface="Arial" pitchFamily="34" charset="0"/>
                  <a:ea typeface="Times New Roman" pitchFamily="18" charset="0"/>
                  <a:cs typeface="Arial" pitchFamily="34" charset="0"/>
                </a:rPr>
                <a:t>juan</a:t>
              </a:r>
              <a:endParaRPr kumimoji="0" lang="id-ID" sz="1600" b="0" i="0" u="none" strike="noStrike" cap="none" normalizeH="0" baseline="0" noProof="1"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Gaji dan kepuasan guru </a:t>
              </a:r>
              <a:endParaRPr kumimoji="0" lang="id-ID"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5476" name="Text Box 20"/>
            <p:cNvSpPr txBox="1">
              <a:spLocks noChangeArrowheads="1"/>
            </p:cNvSpPr>
            <p:nvPr/>
          </p:nvSpPr>
          <p:spPr bwMode="auto">
            <a:xfrm>
              <a:off x="5412" y="4680"/>
              <a:ext cx="1759" cy="4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Level Keefektifan Sekolah</a:t>
              </a:r>
              <a:endParaRPr kumimoji="0" lang="id-ID"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275475" name="AutoShape 19"/>
            <p:cNvSpPr>
              <a:spLocks noChangeArrowheads="1"/>
            </p:cNvSpPr>
            <p:nvPr/>
          </p:nvSpPr>
          <p:spPr bwMode="auto">
            <a:xfrm>
              <a:off x="3898" y="6264"/>
              <a:ext cx="360" cy="360"/>
            </a:xfrm>
            <a:prstGeom prst="rightArrow">
              <a:avLst>
                <a:gd name="adj1" fmla="val 50000"/>
                <a:gd name="adj2" fmla="val 25000"/>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75474" name="Line 18"/>
            <p:cNvSpPr>
              <a:spLocks noChangeShapeType="1"/>
            </p:cNvSpPr>
            <p:nvPr/>
          </p:nvSpPr>
          <p:spPr bwMode="auto">
            <a:xfrm flipV="1">
              <a:off x="4932" y="5558"/>
              <a:ext cx="1" cy="46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473" name="Line 17"/>
            <p:cNvSpPr>
              <a:spLocks noChangeShapeType="1"/>
            </p:cNvSpPr>
            <p:nvPr/>
          </p:nvSpPr>
          <p:spPr bwMode="auto">
            <a:xfrm>
              <a:off x="4931" y="5558"/>
              <a:ext cx="540" cy="1"/>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id-ID"/>
            </a:p>
          </p:txBody>
        </p:sp>
        <p:sp>
          <p:nvSpPr>
            <p:cNvPr id="275472" name="Text Box 16"/>
            <p:cNvSpPr txBox="1">
              <a:spLocks noChangeArrowheads="1"/>
            </p:cNvSpPr>
            <p:nvPr/>
          </p:nvSpPr>
          <p:spPr bwMode="auto">
            <a:xfrm>
              <a:off x="6163" y="5973"/>
              <a:ext cx="1425" cy="90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Kelas;</a:t>
              </a:r>
              <a:endParaRPr kumimoji="0" lang="id-ID"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Kesiapan guru utk mendidik dan mengajar</a:t>
              </a:r>
              <a:endParaRPr kumimoji="0" lang="id-ID"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275471" name="Line 15"/>
            <p:cNvSpPr>
              <a:spLocks noChangeShapeType="1"/>
            </p:cNvSpPr>
            <p:nvPr/>
          </p:nvSpPr>
          <p:spPr bwMode="auto">
            <a:xfrm flipV="1">
              <a:off x="4930" y="6795"/>
              <a:ext cx="2" cy="34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470" name="Line 14"/>
            <p:cNvSpPr>
              <a:spLocks noChangeShapeType="1"/>
            </p:cNvSpPr>
            <p:nvPr/>
          </p:nvSpPr>
          <p:spPr bwMode="auto">
            <a:xfrm>
              <a:off x="4930" y="7139"/>
              <a:ext cx="540" cy="1"/>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id-ID"/>
            </a:p>
          </p:txBody>
        </p:sp>
        <p:sp>
          <p:nvSpPr>
            <p:cNvPr id="275469" name="Text Box 13"/>
            <p:cNvSpPr txBox="1">
              <a:spLocks noChangeArrowheads="1"/>
            </p:cNvSpPr>
            <p:nvPr/>
          </p:nvSpPr>
          <p:spPr bwMode="auto">
            <a:xfrm>
              <a:off x="5471" y="6947"/>
              <a:ext cx="2040" cy="54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Siswa;</a:t>
              </a:r>
              <a:endParaRPr kumimoji="0" lang="id-ID"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Sbg </a:t>
              </a:r>
              <a:r>
                <a:rPr kumimoji="0" lang="id-ID"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output </a:t>
              </a: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dan hasil belajr</a:t>
              </a:r>
              <a:endParaRPr kumimoji="0" lang="id-ID"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275468" name="Oval 12"/>
            <p:cNvSpPr>
              <a:spLocks noChangeArrowheads="1"/>
            </p:cNvSpPr>
            <p:nvPr/>
          </p:nvSpPr>
          <p:spPr bwMode="auto">
            <a:xfrm>
              <a:off x="8019" y="6037"/>
              <a:ext cx="1679" cy="849"/>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467" name="AutoShape 11"/>
            <p:cNvSpPr>
              <a:spLocks noChangeArrowheads="1"/>
            </p:cNvSpPr>
            <p:nvPr/>
          </p:nvSpPr>
          <p:spPr bwMode="auto">
            <a:xfrm>
              <a:off x="7633" y="6354"/>
              <a:ext cx="360" cy="360"/>
            </a:xfrm>
            <a:prstGeom prst="rightArrow">
              <a:avLst>
                <a:gd name="adj1" fmla="val 50000"/>
                <a:gd name="adj2" fmla="val 25000"/>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75466" name="Line 10"/>
            <p:cNvSpPr>
              <a:spLocks noChangeShapeType="1"/>
            </p:cNvSpPr>
            <p:nvPr/>
          </p:nvSpPr>
          <p:spPr bwMode="auto">
            <a:xfrm flipV="1">
              <a:off x="7511" y="5670"/>
              <a:ext cx="1245" cy="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465" name="Line 9"/>
            <p:cNvSpPr>
              <a:spLocks noChangeShapeType="1"/>
            </p:cNvSpPr>
            <p:nvPr/>
          </p:nvSpPr>
          <p:spPr bwMode="auto">
            <a:xfrm>
              <a:off x="8756" y="5673"/>
              <a:ext cx="1" cy="360"/>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id-ID"/>
            </a:p>
          </p:txBody>
        </p:sp>
        <p:sp>
          <p:nvSpPr>
            <p:cNvPr id="275464" name="Line 8"/>
            <p:cNvSpPr>
              <a:spLocks noChangeShapeType="1"/>
            </p:cNvSpPr>
            <p:nvPr/>
          </p:nvSpPr>
          <p:spPr bwMode="auto">
            <a:xfrm flipV="1">
              <a:off x="7562" y="7299"/>
              <a:ext cx="1245" cy="1"/>
            </a:xfrm>
            <a:prstGeom prst="line">
              <a:avLst/>
            </a:prstGeom>
            <a:noFill/>
            <a:ln w="1905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id-ID"/>
            </a:p>
          </p:txBody>
        </p:sp>
        <p:sp>
          <p:nvSpPr>
            <p:cNvPr id="275463" name="Line 7"/>
            <p:cNvSpPr>
              <a:spLocks noChangeShapeType="1"/>
            </p:cNvSpPr>
            <p:nvPr/>
          </p:nvSpPr>
          <p:spPr bwMode="auto">
            <a:xfrm>
              <a:off x="8807" y="6939"/>
              <a:ext cx="1"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462" name="Line 6"/>
            <p:cNvSpPr>
              <a:spLocks noChangeShapeType="1"/>
            </p:cNvSpPr>
            <p:nvPr/>
          </p:nvSpPr>
          <p:spPr bwMode="auto">
            <a:xfrm flipV="1">
              <a:off x="8909" y="6899"/>
              <a:ext cx="1" cy="540"/>
            </a:xfrm>
            <a:prstGeom prst="line">
              <a:avLst/>
            </a:prstGeom>
            <a:noFill/>
            <a:ln w="1905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id-ID"/>
            </a:p>
          </p:txBody>
        </p:sp>
        <p:sp>
          <p:nvSpPr>
            <p:cNvPr id="275461" name="Text Box 5"/>
            <p:cNvSpPr txBox="1">
              <a:spLocks noChangeArrowheads="1"/>
            </p:cNvSpPr>
            <p:nvPr/>
          </p:nvSpPr>
          <p:spPr bwMode="auto">
            <a:xfrm>
              <a:off x="7993" y="7491"/>
              <a:ext cx="1848"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Mengutamakan </a:t>
              </a:r>
              <a:r>
                <a:rPr kumimoji="0" lang="id-ID"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in-service training</a:t>
              </a:r>
              <a:endParaRPr kumimoji="0" lang="id-ID"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275460" name="Text Box 4"/>
            <p:cNvSpPr txBox="1">
              <a:spLocks noChangeArrowheads="1"/>
            </p:cNvSpPr>
            <p:nvPr/>
          </p:nvSpPr>
          <p:spPr bwMode="auto">
            <a:xfrm>
              <a:off x="7733" y="5065"/>
              <a:ext cx="2185"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Keterlibatan sekolah dlm menyusun program</a:t>
              </a:r>
              <a:endParaRPr kumimoji="0" lang="id-ID"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275459" name="Text Box 3"/>
            <p:cNvSpPr txBox="1">
              <a:spLocks noChangeArrowheads="1"/>
            </p:cNvSpPr>
            <p:nvPr/>
          </p:nvSpPr>
          <p:spPr bwMode="auto">
            <a:xfrm>
              <a:off x="8029" y="6075"/>
              <a:ext cx="1578"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Peningkatan Kompetensi Profesional Guru</a:t>
              </a:r>
              <a:endParaRPr kumimoji="0" lang="id-ID"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5458" name="AutoShape 2"/>
            <p:cNvSpPr>
              <a:spLocks noChangeArrowheads="1"/>
            </p:cNvSpPr>
            <p:nvPr/>
          </p:nvSpPr>
          <p:spPr bwMode="auto">
            <a:xfrm>
              <a:off x="5762" y="6258"/>
              <a:ext cx="360" cy="360"/>
            </a:xfrm>
            <a:prstGeom prst="rightArrow">
              <a:avLst>
                <a:gd name="adj1" fmla="val 50000"/>
                <a:gd name="adj2" fmla="val 25000"/>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D:\04_JURUSAN_ip_koeee\Pelatihan PKM_Mahasiswa FKIP\Gambar utk PKM\pengertian kepemimpinan leadership.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358" y="188640"/>
            <a:ext cx="8989908" cy="64807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4479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04_JURUSAN_ip_koeee\Pelatihan PKM_Mahasiswa FKIP\Gambar utk PKM\leadership-4-63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185255"/>
            <a:ext cx="8784976" cy="64841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9927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04_JURUSAN_ip_koeee\Pelatihan PKM_Mahasiswa FKIP\Gambar utk PKM\Leadership-e141742373283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6428" y="188640"/>
            <a:ext cx="8850068" cy="64807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39482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04_JURUSAN_ip_koeee\Pelatihan PKM_Mahasiswa FKIP\Gambar utk PKM\model-leadership.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32699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04_JURUSAN_ip_koeee\Pelatihan PKM_Mahasiswa FKIP\Gambar utk PKM\materi-training-leadership-skills-3-72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13" y="-27384"/>
            <a:ext cx="9161095" cy="68853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58757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533400"/>
            <a:ext cx="7696200" cy="966774"/>
          </a:xfrm>
        </p:spPr>
        <p:txBody>
          <a:bodyPr/>
          <a:lstStyle/>
          <a:p>
            <a:pPr algn="ctr"/>
            <a:r>
              <a:rPr lang="id-ID" sz="4800" b="1" dirty="0" smtClean="0">
                <a:ln>
                  <a:solidFill>
                    <a:sysClr val="windowText" lastClr="000000"/>
                  </a:solidFill>
                </a:ln>
                <a:solidFill>
                  <a:sysClr val="windowText" lastClr="000000"/>
                </a:solidFill>
                <a:latin typeface="Pristina" pitchFamily="66" charset="0"/>
              </a:rPr>
              <a:t>Kepemimpinan </a:t>
            </a:r>
            <a:r>
              <a:rPr lang="id-ID" sz="4800" b="1" dirty="0">
                <a:ln>
                  <a:solidFill>
                    <a:sysClr val="windowText" lastClr="000000"/>
                  </a:solidFill>
                </a:ln>
                <a:solidFill>
                  <a:sysClr val="windowText" lastClr="000000"/>
                </a:solidFill>
                <a:latin typeface="Pristina" pitchFamily="66" charset="0"/>
              </a:rPr>
              <a:t>(Gary Yukl)</a:t>
            </a:r>
            <a:endParaRPr lang="en-US" sz="4800" b="1" dirty="0">
              <a:ln>
                <a:solidFill>
                  <a:sysClr val="windowText" lastClr="000000"/>
                </a:solidFill>
              </a:ln>
              <a:solidFill>
                <a:sysClr val="windowText" lastClr="000000"/>
              </a:solidFill>
              <a:latin typeface="Pristina" pitchFamily="66" charset="0"/>
            </a:endParaRPr>
          </a:p>
        </p:txBody>
      </p:sp>
      <p:sp>
        <p:nvSpPr>
          <p:cNvPr id="21507" name="Rectangle 3"/>
          <p:cNvSpPr>
            <a:spLocks noGrp="1" noChangeArrowheads="1"/>
          </p:cNvSpPr>
          <p:nvPr>
            <p:ph type="body" idx="1"/>
          </p:nvPr>
        </p:nvSpPr>
        <p:spPr>
          <a:xfrm>
            <a:off x="785786" y="1785926"/>
            <a:ext cx="7715304" cy="4357718"/>
          </a:xfrm>
        </p:spPr>
        <p:txBody>
          <a:bodyPr anchor="ctr"/>
          <a:lstStyle/>
          <a:p>
            <a:pPr marL="0" indent="0">
              <a:buNone/>
            </a:pPr>
            <a:r>
              <a:rPr lang="id-ID" sz="3200" dirty="0">
                <a:solidFill>
                  <a:sysClr val="windowText" lastClr="000000"/>
                </a:solidFill>
                <a:latin typeface="Cambria" pitchFamily="18" charset="0"/>
              </a:rPr>
              <a:t>Proses </a:t>
            </a:r>
            <a:r>
              <a:rPr lang="id-ID" sz="3200" u="sng" dirty="0">
                <a:solidFill>
                  <a:sysClr val="windowText" lastClr="000000"/>
                </a:solidFill>
                <a:latin typeface="Cambria" pitchFamily="18" charset="0"/>
              </a:rPr>
              <a:t>mempengaruhi</a:t>
            </a:r>
            <a:r>
              <a:rPr lang="id-ID" sz="3200" dirty="0">
                <a:solidFill>
                  <a:sysClr val="windowText" lastClr="000000"/>
                </a:solidFill>
                <a:latin typeface="Cambria" pitchFamily="18" charset="0"/>
              </a:rPr>
              <a:t> dan </a:t>
            </a:r>
            <a:r>
              <a:rPr lang="id-ID" sz="3200" u="sng" dirty="0">
                <a:solidFill>
                  <a:sysClr val="windowText" lastClr="000000"/>
                </a:solidFill>
                <a:latin typeface="Cambria" pitchFamily="18" charset="0"/>
              </a:rPr>
              <a:t>menterjemahkan</a:t>
            </a:r>
            <a:r>
              <a:rPr lang="id-ID" sz="3200" dirty="0">
                <a:solidFill>
                  <a:sysClr val="windowText" lastClr="000000"/>
                </a:solidFill>
                <a:latin typeface="Cambria" pitchFamily="18" charset="0"/>
              </a:rPr>
              <a:t> keinginan </a:t>
            </a:r>
            <a:r>
              <a:rPr lang="id-ID" sz="3200" dirty="0" smtClean="0">
                <a:solidFill>
                  <a:sysClr val="windowText" lastClr="000000"/>
                </a:solidFill>
                <a:latin typeface="Cambria" pitchFamily="18" charset="0"/>
              </a:rPr>
              <a:t>anggota yg </a:t>
            </a:r>
            <a:r>
              <a:rPr lang="id-ID" sz="3200" dirty="0">
                <a:solidFill>
                  <a:sysClr val="windowText" lastClr="000000"/>
                </a:solidFill>
                <a:latin typeface="Cambria" pitchFamily="18" charset="0"/>
              </a:rPr>
              <a:t>menekankan </a:t>
            </a:r>
            <a:r>
              <a:rPr lang="id-ID" sz="3200" dirty="0" smtClean="0">
                <a:solidFill>
                  <a:sysClr val="windowText" lastClr="000000"/>
                </a:solidFill>
                <a:latin typeface="Cambria" pitchFamily="18" charset="0"/>
              </a:rPr>
              <a:t>pd </a:t>
            </a:r>
            <a:r>
              <a:rPr lang="id-ID" sz="3200" dirty="0">
                <a:solidFill>
                  <a:sysClr val="windowText" lastClr="000000"/>
                </a:solidFill>
                <a:latin typeface="Cambria" pitchFamily="18" charset="0"/>
              </a:rPr>
              <a:t>tujuan dan sasaran organisasi melalui kegiatan memberi </a:t>
            </a:r>
            <a:r>
              <a:rPr lang="id-ID" sz="3200" u="sng" dirty="0">
                <a:solidFill>
                  <a:sysClr val="windowText" lastClr="000000"/>
                </a:solidFill>
                <a:latin typeface="Cambria" pitchFamily="18" charset="0"/>
              </a:rPr>
              <a:t>motivasi</a:t>
            </a:r>
            <a:r>
              <a:rPr lang="id-ID" sz="3200" dirty="0">
                <a:solidFill>
                  <a:sysClr val="windowText" lastClr="000000"/>
                </a:solidFill>
                <a:latin typeface="Cambria" pitchFamily="18" charset="0"/>
              </a:rPr>
              <a:t>, </a:t>
            </a:r>
            <a:r>
              <a:rPr lang="id-ID" sz="3200" u="sng" dirty="0">
                <a:solidFill>
                  <a:sysClr val="windowText" lastClr="000000"/>
                </a:solidFill>
                <a:latin typeface="Cambria" pitchFamily="18" charset="0"/>
              </a:rPr>
              <a:t>memelihara </a:t>
            </a:r>
            <a:r>
              <a:rPr lang="id-ID" sz="3200" u="sng" dirty="0" smtClean="0">
                <a:solidFill>
                  <a:sysClr val="windowText" lastClr="000000"/>
                </a:solidFill>
                <a:latin typeface="Cambria" pitchFamily="18" charset="0"/>
              </a:rPr>
              <a:t>hubungan</a:t>
            </a:r>
            <a:r>
              <a:rPr lang="en-US" sz="3200" u="sng" dirty="0" smtClean="0">
                <a:solidFill>
                  <a:sysClr val="windowText" lastClr="000000"/>
                </a:solidFill>
                <a:latin typeface="Cambria" pitchFamily="18" charset="0"/>
              </a:rPr>
              <a:t> </a:t>
            </a:r>
            <a:r>
              <a:rPr lang="id-ID" sz="3200" u="sng" dirty="0" smtClean="0">
                <a:solidFill>
                  <a:sysClr val="windowText" lastClr="000000"/>
                </a:solidFill>
                <a:latin typeface="Cambria" pitchFamily="18" charset="0"/>
              </a:rPr>
              <a:t>kerjasama</a:t>
            </a:r>
            <a:r>
              <a:rPr lang="id-ID" sz="3200" dirty="0" smtClean="0">
                <a:solidFill>
                  <a:sysClr val="windowText" lastClr="000000"/>
                </a:solidFill>
                <a:latin typeface="Cambria" pitchFamily="18" charset="0"/>
              </a:rPr>
              <a:t> dgn anggota </a:t>
            </a:r>
            <a:r>
              <a:rPr lang="id-ID" sz="3200" dirty="0">
                <a:solidFill>
                  <a:sysClr val="windowText" lastClr="000000"/>
                </a:solidFill>
                <a:latin typeface="Cambria" pitchFamily="18" charset="0"/>
              </a:rPr>
              <a:t>dan memberi dukungan </a:t>
            </a:r>
            <a:r>
              <a:rPr lang="id-ID" sz="3200" dirty="0" smtClean="0">
                <a:solidFill>
                  <a:sysClr val="windowText" lastClr="000000"/>
                </a:solidFill>
                <a:latin typeface="Cambria" pitchFamily="18" charset="0"/>
              </a:rPr>
              <a:t>pd </a:t>
            </a:r>
            <a:r>
              <a:rPr lang="id-ID" sz="3200" dirty="0">
                <a:solidFill>
                  <a:sysClr val="windowText" lastClr="000000"/>
                </a:solidFill>
                <a:latin typeface="Cambria" pitchFamily="18" charset="0"/>
              </a:rPr>
              <a:t>kelompok tertentu di luar organisasi maupun </a:t>
            </a:r>
            <a:r>
              <a:rPr lang="id-ID" sz="3200" dirty="0" smtClean="0">
                <a:solidFill>
                  <a:sysClr val="windowText" lastClr="000000"/>
                </a:solidFill>
                <a:latin typeface="Cambria" pitchFamily="18" charset="0"/>
              </a:rPr>
              <a:t>dlm </a:t>
            </a:r>
            <a:r>
              <a:rPr lang="id-ID" sz="3200" dirty="0">
                <a:solidFill>
                  <a:sysClr val="windowText" lastClr="000000"/>
                </a:solidFill>
                <a:latin typeface="Cambria" pitchFamily="18" charset="0"/>
              </a:rPr>
              <a:t>organisasi.</a:t>
            </a:r>
            <a:endParaRPr lang="en-US" sz="3200" dirty="0">
              <a:solidFill>
                <a:sysClr val="windowText" lastClr="000000"/>
              </a:solidFill>
              <a:latin typeface="Cambria" pitchFamily="18" charset="0"/>
            </a:endParaRPr>
          </a:p>
        </p:txBody>
      </p:sp>
    </p:spTree>
  </p:cSld>
  <p:clrMapOvr>
    <a:overrideClrMapping bg1="dk2" tx1="lt1" bg2="dk1" tx2="lt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strVal val="#ppt_w*0.70"/>
                                          </p:val>
                                        </p:tav>
                                        <p:tav tm="100000">
                                          <p:val>
                                            <p:strVal val="#ppt_w"/>
                                          </p:val>
                                        </p:tav>
                                      </p:tavLst>
                                    </p:anim>
                                    <p:anim calcmode="lin" valueType="num">
                                      <p:cBhvr>
                                        <p:cTn id="8" dur="1000" fill="hold"/>
                                        <p:tgtEl>
                                          <p:spTgt spid="21506"/>
                                        </p:tgtEl>
                                        <p:attrNameLst>
                                          <p:attrName>ppt_h</p:attrName>
                                        </p:attrNameLst>
                                      </p:cBhvr>
                                      <p:tavLst>
                                        <p:tav tm="0">
                                          <p:val>
                                            <p:strVal val="#ppt_h"/>
                                          </p:val>
                                        </p:tav>
                                        <p:tav tm="100000">
                                          <p:val>
                                            <p:strVal val="#ppt_h"/>
                                          </p:val>
                                        </p:tav>
                                      </p:tavLst>
                                    </p:anim>
                                    <p:animEffect transition="in" filter="fade">
                                      <p:cBhvr>
                                        <p:cTn id="9" dur="10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20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04_JURUSAN_ip_koeee\Pelatihan PKM_Mahasiswa FKIP\Gambar utk PKM\089adc2b0c8282af7a22d45869f7999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44624"/>
            <a:ext cx="8928992" cy="6813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98256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04_JURUSAN_ip_koeee\Pelatihan PKM_Mahasiswa FKIP\Gambar utk PKM\leadership-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666" y="404664"/>
            <a:ext cx="9003482" cy="64807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89573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85960" y="457200"/>
            <a:ext cx="5900750" cy="1185850"/>
          </a:xfrm>
        </p:spPr>
        <p:txBody>
          <a:bodyPr/>
          <a:lstStyle/>
          <a:p>
            <a:r>
              <a:rPr lang="id-ID" b="1" dirty="0" smtClean="0">
                <a:latin typeface="Tempus Sans ITC" pitchFamily="82" charset="0"/>
              </a:rPr>
              <a:t>Pemimpin yang efektif </a:t>
            </a:r>
            <a:endParaRPr lang="en-US" dirty="0"/>
          </a:p>
        </p:txBody>
      </p:sp>
      <p:sp>
        <p:nvSpPr>
          <p:cNvPr id="17411" name="Rectangle 3"/>
          <p:cNvSpPr>
            <a:spLocks noGrp="1" noChangeArrowheads="1"/>
          </p:cNvSpPr>
          <p:nvPr>
            <p:ph type="body" idx="1"/>
          </p:nvPr>
        </p:nvSpPr>
        <p:spPr>
          <a:xfrm>
            <a:off x="457200" y="2000240"/>
            <a:ext cx="5400684" cy="4143404"/>
          </a:xfrm>
        </p:spPr>
        <p:txBody>
          <a:bodyPr/>
          <a:lstStyle/>
          <a:p>
            <a:pPr marL="0" indent="0">
              <a:buNone/>
            </a:pPr>
            <a:r>
              <a:rPr lang="en-US" sz="3600" b="1" dirty="0" smtClean="0">
                <a:latin typeface="Tempus Sans ITC" pitchFamily="82" charset="0"/>
              </a:rPr>
              <a:t>P</a:t>
            </a:r>
            <a:r>
              <a:rPr lang="id-ID" sz="3600" b="1" dirty="0" smtClean="0">
                <a:latin typeface="Tempus Sans ITC" pitchFamily="82" charset="0"/>
              </a:rPr>
              <a:t>emimpin yg </a:t>
            </a:r>
            <a:r>
              <a:rPr lang="id-ID" sz="3600" b="1" dirty="0">
                <a:latin typeface="Tempus Sans ITC" pitchFamily="82" charset="0"/>
              </a:rPr>
              <a:t>anggotanya </a:t>
            </a:r>
            <a:r>
              <a:rPr lang="id-ID" sz="3600" b="1" dirty="0" smtClean="0">
                <a:latin typeface="Tempus Sans ITC" pitchFamily="82" charset="0"/>
              </a:rPr>
              <a:t>dpt </a:t>
            </a:r>
            <a:r>
              <a:rPr lang="id-ID" sz="3600" b="1" dirty="0">
                <a:latin typeface="Tempus Sans ITC" pitchFamily="82" charset="0"/>
              </a:rPr>
              <a:t>merasakan bahwa “kebutuhan” </a:t>
            </a:r>
            <a:r>
              <a:rPr lang="id-ID" sz="3600" b="1" dirty="0" smtClean="0">
                <a:latin typeface="Tempus Sans ITC" pitchFamily="82" charset="0"/>
              </a:rPr>
              <a:t>mrk </a:t>
            </a:r>
            <a:r>
              <a:rPr lang="id-ID" sz="3600" b="1" dirty="0">
                <a:latin typeface="Tempus Sans ITC" pitchFamily="82" charset="0"/>
              </a:rPr>
              <a:t>terpenuhi, baik kebutuhan bekerja, motivasi, rekreasi, kesehatan, kesejahteraan, </a:t>
            </a:r>
            <a:r>
              <a:rPr lang="id-ID" sz="3600" b="1" dirty="0" smtClean="0">
                <a:latin typeface="Tempus Sans ITC" pitchFamily="82" charset="0"/>
              </a:rPr>
              <a:t>d</a:t>
            </a:r>
            <a:r>
              <a:rPr lang="en-US" sz="3600" b="1" dirty="0" smtClean="0">
                <a:latin typeface="Tempus Sans ITC" pitchFamily="82" charset="0"/>
              </a:rPr>
              <a:t>sb.</a:t>
            </a:r>
            <a:endParaRPr lang="en-US" sz="3600" b="1" dirty="0">
              <a:latin typeface="Tempus Sans ITC" pitchFamily="82" charset="0"/>
            </a:endParaRPr>
          </a:p>
        </p:txBody>
      </p:sp>
      <p:pic>
        <p:nvPicPr>
          <p:cNvPr id="70657" name="Picture 1" descr="F:\MATERI KULIAH FKIP UNILA\Walpaper\Academic\AEST6JCA0R1GFQCAWGC1EHCARA5XX2CASEM1IBCAGCBEMSCAZN4YU9CA8Q68AQCAYTE3X1CA81YI3JCA8YO7Z1CA6JH1P4CAOTR425CA6HQ2MQCAEQG8MOCAF83C9HCAP5L5V4CA5RXYBFCAM0IAJU.jpg"/>
          <p:cNvPicPr>
            <a:picLocks noChangeAspect="1" noChangeArrowheads="1"/>
          </p:cNvPicPr>
          <p:nvPr/>
        </p:nvPicPr>
        <p:blipFill>
          <a:blip r:embed="rId3"/>
          <a:srcRect/>
          <a:stretch>
            <a:fillRect/>
          </a:stretch>
        </p:blipFill>
        <p:spPr bwMode="auto">
          <a:xfrm>
            <a:off x="6000760" y="2071678"/>
            <a:ext cx="2762268" cy="3571900"/>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id-ID" b="1"/>
              <a:t>Gaya Kepemimpinan Pendidikan</a:t>
            </a:r>
            <a:endParaRPr lang="en-US" b="1"/>
          </a:p>
        </p:txBody>
      </p:sp>
      <p:sp>
        <p:nvSpPr>
          <p:cNvPr id="38915" name="Rectangle 3"/>
          <p:cNvSpPr>
            <a:spLocks noGrp="1" noChangeArrowheads="1"/>
          </p:cNvSpPr>
          <p:nvPr>
            <p:ph type="body" idx="1"/>
          </p:nvPr>
        </p:nvSpPr>
        <p:spPr/>
        <p:txBody>
          <a:bodyPr/>
          <a:lstStyle/>
          <a:p>
            <a:r>
              <a:rPr lang="id-ID" b="1" dirty="0">
                <a:latin typeface="Comic Sans MS" pitchFamily="66" charset="0"/>
              </a:rPr>
              <a:t>Gaya kepemimpinan otokratis, yaitu pemimpin membuat keputusan sendiri, karena kekuasaan terpusatkan pada satu orang,ia memikul tanggung jawab dan wewenang penuh. Gaya otokrasi berdasarkan pada pendirian bahwa segala aktivitas dalam organisasi akan dapat berjalan lancar dan berhasil mencapai tujuan yang telah ditentukan apabila semuanya semata-mata diputuskan/ditentukan oleh pimpinan.  </a:t>
            </a:r>
            <a:endParaRPr lang="en-US" b="1" dirty="0">
              <a:latin typeface="Comic Sans MS" pitchFamily="66"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89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89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8915">
                                            <p:txEl>
                                              <p:pRg st="0" end="0"/>
                                            </p:txEl>
                                          </p:spTgt>
                                        </p:tgtEl>
                                        <p:attrNameLst>
                                          <p:attrName>style.visibility</p:attrName>
                                        </p:attrNameLst>
                                      </p:cBhvr>
                                      <p:to>
                                        <p:strVal val="visible"/>
                                      </p:to>
                                    </p:set>
                                    <p:anim calcmode="lin" valueType="num">
                                      <p:cBhvr>
                                        <p:cTn id="15" dur="10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891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89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891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bg1"/>
            </a:gs>
          </a:gsLst>
          <a:lin ang="54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p>
        </p:txBody>
      </p:sp>
      <p:sp>
        <p:nvSpPr>
          <p:cNvPr id="41987" name="Rectangle 3"/>
          <p:cNvSpPr>
            <a:spLocks noGrp="1" noChangeArrowheads="1"/>
          </p:cNvSpPr>
          <p:nvPr>
            <p:ph type="body" idx="1"/>
          </p:nvPr>
        </p:nvSpPr>
        <p:spPr/>
        <p:txBody>
          <a:bodyPr/>
          <a:lstStyle/>
          <a:p>
            <a:r>
              <a:rPr lang="id-ID" b="1">
                <a:latin typeface="Footlight MT Light" pitchFamily="18" charset="0"/>
              </a:rPr>
              <a:t>Gaya demokratis (partsipatif) yaitu pemimpin yang berkonsultasi dengan kelompok. Gaya domokrasi berlandaskan pada pemikiran bahwa aktivitas dalam org akan berjalan lancar mencapai tujuan apabila berbagai masalah yang timbul diputuskan bersama antara pimpinan dan anggota. </a:t>
            </a:r>
            <a:endParaRPr lang="en-US" b="1">
              <a:latin typeface="Footlight MT Light" pitchFamily="18" charset="0"/>
            </a:endParaRPr>
          </a:p>
        </p:txBody>
      </p:sp>
      <p:pic>
        <p:nvPicPr>
          <p:cNvPr id="41988" name="Picture 4" descr="bird_ann[1]"/>
          <p:cNvPicPr>
            <a:picLocks noChangeAspect="1" noChangeArrowheads="1" noCrop="1"/>
          </p:cNvPicPr>
          <p:nvPr/>
        </p:nvPicPr>
        <p:blipFill>
          <a:blip r:embed="rId2"/>
          <a:srcRect/>
          <a:stretch>
            <a:fillRect/>
          </a:stretch>
        </p:blipFill>
        <p:spPr bwMode="auto">
          <a:xfrm>
            <a:off x="0" y="476250"/>
            <a:ext cx="8532813" cy="3240088"/>
          </a:xfrm>
          <a:prstGeom prst="rect">
            <a:avLst/>
          </a:prstGeom>
          <a:noFill/>
        </p:spPr>
      </p:pic>
    </p:spTree>
  </p:cSld>
  <p:clrMapOvr>
    <a:overrideClrMapping bg1="dk2" tx1="lt1" bg2="dk1" tx2="lt2" accent1="accent1" accent2="accent2" accent3="accent3" accent4="accent4" accent5="accent5" accent6="accent6" hlink="hlink" folHlink="folHlink"/>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0" fill="hold"/>
                                        <p:tgtEl>
                                          <p:spTgt spid="41987">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4198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n-US"/>
          </a:p>
        </p:txBody>
      </p:sp>
      <p:sp>
        <p:nvSpPr>
          <p:cNvPr id="48131" name="Rectangle 3"/>
          <p:cNvSpPr>
            <a:spLocks noGrp="1" noChangeArrowheads="1"/>
          </p:cNvSpPr>
          <p:nvPr>
            <p:ph type="body" idx="1"/>
          </p:nvPr>
        </p:nvSpPr>
        <p:spPr/>
        <p:txBody>
          <a:bodyPr/>
          <a:lstStyle/>
          <a:p>
            <a:r>
              <a:rPr lang="id-ID" b="1">
                <a:latin typeface="Trebuchet MS" pitchFamily="34" charset="0"/>
              </a:rPr>
              <a:t>Gaya kepemimpinan kendali bebas yaitu pemimpin memberi kekuasaan pada bawahan, kelompok dapat mengembangkan gagasannya sendiri dan memecahkan masalahnya sendiri, pengarahan dari pimpinan hampir tidak ada. </a:t>
            </a:r>
            <a:endParaRPr lang="en-US" b="1">
              <a:latin typeface="Trebuchet MS" pitchFamily="34" charset="0"/>
            </a:endParaRPr>
          </a:p>
        </p:txBody>
      </p:sp>
      <p:pic>
        <p:nvPicPr>
          <p:cNvPr id="48132" name="Picture 4" descr="orange-man-footage"/>
          <p:cNvPicPr>
            <a:picLocks noChangeAspect="1" noChangeArrowheads="1"/>
          </p:cNvPicPr>
          <p:nvPr/>
        </p:nvPicPr>
        <p:blipFill>
          <a:blip r:embed="rId2"/>
          <a:srcRect/>
          <a:stretch>
            <a:fillRect/>
          </a:stretch>
        </p:blipFill>
        <p:spPr bwMode="auto">
          <a:xfrm>
            <a:off x="6156325" y="4437063"/>
            <a:ext cx="2087563" cy="2087562"/>
          </a:xfrm>
          <a:prstGeom prst="rect">
            <a:avLst/>
          </a:prstGeom>
          <a:noFill/>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500" decel="50000" fill="hold">
                                          <p:stCondLst>
                                            <p:cond delay="0"/>
                                          </p:stCondLst>
                                        </p:cTn>
                                        <p:tgtEl>
                                          <p:spTgt spid="4813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813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813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813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813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813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813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endParaRPr lang="en-US"/>
          </a:p>
        </p:txBody>
      </p:sp>
      <p:sp>
        <p:nvSpPr>
          <p:cNvPr id="55299" name="Rectangle 3"/>
          <p:cNvSpPr>
            <a:spLocks noGrp="1" noChangeArrowheads="1"/>
          </p:cNvSpPr>
          <p:nvPr>
            <p:ph type="body" sz="half" idx="1"/>
          </p:nvPr>
        </p:nvSpPr>
        <p:spPr>
          <a:xfrm>
            <a:off x="457200" y="1600200"/>
            <a:ext cx="7283450" cy="4525963"/>
          </a:xfrm>
        </p:spPr>
        <p:txBody>
          <a:bodyPr/>
          <a:lstStyle/>
          <a:p>
            <a:r>
              <a:rPr lang="id-ID" b="1">
                <a:latin typeface="Tempus Sans ITC" pitchFamily="82" charset="0"/>
              </a:rPr>
              <a:t>Gaya kendali bebas bertitik tolak dari pemikiran bahwa segala aktivitas dalam organisasi akan berjalan lancar dan berhasil mencapai tujuan, apabila pada bawahan diberi keleluasaan memutuskan segala apa yang dikehendaki dan melaksnakannya sesuai dengan yang dikehendaki. </a:t>
            </a:r>
            <a:endParaRPr lang="en-US" b="1">
              <a:latin typeface="Tempus Sans ITC" pitchFamily="82" charset="0"/>
            </a:endParaRPr>
          </a:p>
          <a:p>
            <a:endParaRPr lang="en-US">
              <a:latin typeface="Tempus Sans ITC" pitchFamily="82" charset="0"/>
            </a:endParaRPr>
          </a:p>
        </p:txBody>
      </p:sp>
      <p:graphicFrame>
        <p:nvGraphicFramePr>
          <p:cNvPr id="55302" name="Object 6">
            <a:hlinkClick r:id="" action="ppaction://ole?verb=0"/>
          </p:cNvPr>
          <p:cNvGraphicFramePr>
            <a:graphicFrameLocks noGrp="1"/>
          </p:cNvGraphicFramePr>
          <p:nvPr>
            <p:ph sz="half" idx="2"/>
          </p:nvPr>
        </p:nvGraphicFramePr>
        <p:xfrm>
          <a:off x="6804025" y="1844675"/>
          <a:ext cx="1871663" cy="3856038"/>
        </p:xfrm>
        <a:graphic>
          <a:graphicData uri="http://schemas.openxmlformats.org/presentationml/2006/ole">
            <p:oleObj spid="_x0000_s55302" name="Clip" r:id="rId5" imgW="3251160" imgH="3495600" progId="">
              <p:embed/>
            </p:oleObj>
          </a:graphicData>
        </a:graphic>
      </p:graphicFrame>
    </p:spTree>
  </p:cSld>
  <p:clrMapOvr>
    <a:overrideClrMapping bg1="lt1" tx1="dk1" bg2="lt2" tx2="dk2" accent1="accent1" accent2="accent2" accent3="accent3" accent4="accent4" accent5="accent5" accent6="accent6" hlink="hlink" folHlink="folHlink"/>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0-#ppt_w/2"/>
                                          </p:val>
                                        </p:tav>
                                        <p:tav tm="100000">
                                          <p:val>
                                            <p:strVal val="#ppt_x"/>
                                          </p:val>
                                        </p:tav>
                                      </p:tavLst>
                                    </p:anim>
                                    <p:anim calcmode="lin" valueType="num">
                                      <p:cBhvr additive="base">
                                        <p:cTn id="8" dur="500" fill="hold"/>
                                        <p:tgtEl>
                                          <p:spTgt spid="5530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DRIVEBY.WAV" builtIn="1"/>
                                        </p:tgtEl>
                                      </p:cMediaNode>
                                    </p:audio>
                                  </p:sub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55299">
                                            <p:txEl>
                                              <p:pRg st="0" end="0"/>
                                            </p:txEl>
                                          </p:spTgt>
                                        </p:tgtEl>
                                        <p:attrNameLst>
                                          <p:attrName>style.visibility</p:attrName>
                                        </p:attrNameLst>
                                      </p:cBhvr>
                                      <p:to>
                                        <p:strVal val="visible"/>
                                      </p:to>
                                    </p:set>
                                    <p:anim calcmode="lin" valueType="num">
                                      <p:cBhvr>
                                        <p:cTn id="13" dur="10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529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5299">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50000"/>
          </a:schemeClr>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31863" y="96839"/>
            <a:ext cx="7158037" cy="1189022"/>
          </a:xfrm>
        </p:spPr>
        <p:txBody>
          <a:bodyPr/>
          <a:lstStyle/>
          <a:p>
            <a:pPr algn="ctr"/>
            <a:r>
              <a:rPr lang="id-ID" b="1" dirty="0">
                <a:latin typeface="Viner Hand ITC" pitchFamily="66" charset="0"/>
              </a:rPr>
              <a:t>Orientasi Kepemimpinan</a:t>
            </a:r>
            <a:r>
              <a:rPr lang="id-ID" dirty="0">
                <a:latin typeface="Viner Hand ITC" pitchFamily="66" charset="0"/>
              </a:rPr>
              <a:t> </a:t>
            </a:r>
            <a:endParaRPr lang="en-US" dirty="0">
              <a:latin typeface="Viner Hand ITC" pitchFamily="66" charset="0"/>
            </a:endParaRPr>
          </a:p>
        </p:txBody>
      </p:sp>
      <p:sp>
        <p:nvSpPr>
          <p:cNvPr id="61443" name="Rectangle 3"/>
          <p:cNvSpPr>
            <a:spLocks noGrp="1" noChangeArrowheads="1"/>
          </p:cNvSpPr>
          <p:nvPr>
            <p:ph type="body" idx="1"/>
          </p:nvPr>
        </p:nvSpPr>
        <p:spPr/>
        <p:txBody>
          <a:bodyPr/>
          <a:lstStyle/>
          <a:p>
            <a:r>
              <a:rPr lang="id-ID" b="1" dirty="0">
                <a:latin typeface="Eras Light ITC" pitchFamily="34" charset="0"/>
              </a:rPr>
              <a:t>Berdasarkan teori kepemimpinan kontingensi Fred Fiedler terdapat dua orientasi yaitu:</a:t>
            </a:r>
          </a:p>
          <a:p>
            <a:pPr lvl="1"/>
            <a:r>
              <a:rPr lang="id-ID" b="1" dirty="0">
                <a:latin typeface="Eras Light ITC" pitchFamily="34" charset="0"/>
              </a:rPr>
              <a:t>Pemimpin yang berorientasi pada tugas, dan </a:t>
            </a:r>
          </a:p>
          <a:p>
            <a:pPr lvl="1"/>
            <a:r>
              <a:rPr lang="id-ID" b="1" dirty="0">
                <a:latin typeface="Eras Light ITC" pitchFamily="34" charset="0"/>
              </a:rPr>
              <a:t>Pemimpin yang berorientasi pada hubungan manusia.</a:t>
            </a:r>
            <a:endParaRPr lang="en-US" b="1" dirty="0">
              <a:latin typeface="Eras Light ITC" pitchFamily="34" charset="0"/>
            </a:endParaRPr>
          </a:p>
        </p:txBody>
      </p:sp>
      <p:pic>
        <p:nvPicPr>
          <p:cNvPr id="61445" name="Picture 5" descr="ide[1]"/>
          <p:cNvPicPr>
            <a:picLocks noChangeAspect="1" noChangeArrowheads="1" noCrop="1"/>
          </p:cNvPicPr>
          <p:nvPr/>
        </p:nvPicPr>
        <p:blipFill>
          <a:blip r:embed="rId2"/>
          <a:srcRect/>
          <a:stretch>
            <a:fillRect/>
          </a:stretch>
        </p:blipFill>
        <p:spPr bwMode="auto">
          <a:xfrm>
            <a:off x="5940425" y="4327525"/>
            <a:ext cx="2341563" cy="2530475"/>
          </a:xfrm>
          <a:prstGeom prst="rect">
            <a:avLst/>
          </a:prstGeom>
          <a:noFill/>
        </p:spPr>
      </p:pic>
    </p:spTree>
  </p:cSld>
  <p:clrMapOvr>
    <a:overrideClrMapping bg1="dk2" tx1="lt1" bg2="dk1" tx2="lt2" accent1="accent1" accent2="accent2" accent3="accent3" accent4="accent4" accent5="accent5" accent6="accent6" hlink="hlink" folHlink="folHlink"/>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ppt_x</p:attrName>
                                        </p:attrNameLst>
                                      </p:cBhvr>
                                      <p:tavLst>
                                        <p:tav tm="0">
                                          <p:val>
                                            <p:strVal val="#ppt_x-.2"/>
                                          </p:val>
                                        </p:tav>
                                        <p:tav tm="100000">
                                          <p:val>
                                            <p:strVal val="#ppt_x"/>
                                          </p:val>
                                        </p:tav>
                                      </p:tavLst>
                                    </p:anim>
                                    <p:anim calcmode="lin" valueType="num">
                                      <p:cBhvr>
                                        <p:cTn id="8" dur="1000" fill="hold"/>
                                        <p:tgtEl>
                                          <p:spTgt spid="614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4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1443">
                                            <p:txEl>
                                              <p:pRg st="0" end="0"/>
                                            </p:txEl>
                                          </p:spTgt>
                                        </p:tgtEl>
                                        <p:attrNameLst>
                                          <p:attrName>style.visibility</p:attrName>
                                        </p:attrNameLst>
                                      </p:cBhvr>
                                      <p:to>
                                        <p:strVal val="visible"/>
                                      </p:to>
                                    </p:set>
                                    <p:animEffect transition="in" filter="fade">
                                      <p:cBhvr>
                                        <p:cTn id="14" dur="1000"/>
                                        <p:tgtEl>
                                          <p:spTgt spid="61443">
                                            <p:txEl>
                                              <p:pRg st="0" end="0"/>
                                            </p:txEl>
                                          </p:spTgt>
                                        </p:tgtEl>
                                      </p:cBhvr>
                                    </p:animEffect>
                                    <p:anim calcmode="lin" valueType="num">
                                      <p:cBhvr>
                                        <p:cTn id="15" dur="10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144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1443">
                                            <p:txEl>
                                              <p:pRg st="0" end="0"/>
                                            </p:txEl>
                                          </p:spTgt>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61443">
                                            <p:txEl>
                                              <p:pRg st="1" end="1"/>
                                            </p:txEl>
                                          </p:spTgt>
                                        </p:tgtEl>
                                        <p:attrNameLst>
                                          <p:attrName>style.visibility</p:attrName>
                                        </p:attrNameLst>
                                      </p:cBhvr>
                                      <p:to>
                                        <p:strVal val="visible"/>
                                      </p:to>
                                    </p:set>
                                    <p:animEffect transition="in" filter="fade">
                                      <p:cBhvr>
                                        <p:cTn id="20" dur="1000"/>
                                        <p:tgtEl>
                                          <p:spTgt spid="61443">
                                            <p:txEl>
                                              <p:pRg st="1" end="1"/>
                                            </p:txEl>
                                          </p:spTgt>
                                        </p:tgtEl>
                                      </p:cBhvr>
                                    </p:animEffect>
                                    <p:anim calcmode="lin" valueType="num">
                                      <p:cBhvr>
                                        <p:cTn id="21"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6144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1443">
                                            <p:txEl>
                                              <p:pRg st="1" end="1"/>
                                            </p:txEl>
                                          </p:spTgt>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61443">
                                            <p:txEl>
                                              <p:pRg st="2" end="2"/>
                                            </p:txEl>
                                          </p:spTgt>
                                        </p:tgtEl>
                                        <p:attrNameLst>
                                          <p:attrName>style.visibility</p:attrName>
                                        </p:attrNameLst>
                                      </p:cBhvr>
                                      <p:to>
                                        <p:strVal val="visible"/>
                                      </p:to>
                                    </p:set>
                                    <p:animEffect transition="in" filter="fade">
                                      <p:cBhvr>
                                        <p:cTn id="26" dur="1000"/>
                                        <p:tgtEl>
                                          <p:spTgt spid="61443">
                                            <p:txEl>
                                              <p:pRg st="2" end="2"/>
                                            </p:txEl>
                                          </p:spTgt>
                                        </p:tgtEl>
                                      </p:cBhvr>
                                    </p:animEffect>
                                    <p:anim calcmode="lin" valueType="num">
                                      <p:cBhvr>
                                        <p:cTn id="27"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61443">
                                            <p:txEl>
                                              <p:pRg st="2" end="2"/>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144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id-ID" b="1" dirty="0">
                <a:latin typeface="Bradley Hand ITC" pitchFamily="66" charset="0"/>
              </a:rPr>
              <a:t>Gambar Teori Kepemimpinan Situasional</a:t>
            </a:r>
            <a:endParaRPr lang="en-US" b="1" dirty="0">
              <a:latin typeface="Bradley Hand ITC" pitchFamily="66" charset="0"/>
            </a:endParaRPr>
          </a:p>
        </p:txBody>
      </p:sp>
      <p:pic>
        <p:nvPicPr>
          <p:cNvPr id="64516" name="Picture 4"/>
          <p:cNvPicPr>
            <a:picLocks noGrp="1" noChangeAspect="1" noChangeArrowheads="1"/>
          </p:cNvPicPr>
          <p:nvPr>
            <p:ph type="body" idx="1"/>
          </p:nvPr>
        </p:nvPicPr>
        <p:blipFill>
          <a:blip r:embed="rId2">
            <a:lum contrast="6000"/>
          </a:blip>
          <a:srcRect/>
          <a:stretch>
            <a:fillRect/>
          </a:stretch>
        </p:blipFill>
        <p:spPr>
          <a:xfrm>
            <a:off x="1908175" y="1570038"/>
            <a:ext cx="5616575" cy="5287962"/>
          </a:xfrm>
          <a:noFill/>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800" decel="100000"/>
                                        <p:tgtEl>
                                          <p:spTgt spid="64514"/>
                                        </p:tgtEl>
                                      </p:cBhvr>
                                    </p:animEffect>
                                    <p:anim calcmode="lin" valueType="num">
                                      <p:cBhvr>
                                        <p:cTn id="8" dur="800" decel="100000" fill="hold"/>
                                        <p:tgtEl>
                                          <p:spTgt spid="64514"/>
                                        </p:tgtEl>
                                        <p:attrNameLst>
                                          <p:attrName>style.rotation</p:attrName>
                                        </p:attrNameLst>
                                      </p:cBhvr>
                                      <p:tavLst>
                                        <p:tav tm="0">
                                          <p:val>
                                            <p:fltVal val="-90"/>
                                          </p:val>
                                        </p:tav>
                                        <p:tav tm="100000">
                                          <p:val>
                                            <p:fltVal val="0"/>
                                          </p:val>
                                        </p:tav>
                                      </p:tavLst>
                                    </p:anim>
                                    <p:anim calcmode="lin" valueType="num">
                                      <p:cBhvr>
                                        <p:cTn id="9" dur="800" decel="100000" fill="hold"/>
                                        <p:tgtEl>
                                          <p:spTgt spid="64514"/>
                                        </p:tgtEl>
                                        <p:attrNameLst>
                                          <p:attrName>ppt_x</p:attrName>
                                        </p:attrNameLst>
                                      </p:cBhvr>
                                      <p:tavLst>
                                        <p:tav tm="0">
                                          <p:val>
                                            <p:strVal val="#ppt_x+0.4"/>
                                          </p:val>
                                        </p:tav>
                                        <p:tav tm="100000">
                                          <p:val>
                                            <p:strVal val="#ppt_x-0.05"/>
                                          </p:val>
                                        </p:tav>
                                      </p:tavLst>
                                    </p:anim>
                                    <p:anim calcmode="lin" valueType="num">
                                      <p:cBhvr>
                                        <p:cTn id="10" dur="800" decel="100000" fill="hold"/>
                                        <p:tgtEl>
                                          <p:spTgt spid="645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45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45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64516"/>
                                        </p:tgtEl>
                                        <p:attrNameLst>
                                          <p:attrName>style.visibility</p:attrName>
                                        </p:attrNameLst>
                                      </p:cBhvr>
                                      <p:to>
                                        <p:strVal val="visible"/>
                                      </p:to>
                                    </p:set>
                                    <p:anim calcmode="lin" valueType="num">
                                      <p:cBhvr>
                                        <p:cTn id="17" dur="500" fill="hold"/>
                                        <p:tgtEl>
                                          <p:spTgt spid="64516"/>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64516"/>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64516"/>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64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7290" y="428604"/>
            <a:ext cx="6400800" cy="842946"/>
          </a:xfrm>
        </p:spPr>
        <p:txBody>
          <a:bodyPr/>
          <a:lstStyle/>
          <a:p>
            <a:pPr algn="ctr"/>
            <a:r>
              <a:rPr lang="en-US" sz="4400" b="1" noProof="1" smtClean="0">
                <a:effectLst/>
                <a:latin typeface="Agency FB" pitchFamily="34" charset="0"/>
              </a:rPr>
              <a:t>Kepemimpinan </a:t>
            </a:r>
            <a:endParaRPr lang="en-US" sz="4400" b="1" noProof="1">
              <a:effectLst/>
              <a:latin typeface="Agency FB" pitchFamily="34" charset="0"/>
            </a:endParaRPr>
          </a:p>
        </p:txBody>
      </p:sp>
      <p:sp>
        <p:nvSpPr>
          <p:cNvPr id="3" name="Content Placeholder 2"/>
          <p:cNvSpPr>
            <a:spLocks noGrp="1"/>
          </p:cNvSpPr>
          <p:nvPr>
            <p:ph idx="1"/>
          </p:nvPr>
        </p:nvSpPr>
        <p:spPr>
          <a:xfrm>
            <a:off x="571472" y="1785926"/>
            <a:ext cx="8286808" cy="4214842"/>
          </a:xfrm>
        </p:spPr>
        <p:txBody>
          <a:bodyPr anchor="ctr"/>
          <a:lstStyle/>
          <a:p>
            <a:pPr marL="0" indent="0">
              <a:spcBef>
                <a:spcPts val="0"/>
              </a:spcBef>
              <a:buNone/>
            </a:pPr>
            <a:r>
              <a:rPr lang="en-US" sz="4000" u="sng" noProof="1" smtClean="0">
                <a:effectLst/>
                <a:latin typeface="Agency FB" pitchFamily="34" charset="0"/>
              </a:rPr>
              <a:t>Kemampuan</a:t>
            </a:r>
            <a:r>
              <a:rPr lang="en-US" sz="4000" noProof="1" smtClean="0">
                <a:effectLst/>
                <a:latin typeface="Agency FB" pitchFamily="34" charset="0"/>
              </a:rPr>
              <a:t> dan </a:t>
            </a:r>
            <a:r>
              <a:rPr lang="en-US" sz="4000" u="sng" noProof="1" smtClean="0">
                <a:effectLst/>
                <a:latin typeface="Agency FB" pitchFamily="34" charset="0"/>
              </a:rPr>
              <a:t>kesiapan</a:t>
            </a:r>
            <a:r>
              <a:rPr lang="en-US" sz="4000" noProof="1" smtClean="0">
                <a:effectLst/>
                <a:latin typeface="Agency FB" pitchFamily="34" charset="0"/>
              </a:rPr>
              <a:t> seseorang utk dpt</a:t>
            </a:r>
          </a:p>
          <a:p>
            <a:pPr marL="341313" indent="-341313">
              <a:spcBef>
                <a:spcPts val="0"/>
              </a:spcBef>
              <a:buFont typeface="Wingdings" pitchFamily="2" charset="2"/>
              <a:buChar char="q"/>
            </a:pPr>
            <a:r>
              <a:rPr lang="en-US" sz="4000" noProof="1" smtClean="0">
                <a:effectLst/>
                <a:latin typeface="Agency FB" pitchFamily="34" charset="0"/>
              </a:rPr>
              <a:t>mempengaruhi,  mendorong, mengajak, menuntun, menggerakkan, </a:t>
            </a:r>
          </a:p>
          <a:p>
            <a:pPr marL="341313" indent="-341313">
              <a:spcBef>
                <a:spcPts val="0"/>
              </a:spcBef>
              <a:buFont typeface="Wingdings" pitchFamily="2" charset="2"/>
              <a:buChar char="q"/>
            </a:pPr>
            <a:r>
              <a:rPr lang="en-US" sz="4000" noProof="1" smtClean="0">
                <a:effectLst/>
                <a:latin typeface="Agency FB" pitchFamily="34" charset="0"/>
              </a:rPr>
              <a:t>mengarahkan, dan kalau perlu memaksa org atau kelompok agar menerima pengaruh tsb utk mencapai tujuan.</a:t>
            </a:r>
            <a:endParaRPr lang="en-US" sz="4000" noProof="1">
              <a:effectLst/>
              <a:latin typeface="Agency FB"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50"/>
            <a:ext cx="7543800" cy="1295400"/>
          </a:xfrm>
        </p:spPr>
        <p:txBody>
          <a:bodyPr anchor="ctr"/>
          <a:lstStyle/>
          <a:p>
            <a:pPr algn="ctr"/>
            <a:r>
              <a:rPr lang="en-US" noProof="1" smtClean="0">
                <a:solidFill>
                  <a:schemeClr val="bg1"/>
                </a:solidFill>
                <a:latin typeface="Comic Sans MS" pitchFamily="66" charset="0"/>
                <a:ea typeface="Cambria Math" pitchFamily="18" charset="0"/>
              </a:rPr>
              <a:t>Kepemimpinan Pendidikan</a:t>
            </a:r>
            <a:br>
              <a:rPr lang="en-US" noProof="1" smtClean="0">
                <a:solidFill>
                  <a:schemeClr val="bg1"/>
                </a:solidFill>
                <a:latin typeface="Comic Sans MS" pitchFamily="66" charset="0"/>
                <a:ea typeface="Cambria Math" pitchFamily="18" charset="0"/>
              </a:rPr>
            </a:br>
            <a:r>
              <a:rPr lang="en-US" sz="2400" noProof="1" smtClean="0">
                <a:solidFill>
                  <a:schemeClr val="bg1"/>
                </a:solidFill>
                <a:latin typeface="Comic Sans MS" pitchFamily="66" charset="0"/>
              </a:rPr>
              <a:t>Engkoswara &amp; Aan Komariah</a:t>
            </a:r>
            <a:endParaRPr lang="en-US" sz="2400" noProof="1">
              <a:solidFill>
                <a:schemeClr val="bg1"/>
              </a:solidFill>
              <a:latin typeface="Comic Sans MS" pitchFamily="66" charset="0"/>
              <a:ea typeface="Cambria Math" pitchFamily="18" charset="0"/>
            </a:endParaRPr>
          </a:p>
        </p:txBody>
      </p:sp>
      <p:sp>
        <p:nvSpPr>
          <p:cNvPr id="3" name="Content Placeholder 2"/>
          <p:cNvSpPr>
            <a:spLocks noGrp="1"/>
          </p:cNvSpPr>
          <p:nvPr>
            <p:ph idx="1"/>
          </p:nvPr>
        </p:nvSpPr>
        <p:spPr>
          <a:xfrm>
            <a:off x="457200" y="1928802"/>
            <a:ext cx="5472122" cy="4572032"/>
          </a:xfrm>
        </p:spPr>
        <p:txBody>
          <a:bodyPr/>
          <a:lstStyle/>
          <a:p>
            <a:pPr marL="0" indent="0">
              <a:buNone/>
            </a:pPr>
            <a:r>
              <a:rPr lang="en-US" sz="3200" b="1" noProof="1" smtClean="0">
                <a:solidFill>
                  <a:schemeClr val="bg1"/>
                </a:solidFill>
                <a:latin typeface="Comic Sans MS" pitchFamily="66" charset="0"/>
              </a:rPr>
              <a:t>Proses </a:t>
            </a:r>
            <a:r>
              <a:rPr lang="en-US" sz="3200" b="1" u="sng" noProof="1" smtClean="0">
                <a:solidFill>
                  <a:schemeClr val="bg1"/>
                </a:solidFill>
                <a:latin typeface="Comic Sans MS" pitchFamily="66" charset="0"/>
              </a:rPr>
              <a:t>mempengaruhi</a:t>
            </a:r>
            <a:r>
              <a:rPr lang="en-US" sz="3200" b="1" noProof="1" smtClean="0">
                <a:solidFill>
                  <a:schemeClr val="bg1"/>
                </a:solidFill>
                <a:latin typeface="Comic Sans MS" pitchFamily="66" charset="0"/>
              </a:rPr>
              <a:t>, </a:t>
            </a:r>
            <a:r>
              <a:rPr lang="en-US" sz="3200" b="1" u="sng" noProof="1" smtClean="0">
                <a:solidFill>
                  <a:schemeClr val="bg1"/>
                </a:solidFill>
                <a:latin typeface="Comic Sans MS" pitchFamily="66" charset="0"/>
              </a:rPr>
              <a:t>mengkoordinasikan</a:t>
            </a:r>
            <a:r>
              <a:rPr lang="en-US" sz="3200" b="1" noProof="1" smtClean="0">
                <a:solidFill>
                  <a:schemeClr val="bg1"/>
                </a:solidFill>
                <a:latin typeface="Comic Sans MS" pitchFamily="66" charset="0"/>
              </a:rPr>
              <a:t> dan </a:t>
            </a:r>
            <a:r>
              <a:rPr lang="en-US" sz="3200" b="1" u="sng" noProof="1" smtClean="0">
                <a:solidFill>
                  <a:schemeClr val="bg1"/>
                </a:solidFill>
                <a:latin typeface="Comic Sans MS" pitchFamily="66" charset="0"/>
              </a:rPr>
              <a:t>menggerakkan</a:t>
            </a:r>
            <a:r>
              <a:rPr lang="en-US" sz="3200" b="1" noProof="1" smtClean="0">
                <a:solidFill>
                  <a:schemeClr val="bg1"/>
                </a:solidFill>
                <a:latin typeface="Comic Sans MS" pitchFamily="66" charset="0"/>
              </a:rPr>
              <a:t> perilaku org lain (komunitas sekolah) serta </a:t>
            </a:r>
            <a:r>
              <a:rPr lang="en-US" sz="3200" b="1" u="sng" noProof="1" smtClean="0">
                <a:solidFill>
                  <a:schemeClr val="bg1"/>
                </a:solidFill>
                <a:latin typeface="Comic Sans MS" pitchFamily="66" charset="0"/>
              </a:rPr>
              <a:t>melakukan perubahan</a:t>
            </a:r>
            <a:r>
              <a:rPr lang="en-US" sz="3200" b="1" noProof="1" smtClean="0">
                <a:solidFill>
                  <a:schemeClr val="bg1"/>
                </a:solidFill>
                <a:latin typeface="Comic Sans MS" pitchFamily="66" charset="0"/>
              </a:rPr>
              <a:t> ke arah yg lebih positif dlm mengupayakan keberhasilan penddkan.</a:t>
            </a:r>
            <a:endParaRPr lang="en-US" sz="3200" b="1" noProof="1">
              <a:solidFill>
                <a:schemeClr val="bg1"/>
              </a:solidFill>
              <a:latin typeface="Comic Sans MS" pitchFamily="66" charset="0"/>
            </a:endParaRPr>
          </a:p>
        </p:txBody>
      </p:sp>
      <p:pic>
        <p:nvPicPr>
          <p:cNvPr id="226305" name="Picture 1" descr="F:\MATERI KULIAH FKIP UNILA\Gambar utk Power Point\belajar15.jpg"/>
          <p:cNvPicPr>
            <a:picLocks noChangeAspect="1" noChangeArrowheads="1"/>
          </p:cNvPicPr>
          <p:nvPr/>
        </p:nvPicPr>
        <p:blipFill>
          <a:blip r:embed="rId2"/>
          <a:srcRect/>
          <a:stretch>
            <a:fillRect/>
          </a:stretch>
        </p:blipFill>
        <p:spPr bwMode="auto">
          <a:xfrm>
            <a:off x="5917214" y="2071678"/>
            <a:ext cx="2941066" cy="358184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42852"/>
            <a:ext cx="7010400" cy="1295400"/>
          </a:xfrm>
        </p:spPr>
        <p:txBody>
          <a:bodyPr/>
          <a:lstStyle/>
          <a:p>
            <a:pPr algn="ctr"/>
            <a:r>
              <a:rPr lang="en-US" sz="4400" noProof="1" smtClean="0">
                <a:latin typeface="Comic Sans MS" pitchFamily="66" charset="0"/>
              </a:rPr>
              <a:t>Kepemimpinan Pendidikan </a:t>
            </a:r>
            <a:endParaRPr lang="en-US" sz="4400" noProof="1">
              <a:latin typeface="Comic Sans MS" pitchFamily="66" charset="0"/>
            </a:endParaRPr>
          </a:p>
        </p:txBody>
      </p:sp>
      <p:sp>
        <p:nvSpPr>
          <p:cNvPr id="3" name="Content Placeholder 2"/>
          <p:cNvSpPr>
            <a:spLocks noGrp="1"/>
          </p:cNvSpPr>
          <p:nvPr>
            <p:ph idx="1"/>
          </p:nvPr>
        </p:nvSpPr>
        <p:spPr>
          <a:xfrm>
            <a:off x="3714744" y="1357298"/>
            <a:ext cx="5214974" cy="4643470"/>
          </a:xfrm>
        </p:spPr>
        <p:txBody>
          <a:bodyPr/>
          <a:lstStyle/>
          <a:p>
            <a:pPr marL="0" indent="0">
              <a:buNone/>
            </a:pPr>
            <a:r>
              <a:rPr lang="en-US" sz="3600" noProof="1" smtClean="0">
                <a:latin typeface="Comic Sans MS" pitchFamily="66" charset="0"/>
              </a:rPr>
              <a:t>Kemampuan utk </a:t>
            </a:r>
            <a:r>
              <a:rPr lang="en-US" sz="3600" u="sng" noProof="1" smtClean="0">
                <a:latin typeface="Comic Sans MS" pitchFamily="66" charset="0"/>
              </a:rPr>
              <a:t>menggerakkan</a:t>
            </a:r>
            <a:r>
              <a:rPr lang="en-US" sz="3600" noProof="1" smtClean="0">
                <a:latin typeface="Comic Sans MS" pitchFamily="66" charset="0"/>
              </a:rPr>
              <a:t> pelaksanaan penddkan, sehingga tujuan pendidikan yg telah ditetapkan dpt tercapai secara efektif dan efisien.</a:t>
            </a:r>
            <a:endParaRPr lang="en-US" sz="3600" noProof="1">
              <a:latin typeface="Comic Sans MS" pitchFamily="66" charset="0"/>
            </a:endParaRPr>
          </a:p>
        </p:txBody>
      </p:sp>
      <p:pic>
        <p:nvPicPr>
          <p:cNvPr id="232451" name="Picture 3"/>
          <p:cNvPicPr>
            <a:picLocks noChangeAspect="1" noChangeArrowheads="1"/>
          </p:cNvPicPr>
          <p:nvPr/>
        </p:nvPicPr>
        <p:blipFill>
          <a:blip r:embed="rId2"/>
          <a:srcRect/>
          <a:stretch>
            <a:fillRect/>
          </a:stretch>
        </p:blipFill>
        <p:spPr bwMode="auto">
          <a:xfrm>
            <a:off x="214282" y="2214554"/>
            <a:ext cx="3214710" cy="3214710"/>
          </a:xfrm>
          <a:prstGeom prst="rect">
            <a:avLst/>
          </a:prstGeom>
          <a:noFill/>
          <a:ln w="9525">
            <a:noFill/>
            <a:miter lim="800000"/>
            <a:headEnd/>
            <a:tailEnd/>
          </a:ln>
        </p:spPr>
      </p:pic>
      <p:sp>
        <p:nvSpPr>
          <p:cNvPr id="6" name="TextBox 5"/>
          <p:cNvSpPr txBox="1"/>
          <p:nvPr/>
        </p:nvSpPr>
        <p:spPr>
          <a:xfrm>
            <a:off x="714348" y="4857760"/>
            <a:ext cx="2928958" cy="369332"/>
          </a:xfrm>
          <a:prstGeom prst="rect">
            <a:avLst/>
          </a:prstGeom>
          <a:noFill/>
        </p:spPr>
        <p:txBody>
          <a:bodyPr wrap="square" rtlCol="0">
            <a:spAutoFit/>
          </a:bodyPr>
          <a:lstStyle/>
          <a:p>
            <a:pPr algn="ctr"/>
            <a:r>
              <a:rPr lang="en-US" noProof="1" smtClean="0">
                <a:latin typeface="Comic Sans MS" pitchFamily="66" charset="0"/>
              </a:rPr>
              <a:t>Rapat Dewan Guru</a:t>
            </a:r>
            <a:endParaRPr lang="en-US" noProof="1">
              <a:latin typeface="Comic Sans MS" pitchFamily="66"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71480"/>
            <a:ext cx="8229600" cy="785818"/>
          </a:xfrm>
        </p:spPr>
        <p:txBody>
          <a:bodyPr/>
          <a:lstStyle/>
          <a:p>
            <a:r>
              <a:rPr lang="id-ID" sz="4000" b="1" dirty="0">
                <a:solidFill>
                  <a:schemeClr val="bg2"/>
                </a:solidFill>
                <a:effectLst/>
                <a:latin typeface="Tempus Sans ITC" pitchFamily="82" charset="0"/>
              </a:rPr>
              <a:t>Kepemimpinan Pendidikan </a:t>
            </a:r>
            <a:r>
              <a:rPr lang="en-US" sz="4000" b="1" dirty="0" smtClean="0">
                <a:solidFill>
                  <a:schemeClr val="bg2"/>
                </a:solidFill>
                <a:effectLst/>
                <a:latin typeface="Tempus Sans ITC" pitchFamily="82" charset="0"/>
              </a:rPr>
              <a:t>(</a:t>
            </a:r>
            <a:r>
              <a:rPr lang="id-ID" sz="4000" b="1" dirty="0" smtClean="0">
                <a:solidFill>
                  <a:schemeClr val="bg2"/>
                </a:solidFill>
                <a:effectLst/>
                <a:latin typeface="Tempus Sans ITC" pitchFamily="82" charset="0"/>
              </a:rPr>
              <a:t>Russel</a:t>
            </a:r>
            <a:r>
              <a:rPr lang="en-US" sz="4000" b="1" dirty="0" smtClean="0">
                <a:solidFill>
                  <a:schemeClr val="bg2"/>
                </a:solidFill>
                <a:effectLst/>
                <a:latin typeface="Tempus Sans ITC" pitchFamily="82" charset="0"/>
              </a:rPr>
              <a:t>)</a:t>
            </a:r>
            <a:endParaRPr lang="en-US" sz="4000" b="1" dirty="0">
              <a:solidFill>
                <a:schemeClr val="bg2"/>
              </a:solidFill>
              <a:effectLst/>
              <a:latin typeface="Tempus Sans ITC" pitchFamily="82" charset="0"/>
            </a:endParaRPr>
          </a:p>
        </p:txBody>
      </p:sp>
      <p:sp>
        <p:nvSpPr>
          <p:cNvPr id="31747" name="Rectangle 3"/>
          <p:cNvSpPr>
            <a:spLocks noGrp="1" noChangeArrowheads="1"/>
          </p:cNvSpPr>
          <p:nvPr>
            <p:ph idx="1"/>
          </p:nvPr>
        </p:nvSpPr>
        <p:spPr>
          <a:xfrm>
            <a:off x="457200" y="1643050"/>
            <a:ext cx="5329246" cy="4572032"/>
          </a:xfrm>
        </p:spPr>
        <p:txBody>
          <a:bodyPr/>
          <a:lstStyle/>
          <a:p>
            <a:pPr marL="0" indent="0">
              <a:buNone/>
            </a:pPr>
            <a:r>
              <a:rPr lang="id-ID" dirty="0" smtClean="0">
                <a:solidFill>
                  <a:srgbClr val="FFFFCC"/>
                </a:solidFill>
                <a:effectLst/>
                <a:latin typeface="Garamond" pitchFamily="18" charset="0"/>
              </a:rPr>
              <a:t>Melakukan</a:t>
            </a:r>
            <a:r>
              <a:rPr lang="en-US" dirty="0" smtClean="0">
                <a:solidFill>
                  <a:srgbClr val="FFFFCC"/>
                </a:solidFill>
                <a:effectLst/>
                <a:latin typeface="Garamond" pitchFamily="18" charset="0"/>
              </a:rPr>
              <a:t> </a:t>
            </a:r>
            <a:r>
              <a:rPr lang="id-ID" dirty="0" smtClean="0">
                <a:solidFill>
                  <a:srgbClr val="FFFFCC"/>
                </a:solidFill>
                <a:effectLst/>
                <a:latin typeface="Garamond" pitchFamily="18" charset="0"/>
              </a:rPr>
              <a:t>peran </a:t>
            </a:r>
            <a:r>
              <a:rPr lang="id-ID" dirty="0">
                <a:solidFill>
                  <a:srgbClr val="FFFFCC"/>
                </a:solidFill>
                <a:effectLst/>
                <a:latin typeface="Garamond" pitchFamily="18" charset="0"/>
              </a:rPr>
              <a:t>aktif </a:t>
            </a:r>
            <a:r>
              <a:rPr lang="id-ID" dirty="0" smtClean="0">
                <a:solidFill>
                  <a:srgbClr val="FFFFCC"/>
                </a:solidFill>
                <a:effectLst/>
                <a:latin typeface="Garamond" pitchFamily="18" charset="0"/>
              </a:rPr>
              <a:t>dlm </a:t>
            </a:r>
            <a:r>
              <a:rPr lang="id-ID" dirty="0">
                <a:solidFill>
                  <a:srgbClr val="FFFFCC"/>
                </a:solidFill>
                <a:effectLst/>
                <a:latin typeface="Garamond" pitchFamily="18" charset="0"/>
              </a:rPr>
              <a:t>kegiatan </a:t>
            </a:r>
            <a:r>
              <a:rPr lang="id-ID" u="sng" dirty="0">
                <a:solidFill>
                  <a:srgbClr val="FFFFCC"/>
                </a:solidFill>
                <a:effectLst/>
                <a:latin typeface="Garamond" pitchFamily="18" charset="0"/>
              </a:rPr>
              <a:t>pengembangan staf</a:t>
            </a:r>
            <a:r>
              <a:rPr lang="id-ID" dirty="0">
                <a:solidFill>
                  <a:srgbClr val="FFFFCC"/>
                </a:solidFill>
                <a:effectLst/>
                <a:latin typeface="Garamond" pitchFamily="18" charset="0"/>
              </a:rPr>
              <a:t>, memperbaiki </a:t>
            </a:r>
            <a:r>
              <a:rPr lang="id-ID" u="sng" dirty="0">
                <a:solidFill>
                  <a:srgbClr val="FFFFCC"/>
                </a:solidFill>
                <a:effectLst/>
                <a:latin typeface="Garamond" pitchFamily="18" charset="0"/>
              </a:rPr>
              <a:t>unjuk kerja pengajaran</a:t>
            </a:r>
            <a:r>
              <a:rPr lang="id-ID" dirty="0">
                <a:solidFill>
                  <a:srgbClr val="FFFFCC"/>
                </a:solidFill>
                <a:effectLst/>
                <a:latin typeface="Garamond" pitchFamily="18" charset="0"/>
              </a:rPr>
              <a:t>, melakukan </a:t>
            </a:r>
            <a:r>
              <a:rPr lang="id-ID" u="sng" dirty="0">
                <a:solidFill>
                  <a:srgbClr val="FFFFCC"/>
                </a:solidFill>
                <a:effectLst/>
                <a:latin typeface="Garamond" pitchFamily="18" charset="0"/>
              </a:rPr>
              <a:t>kepemimpinan pengajaran</a:t>
            </a:r>
            <a:r>
              <a:rPr lang="id-ID" dirty="0">
                <a:solidFill>
                  <a:srgbClr val="FFFFCC"/>
                </a:solidFill>
                <a:effectLst/>
                <a:latin typeface="Garamond" pitchFamily="18" charset="0"/>
              </a:rPr>
              <a:t> langsung </a:t>
            </a:r>
            <a:r>
              <a:rPr lang="id-ID" dirty="0" smtClean="0">
                <a:solidFill>
                  <a:srgbClr val="FFFFCC"/>
                </a:solidFill>
                <a:effectLst/>
                <a:latin typeface="Garamond" pitchFamily="18" charset="0"/>
              </a:rPr>
              <a:t>pd </a:t>
            </a:r>
            <a:r>
              <a:rPr lang="id-ID" dirty="0">
                <a:solidFill>
                  <a:srgbClr val="FFFFCC"/>
                </a:solidFill>
                <a:effectLst/>
                <a:latin typeface="Garamond" pitchFamily="18" charset="0"/>
              </a:rPr>
              <a:t>guru, meyakinkan bahwa unjuk kerja guru di kelas dievaluasi dan menjadi model </a:t>
            </a:r>
            <a:r>
              <a:rPr lang="id-ID" dirty="0" smtClean="0">
                <a:solidFill>
                  <a:srgbClr val="FFFFCC"/>
                </a:solidFill>
                <a:effectLst/>
                <a:latin typeface="Garamond" pitchFamily="18" charset="0"/>
              </a:rPr>
              <a:t>yg efektif</a:t>
            </a:r>
            <a:r>
              <a:rPr lang="en-US" dirty="0" smtClean="0">
                <a:solidFill>
                  <a:srgbClr val="FFFFCC"/>
                </a:solidFill>
                <a:effectLst/>
                <a:latin typeface="Garamond" pitchFamily="18" charset="0"/>
              </a:rPr>
              <a:t>.</a:t>
            </a:r>
            <a:endParaRPr lang="en-US" dirty="0">
              <a:solidFill>
                <a:srgbClr val="FFFFCC"/>
              </a:solidFill>
              <a:effectLst/>
              <a:latin typeface="Garamond" pitchFamily="18" charset="0"/>
            </a:endParaRPr>
          </a:p>
        </p:txBody>
      </p:sp>
      <p:grpSp>
        <p:nvGrpSpPr>
          <p:cNvPr id="227329" name="Group 1"/>
          <p:cNvGrpSpPr>
            <a:grpSpLocks/>
          </p:cNvGrpSpPr>
          <p:nvPr/>
        </p:nvGrpSpPr>
        <p:grpSpPr bwMode="auto">
          <a:xfrm>
            <a:off x="5715008" y="1857364"/>
            <a:ext cx="3143272" cy="3929090"/>
            <a:chOff x="5442" y="9120"/>
            <a:chExt cx="3067" cy="2875"/>
          </a:xfrm>
        </p:grpSpPr>
        <p:sp>
          <p:nvSpPr>
            <p:cNvPr id="227330" name="AutoShape 2"/>
            <p:cNvSpPr>
              <a:spLocks noChangeAspect="1" noChangeArrowheads="1"/>
            </p:cNvSpPr>
            <p:nvPr/>
          </p:nvSpPr>
          <p:spPr bwMode="auto">
            <a:xfrm>
              <a:off x="5442" y="9120"/>
              <a:ext cx="3067" cy="2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27331" name="Group 3"/>
            <p:cNvGrpSpPr>
              <a:grpSpLocks/>
            </p:cNvGrpSpPr>
            <p:nvPr/>
          </p:nvGrpSpPr>
          <p:grpSpPr bwMode="auto">
            <a:xfrm>
              <a:off x="6072" y="9750"/>
              <a:ext cx="881" cy="1748"/>
              <a:chOff x="1305" y="6138"/>
              <a:chExt cx="881" cy="1748"/>
            </a:xfrm>
          </p:grpSpPr>
          <p:grpSp>
            <p:nvGrpSpPr>
              <p:cNvPr id="227332" name="Group 4"/>
              <p:cNvGrpSpPr>
                <a:grpSpLocks/>
              </p:cNvGrpSpPr>
              <p:nvPr/>
            </p:nvGrpSpPr>
            <p:grpSpPr bwMode="auto">
              <a:xfrm>
                <a:off x="1395" y="7238"/>
                <a:ext cx="578" cy="647"/>
                <a:chOff x="1395" y="7238"/>
                <a:chExt cx="578" cy="647"/>
              </a:xfrm>
            </p:grpSpPr>
            <p:grpSp>
              <p:nvGrpSpPr>
                <p:cNvPr id="227333" name="Group 5"/>
                <p:cNvGrpSpPr>
                  <a:grpSpLocks/>
                </p:cNvGrpSpPr>
                <p:nvPr/>
              </p:nvGrpSpPr>
              <p:grpSpPr bwMode="auto">
                <a:xfrm>
                  <a:off x="1486" y="7436"/>
                  <a:ext cx="374" cy="449"/>
                  <a:chOff x="1486" y="7436"/>
                  <a:chExt cx="374" cy="449"/>
                </a:xfrm>
              </p:grpSpPr>
              <p:sp>
                <p:nvSpPr>
                  <p:cNvPr id="227334" name="Oval 6"/>
                  <p:cNvSpPr>
                    <a:spLocks noChangeArrowheads="1"/>
                  </p:cNvSpPr>
                  <p:nvPr/>
                </p:nvSpPr>
                <p:spPr bwMode="auto">
                  <a:xfrm>
                    <a:off x="1486" y="7680"/>
                    <a:ext cx="374" cy="205"/>
                  </a:xfrm>
                  <a:prstGeom prst="ellipse">
                    <a:avLst/>
                  </a:pr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35" name="Rectangle 7"/>
                  <p:cNvSpPr>
                    <a:spLocks noChangeArrowheads="1"/>
                  </p:cNvSpPr>
                  <p:nvPr/>
                </p:nvSpPr>
                <p:spPr bwMode="auto">
                  <a:xfrm>
                    <a:off x="1622" y="7436"/>
                    <a:ext cx="94" cy="290"/>
                  </a:xfrm>
                  <a:prstGeom prst="rect">
                    <a:avLst/>
                  </a:prstGeom>
                  <a:blipFill dpi="0" rotWithShape="0">
                    <a:blip r:embed="rId2"/>
                    <a:srcRect/>
                    <a:tile tx="0" ty="0" sx="100000" sy="100000" flip="none" algn="tl"/>
                  </a:blipFill>
                  <a:ln w="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336" name="Group 8"/>
                <p:cNvGrpSpPr>
                  <a:grpSpLocks/>
                </p:cNvGrpSpPr>
                <p:nvPr/>
              </p:nvGrpSpPr>
              <p:grpSpPr bwMode="auto">
                <a:xfrm>
                  <a:off x="1395" y="7238"/>
                  <a:ext cx="578" cy="224"/>
                  <a:chOff x="1395" y="7238"/>
                  <a:chExt cx="578" cy="224"/>
                </a:xfrm>
              </p:grpSpPr>
              <p:sp>
                <p:nvSpPr>
                  <p:cNvPr id="227337" name="Freeform 9"/>
                  <p:cNvSpPr>
                    <a:spLocks/>
                  </p:cNvSpPr>
                  <p:nvPr/>
                </p:nvSpPr>
                <p:spPr bwMode="auto">
                  <a:xfrm>
                    <a:off x="1395" y="7238"/>
                    <a:ext cx="578" cy="224"/>
                  </a:xfrm>
                  <a:custGeom>
                    <a:avLst/>
                    <a:gdLst/>
                    <a:ahLst/>
                    <a:cxnLst>
                      <a:cxn ang="0">
                        <a:pos x="1157" y="235"/>
                      </a:cxn>
                      <a:cxn ang="0">
                        <a:pos x="1151" y="373"/>
                      </a:cxn>
                      <a:cxn ang="0">
                        <a:pos x="770" y="448"/>
                      </a:cxn>
                      <a:cxn ang="0">
                        <a:pos x="350" y="448"/>
                      </a:cxn>
                      <a:cxn ang="0">
                        <a:pos x="19" y="335"/>
                      </a:cxn>
                      <a:cxn ang="0">
                        <a:pos x="0" y="12"/>
                      </a:cxn>
                      <a:cxn ang="0">
                        <a:pos x="653" y="0"/>
                      </a:cxn>
                      <a:cxn ang="0">
                        <a:pos x="1157" y="235"/>
                      </a:cxn>
                    </a:cxnLst>
                    <a:rect l="0" t="0" r="r" b="b"/>
                    <a:pathLst>
                      <a:path w="1157" h="448">
                        <a:moveTo>
                          <a:pt x="1157" y="235"/>
                        </a:moveTo>
                        <a:lnTo>
                          <a:pt x="1151" y="373"/>
                        </a:lnTo>
                        <a:lnTo>
                          <a:pt x="770" y="448"/>
                        </a:lnTo>
                        <a:lnTo>
                          <a:pt x="350" y="448"/>
                        </a:lnTo>
                        <a:lnTo>
                          <a:pt x="19" y="335"/>
                        </a:lnTo>
                        <a:lnTo>
                          <a:pt x="0" y="12"/>
                        </a:lnTo>
                        <a:lnTo>
                          <a:pt x="653" y="0"/>
                        </a:lnTo>
                        <a:lnTo>
                          <a:pt x="1157" y="235"/>
                        </a:lnTo>
                        <a:close/>
                      </a:path>
                    </a:pathLst>
                  </a:custGeom>
                  <a:blipFill dpi="0" rotWithShape="0">
                    <a:blip r:embed="rId3"/>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38" name="Freeform 10"/>
                  <p:cNvSpPr>
                    <a:spLocks/>
                  </p:cNvSpPr>
                  <p:nvPr/>
                </p:nvSpPr>
                <p:spPr bwMode="auto">
                  <a:xfrm>
                    <a:off x="1407" y="7324"/>
                    <a:ext cx="553" cy="129"/>
                  </a:xfrm>
                  <a:custGeom>
                    <a:avLst/>
                    <a:gdLst/>
                    <a:ahLst/>
                    <a:cxnLst>
                      <a:cxn ang="0">
                        <a:pos x="1106" y="87"/>
                      </a:cxn>
                      <a:cxn ang="0">
                        <a:pos x="1099" y="187"/>
                      </a:cxn>
                      <a:cxn ang="0">
                        <a:pos x="757" y="259"/>
                      </a:cxn>
                      <a:cxn ang="0">
                        <a:pos x="311" y="259"/>
                      </a:cxn>
                      <a:cxn ang="0">
                        <a:pos x="0" y="138"/>
                      </a:cxn>
                      <a:cxn ang="0">
                        <a:pos x="0" y="0"/>
                      </a:cxn>
                      <a:cxn ang="0">
                        <a:pos x="298" y="138"/>
                      </a:cxn>
                      <a:cxn ang="0">
                        <a:pos x="751" y="145"/>
                      </a:cxn>
                      <a:cxn ang="0">
                        <a:pos x="1106" y="87"/>
                      </a:cxn>
                    </a:cxnLst>
                    <a:rect l="0" t="0" r="r" b="b"/>
                    <a:pathLst>
                      <a:path w="1106" h="259">
                        <a:moveTo>
                          <a:pt x="1106" y="87"/>
                        </a:moveTo>
                        <a:lnTo>
                          <a:pt x="1099" y="187"/>
                        </a:lnTo>
                        <a:lnTo>
                          <a:pt x="757" y="259"/>
                        </a:lnTo>
                        <a:lnTo>
                          <a:pt x="311" y="259"/>
                        </a:lnTo>
                        <a:lnTo>
                          <a:pt x="0" y="138"/>
                        </a:lnTo>
                        <a:lnTo>
                          <a:pt x="0" y="0"/>
                        </a:lnTo>
                        <a:lnTo>
                          <a:pt x="298" y="138"/>
                        </a:lnTo>
                        <a:lnTo>
                          <a:pt x="751" y="145"/>
                        </a:lnTo>
                        <a:lnTo>
                          <a:pt x="1106" y="87"/>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7339" name="Group 11"/>
              <p:cNvGrpSpPr>
                <a:grpSpLocks/>
              </p:cNvGrpSpPr>
              <p:nvPr/>
            </p:nvGrpSpPr>
            <p:grpSpPr bwMode="auto">
              <a:xfrm>
                <a:off x="1467" y="6138"/>
                <a:ext cx="719" cy="1748"/>
                <a:chOff x="1467" y="6138"/>
                <a:chExt cx="719" cy="1748"/>
              </a:xfrm>
            </p:grpSpPr>
            <p:grpSp>
              <p:nvGrpSpPr>
                <p:cNvPr id="227340" name="Group 12"/>
                <p:cNvGrpSpPr>
                  <a:grpSpLocks/>
                </p:cNvGrpSpPr>
                <p:nvPr/>
              </p:nvGrpSpPr>
              <p:grpSpPr bwMode="auto">
                <a:xfrm>
                  <a:off x="1951" y="7467"/>
                  <a:ext cx="235" cy="419"/>
                  <a:chOff x="1951" y="7467"/>
                  <a:chExt cx="235" cy="419"/>
                </a:xfrm>
              </p:grpSpPr>
              <p:grpSp>
                <p:nvGrpSpPr>
                  <p:cNvPr id="227341" name="Group 13"/>
                  <p:cNvGrpSpPr>
                    <a:grpSpLocks/>
                  </p:cNvGrpSpPr>
                  <p:nvPr/>
                </p:nvGrpSpPr>
                <p:grpSpPr bwMode="auto">
                  <a:xfrm>
                    <a:off x="1951" y="7467"/>
                    <a:ext cx="222" cy="390"/>
                    <a:chOff x="1951" y="7467"/>
                    <a:chExt cx="222" cy="390"/>
                  </a:xfrm>
                </p:grpSpPr>
                <p:sp>
                  <p:nvSpPr>
                    <p:cNvPr id="227342" name="Freeform 14"/>
                    <p:cNvSpPr>
                      <a:spLocks/>
                    </p:cNvSpPr>
                    <p:nvPr/>
                  </p:nvSpPr>
                  <p:spPr bwMode="auto">
                    <a:xfrm>
                      <a:off x="1965" y="7467"/>
                      <a:ext cx="145" cy="366"/>
                    </a:xfrm>
                    <a:custGeom>
                      <a:avLst/>
                      <a:gdLst/>
                      <a:ahLst/>
                      <a:cxnLst>
                        <a:cxn ang="0">
                          <a:pos x="274" y="0"/>
                        </a:cxn>
                        <a:cxn ang="0">
                          <a:pos x="254" y="143"/>
                        </a:cxn>
                        <a:cxn ang="0">
                          <a:pos x="219" y="257"/>
                        </a:cxn>
                        <a:cxn ang="0">
                          <a:pos x="181" y="371"/>
                        </a:cxn>
                        <a:cxn ang="0">
                          <a:pos x="159" y="438"/>
                        </a:cxn>
                        <a:cxn ang="0">
                          <a:pos x="154" y="488"/>
                        </a:cxn>
                        <a:cxn ang="0">
                          <a:pos x="154" y="534"/>
                        </a:cxn>
                        <a:cxn ang="0">
                          <a:pos x="211" y="593"/>
                        </a:cxn>
                        <a:cxn ang="0">
                          <a:pos x="290" y="671"/>
                        </a:cxn>
                        <a:cxn ang="0">
                          <a:pos x="216" y="732"/>
                        </a:cxn>
                        <a:cxn ang="0">
                          <a:pos x="123" y="681"/>
                        </a:cxn>
                        <a:cxn ang="0">
                          <a:pos x="41" y="634"/>
                        </a:cxn>
                        <a:cxn ang="0">
                          <a:pos x="0" y="600"/>
                        </a:cxn>
                        <a:cxn ang="0">
                          <a:pos x="0" y="537"/>
                        </a:cxn>
                        <a:cxn ang="0">
                          <a:pos x="27" y="495"/>
                        </a:cxn>
                        <a:cxn ang="0">
                          <a:pos x="49" y="438"/>
                        </a:cxn>
                        <a:cxn ang="0">
                          <a:pos x="52" y="354"/>
                        </a:cxn>
                        <a:cxn ang="0">
                          <a:pos x="57" y="273"/>
                        </a:cxn>
                        <a:cxn ang="0">
                          <a:pos x="46" y="185"/>
                        </a:cxn>
                        <a:cxn ang="0">
                          <a:pos x="38" y="129"/>
                        </a:cxn>
                        <a:cxn ang="0">
                          <a:pos x="38" y="17"/>
                        </a:cxn>
                        <a:cxn ang="0">
                          <a:pos x="274" y="0"/>
                        </a:cxn>
                      </a:cxnLst>
                      <a:rect l="0" t="0" r="r" b="b"/>
                      <a:pathLst>
                        <a:path w="290" h="732">
                          <a:moveTo>
                            <a:pt x="274" y="0"/>
                          </a:moveTo>
                          <a:lnTo>
                            <a:pt x="254" y="143"/>
                          </a:lnTo>
                          <a:lnTo>
                            <a:pt x="219" y="257"/>
                          </a:lnTo>
                          <a:lnTo>
                            <a:pt x="181" y="371"/>
                          </a:lnTo>
                          <a:lnTo>
                            <a:pt x="159" y="438"/>
                          </a:lnTo>
                          <a:lnTo>
                            <a:pt x="154" y="488"/>
                          </a:lnTo>
                          <a:lnTo>
                            <a:pt x="154" y="534"/>
                          </a:lnTo>
                          <a:lnTo>
                            <a:pt x="211" y="593"/>
                          </a:lnTo>
                          <a:lnTo>
                            <a:pt x="290" y="671"/>
                          </a:lnTo>
                          <a:lnTo>
                            <a:pt x="216" y="732"/>
                          </a:lnTo>
                          <a:lnTo>
                            <a:pt x="123" y="681"/>
                          </a:lnTo>
                          <a:lnTo>
                            <a:pt x="41" y="634"/>
                          </a:lnTo>
                          <a:lnTo>
                            <a:pt x="0" y="600"/>
                          </a:lnTo>
                          <a:lnTo>
                            <a:pt x="0" y="537"/>
                          </a:lnTo>
                          <a:lnTo>
                            <a:pt x="27" y="495"/>
                          </a:lnTo>
                          <a:lnTo>
                            <a:pt x="49" y="438"/>
                          </a:lnTo>
                          <a:lnTo>
                            <a:pt x="52" y="354"/>
                          </a:lnTo>
                          <a:lnTo>
                            <a:pt x="57" y="273"/>
                          </a:lnTo>
                          <a:lnTo>
                            <a:pt x="46" y="185"/>
                          </a:lnTo>
                          <a:lnTo>
                            <a:pt x="38" y="129"/>
                          </a:lnTo>
                          <a:lnTo>
                            <a:pt x="38" y="17"/>
                          </a:lnTo>
                          <a:lnTo>
                            <a:pt x="274" y="0"/>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43" name="Freeform 15"/>
                    <p:cNvSpPr>
                      <a:spLocks/>
                    </p:cNvSpPr>
                    <p:nvPr/>
                  </p:nvSpPr>
                  <p:spPr bwMode="auto">
                    <a:xfrm>
                      <a:off x="1951" y="7727"/>
                      <a:ext cx="222" cy="130"/>
                    </a:xfrm>
                    <a:custGeom>
                      <a:avLst/>
                      <a:gdLst/>
                      <a:ahLst/>
                      <a:cxnLst>
                        <a:cxn ang="0">
                          <a:pos x="319" y="149"/>
                        </a:cxn>
                        <a:cxn ang="0">
                          <a:pos x="271" y="177"/>
                        </a:cxn>
                        <a:cxn ang="0">
                          <a:pos x="204" y="166"/>
                        </a:cxn>
                        <a:cxn ang="0">
                          <a:pos x="123" y="119"/>
                        </a:cxn>
                        <a:cxn ang="0">
                          <a:pos x="73" y="73"/>
                        </a:cxn>
                        <a:cxn ang="0">
                          <a:pos x="36" y="0"/>
                        </a:cxn>
                        <a:cxn ang="0">
                          <a:pos x="22" y="21"/>
                        </a:cxn>
                        <a:cxn ang="0">
                          <a:pos x="0" y="79"/>
                        </a:cxn>
                        <a:cxn ang="0">
                          <a:pos x="10" y="109"/>
                        </a:cxn>
                        <a:cxn ang="0">
                          <a:pos x="74" y="142"/>
                        </a:cxn>
                        <a:cxn ang="0">
                          <a:pos x="148" y="173"/>
                        </a:cxn>
                        <a:cxn ang="0">
                          <a:pos x="232" y="242"/>
                        </a:cxn>
                        <a:cxn ang="0">
                          <a:pos x="319" y="259"/>
                        </a:cxn>
                        <a:cxn ang="0">
                          <a:pos x="377" y="256"/>
                        </a:cxn>
                        <a:cxn ang="0">
                          <a:pos x="413" y="250"/>
                        </a:cxn>
                        <a:cxn ang="0">
                          <a:pos x="443" y="229"/>
                        </a:cxn>
                        <a:cxn ang="0">
                          <a:pos x="432" y="203"/>
                        </a:cxn>
                        <a:cxn ang="0">
                          <a:pos x="416" y="189"/>
                        </a:cxn>
                        <a:cxn ang="0">
                          <a:pos x="319" y="149"/>
                        </a:cxn>
                      </a:cxnLst>
                      <a:rect l="0" t="0" r="r" b="b"/>
                      <a:pathLst>
                        <a:path w="443" h="259">
                          <a:moveTo>
                            <a:pt x="319" y="149"/>
                          </a:moveTo>
                          <a:lnTo>
                            <a:pt x="271" y="177"/>
                          </a:lnTo>
                          <a:lnTo>
                            <a:pt x="204" y="166"/>
                          </a:lnTo>
                          <a:lnTo>
                            <a:pt x="123" y="119"/>
                          </a:lnTo>
                          <a:lnTo>
                            <a:pt x="73" y="73"/>
                          </a:lnTo>
                          <a:lnTo>
                            <a:pt x="36" y="0"/>
                          </a:lnTo>
                          <a:lnTo>
                            <a:pt x="22" y="21"/>
                          </a:lnTo>
                          <a:lnTo>
                            <a:pt x="0" y="79"/>
                          </a:lnTo>
                          <a:lnTo>
                            <a:pt x="10" y="109"/>
                          </a:lnTo>
                          <a:lnTo>
                            <a:pt x="74" y="142"/>
                          </a:lnTo>
                          <a:lnTo>
                            <a:pt x="148" y="173"/>
                          </a:lnTo>
                          <a:lnTo>
                            <a:pt x="232" y="242"/>
                          </a:lnTo>
                          <a:lnTo>
                            <a:pt x="319" y="259"/>
                          </a:lnTo>
                          <a:lnTo>
                            <a:pt x="377" y="256"/>
                          </a:lnTo>
                          <a:lnTo>
                            <a:pt x="413" y="250"/>
                          </a:lnTo>
                          <a:lnTo>
                            <a:pt x="443" y="229"/>
                          </a:lnTo>
                          <a:lnTo>
                            <a:pt x="432" y="203"/>
                          </a:lnTo>
                          <a:lnTo>
                            <a:pt x="416" y="189"/>
                          </a:lnTo>
                          <a:lnTo>
                            <a:pt x="319" y="149"/>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44" name="Freeform 16"/>
                    <p:cNvSpPr>
                      <a:spLocks/>
                    </p:cNvSpPr>
                    <p:nvPr/>
                  </p:nvSpPr>
                  <p:spPr bwMode="auto">
                    <a:xfrm>
                      <a:off x="1957" y="7783"/>
                      <a:ext cx="30" cy="50"/>
                    </a:xfrm>
                    <a:custGeom>
                      <a:avLst/>
                      <a:gdLst/>
                      <a:ahLst/>
                      <a:cxnLst>
                        <a:cxn ang="0">
                          <a:pos x="62" y="32"/>
                        </a:cxn>
                        <a:cxn ang="0">
                          <a:pos x="54" y="98"/>
                        </a:cxn>
                        <a:cxn ang="0">
                          <a:pos x="21" y="100"/>
                        </a:cxn>
                        <a:cxn ang="0">
                          <a:pos x="0" y="0"/>
                        </a:cxn>
                        <a:cxn ang="0">
                          <a:pos x="62" y="32"/>
                        </a:cxn>
                      </a:cxnLst>
                      <a:rect l="0" t="0" r="r" b="b"/>
                      <a:pathLst>
                        <a:path w="62" h="100">
                          <a:moveTo>
                            <a:pt x="62" y="32"/>
                          </a:moveTo>
                          <a:lnTo>
                            <a:pt x="54" y="98"/>
                          </a:lnTo>
                          <a:lnTo>
                            <a:pt x="21" y="100"/>
                          </a:lnTo>
                          <a:lnTo>
                            <a:pt x="0" y="0"/>
                          </a:lnTo>
                          <a:lnTo>
                            <a:pt x="62" y="32"/>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345" name="Group 17"/>
                  <p:cNvGrpSpPr>
                    <a:grpSpLocks/>
                  </p:cNvGrpSpPr>
                  <p:nvPr/>
                </p:nvGrpSpPr>
                <p:grpSpPr bwMode="auto">
                  <a:xfrm>
                    <a:off x="1965" y="7497"/>
                    <a:ext cx="221" cy="389"/>
                    <a:chOff x="1965" y="7497"/>
                    <a:chExt cx="221" cy="389"/>
                  </a:xfrm>
                </p:grpSpPr>
                <p:sp>
                  <p:nvSpPr>
                    <p:cNvPr id="227346" name="Freeform 18"/>
                    <p:cNvSpPr>
                      <a:spLocks/>
                    </p:cNvSpPr>
                    <p:nvPr/>
                  </p:nvSpPr>
                  <p:spPr bwMode="auto">
                    <a:xfrm>
                      <a:off x="1978" y="7497"/>
                      <a:ext cx="145" cy="366"/>
                    </a:xfrm>
                    <a:custGeom>
                      <a:avLst/>
                      <a:gdLst/>
                      <a:ahLst/>
                      <a:cxnLst>
                        <a:cxn ang="0">
                          <a:pos x="274" y="0"/>
                        </a:cxn>
                        <a:cxn ang="0">
                          <a:pos x="254" y="142"/>
                        </a:cxn>
                        <a:cxn ang="0">
                          <a:pos x="219" y="256"/>
                        </a:cxn>
                        <a:cxn ang="0">
                          <a:pos x="181" y="370"/>
                        </a:cxn>
                        <a:cxn ang="0">
                          <a:pos x="159" y="438"/>
                        </a:cxn>
                        <a:cxn ang="0">
                          <a:pos x="154" y="489"/>
                        </a:cxn>
                        <a:cxn ang="0">
                          <a:pos x="153" y="534"/>
                        </a:cxn>
                        <a:cxn ang="0">
                          <a:pos x="211" y="594"/>
                        </a:cxn>
                        <a:cxn ang="0">
                          <a:pos x="290" y="671"/>
                        </a:cxn>
                        <a:cxn ang="0">
                          <a:pos x="216" y="732"/>
                        </a:cxn>
                        <a:cxn ang="0">
                          <a:pos x="123" y="682"/>
                        </a:cxn>
                        <a:cxn ang="0">
                          <a:pos x="41" y="633"/>
                        </a:cxn>
                        <a:cxn ang="0">
                          <a:pos x="0" y="601"/>
                        </a:cxn>
                        <a:cxn ang="0">
                          <a:pos x="0" y="538"/>
                        </a:cxn>
                        <a:cxn ang="0">
                          <a:pos x="27" y="494"/>
                        </a:cxn>
                        <a:cxn ang="0">
                          <a:pos x="49" y="438"/>
                        </a:cxn>
                        <a:cxn ang="0">
                          <a:pos x="52" y="354"/>
                        </a:cxn>
                        <a:cxn ang="0">
                          <a:pos x="57" y="274"/>
                        </a:cxn>
                        <a:cxn ang="0">
                          <a:pos x="44" y="184"/>
                        </a:cxn>
                        <a:cxn ang="0">
                          <a:pos x="38" y="130"/>
                        </a:cxn>
                        <a:cxn ang="0">
                          <a:pos x="38" y="18"/>
                        </a:cxn>
                        <a:cxn ang="0">
                          <a:pos x="274" y="0"/>
                        </a:cxn>
                      </a:cxnLst>
                      <a:rect l="0" t="0" r="r" b="b"/>
                      <a:pathLst>
                        <a:path w="290" h="732">
                          <a:moveTo>
                            <a:pt x="274" y="0"/>
                          </a:moveTo>
                          <a:lnTo>
                            <a:pt x="254" y="142"/>
                          </a:lnTo>
                          <a:lnTo>
                            <a:pt x="219" y="256"/>
                          </a:lnTo>
                          <a:lnTo>
                            <a:pt x="181" y="370"/>
                          </a:lnTo>
                          <a:lnTo>
                            <a:pt x="159" y="438"/>
                          </a:lnTo>
                          <a:lnTo>
                            <a:pt x="154" y="489"/>
                          </a:lnTo>
                          <a:lnTo>
                            <a:pt x="153" y="534"/>
                          </a:lnTo>
                          <a:lnTo>
                            <a:pt x="211" y="594"/>
                          </a:lnTo>
                          <a:lnTo>
                            <a:pt x="290" y="671"/>
                          </a:lnTo>
                          <a:lnTo>
                            <a:pt x="216" y="732"/>
                          </a:lnTo>
                          <a:lnTo>
                            <a:pt x="123" y="682"/>
                          </a:lnTo>
                          <a:lnTo>
                            <a:pt x="41" y="633"/>
                          </a:lnTo>
                          <a:lnTo>
                            <a:pt x="0" y="601"/>
                          </a:lnTo>
                          <a:lnTo>
                            <a:pt x="0" y="538"/>
                          </a:lnTo>
                          <a:lnTo>
                            <a:pt x="27" y="494"/>
                          </a:lnTo>
                          <a:lnTo>
                            <a:pt x="49" y="438"/>
                          </a:lnTo>
                          <a:lnTo>
                            <a:pt x="52" y="354"/>
                          </a:lnTo>
                          <a:lnTo>
                            <a:pt x="57" y="274"/>
                          </a:lnTo>
                          <a:lnTo>
                            <a:pt x="44" y="184"/>
                          </a:lnTo>
                          <a:lnTo>
                            <a:pt x="38" y="130"/>
                          </a:lnTo>
                          <a:lnTo>
                            <a:pt x="38" y="18"/>
                          </a:lnTo>
                          <a:lnTo>
                            <a:pt x="274" y="0"/>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47" name="Freeform 19"/>
                    <p:cNvSpPr>
                      <a:spLocks/>
                    </p:cNvSpPr>
                    <p:nvPr/>
                  </p:nvSpPr>
                  <p:spPr bwMode="auto">
                    <a:xfrm>
                      <a:off x="1965" y="7756"/>
                      <a:ext cx="221" cy="130"/>
                    </a:xfrm>
                    <a:custGeom>
                      <a:avLst/>
                      <a:gdLst/>
                      <a:ahLst/>
                      <a:cxnLst>
                        <a:cxn ang="0">
                          <a:pos x="318" y="150"/>
                        </a:cxn>
                        <a:cxn ang="0">
                          <a:pos x="271" y="177"/>
                        </a:cxn>
                        <a:cxn ang="0">
                          <a:pos x="202" y="166"/>
                        </a:cxn>
                        <a:cxn ang="0">
                          <a:pos x="123" y="121"/>
                        </a:cxn>
                        <a:cxn ang="0">
                          <a:pos x="71" y="73"/>
                        </a:cxn>
                        <a:cxn ang="0">
                          <a:pos x="36" y="0"/>
                        </a:cxn>
                        <a:cxn ang="0">
                          <a:pos x="22" y="21"/>
                        </a:cxn>
                        <a:cxn ang="0">
                          <a:pos x="0" y="80"/>
                        </a:cxn>
                        <a:cxn ang="0">
                          <a:pos x="9" y="110"/>
                        </a:cxn>
                        <a:cxn ang="0">
                          <a:pos x="74" y="143"/>
                        </a:cxn>
                        <a:cxn ang="0">
                          <a:pos x="148" y="175"/>
                        </a:cxn>
                        <a:cxn ang="0">
                          <a:pos x="230" y="243"/>
                        </a:cxn>
                        <a:cxn ang="0">
                          <a:pos x="318" y="259"/>
                        </a:cxn>
                        <a:cxn ang="0">
                          <a:pos x="377" y="257"/>
                        </a:cxn>
                        <a:cxn ang="0">
                          <a:pos x="413" y="250"/>
                        </a:cxn>
                        <a:cxn ang="0">
                          <a:pos x="443" y="229"/>
                        </a:cxn>
                        <a:cxn ang="0">
                          <a:pos x="432" y="205"/>
                        </a:cxn>
                        <a:cxn ang="0">
                          <a:pos x="416" y="189"/>
                        </a:cxn>
                        <a:cxn ang="0">
                          <a:pos x="318" y="150"/>
                        </a:cxn>
                      </a:cxnLst>
                      <a:rect l="0" t="0" r="r" b="b"/>
                      <a:pathLst>
                        <a:path w="443" h="259">
                          <a:moveTo>
                            <a:pt x="318" y="150"/>
                          </a:moveTo>
                          <a:lnTo>
                            <a:pt x="271" y="177"/>
                          </a:lnTo>
                          <a:lnTo>
                            <a:pt x="202" y="166"/>
                          </a:lnTo>
                          <a:lnTo>
                            <a:pt x="123" y="121"/>
                          </a:lnTo>
                          <a:lnTo>
                            <a:pt x="71" y="73"/>
                          </a:lnTo>
                          <a:lnTo>
                            <a:pt x="36" y="0"/>
                          </a:lnTo>
                          <a:lnTo>
                            <a:pt x="22" y="21"/>
                          </a:lnTo>
                          <a:lnTo>
                            <a:pt x="0" y="80"/>
                          </a:lnTo>
                          <a:lnTo>
                            <a:pt x="9" y="110"/>
                          </a:lnTo>
                          <a:lnTo>
                            <a:pt x="74" y="143"/>
                          </a:lnTo>
                          <a:lnTo>
                            <a:pt x="148" y="175"/>
                          </a:lnTo>
                          <a:lnTo>
                            <a:pt x="230" y="243"/>
                          </a:lnTo>
                          <a:lnTo>
                            <a:pt x="318" y="259"/>
                          </a:lnTo>
                          <a:lnTo>
                            <a:pt x="377" y="257"/>
                          </a:lnTo>
                          <a:lnTo>
                            <a:pt x="413" y="250"/>
                          </a:lnTo>
                          <a:lnTo>
                            <a:pt x="443" y="229"/>
                          </a:lnTo>
                          <a:lnTo>
                            <a:pt x="432" y="205"/>
                          </a:lnTo>
                          <a:lnTo>
                            <a:pt x="416" y="189"/>
                          </a:lnTo>
                          <a:lnTo>
                            <a:pt x="318" y="150"/>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48" name="Freeform 20"/>
                    <p:cNvSpPr>
                      <a:spLocks/>
                    </p:cNvSpPr>
                    <p:nvPr/>
                  </p:nvSpPr>
                  <p:spPr bwMode="auto">
                    <a:xfrm>
                      <a:off x="1970" y="7812"/>
                      <a:ext cx="30" cy="50"/>
                    </a:xfrm>
                    <a:custGeom>
                      <a:avLst/>
                      <a:gdLst/>
                      <a:ahLst/>
                      <a:cxnLst>
                        <a:cxn ang="0">
                          <a:pos x="60" y="31"/>
                        </a:cxn>
                        <a:cxn ang="0">
                          <a:pos x="54" y="96"/>
                        </a:cxn>
                        <a:cxn ang="0">
                          <a:pos x="21" y="100"/>
                        </a:cxn>
                        <a:cxn ang="0">
                          <a:pos x="0" y="0"/>
                        </a:cxn>
                        <a:cxn ang="0">
                          <a:pos x="60" y="31"/>
                        </a:cxn>
                      </a:cxnLst>
                      <a:rect l="0" t="0" r="r" b="b"/>
                      <a:pathLst>
                        <a:path w="60" h="100">
                          <a:moveTo>
                            <a:pt x="60" y="31"/>
                          </a:moveTo>
                          <a:lnTo>
                            <a:pt x="54" y="96"/>
                          </a:lnTo>
                          <a:lnTo>
                            <a:pt x="21" y="100"/>
                          </a:lnTo>
                          <a:lnTo>
                            <a:pt x="0" y="0"/>
                          </a:lnTo>
                          <a:lnTo>
                            <a:pt x="60" y="31"/>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7349" name="Group 21"/>
                <p:cNvGrpSpPr>
                  <a:grpSpLocks/>
                </p:cNvGrpSpPr>
                <p:nvPr/>
              </p:nvGrpSpPr>
              <p:grpSpPr bwMode="auto">
                <a:xfrm>
                  <a:off x="1531" y="6163"/>
                  <a:ext cx="253" cy="336"/>
                  <a:chOff x="1531" y="6163"/>
                  <a:chExt cx="253" cy="336"/>
                </a:xfrm>
              </p:grpSpPr>
              <p:sp>
                <p:nvSpPr>
                  <p:cNvPr id="227350" name="Freeform 22"/>
                  <p:cNvSpPr>
                    <a:spLocks/>
                  </p:cNvSpPr>
                  <p:nvPr/>
                </p:nvSpPr>
                <p:spPr bwMode="auto">
                  <a:xfrm>
                    <a:off x="1531" y="6163"/>
                    <a:ext cx="253" cy="336"/>
                  </a:xfrm>
                  <a:custGeom>
                    <a:avLst/>
                    <a:gdLst/>
                    <a:ahLst/>
                    <a:cxnLst>
                      <a:cxn ang="0">
                        <a:pos x="352" y="19"/>
                      </a:cxn>
                      <a:cxn ang="0">
                        <a:pos x="418" y="47"/>
                      </a:cxn>
                      <a:cxn ang="0">
                        <a:pos x="441" y="101"/>
                      </a:cxn>
                      <a:cxn ang="0">
                        <a:pos x="462" y="177"/>
                      </a:cxn>
                      <a:cxn ang="0">
                        <a:pos x="465" y="210"/>
                      </a:cxn>
                      <a:cxn ang="0">
                        <a:pos x="462" y="240"/>
                      </a:cxn>
                      <a:cxn ang="0">
                        <a:pos x="452" y="261"/>
                      </a:cxn>
                      <a:cxn ang="0">
                        <a:pos x="467" y="301"/>
                      </a:cxn>
                      <a:cxn ang="0">
                        <a:pos x="484" y="340"/>
                      </a:cxn>
                      <a:cxn ang="0">
                        <a:pos x="492" y="354"/>
                      </a:cxn>
                      <a:cxn ang="0">
                        <a:pos x="498" y="364"/>
                      </a:cxn>
                      <a:cxn ang="0">
                        <a:pos x="504" y="373"/>
                      </a:cxn>
                      <a:cxn ang="0">
                        <a:pos x="506" y="385"/>
                      </a:cxn>
                      <a:cxn ang="0">
                        <a:pos x="503" y="396"/>
                      </a:cxn>
                      <a:cxn ang="0">
                        <a:pos x="497" y="399"/>
                      </a:cxn>
                      <a:cxn ang="0">
                        <a:pos x="476" y="406"/>
                      </a:cxn>
                      <a:cxn ang="0">
                        <a:pos x="467" y="411"/>
                      </a:cxn>
                      <a:cxn ang="0">
                        <a:pos x="463" y="425"/>
                      </a:cxn>
                      <a:cxn ang="0">
                        <a:pos x="467" y="443"/>
                      </a:cxn>
                      <a:cxn ang="0">
                        <a:pos x="474" y="467"/>
                      </a:cxn>
                      <a:cxn ang="0">
                        <a:pos x="470" y="481"/>
                      </a:cxn>
                      <a:cxn ang="0">
                        <a:pos x="462" y="492"/>
                      </a:cxn>
                      <a:cxn ang="0">
                        <a:pos x="465" y="501"/>
                      </a:cxn>
                      <a:cxn ang="0">
                        <a:pos x="467" y="508"/>
                      </a:cxn>
                      <a:cxn ang="0">
                        <a:pos x="462" y="518"/>
                      </a:cxn>
                      <a:cxn ang="0">
                        <a:pos x="452" y="523"/>
                      </a:cxn>
                      <a:cxn ang="0">
                        <a:pos x="446" y="536"/>
                      </a:cxn>
                      <a:cxn ang="0">
                        <a:pos x="446" y="557"/>
                      </a:cxn>
                      <a:cxn ang="0">
                        <a:pos x="441" y="569"/>
                      </a:cxn>
                      <a:cxn ang="0">
                        <a:pos x="433" y="579"/>
                      </a:cxn>
                      <a:cxn ang="0">
                        <a:pos x="424" y="588"/>
                      </a:cxn>
                      <a:cxn ang="0">
                        <a:pos x="411" y="592"/>
                      </a:cxn>
                      <a:cxn ang="0">
                        <a:pos x="396" y="595"/>
                      </a:cxn>
                      <a:cxn ang="0">
                        <a:pos x="359" y="592"/>
                      </a:cxn>
                      <a:cxn ang="0">
                        <a:pos x="325" y="588"/>
                      </a:cxn>
                      <a:cxn ang="0">
                        <a:pos x="274" y="672"/>
                      </a:cxn>
                      <a:cxn ang="0">
                        <a:pos x="68" y="567"/>
                      </a:cxn>
                      <a:cxn ang="0">
                        <a:pos x="88" y="532"/>
                      </a:cxn>
                      <a:cxn ang="0">
                        <a:pos x="99" y="499"/>
                      </a:cxn>
                      <a:cxn ang="0">
                        <a:pos x="99" y="453"/>
                      </a:cxn>
                      <a:cxn ang="0">
                        <a:pos x="0" y="355"/>
                      </a:cxn>
                      <a:cxn ang="0">
                        <a:pos x="0" y="124"/>
                      </a:cxn>
                      <a:cxn ang="0">
                        <a:pos x="52" y="59"/>
                      </a:cxn>
                      <a:cxn ang="0">
                        <a:pos x="117" y="28"/>
                      </a:cxn>
                      <a:cxn ang="0">
                        <a:pos x="183" y="0"/>
                      </a:cxn>
                      <a:cxn ang="0">
                        <a:pos x="273" y="12"/>
                      </a:cxn>
                      <a:cxn ang="0">
                        <a:pos x="352" y="19"/>
                      </a:cxn>
                    </a:cxnLst>
                    <a:rect l="0" t="0" r="r" b="b"/>
                    <a:pathLst>
                      <a:path w="506" h="672">
                        <a:moveTo>
                          <a:pt x="352" y="19"/>
                        </a:moveTo>
                        <a:lnTo>
                          <a:pt x="418" y="47"/>
                        </a:lnTo>
                        <a:lnTo>
                          <a:pt x="441" y="101"/>
                        </a:lnTo>
                        <a:lnTo>
                          <a:pt x="462" y="177"/>
                        </a:lnTo>
                        <a:lnTo>
                          <a:pt x="465" y="210"/>
                        </a:lnTo>
                        <a:lnTo>
                          <a:pt x="462" y="240"/>
                        </a:lnTo>
                        <a:lnTo>
                          <a:pt x="452" y="261"/>
                        </a:lnTo>
                        <a:lnTo>
                          <a:pt x="467" y="301"/>
                        </a:lnTo>
                        <a:lnTo>
                          <a:pt x="484" y="340"/>
                        </a:lnTo>
                        <a:lnTo>
                          <a:pt x="492" y="354"/>
                        </a:lnTo>
                        <a:lnTo>
                          <a:pt x="498" y="364"/>
                        </a:lnTo>
                        <a:lnTo>
                          <a:pt x="504" y="373"/>
                        </a:lnTo>
                        <a:lnTo>
                          <a:pt x="506" y="385"/>
                        </a:lnTo>
                        <a:lnTo>
                          <a:pt x="503" y="396"/>
                        </a:lnTo>
                        <a:lnTo>
                          <a:pt x="497" y="399"/>
                        </a:lnTo>
                        <a:lnTo>
                          <a:pt x="476" y="406"/>
                        </a:lnTo>
                        <a:lnTo>
                          <a:pt x="467" y="411"/>
                        </a:lnTo>
                        <a:lnTo>
                          <a:pt x="463" y="425"/>
                        </a:lnTo>
                        <a:lnTo>
                          <a:pt x="467" y="443"/>
                        </a:lnTo>
                        <a:lnTo>
                          <a:pt x="474" y="467"/>
                        </a:lnTo>
                        <a:lnTo>
                          <a:pt x="470" y="481"/>
                        </a:lnTo>
                        <a:lnTo>
                          <a:pt x="462" y="492"/>
                        </a:lnTo>
                        <a:lnTo>
                          <a:pt x="465" y="501"/>
                        </a:lnTo>
                        <a:lnTo>
                          <a:pt x="467" y="508"/>
                        </a:lnTo>
                        <a:lnTo>
                          <a:pt x="462" y="518"/>
                        </a:lnTo>
                        <a:lnTo>
                          <a:pt x="452" y="523"/>
                        </a:lnTo>
                        <a:lnTo>
                          <a:pt x="446" y="536"/>
                        </a:lnTo>
                        <a:lnTo>
                          <a:pt x="446" y="557"/>
                        </a:lnTo>
                        <a:lnTo>
                          <a:pt x="441" y="569"/>
                        </a:lnTo>
                        <a:lnTo>
                          <a:pt x="433" y="579"/>
                        </a:lnTo>
                        <a:lnTo>
                          <a:pt x="424" y="588"/>
                        </a:lnTo>
                        <a:lnTo>
                          <a:pt x="411" y="592"/>
                        </a:lnTo>
                        <a:lnTo>
                          <a:pt x="396" y="595"/>
                        </a:lnTo>
                        <a:lnTo>
                          <a:pt x="359" y="592"/>
                        </a:lnTo>
                        <a:lnTo>
                          <a:pt x="325" y="588"/>
                        </a:lnTo>
                        <a:lnTo>
                          <a:pt x="274" y="672"/>
                        </a:lnTo>
                        <a:lnTo>
                          <a:pt x="68" y="567"/>
                        </a:lnTo>
                        <a:lnTo>
                          <a:pt x="88" y="532"/>
                        </a:lnTo>
                        <a:lnTo>
                          <a:pt x="99" y="499"/>
                        </a:lnTo>
                        <a:lnTo>
                          <a:pt x="99" y="453"/>
                        </a:lnTo>
                        <a:lnTo>
                          <a:pt x="0" y="355"/>
                        </a:lnTo>
                        <a:lnTo>
                          <a:pt x="0" y="124"/>
                        </a:lnTo>
                        <a:lnTo>
                          <a:pt x="52" y="59"/>
                        </a:lnTo>
                        <a:lnTo>
                          <a:pt x="117" y="28"/>
                        </a:lnTo>
                        <a:lnTo>
                          <a:pt x="183" y="0"/>
                        </a:lnTo>
                        <a:lnTo>
                          <a:pt x="273" y="12"/>
                        </a:lnTo>
                        <a:lnTo>
                          <a:pt x="352" y="19"/>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51" name="Freeform 23"/>
                  <p:cNvSpPr>
                    <a:spLocks/>
                  </p:cNvSpPr>
                  <p:nvPr/>
                </p:nvSpPr>
                <p:spPr bwMode="auto">
                  <a:xfrm>
                    <a:off x="1638" y="6374"/>
                    <a:ext cx="30" cy="54"/>
                  </a:xfrm>
                  <a:custGeom>
                    <a:avLst/>
                    <a:gdLst/>
                    <a:ahLst/>
                    <a:cxnLst>
                      <a:cxn ang="0">
                        <a:pos x="0" y="0"/>
                      </a:cxn>
                      <a:cxn ang="0">
                        <a:pos x="19" y="52"/>
                      </a:cxn>
                      <a:cxn ang="0">
                        <a:pos x="33" y="77"/>
                      </a:cxn>
                      <a:cxn ang="0">
                        <a:pos x="60" y="108"/>
                      </a:cxn>
                      <a:cxn ang="0">
                        <a:pos x="26" y="82"/>
                      </a:cxn>
                      <a:cxn ang="0">
                        <a:pos x="7" y="52"/>
                      </a:cxn>
                      <a:cxn ang="0">
                        <a:pos x="0" y="0"/>
                      </a:cxn>
                    </a:cxnLst>
                    <a:rect l="0" t="0" r="r" b="b"/>
                    <a:pathLst>
                      <a:path w="60" h="108">
                        <a:moveTo>
                          <a:pt x="0" y="0"/>
                        </a:moveTo>
                        <a:lnTo>
                          <a:pt x="19" y="52"/>
                        </a:lnTo>
                        <a:lnTo>
                          <a:pt x="33" y="77"/>
                        </a:lnTo>
                        <a:lnTo>
                          <a:pt x="60" y="108"/>
                        </a:lnTo>
                        <a:lnTo>
                          <a:pt x="26" y="82"/>
                        </a:lnTo>
                        <a:lnTo>
                          <a:pt x="7" y="52"/>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352" name="Freeform 24"/>
                <p:cNvSpPr>
                  <a:spLocks/>
                </p:cNvSpPr>
                <p:nvPr/>
              </p:nvSpPr>
              <p:spPr bwMode="auto">
                <a:xfrm>
                  <a:off x="1713" y="6296"/>
                  <a:ext cx="32" cy="22"/>
                </a:xfrm>
                <a:custGeom>
                  <a:avLst/>
                  <a:gdLst/>
                  <a:ahLst/>
                  <a:cxnLst>
                    <a:cxn ang="0">
                      <a:pos x="57" y="0"/>
                    </a:cxn>
                    <a:cxn ang="0">
                      <a:pos x="54" y="5"/>
                    </a:cxn>
                    <a:cxn ang="0">
                      <a:pos x="63" y="10"/>
                    </a:cxn>
                    <a:cxn ang="0">
                      <a:pos x="49" y="9"/>
                    </a:cxn>
                    <a:cxn ang="0">
                      <a:pos x="46" y="23"/>
                    </a:cxn>
                    <a:cxn ang="0">
                      <a:pos x="52" y="30"/>
                    </a:cxn>
                    <a:cxn ang="0">
                      <a:pos x="46" y="30"/>
                    </a:cxn>
                    <a:cxn ang="0">
                      <a:pos x="51" y="44"/>
                    </a:cxn>
                    <a:cxn ang="0">
                      <a:pos x="43" y="28"/>
                    </a:cxn>
                    <a:cxn ang="0">
                      <a:pos x="30" y="28"/>
                    </a:cxn>
                    <a:cxn ang="0">
                      <a:pos x="19" y="23"/>
                    </a:cxn>
                    <a:cxn ang="0">
                      <a:pos x="0" y="23"/>
                    </a:cxn>
                    <a:cxn ang="0">
                      <a:pos x="19" y="9"/>
                    </a:cxn>
                    <a:cxn ang="0">
                      <a:pos x="57" y="0"/>
                    </a:cxn>
                  </a:cxnLst>
                  <a:rect l="0" t="0" r="r" b="b"/>
                  <a:pathLst>
                    <a:path w="63" h="44">
                      <a:moveTo>
                        <a:pt x="57" y="0"/>
                      </a:moveTo>
                      <a:lnTo>
                        <a:pt x="54" y="5"/>
                      </a:lnTo>
                      <a:lnTo>
                        <a:pt x="63" y="10"/>
                      </a:lnTo>
                      <a:lnTo>
                        <a:pt x="49" y="9"/>
                      </a:lnTo>
                      <a:lnTo>
                        <a:pt x="46" y="23"/>
                      </a:lnTo>
                      <a:lnTo>
                        <a:pt x="52" y="30"/>
                      </a:lnTo>
                      <a:lnTo>
                        <a:pt x="46" y="30"/>
                      </a:lnTo>
                      <a:lnTo>
                        <a:pt x="51" y="44"/>
                      </a:lnTo>
                      <a:lnTo>
                        <a:pt x="43" y="28"/>
                      </a:lnTo>
                      <a:lnTo>
                        <a:pt x="30" y="28"/>
                      </a:lnTo>
                      <a:lnTo>
                        <a:pt x="19" y="23"/>
                      </a:lnTo>
                      <a:lnTo>
                        <a:pt x="0" y="23"/>
                      </a:lnTo>
                      <a:lnTo>
                        <a:pt x="19" y="9"/>
                      </a:lnTo>
                      <a:lnTo>
                        <a:pt x="57"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53" name="Freeform 25"/>
                <p:cNvSpPr>
                  <a:spLocks/>
                </p:cNvSpPr>
                <p:nvPr/>
              </p:nvSpPr>
              <p:spPr bwMode="auto">
                <a:xfrm>
                  <a:off x="1696" y="6272"/>
                  <a:ext cx="55" cy="14"/>
                </a:xfrm>
                <a:custGeom>
                  <a:avLst/>
                  <a:gdLst/>
                  <a:ahLst/>
                  <a:cxnLst>
                    <a:cxn ang="0">
                      <a:pos x="111" y="14"/>
                    </a:cxn>
                    <a:cxn ang="0">
                      <a:pos x="106" y="26"/>
                    </a:cxn>
                    <a:cxn ang="0">
                      <a:pos x="95" y="28"/>
                    </a:cxn>
                    <a:cxn ang="0">
                      <a:pos x="76" y="21"/>
                    </a:cxn>
                    <a:cxn ang="0">
                      <a:pos x="54" y="14"/>
                    </a:cxn>
                    <a:cxn ang="0">
                      <a:pos x="18" y="14"/>
                    </a:cxn>
                    <a:cxn ang="0">
                      <a:pos x="0" y="15"/>
                    </a:cxn>
                    <a:cxn ang="0">
                      <a:pos x="29" y="7"/>
                    </a:cxn>
                    <a:cxn ang="0">
                      <a:pos x="49" y="3"/>
                    </a:cxn>
                    <a:cxn ang="0">
                      <a:pos x="46" y="0"/>
                    </a:cxn>
                    <a:cxn ang="0">
                      <a:pos x="65" y="3"/>
                    </a:cxn>
                    <a:cxn ang="0">
                      <a:pos x="64" y="1"/>
                    </a:cxn>
                    <a:cxn ang="0">
                      <a:pos x="78" y="7"/>
                    </a:cxn>
                    <a:cxn ang="0">
                      <a:pos x="93" y="7"/>
                    </a:cxn>
                    <a:cxn ang="0">
                      <a:pos x="111" y="14"/>
                    </a:cxn>
                  </a:cxnLst>
                  <a:rect l="0" t="0" r="r" b="b"/>
                  <a:pathLst>
                    <a:path w="111" h="28">
                      <a:moveTo>
                        <a:pt x="111" y="14"/>
                      </a:moveTo>
                      <a:lnTo>
                        <a:pt x="106" y="26"/>
                      </a:lnTo>
                      <a:lnTo>
                        <a:pt x="95" y="28"/>
                      </a:lnTo>
                      <a:lnTo>
                        <a:pt x="76" y="21"/>
                      </a:lnTo>
                      <a:lnTo>
                        <a:pt x="54" y="14"/>
                      </a:lnTo>
                      <a:lnTo>
                        <a:pt x="18" y="14"/>
                      </a:lnTo>
                      <a:lnTo>
                        <a:pt x="0" y="15"/>
                      </a:lnTo>
                      <a:lnTo>
                        <a:pt x="29" y="7"/>
                      </a:lnTo>
                      <a:lnTo>
                        <a:pt x="49" y="3"/>
                      </a:lnTo>
                      <a:lnTo>
                        <a:pt x="46" y="0"/>
                      </a:lnTo>
                      <a:lnTo>
                        <a:pt x="65" y="3"/>
                      </a:lnTo>
                      <a:lnTo>
                        <a:pt x="64" y="1"/>
                      </a:lnTo>
                      <a:lnTo>
                        <a:pt x="78" y="7"/>
                      </a:lnTo>
                      <a:lnTo>
                        <a:pt x="93" y="7"/>
                      </a:lnTo>
                      <a:lnTo>
                        <a:pt x="111" y="14"/>
                      </a:lnTo>
                      <a:close/>
                    </a:path>
                  </a:pathLst>
                </a:custGeom>
                <a:blipFill dpi="0" rotWithShape="0">
                  <a:blip r:embed="rId6"/>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54" name="Freeform 26"/>
                <p:cNvSpPr>
                  <a:spLocks/>
                </p:cNvSpPr>
                <p:nvPr/>
              </p:nvSpPr>
              <p:spPr bwMode="auto">
                <a:xfrm>
                  <a:off x="1742" y="6396"/>
                  <a:ext cx="25" cy="23"/>
                </a:xfrm>
                <a:custGeom>
                  <a:avLst/>
                  <a:gdLst/>
                  <a:ahLst/>
                  <a:cxnLst>
                    <a:cxn ang="0">
                      <a:pos x="51" y="5"/>
                    </a:cxn>
                    <a:cxn ang="0">
                      <a:pos x="43" y="1"/>
                    </a:cxn>
                    <a:cxn ang="0">
                      <a:pos x="35" y="0"/>
                    </a:cxn>
                    <a:cxn ang="0">
                      <a:pos x="30" y="5"/>
                    </a:cxn>
                    <a:cxn ang="0">
                      <a:pos x="23" y="12"/>
                    </a:cxn>
                    <a:cxn ang="0">
                      <a:pos x="13" y="15"/>
                    </a:cxn>
                    <a:cxn ang="0">
                      <a:pos x="5" y="19"/>
                    </a:cxn>
                    <a:cxn ang="0">
                      <a:pos x="5" y="14"/>
                    </a:cxn>
                    <a:cxn ang="0">
                      <a:pos x="0" y="26"/>
                    </a:cxn>
                    <a:cxn ang="0">
                      <a:pos x="0" y="33"/>
                    </a:cxn>
                    <a:cxn ang="0">
                      <a:pos x="0" y="40"/>
                    </a:cxn>
                    <a:cxn ang="0">
                      <a:pos x="4" y="45"/>
                    </a:cxn>
                    <a:cxn ang="0">
                      <a:pos x="2" y="36"/>
                    </a:cxn>
                    <a:cxn ang="0">
                      <a:pos x="7" y="26"/>
                    </a:cxn>
                    <a:cxn ang="0">
                      <a:pos x="23" y="21"/>
                    </a:cxn>
                    <a:cxn ang="0">
                      <a:pos x="30" y="22"/>
                    </a:cxn>
                    <a:cxn ang="0">
                      <a:pos x="40" y="26"/>
                    </a:cxn>
                    <a:cxn ang="0">
                      <a:pos x="48" y="15"/>
                    </a:cxn>
                    <a:cxn ang="0">
                      <a:pos x="51" y="5"/>
                    </a:cxn>
                  </a:cxnLst>
                  <a:rect l="0" t="0" r="r" b="b"/>
                  <a:pathLst>
                    <a:path w="51" h="45">
                      <a:moveTo>
                        <a:pt x="51" y="5"/>
                      </a:moveTo>
                      <a:lnTo>
                        <a:pt x="43" y="1"/>
                      </a:lnTo>
                      <a:lnTo>
                        <a:pt x="35" y="0"/>
                      </a:lnTo>
                      <a:lnTo>
                        <a:pt x="30" y="5"/>
                      </a:lnTo>
                      <a:lnTo>
                        <a:pt x="23" y="12"/>
                      </a:lnTo>
                      <a:lnTo>
                        <a:pt x="13" y="15"/>
                      </a:lnTo>
                      <a:lnTo>
                        <a:pt x="5" y="19"/>
                      </a:lnTo>
                      <a:lnTo>
                        <a:pt x="5" y="14"/>
                      </a:lnTo>
                      <a:lnTo>
                        <a:pt x="0" y="26"/>
                      </a:lnTo>
                      <a:lnTo>
                        <a:pt x="0" y="33"/>
                      </a:lnTo>
                      <a:lnTo>
                        <a:pt x="0" y="40"/>
                      </a:lnTo>
                      <a:lnTo>
                        <a:pt x="4" y="45"/>
                      </a:lnTo>
                      <a:lnTo>
                        <a:pt x="2" y="36"/>
                      </a:lnTo>
                      <a:lnTo>
                        <a:pt x="7" y="26"/>
                      </a:lnTo>
                      <a:lnTo>
                        <a:pt x="23" y="21"/>
                      </a:lnTo>
                      <a:lnTo>
                        <a:pt x="30" y="22"/>
                      </a:lnTo>
                      <a:lnTo>
                        <a:pt x="40" y="26"/>
                      </a:lnTo>
                      <a:lnTo>
                        <a:pt x="48" y="15"/>
                      </a:lnTo>
                      <a:lnTo>
                        <a:pt x="51" y="5"/>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55" name="Freeform 27"/>
                <p:cNvSpPr>
                  <a:spLocks/>
                </p:cNvSpPr>
                <p:nvPr/>
              </p:nvSpPr>
              <p:spPr bwMode="auto">
                <a:xfrm>
                  <a:off x="1752" y="6419"/>
                  <a:ext cx="10" cy="5"/>
                </a:xfrm>
                <a:custGeom>
                  <a:avLst/>
                  <a:gdLst/>
                  <a:ahLst/>
                  <a:cxnLst>
                    <a:cxn ang="0">
                      <a:pos x="21" y="4"/>
                    </a:cxn>
                    <a:cxn ang="0">
                      <a:pos x="10" y="0"/>
                    </a:cxn>
                    <a:cxn ang="0">
                      <a:pos x="0" y="4"/>
                    </a:cxn>
                    <a:cxn ang="0">
                      <a:pos x="11" y="11"/>
                    </a:cxn>
                    <a:cxn ang="0">
                      <a:pos x="21" y="4"/>
                    </a:cxn>
                  </a:cxnLst>
                  <a:rect l="0" t="0" r="r" b="b"/>
                  <a:pathLst>
                    <a:path w="21" h="11">
                      <a:moveTo>
                        <a:pt x="21" y="4"/>
                      </a:moveTo>
                      <a:lnTo>
                        <a:pt x="10" y="0"/>
                      </a:lnTo>
                      <a:lnTo>
                        <a:pt x="0" y="4"/>
                      </a:lnTo>
                      <a:lnTo>
                        <a:pt x="11" y="11"/>
                      </a:lnTo>
                      <a:lnTo>
                        <a:pt x="21" y="4"/>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56" name="Freeform 28"/>
                <p:cNvSpPr>
                  <a:spLocks/>
                </p:cNvSpPr>
                <p:nvPr/>
              </p:nvSpPr>
              <p:spPr bwMode="auto">
                <a:xfrm>
                  <a:off x="1760" y="6359"/>
                  <a:ext cx="11" cy="5"/>
                </a:xfrm>
                <a:custGeom>
                  <a:avLst/>
                  <a:gdLst/>
                  <a:ahLst/>
                  <a:cxnLst>
                    <a:cxn ang="0">
                      <a:pos x="22" y="0"/>
                    </a:cxn>
                    <a:cxn ang="0">
                      <a:pos x="11" y="0"/>
                    </a:cxn>
                    <a:cxn ang="0">
                      <a:pos x="3" y="4"/>
                    </a:cxn>
                    <a:cxn ang="0">
                      <a:pos x="0" y="9"/>
                    </a:cxn>
                    <a:cxn ang="0">
                      <a:pos x="4" y="11"/>
                    </a:cxn>
                    <a:cxn ang="0">
                      <a:pos x="11" y="7"/>
                    </a:cxn>
                    <a:cxn ang="0">
                      <a:pos x="22" y="0"/>
                    </a:cxn>
                  </a:cxnLst>
                  <a:rect l="0" t="0" r="r" b="b"/>
                  <a:pathLst>
                    <a:path w="22" h="11">
                      <a:moveTo>
                        <a:pt x="22" y="0"/>
                      </a:moveTo>
                      <a:lnTo>
                        <a:pt x="11" y="0"/>
                      </a:lnTo>
                      <a:lnTo>
                        <a:pt x="3" y="4"/>
                      </a:lnTo>
                      <a:lnTo>
                        <a:pt x="0" y="9"/>
                      </a:lnTo>
                      <a:lnTo>
                        <a:pt x="4" y="11"/>
                      </a:lnTo>
                      <a:lnTo>
                        <a:pt x="11" y="7"/>
                      </a:lnTo>
                      <a:lnTo>
                        <a:pt x="22"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57" name="Freeform 29"/>
                <p:cNvSpPr>
                  <a:spLocks/>
                </p:cNvSpPr>
                <p:nvPr/>
              </p:nvSpPr>
              <p:spPr bwMode="auto">
                <a:xfrm>
                  <a:off x="1751" y="6354"/>
                  <a:ext cx="5" cy="12"/>
                </a:xfrm>
                <a:custGeom>
                  <a:avLst/>
                  <a:gdLst/>
                  <a:ahLst/>
                  <a:cxnLst>
                    <a:cxn ang="0">
                      <a:pos x="5" y="0"/>
                    </a:cxn>
                    <a:cxn ang="0">
                      <a:pos x="1" y="8"/>
                    </a:cxn>
                    <a:cxn ang="0">
                      <a:pos x="6" y="19"/>
                    </a:cxn>
                    <a:cxn ang="0">
                      <a:pos x="11" y="24"/>
                    </a:cxn>
                    <a:cxn ang="0">
                      <a:pos x="3" y="21"/>
                    </a:cxn>
                    <a:cxn ang="0">
                      <a:pos x="0" y="15"/>
                    </a:cxn>
                    <a:cxn ang="0">
                      <a:pos x="0" y="10"/>
                    </a:cxn>
                    <a:cxn ang="0">
                      <a:pos x="5" y="0"/>
                    </a:cxn>
                  </a:cxnLst>
                  <a:rect l="0" t="0" r="r" b="b"/>
                  <a:pathLst>
                    <a:path w="11" h="24">
                      <a:moveTo>
                        <a:pt x="5" y="0"/>
                      </a:moveTo>
                      <a:lnTo>
                        <a:pt x="1" y="8"/>
                      </a:lnTo>
                      <a:lnTo>
                        <a:pt x="6" y="19"/>
                      </a:lnTo>
                      <a:lnTo>
                        <a:pt x="11" y="24"/>
                      </a:lnTo>
                      <a:lnTo>
                        <a:pt x="3" y="21"/>
                      </a:lnTo>
                      <a:lnTo>
                        <a:pt x="0" y="15"/>
                      </a:lnTo>
                      <a:lnTo>
                        <a:pt x="0" y="10"/>
                      </a:lnTo>
                      <a:lnTo>
                        <a:pt x="5"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58" name="Freeform 30"/>
                <p:cNvSpPr>
                  <a:spLocks/>
                </p:cNvSpPr>
                <p:nvPr/>
              </p:nvSpPr>
              <p:spPr bwMode="auto">
                <a:xfrm>
                  <a:off x="1722" y="6303"/>
                  <a:ext cx="7" cy="4"/>
                </a:xfrm>
                <a:custGeom>
                  <a:avLst/>
                  <a:gdLst/>
                  <a:ahLst/>
                  <a:cxnLst>
                    <a:cxn ang="0">
                      <a:pos x="15" y="0"/>
                    </a:cxn>
                    <a:cxn ang="0">
                      <a:pos x="15" y="9"/>
                    </a:cxn>
                    <a:cxn ang="0">
                      <a:pos x="8" y="7"/>
                    </a:cxn>
                    <a:cxn ang="0">
                      <a:pos x="4" y="5"/>
                    </a:cxn>
                    <a:cxn ang="0">
                      <a:pos x="0" y="5"/>
                    </a:cxn>
                    <a:cxn ang="0">
                      <a:pos x="5" y="0"/>
                    </a:cxn>
                    <a:cxn ang="0">
                      <a:pos x="15" y="0"/>
                    </a:cxn>
                  </a:cxnLst>
                  <a:rect l="0" t="0" r="r" b="b"/>
                  <a:pathLst>
                    <a:path w="15" h="9">
                      <a:moveTo>
                        <a:pt x="15" y="0"/>
                      </a:moveTo>
                      <a:lnTo>
                        <a:pt x="15" y="9"/>
                      </a:lnTo>
                      <a:lnTo>
                        <a:pt x="8" y="7"/>
                      </a:lnTo>
                      <a:lnTo>
                        <a:pt x="4" y="5"/>
                      </a:lnTo>
                      <a:lnTo>
                        <a:pt x="0" y="5"/>
                      </a:lnTo>
                      <a:lnTo>
                        <a:pt x="5" y="0"/>
                      </a:lnTo>
                      <a:lnTo>
                        <a:pt x="15" y="0"/>
                      </a:lnTo>
                      <a:close/>
                    </a:path>
                  </a:pathLst>
                </a:custGeom>
                <a:blipFill dpi="0" rotWithShape="0">
                  <a:blip r:embed="rId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359" name="Group 31"/>
                <p:cNvGrpSpPr>
                  <a:grpSpLocks/>
                </p:cNvGrpSpPr>
                <p:nvPr/>
              </p:nvGrpSpPr>
              <p:grpSpPr bwMode="auto">
                <a:xfrm>
                  <a:off x="1611" y="6284"/>
                  <a:ext cx="37" cy="72"/>
                  <a:chOff x="1611" y="6284"/>
                  <a:chExt cx="37" cy="72"/>
                </a:xfrm>
              </p:grpSpPr>
              <p:sp>
                <p:nvSpPr>
                  <p:cNvPr id="227360" name="Freeform 32"/>
                  <p:cNvSpPr>
                    <a:spLocks/>
                  </p:cNvSpPr>
                  <p:nvPr/>
                </p:nvSpPr>
                <p:spPr bwMode="auto">
                  <a:xfrm>
                    <a:off x="1619" y="6292"/>
                    <a:ext cx="22" cy="53"/>
                  </a:xfrm>
                  <a:custGeom>
                    <a:avLst/>
                    <a:gdLst/>
                    <a:ahLst/>
                    <a:cxnLst>
                      <a:cxn ang="0">
                        <a:pos x="44" y="21"/>
                      </a:cxn>
                      <a:cxn ang="0">
                        <a:pos x="29" y="9"/>
                      </a:cxn>
                      <a:cxn ang="0">
                        <a:pos x="15" y="12"/>
                      </a:cxn>
                      <a:cxn ang="0">
                        <a:pos x="6" y="30"/>
                      </a:cxn>
                      <a:cxn ang="0">
                        <a:pos x="4" y="53"/>
                      </a:cxn>
                      <a:cxn ang="0">
                        <a:pos x="6" y="72"/>
                      </a:cxn>
                      <a:cxn ang="0">
                        <a:pos x="11" y="88"/>
                      </a:cxn>
                      <a:cxn ang="0">
                        <a:pos x="18" y="65"/>
                      </a:cxn>
                      <a:cxn ang="0">
                        <a:pos x="26" y="51"/>
                      </a:cxn>
                      <a:cxn ang="0">
                        <a:pos x="42" y="42"/>
                      </a:cxn>
                      <a:cxn ang="0">
                        <a:pos x="29" y="60"/>
                      </a:cxn>
                      <a:cxn ang="0">
                        <a:pos x="17" y="75"/>
                      </a:cxn>
                      <a:cxn ang="0">
                        <a:pos x="15" y="93"/>
                      </a:cxn>
                      <a:cxn ang="0">
                        <a:pos x="22" y="105"/>
                      </a:cxn>
                      <a:cxn ang="0">
                        <a:pos x="28" y="107"/>
                      </a:cxn>
                      <a:cxn ang="0">
                        <a:pos x="9" y="104"/>
                      </a:cxn>
                      <a:cxn ang="0">
                        <a:pos x="0" y="79"/>
                      </a:cxn>
                      <a:cxn ang="0">
                        <a:pos x="0" y="51"/>
                      </a:cxn>
                      <a:cxn ang="0">
                        <a:pos x="0" y="23"/>
                      </a:cxn>
                      <a:cxn ang="0">
                        <a:pos x="11" y="7"/>
                      </a:cxn>
                      <a:cxn ang="0">
                        <a:pos x="25" y="0"/>
                      </a:cxn>
                      <a:cxn ang="0">
                        <a:pos x="39" y="4"/>
                      </a:cxn>
                      <a:cxn ang="0">
                        <a:pos x="44" y="21"/>
                      </a:cxn>
                    </a:cxnLst>
                    <a:rect l="0" t="0" r="r" b="b"/>
                    <a:pathLst>
                      <a:path w="44" h="107">
                        <a:moveTo>
                          <a:pt x="44" y="21"/>
                        </a:moveTo>
                        <a:lnTo>
                          <a:pt x="29" y="9"/>
                        </a:lnTo>
                        <a:lnTo>
                          <a:pt x="15" y="12"/>
                        </a:lnTo>
                        <a:lnTo>
                          <a:pt x="6" y="30"/>
                        </a:lnTo>
                        <a:lnTo>
                          <a:pt x="4" y="53"/>
                        </a:lnTo>
                        <a:lnTo>
                          <a:pt x="6" y="72"/>
                        </a:lnTo>
                        <a:lnTo>
                          <a:pt x="11" y="88"/>
                        </a:lnTo>
                        <a:lnTo>
                          <a:pt x="18" y="65"/>
                        </a:lnTo>
                        <a:lnTo>
                          <a:pt x="26" y="51"/>
                        </a:lnTo>
                        <a:lnTo>
                          <a:pt x="42" y="42"/>
                        </a:lnTo>
                        <a:lnTo>
                          <a:pt x="29" y="60"/>
                        </a:lnTo>
                        <a:lnTo>
                          <a:pt x="17" y="75"/>
                        </a:lnTo>
                        <a:lnTo>
                          <a:pt x="15" y="93"/>
                        </a:lnTo>
                        <a:lnTo>
                          <a:pt x="22" y="105"/>
                        </a:lnTo>
                        <a:lnTo>
                          <a:pt x="28" y="107"/>
                        </a:lnTo>
                        <a:lnTo>
                          <a:pt x="9" y="104"/>
                        </a:lnTo>
                        <a:lnTo>
                          <a:pt x="0" y="79"/>
                        </a:lnTo>
                        <a:lnTo>
                          <a:pt x="0" y="51"/>
                        </a:lnTo>
                        <a:lnTo>
                          <a:pt x="0" y="23"/>
                        </a:lnTo>
                        <a:lnTo>
                          <a:pt x="11" y="7"/>
                        </a:lnTo>
                        <a:lnTo>
                          <a:pt x="25" y="0"/>
                        </a:lnTo>
                        <a:lnTo>
                          <a:pt x="39" y="4"/>
                        </a:lnTo>
                        <a:lnTo>
                          <a:pt x="44" y="21"/>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61" name="Freeform 33"/>
                  <p:cNvSpPr>
                    <a:spLocks/>
                  </p:cNvSpPr>
                  <p:nvPr/>
                </p:nvSpPr>
                <p:spPr bwMode="auto">
                  <a:xfrm>
                    <a:off x="1611" y="6284"/>
                    <a:ext cx="37" cy="72"/>
                  </a:xfrm>
                  <a:custGeom>
                    <a:avLst/>
                    <a:gdLst/>
                    <a:ahLst/>
                    <a:cxnLst>
                      <a:cxn ang="0">
                        <a:pos x="72" y="35"/>
                      </a:cxn>
                      <a:cxn ang="0">
                        <a:pos x="61" y="13"/>
                      </a:cxn>
                      <a:cxn ang="0">
                        <a:pos x="42" y="6"/>
                      </a:cxn>
                      <a:cxn ang="0">
                        <a:pos x="20" y="9"/>
                      </a:cxn>
                      <a:cxn ang="0">
                        <a:pos x="11" y="23"/>
                      </a:cxn>
                      <a:cxn ang="0">
                        <a:pos x="5" y="46"/>
                      </a:cxn>
                      <a:cxn ang="0">
                        <a:pos x="5" y="63"/>
                      </a:cxn>
                      <a:cxn ang="0">
                        <a:pos x="8" y="74"/>
                      </a:cxn>
                      <a:cxn ang="0">
                        <a:pos x="8" y="93"/>
                      </a:cxn>
                      <a:cxn ang="0">
                        <a:pos x="11" y="113"/>
                      </a:cxn>
                      <a:cxn ang="0">
                        <a:pos x="28" y="134"/>
                      </a:cxn>
                      <a:cxn ang="0">
                        <a:pos x="38" y="134"/>
                      </a:cxn>
                      <a:cxn ang="0">
                        <a:pos x="50" y="134"/>
                      </a:cxn>
                      <a:cxn ang="0">
                        <a:pos x="50" y="137"/>
                      </a:cxn>
                      <a:cxn ang="0">
                        <a:pos x="41" y="144"/>
                      </a:cxn>
                      <a:cxn ang="0">
                        <a:pos x="30" y="142"/>
                      </a:cxn>
                      <a:cxn ang="0">
                        <a:pos x="16" y="137"/>
                      </a:cxn>
                      <a:cxn ang="0">
                        <a:pos x="5" y="114"/>
                      </a:cxn>
                      <a:cxn ang="0">
                        <a:pos x="3" y="81"/>
                      </a:cxn>
                      <a:cxn ang="0">
                        <a:pos x="0" y="58"/>
                      </a:cxn>
                      <a:cxn ang="0">
                        <a:pos x="0" y="39"/>
                      </a:cxn>
                      <a:cxn ang="0">
                        <a:pos x="6" y="20"/>
                      </a:cxn>
                      <a:cxn ang="0">
                        <a:pos x="14" y="6"/>
                      </a:cxn>
                      <a:cxn ang="0">
                        <a:pos x="33" y="0"/>
                      </a:cxn>
                      <a:cxn ang="0">
                        <a:pos x="61" y="4"/>
                      </a:cxn>
                      <a:cxn ang="0">
                        <a:pos x="71" y="13"/>
                      </a:cxn>
                      <a:cxn ang="0">
                        <a:pos x="72" y="35"/>
                      </a:cxn>
                    </a:cxnLst>
                    <a:rect l="0" t="0" r="r" b="b"/>
                    <a:pathLst>
                      <a:path w="72" h="144">
                        <a:moveTo>
                          <a:pt x="72" y="35"/>
                        </a:moveTo>
                        <a:lnTo>
                          <a:pt x="61" y="13"/>
                        </a:lnTo>
                        <a:lnTo>
                          <a:pt x="42" y="6"/>
                        </a:lnTo>
                        <a:lnTo>
                          <a:pt x="20" y="9"/>
                        </a:lnTo>
                        <a:lnTo>
                          <a:pt x="11" y="23"/>
                        </a:lnTo>
                        <a:lnTo>
                          <a:pt x="5" y="46"/>
                        </a:lnTo>
                        <a:lnTo>
                          <a:pt x="5" y="63"/>
                        </a:lnTo>
                        <a:lnTo>
                          <a:pt x="8" y="74"/>
                        </a:lnTo>
                        <a:lnTo>
                          <a:pt x="8" y="93"/>
                        </a:lnTo>
                        <a:lnTo>
                          <a:pt x="11" y="113"/>
                        </a:lnTo>
                        <a:lnTo>
                          <a:pt x="28" y="134"/>
                        </a:lnTo>
                        <a:lnTo>
                          <a:pt x="38" y="134"/>
                        </a:lnTo>
                        <a:lnTo>
                          <a:pt x="50" y="134"/>
                        </a:lnTo>
                        <a:lnTo>
                          <a:pt x="50" y="137"/>
                        </a:lnTo>
                        <a:lnTo>
                          <a:pt x="41" y="144"/>
                        </a:lnTo>
                        <a:lnTo>
                          <a:pt x="30" y="142"/>
                        </a:lnTo>
                        <a:lnTo>
                          <a:pt x="16" y="137"/>
                        </a:lnTo>
                        <a:lnTo>
                          <a:pt x="5" y="114"/>
                        </a:lnTo>
                        <a:lnTo>
                          <a:pt x="3" y="81"/>
                        </a:lnTo>
                        <a:lnTo>
                          <a:pt x="0" y="58"/>
                        </a:lnTo>
                        <a:lnTo>
                          <a:pt x="0" y="39"/>
                        </a:lnTo>
                        <a:lnTo>
                          <a:pt x="6" y="20"/>
                        </a:lnTo>
                        <a:lnTo>
                          <a:pt x="14" y="6"/>
                        </a:lnTo>
                        <a:lnTo>
                          <a:pt x="33" y="0"/>
                        </a:lnTo>
                        <a:lnTo>
                          <a:pt x="61" y="4"/>
                        </a:lnTo>
                        <a:lnTo>
                          <a:pt x="71" y="13"/>
                        </a:lnTo>
                        <a:lnTo>
                          <a:pt x="72" y="35"/>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362" name="Group 34"/>
                <p:cNvGrpSpPr>
                  <a:grpSpLocks/>
                </p:cNvGrpSpPr>
                <p:nvPr/>
              </p:nvGrpSpPr>
              <p:grpSpPr bwMode="auto">
                <a:xfrm>
                  <a:off x="1949" y="6828"/>
                  <a:ext cx="198" cy="119"/>
                  <a:chOff x="1949" y="6828"/>
                  <a:chExt cx="198" cy="119"/>
                </a:xfrm>
              </p:grpSpPr>
              <p:sp>
                <p:nvSpPr>
                  <p:cNvPr id="227363" name="Freeform 35"/>
                  <p:cNvSpPr>
                    <a:spLocks/>
                  </p:cNvSpPr>
                  <p:nvPr/>
                </p:nvSpPr>
                <p:spPr bwMode="auto">
                  <a:xfrm>
                    <a:off x="1949" y="6828"/>
                    <a:ext cx="198" cy="119"/>
                  </a:xfrm>
                  <a:custGeom>
                    <a:avLst/>
                    <a:gdLst/>
                    <a:ahLst/>
                    <a:cxnLst>
                      <a:cxn ang="0">
                        <a:pos x="0" y="141"/>
                      </a:cxn>
                      <a:cxn ang="0">
                        <a:pos x="51" y="131"/>
                      </a:cxn>
                      <a:cxn ang="0">
                        <a:pos x="68" y="127"/>
                      </a:cxn>
                      <a:cxn ang="0">
                        <a:pos x="79" y="117"/>
                      </a:cxn>
                      <a:cxn ang="0">
                        <a:pos x="92" y="101"/>
                      </a:cxn>
                      <a:cxn ang="0">
                        <a:pos x="116" y="78"/>
                      </a:cxn>
                      <a:cxn ang="0">
                        <a:pos x="158" y="43"/>
                      </a:cxn>
                      <a:cxn ang="0">
                        <a:pos x="164" y="31"/>
                      </a:cxn>
                      <a:cxn ang="0">
                        <a:pos x="177" y="21"/>
                      </a:cxn>
                      <a:cxn ang="0">
                        <a:pos x="201" y="17"/>
                      </a:cxn>
                      <a:cxn ang="0">
                        <a:pos x="268" y="5"/>
                      </a:cxn>
                      <a:cxn ang="0">
                        <a:pos x="287" y="0"/>
                      </a:cxn>
                      <a:cxn ang="0">
                        <a:pos x="305" y="8"/>
                      </a:cxn>
                      <a:cxn ang="0">
                        <a:pos x="314" y="14"/>
                      </a:cxn>
                      <a:cxn ang="0">
                        <a:pos x="338" y="26"/>
                      </a:cxn>
                      <a:cxn ang="0">
                        <a:pos x="350" y="31"/>
                      </a:cxn>
                      <a:cxn ang="0">
                        <a:pos x="363" y="35"/>
                      </a:cxn>
                      <a:cxn ang="0">
                        <a:pos x="371" y="42"/>
                      </a:cxn>
                      <a:cxn ang="0">
                        <a:pos x="377" y="56"/>
                      </a:cxn>
                      <a:cxn ang="0">
                        <a:pos x="387" y="66"/>
                      </a:cxn>
                      <a:cxn ang="0">
                        <a:pos x="388" y="75"/>
                      </a:cxn>
                      <a:cxn ang="0">
                        <a:pos x="390" y="80"/>
                      </a:cxn>
                      <a:cxn ang="0">
                        <a:pos x="396" y="92"/>
                      </a:cxn>
                      <a:cxn ang="0">
                        <a:pos x="390" y="99"/>
                      </a:cxn>
                      <a:cxn ang="0">
                        <a:pos x="384" y="103"/>
                      </a:cxn>
                      <a:cxn ang="0">
                        <a:pos x="371" y="101"/>
                      </a:cxn>
                      <a:cxn ang="0">
                        <a:pos x="360" y="98"/>
                      </a:cxn>
                      <a:cxn ang="0">
                        <a:pos x="350" y="91"/>
                      </a:cxn>
                      <a:cxn ang="0">
                        <a:pos x="339" y="91"/>
                      </a:cxn>
                      <a:cxn ang="0">
                        <a:pos x="328" y="89"/>
                      </a:cxn>
                      <a:cxn ang="0">
                        <a:pos x="316" y="84"/>
                      </a:cxn>
                      <a:cxn ang="0">
                        <a:pos x="298" y="87"/>
                      </a:cxn>
                      <a:cxn ang="0">
                        <a:pos x="284" y="92"/>
                      </a:cxn>
                      <a:cxn ang="0">
                        <a:pos x="316" y="99"/>
                      </a:cxn>
                      <a:cxn ang="0">
                        <a:pos x="336" y="106"/>
                      </a:cxn>
                      <a:cxn ang="0">
                        <a:pos x="363" y="117"/>
                      </a:cxn>
                      <a:cxn ang="0">
                        <a:pos x="369" y="124"/>
                      </a:cxn>
                      <a:cxn ang="0">
                        <a:pos x="371" y="131"/>
                      </a:cxn>
                      <a:cxn ang="0">
                        <a:pos x="366" y="134"/>
                      </a:cxn>
                      <a:cxn ang="0">
                        <a:pos x="357" y="140"/>
                      </a:cxn>
                      <a:cxn ang="0">
                        <a:pos x="347" y="140"/>
                      </a:cxn>
                      <a:cxn ang="0">
                        <a:pos x="313" y="131"/>
                      </a:cxn>
                      <a:cxn ang="0">
                        <a:pos x="280" y="127"/>
                      </a:cxn>
                      <a:cxn ang="0">
                        <a:pos x="256" y="131"/>
                      </a:cxn>
                      <a:cxn ang="0">
                        <a:pos x="242" y="140"/>
                      </a:cxn>
                      <a:cxn ang="0">
                        <a:pos x="227" y="152"/>
                      </a:cxn>
                      <a:cxn ang="0">
                        <a:pos x="213" y="166"/>
                      </a:cxn>
                      <a:cxn ang="0">
                        <a:pos x="202" y="185"/>
                      </a:cxn>
                      <a:cxn ang="0">
                        <a:pos x="188" y="199"/>
                      </a:cxn>
                      <a:cxn ang="0">
                        <a:pos x="171" y="208"/>
                      </a:cxn>
                      <a:cxn ang="0">
                        <a:pos x="153" y="210"/>
                      </a:cxn>
                      <a:cxn ang="0">
                        <a:pos x="136" y="211"/>
                      </a:cxn>
                      <a:cxn ang="0">
                        <a:pos x="112" y="211"/>
                      </a:cxn>
                      <a:cxn ang="0">
                        <a:pos x="87" y="215"/>
                      </a:cxn>
                      <a:cxn ang="0">
                        <a:pos x="67" y="225"/>
                      </a:cxn>
                      <a:cxn ang="0">
                        <a:pos x="0" y="238"/>
                      </a:cxn>
                      <a:cxn ang="0">
                        <a:pos x="0" y="141"/>
                      </a:cxn>
                    </a:cxnLst>
                    <a:rect l="0" t="0" r="r" b="b"/>
                    <a:pathLst>
                      <a:path w="396" h="238">
                        <a:moveTo>
                          <a:pt x="0" y="141"/>
                        </a:moveTo>
                        <a:lnTo>
                          <a:pt x="51" y="131"/>
                        </a:lnTo>
                        <a:lnTo>
                          <a:pt x="68" y="127"/>
                        </a:lnTo>
                        <a:lnTo>
                          <a:pt x="79" y="117"/>
                        </a:lnTo>
                        <a:lnTo>
                          <a:pt x="92" y="101"/>
                        </a:lnTo>
                        <a:lnTo>
                          <a:pt x="116" y="78"/>
                        </a:lnTo>
                        <a:lnTo>
                          <a:pt x="158" y="43"/>
                        </a:lnTo>
                        <a:lnTo>
                          <a:pt x="164" y="31"/>
                        </a:lnTo>
                        <a:lnTo>
                          <a:pt x="177" y="21"/>
                        </a:lnTo>
                        <a:lnTo>
                          <a:pt x="201" y="17"/>
                        </a:lnTo>
                        <a:lnTo>
                          <a:pt x="268" y="5"/>
                        </a:lnTo>
                        <a:lnTo>
                          <a:pt x="287" y="0"/>
                        </a:lnTo>
                        <a:lnTo>
                          <a:pt x="305" y="8"/>
                        </a:lnTo>
                        <a:lnTo>
                          <a:pt x="314" y="14"/>
                        </a:lnTo>
                        <a:lnTo>
                          <a:pt x="338" y="26"/>
                        </a:lnTo>
                        <a:lnTo>
                          <a:pt x="350" y="31"/>
                        </a:lnTo>
                        <a:lnTo>
                          <a:pt x="363" y="35"/>
                        </a:lnTo>
                        <a:lnTo>
                          <a:pt x="371" y="42"/>
                        </a:lnTo>
                        <a:lnTo>
                          <a:pt x="377" y="56"/>
                        </a:lnTo>
                        <a:lnTo>
                          <a:pt x="387" y="66"/>
                        </a:lnTo>
                        <a:lnTo>
                          <a:pt x="388" y="75"/>
                        </a:lnTo>
                        <a:lnTo>
                          <a:pt x="390" y="80"/>
                        </a:lnTo>
                        <a:lnTo>
                          <a:pt x="396" y="92"/>
                        </a:lnTo>
                        <a:lnTo>
                          <a:pt x="390" y="99"/>
                        </a:lnTo>
                        <a:lnTo>
                          <a:pt x="384" y="103"/>
                        </a:lnTo>
                        <a:lnTo>
                          <a:pt x="371" y="101"/>
                        </a:lnTo>
                        <a:lnTo>
                          <a:pt x="360" y="98"/>
                        </a:lnTo>
                        <a:lnTo>
                          <a:pt x="350" y="91"/>
                        </a:lnTo>
                        <a:lnTo>
                          <a:pt x="339" y="91"/>
                        </a:lnTo>
                        <a:lnTo>
                          <a:pt x="328" y="89"/>
                        </a:lnTo>
                        <a:lnTo>
                          <a:pt x="316" y="84"/>
                        </a:lnTo>
                        <a:lnTo>
                          <a:pt x="298" y="87"/>
                        </a:lnTo>
                        <a:lnTo>
                          <a:pt x="284" y="92"/>
                        </a:lnTo>
                        <a:lnTo>
                          <a:pt x="316" y="99"/>
                        </a:lnTo>
                        <a:lnTo>
                          <a:pt x="336" y="106"/>
                        </a:lnTo>
                        <a:lnTo>
                          <a:pt x="363" y="117"/>
                        </a:lnTo>
                        <a:lnTo>
                          <a:pt x="369" y="124"/>
                        </a:lnTo>
                        <a:lnTo>
                          <a:pt x="371" y="131"/>
                        </a:lnTo>
                        <a:lnTo>
                          <a:pt x="366" y="134"/>
                        </a:lnTo>
                        <a:lnTo>
                          <a:pt x="357" y="140"/>
                        </a:lnTo>
                        <a:lnTo>
                          <a:pt x="347" y="140"/>
                        </a:lnTo>
                        <a:lnTo>
                          <a:pt x="313" y="131"/>
                        </a:lnTo>
                        <a:lnTo>
                          <a:pt x="280" y="127"/>
                        </a:lnTo>
                        <a:lnTo>
                          <a:pt x="256" y="131"/>
                        </a:lnTo>
                        <a:lnTo>
                          <a:pt x="242" y="140"/>
                        </a:lnTo>
                        <a:lnTo>
                          <a:pt x="227" y="152"/>
                        </a:lnTo>
                        <a:lnTo>
                          <a:pt x="213" y="166"/>
                        </a:lnTo>
                        <a:lnTo>
                          <a:pt x="202" y="185"/>
                        </a:lnTo>
                        <a:lnTo>
                          <a:pt x="188" y="199"/>
                        </a:lnTo>
                        <a:lnTo>
                          <a:pt x="171" y="208"/>
                        </a:lnTo>
                        <a:lnTo>
                          <a:pt x="153" y="210"/>
                        </a:lnTo>
                        <a:lnTo>
                          <a:pt x="136" y="211"/>
                        </a:lnTo>
                        <a:lnTo>
                          <a:pt x="112" y="211"/>
                        </a:lnTo>
                        <a:lnTo>
                          <a:pt x="87" y="215"/>
                        </a:lnTo>
                        <a:lnTo>
                          <a:pt x="67" y="225"/>
                        </a:lnTo>
                        <a:lnTo>
                          <a:pt x="0" y="238"/>
                        </a:lnTo>
                        <a:lnTo>
                          <a:pt x="0" y="141"/>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64" name="Freeform 36"/>
                  <p:cNvSpPr>
                    <a:spLocks/>
                  </p:cNvSpPr>
                  <p:nvPr/>
                </p:nvSpPr>
                <p:spPr bwMode="auto">
                  <a:xfrm>
                    <a:off x="2074" y="6849"/>
                    <a:ext cx="63" cy="15"/>
                  </a:xfrm>
                  <a:custGeom>
                    <a:avLst/>
                    <a:gdLst/>
                    <a:ahLst/>
                    <a:cxnLst>
                      <a:cxn ang="0">
                        <a:pos x="126" y="29"/>
                      </a:cxn>
                      <a:cxn ang="0">
                        <a:pos x="106" y="21"/>
                      </a:cxn>
                      <a:cxn ang="0">
                        <a:pos x="88" y="17"/>
                      </a:cxn>
                      <a:cxn ang="0">
                        <a:pos x="66" y="10"/>
                      </a:cxn>
                      <a:cxn ang="0">
                        <a:pos x="47" y="5"/>
                      </a:cxn>
                      <a:cxn ang="0">
                        <a:pos x="19" y="10"/>
                      </a:cxn>
                      <a:cxn ang="0">
                        <a:pos x="0" y="10"/>
                      </a:cxn>
                      <a:cxn ang="0">
                        <a:pos x="29" y="5"/>
                      </a:cxn>
                      <a:cxn ang="0">
                        <a:pos x="55" y="0"/>
                      </a:cxn>
                      <a:cxn ang="0">
                        <a:pos x="87" y="14"/>
                      </a:cxn>
                      <a:cxn ang="0">
                        <a:pos x="104" y="17"/>
                      </a:cxn>
                      <a:cxn ang="0">
                        <a:pos x="126" y="28"/>
                      </a:cxn>
                      <a:cxn ang="0">
                        <a:pos x="126" y="29"/>
                      </a:cxn>
                    </a:cxnLst>
                    <a:rect l="0" t="0" r="r" b="b"/>
                    <a:pathLst>
                      <a:path w="126" h="29">
                        <a:moveTo>
                          <a:pt x="126" y="29"/>
                        </a:moveTo>
                        <a:lnTo>
                          <a:pt x="106" y="21"/>
                        </a:lnTo>
                        <a:lnTo>
                          <a:pt x="88" y="17"/>
                        </a:lnTo>
                        <a:lnTo>
                          <a:pt x="66" y="10"/>
                        </a:lnTo>
                        <a:lnTo>
                          <a:pt x="47" y="5"/>
                        </a:lnTo>
                        <a:lnTo>
                          <a:pt x="19" y="10"/>
                        </a:lnTo>
                        <a:lnTo>
                          <a:pt x="0" y="10"/>
                        </a:lnTo>
                        <a:lnTo>
                          <a:pt x="29" y="5"/>
                        </a:lnTo>
                        <a:lnTo>
                          <a:pt x="55" y="0"/>
                        </a:lnTo>
                        <a:lnTo>
                          <a:pt x="87" y="14"/>
                        </a:lnTo>
                        <a:lnTo>
                          <a:pt x="104" y="17"/>
                        </a:lnTo>
                        <a:lnTo>
                          <a:pt x="126" y="28"/>
                        </a:lnTo>
                        <a:lnTo>
                          <a:pt x="126" y="29"/>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65" name="Freeform 37"/>
                  <p:cNvSpPr>
                    <a:spLocks/>
                  </p:cNvSpPr>
                  <p:nvPr/>
                </p:nvSpPr>
                <p:spPr bwMode="auto">
                  <a:xfrm>
                    <a:off x="2050" y="6834"/>
                    <a:ext cx="53" cy="10"/>
                  </a:xfrm>
                  <a:custGeom>
                    <a:avLst/>
                    <a:gdLst/>
                    <a:ahLst/>
                    <a:cxnLst>
                      <a:cxn ang="0">
                        <a:pos x="78" y="0"/>
                      </a:cxn>
                      <a:cxn ang="0">
                        <a:pos x="92" y="0"/>
                      </a:cxn>
                      <a:cxn ang="0">
                        <a:pos x="107" y="7"/>
                      </a:cxn>
                      <a:cxn ang="0">
                        <a:pos x="96" y="7"/>
                      </a:cxn>
                      <a:cxn ang="0">
                        <a:pos x="79" y="4"/>
                      </a:cxn>
                      <a:cxn ang="0">
                        <a:pos x="46" y="12"/>
                      </a:cxn>
                      <a:cxn ang="0">
                        <a:pos x="25" y="18"/>
                      </a:cxn>
                      <a:cxn ang="0">
                        <a:pos x="5" y="21"/>
                      </a:cxn>
                      <a:cxn ang="0">
                        <a:pos x="0" y="18"/>
                      </a:cxn>
                      <a:cxn ang="0">
                        <a:pos x="24" y="14"/>
                      </a:cxn>
                      <a:cxn ang="0">
                        <a:pos x="52" y="7"/>
                      </a:cxn>
                      <a:cxn ang="0">
                        <a:pos x="78" y="0"/>
                      </a:cxn>
                    </a:cxnLst>
                    <a:rect l="0" t="0" r="r" b="b"/>
                    <a:pathLst>
                      <a:path w="107" h="21">
                        <a:moveTo>
                          <a:pt x="78" y="0"/>
                        </a:moveTo>
                        <a:lnTo>
                          <a:pt x="92" y="0"/>
                        </a:lnTo>
                        <a:lnTo>
                          <a:pt x="107" y="7"/>
                        </a:lnTo>
                        <a:lnTo>
                          <a:pt x="96" y="7"/>
                        </a:lnTo>
                        <a:lnTo>
                          <a:pt x="79" y="4"/>
                        </a:lnTo>
                        <a:lnTo>
                          <a:pt x="46" y="12"/>
                        </a:lnTo>
                        <a:lnTo>
                          <a:pt x="25" y="18"/>
                        </a:lnTo>
                        <a:lnTo>
                          <a:pt x="5" y="21"/>
                        </a:lnTo>
                        <a:lnTo>
                          <a:pt x="0" y="18"/>
                        </a:lnTo>
                        <a:lnTo>
                          <a:pt x="24" y="14"/>
                        </a:lnTo>
                        <a:lnTo>
                          <a:pt x="52" y="7"/>
                        </a:lnTo>
                        <a:lnTo>
                          <a:pt x="78"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66" name="Freeform 38"/>
                  <p:cNvSpPr>
                    <a:spLocks/>
                  </p:cNvSpPr>
                  <p:nvPr/>
                </p:nvSpPr>
                <p:spPr bwMode="auto">
                  <a:xfrm>
                    <a:off x="2072" y="6871"/>
                    <a:ext cx="22" cy="5"/>
                  </a:xfrm>
                  <a:custGeom>
                    <a:avLst/>
                    <a:gdLst/>
                    <a:ahLst/>
                    <a:cxnLst>
                      <a:cxn ang="0">
                        <a:pos x="45" y="6"/>
                      </a:cxn>
                      <a:cxn ang="0">
                        <a:pos x="38" y="11"/>
                      </a:cxn>
                      <a:cxn ang="0">
                        <a:pos x="22" y="7"/>
                      </a:cxn>
                      <a:cxn ang="0">
                        <a:pos x="5" y="7"/>
                      </a:cxn>
                      <a:cxn ang="0">
                        <a:pos x="0" y="0"/>
                      </a:cxn>
                      <a:cxn ang="0">
                        <a:pos x="13" y="2"/>
                      </a:cxn>
                      <a:cxn ang="0">
                        <a:pos x="45" y="6"/>
                      </a:cxn>
                    </a:cxnLst>
                    <a:rect l="0" t="0" r="r" b="b"/>
                    <a:pathLst>
                      <a:path w="45" h="11">
                        <a:moveTo>
                          <a:pt x="45" y="6"/>
                        </a:moveTo>
                        <a:lnTo>
                          <a:pt x="38" y="11"/>
                        </a:lnTo>
                        <a:lnTo>
                          <a:pt x="22" y="7"/>
                        </a:lnTo>
                        <a:lnTo>
                          <a:pt x="5" y="7"/>
                        </a:lnTo>
                        <a:lnTo>
                          <a:pt x="0" y="0"/>
                        </a:lnTo>
                        <a:lnTo>
                          <a:pt x="13" y="2"/>
                        </a:lnTo>
                        <a:lnTo>
                          <a:pt x="45" y="6"/>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67" name="Freeform 39"/>
                  <p:cNvSpPr>
                    <a:spLocks/>
                  </p:cNvSpPr>
                  <p:nvPr/>
                </p:nvSpPr>
                <p:spPr bwMode="auto">
                  <a:xfrm>
                    <a:off x="2118" y="6889"/>
                    <a:ext cx="6" cy="5"/>
                  </a:xfrm>
                  <a:custGeom>
                    <a:avLst/>
                    <a:gdLst/>
                    <a:ahLst/>
                    <a:cxnLst>
                      <a:cxn ang="0">
                        <a:pos x="0" y="0"/>
                      </a:cxn>
                      <a:cxn ang="0">
                        <a:pos x="4" y="6"/>
                      </a:cxn>
                      <a:cxn ang="0">
                        <a:pos x="11" y="11"/>
                      </a:cxn>
                      <a:cxn ang="0">
                        <a:pos x="0" y="0"/>
                      </a:cxn>
                    </a:cxnLst>
                    <a:rect l="0" t="0" r="r" b="b"/>
                    <a:pathLst>
                      <a:path w="11" h="11">
                        <a:moveTo>
                          <a:pt x="0" y="0"/>
                        </a:moveTo>
                        <a:lnTo>
                          <a:pt x="4" y="6"/>
                        </a:lnTo>
                        <a:lnTo>
                          <a:pt x="11" y="11"/>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68" name="Freeform 40"/>
                  <p:cNvSpPr>
                    <a:spLocks/>
                  </p:cNvSpPr>
                  <p:nvPr/>
                </p:nvSpPr>
                <p:spPr bwMode="auto">
                  <a:xfrm>
                    <a:off x="2042" y="6858"/>
                    <a:ext cx="11" cy="12"/>
                  </a:xfrm>
                  <a:custGeom>
                    <a:avLst/>
                    <a:gdLst/>
                    <a:ahLst/>
                    <a:cxnLst>
                      <a:cxn ang="0">
                        <a:pos x="23" y="0"/>
                      </a:cxn>
                      <a:cxn ang="0">
                        <a:pos x="19" y="7"/>
                      </a:cxn>
                      <a:cxn ang="0">
                        <a:pos x="19" y="14"/>
                      </a:cxn>
                      <a:cxn ang="0">
                        <a:pos x="0" y="25"/>
                      </a:cxn>
                      <a:cxn ang="0">
                        <a:pos x="23" y="0"/>
                      </a:cxn>
                    </a:cxnLst>
                    <a:rect l="0" t="0" r="r" b="b"/>
                    <a:pathLst>
                      <a:path w="23" h="25">
                        <a:moveTo>
                          <a:pt x="23" y="0"/>
                        </a:moveTo>
                        <a:lnTo>
                          <a:pt x="19" y="7"/>
                        </a:lnTo>
                        <a:lnTo>
                          <a:pt x="19" y="14"/>
                        </a:lnTo>
                        <a:lnTo>
                          <a:pt x="0" y="25"/>
                        </a:lnTo>
                        <a:lnTo>
                          <a:pt x="23"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69" name="Freeform 41"/>
                  <p:cNvSpPr>
                    <a:spLocks/>
                  </p:cNvSpPr>
                  <p:nvPr/>
                </p:nvSpPr>
                <p:spPr bwMode="auto">
                  <a:xfrm>
                    <a:off x="2060" y="6878"/>
                    <a:ext cx="4" cy="10"/>
                  </a:xfrm>
                  <a:custGeom>
                    <a:avLst/>
                    <a:gdLst/>
                    <a:ahLst/>
                    <a:cxnLst>
                      <a:cxn ang="0">
                        <a:pos x="1" y="0"/>
                      </a:cxn>
                      <a:cxn ang="0">
                        <a:pos x="0" y="9"/>
                      </a:cxn>
                      <a:cxn ang="0">
                        <a:pos x="8" y="20"/>
                      </a:cxn>
                      <a:cxn ang="0">
                        <a:pos x="1" y="0"/>
                      </a:cxn>
                    </a:cxnLst>
                    <a:rect l="0" t="0" r="r" b="b"/>
                    <a:pathLst>
                      <a:path w="8" h="20">
                        <a:moveTo>
                          <a:pt x="1" y="0"/>
                        </a:moveTo>
                        <a:lnTo>
                          <a:pt x="0" y="9"/>
                        </a:lnTo>
                        <a:lnTo>
                          <a:pt x="8" y="20"/>
                        </a:lnTo>
                        <a:lnTo>
                          <a:pt x="1"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70" name="Freeform 42"/>
                  <p:cNvSpPr>
                    <a:spLocks/>
                  </p:cNvSpPr>
                  <p:nvPr/>
                </p:nvSpPr>
                <p:spPr bwMode="auto">
                  <a:xfrm>
                    <a:off x="2133" y="6868"/>
                    <a:ext cx="6" cy="8"/>
                  </a:xfrm>
                  <a:custGeom>
                    <a:avLst/>
                    <a:gdLst/>
                    <a:ahLst/>
                    <a:cxnLst>
                      <a:cxn ang="0">
                        <a:pos x="13" y="16"/>
                      </a:cxn>
                      <a:cxn ang="0">
                        <a:pos x="5" y="14"/>
                      </a:cxn>
                      <a:cxn ang="0">
                        <a:pos x="2" y="9"/>
                      </a:cxn>
                      <a:cxn ang="0">
                        <a:pos x="2" y="0"/>
                      </a:cxn>
                      <a:cxn ang="0">
                        <a:pos x="0" y="9"/>
                      </a:cxn>
                      <a:cxn ang="0">
                        <a:pos x="2" y="14"/>
                      </a:cxn>
                      <a:cxn ang="0">
                        <a:pos x="13" y="16"/>
                      </a:cxn>
                    </a:cxnLst>
                    <a:rect l="0" t="0" r="r" b="b"/>
                    <a:pathLst>
                      <a:path w="13" h="16">
                        <a:moveTo>
                          <a:pt x="13" y="16"/>
                        </a:moveTo>
                        <a:lnTo>
                          <a:pt x="5" y="14"/>
                        </a:lnTo>
                        <a:lnTo>
                          <a:pt x="2" y="9"/>
                        </a:lnTo>
                        <a:lnTo>
                          <a:pt x="2" y="0"/>
                        </a:lnTo>
                        <a:lnTo>
                          <a:pt x="0" y="9"/>
                        </a:lnTo>
                        <a:lnTo>
                          <a:pt x="2" y="14"/>
                        </a:lnTo>
                        <a:lnTo>
                          <a:pt x="13" y="16"/>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371" name="Freeform 43"/>
                <p:cNvSpPr>
                  <a:spLocks/>
                </p:cNvSpPr>
                <p:nvPr/>
              </p:nvSpPr>
              <p:spPr bwMode="auto">
                <a:xfrm>
                  <a:off x="1467" y="6430"/>
                  <a:ext cx="676" cy="1118"/>
                </a:xfrm>
                <a:custGeom>
                  <a:avLst/>
                  <a:gdLst/>
                  <a:ahLst/>
                  <a:cxnLst>
                    <a:cxn ang="0">
                      <a:pos x="196" y="0"/>
                    </a:cxn>
                    <a:cxn ang="0">
                      <a:pos x="396" y="203"/>
                    </a:cxn>
                    <a:cxn ang="0">
                      <a:pos x="464" y="352"/>
                    </a:cxn>
                    <a:cxn ang="0">
                      <a:pos x="577" y="579"/>
                    </a:cxn>
                    <a:cxn ang="0">
                      <a:pos x="602" y="681"/>
                    </a:cxn>
                    <a:cxn ang="0">
                      <a:pos x="591" y="772"/>
                    </a:cxn>
                    <a:cxn ang="0">
                      <a:pos x="584" y="856"/>
                    </a:cxn>
                    <a:cxn ang="0">
                      <a:pos x="916" y="931"/>
                    </a:cxn>
                    <a:cxn ang="0">
                      <a:pos x="1016" y="961"/>
                    </a:cxn>
                    <a:cxn ang="0">
                      <a:pos x="1030" y="1044"/>
                    </a:cxn>
                    <a:cxn ang="0">
                      <a:pos x="841" y="1091"/>
                    </a:cxn>
                    <a:cxn ang="0">
                      <a:pos x="656" y="1105"/>
                    </a:cxn>
                    <a:cxn ang="0">
                      <a:pos x="591" y="1187"/>
                    </a:cxn>
                    <a:cxn ang="0">
                      <a:pos x="580" y="1294"/>
                    </a:cxn>
                    <a:cxn ang="0">
                      <a:pos x="609" y="1336"/>
                    </a:cxn>
                    <a:cxn ang="0">
                      <a:pos x="689" y="1364"/>
                    </a:cxn>
                    <a:cxn ang="0">
                      <a:pos x="774" y="1409"/>
                    </a:cxn>
                    <a:cxn ang="0">
                      <a:pos x="1135" y="1557"/>
                    </a:cxn>
                    <a:cxn ang="0">
                      <a:pos x="1231" y="1649"/>
                    </a:cxn>
                    <a:cxn ang="0">
                      <a:pos x="1324" y="1921"/>
                    </a:cxn>
                    <a:cxn ang="0">
                      <a:pos x="1220" y="2236"/>
                    </a:cxn>
                    <a:cxn ang="0">
                      <a:pos x="1034" y="2208"/>
                    </a:cxn>
                    <a:cxn ang="0">
                      <a:pos x="978" y="2068"/>
                    </a:cxn>
                    <a:cxn ang="0">
                      <a:pos x="1014" y="1933"/>
                    </a:cxn>
                    <a:cxn ang="0">
                      <a:pos x="664" y="1870"/>
                    </a:cxn>
                    <a:cxn ang="0">
                      <a:pos x="287" y="1865"/>
                    </a:cxn>
                    <a:cxn ang="0">
                      <a:pos x="114" y="1842"/>
                    </a:cxn>
                    <a:cxn ang="0">
                      <a:pos x="33" y="1770"/>
                    </a:cxn>
                    <a:cxn ang="0">
                      <a:pos x="10" y="1653"/>
                    </a:cxn>
                    <a:cxn ang="0">
                      <a:pos x="51" y="1462"/>
                    </a:cxn>
                    <a:cxn ang="0">
                      <a:pos x="98" y="1292"/>
                    </a:cxn>
                    <a:cxn ang="0">
                      <a:pos x="89" y="1161"/>
                    </a:cxn>
                    <a:cxn ang="0">
                      <a:pos x="93" y="1035"/>
                    </a:cxn>
                    <a:cxn ang="0">
                      <a:pos x="18" y="744"/>
                    </a:cxn>
                    <a:cxn ang="0">
                      <a:pos x="0" y="466"/>
                    </a:cxn>
                    <a:cxn ang="0">
                      <a:pos x="30" y="317"/>
                    </a:cxn>
                    <a:cxn ang="0">
                      <a:pos x="82" y="182"/>
                    </a:cxn>
                  </a:cxnLst>
                  <a:rect l="0" t="0" r="r" b="b"/>
                  <a:pathLst>
                    <a:path w="1353" h="2236">
                      <a:moveTo>
                        <a:pt x="167" y="101"/>
                      </a:moveTo>
                      <a:lnTo>
                        <a:pt x="196" y="0"/>
                      </a:lnTo>
                      <a:lnTo>
                        <a:pt x="420" y="126"/>
                      </a:lnTo>
                      <a:lnTo>
                        <a:pt x="396" y="203"/>
                      </a:lnTo>
                      <a:lnTo>
                        <a:pt x="427" y="280"/>
                      </a:lnTo>
                      <a:lnTo>
                        <a:pt x="464" y="352"/>
                      </a:lnTo>
                      <a:lnTo>
                        <a:pt x="513" y="474"/>
                      </a:lnTo>
                      <a:lnTo>
                        <a:pt x="577" y="579"/>
                      </a:lnTo>
                      <a:lnTo>
                        <a:pt x="598" y="641"/>
                      </a:lnTo>
                      <a:lnTo>
                        <a:pt x="602" y="681"/>
                      </a:lnTo>
                      <a:lnTo>
                        <a:pt x="601" y="728"/>
                      </a:lnTo>
                      <a:lnTo>
                        <a:pt x="591" y="772"/>
                      </a:lnTo>
                      <a:lnTo>
                        <a:pt x="584" y="811"/>
                      </a:lnTo>
                      <a:lnTo>
                        <a:pt x="584" y="856"/>
                      </a:lnTo>
                      <a:lnTo>
                        <a:pt x="796" y="917"/>
                      </a:lnTo>
                      <a:lnTo>
                        <a:pt x="916" y="931"/>
                      </a:lnTo>
                      <a:lnTo>
                        <a:pt x="1003" y="924"/>
                      </a:lnTo>
                      <a:lnTo>
                        <a:pt x="1016" y="961"/>
                      </a:lnTo>
                      <a:lnTo>
                        <a:pt x="1023" y="1000"/>
                      </a:lnTo>
                      <a:lnTo>
                        <a:pt x="1030" y="1044"/>
                      </a:lnTo>
                      <a:lnTo>
                        <a:pt x="941" y="1077"/>
                      </a:lnTo>
                      <a:lnTo>
                        <a:pt x="841" y="1091"/>
                      </a:lnTo>
                      <a:lnTo>
                        <a:pt x="757" y="1091"/>
                      </a:lnTo>
                      <a:lnTo>
                        <a:pt x="656" y="1105"/>
                      </a:lnTo>
                      <a:lnTo>
                        <a:pt x="591" y="1091"/>
                      </a:lnTo>
                      <a:lnTo>
                        <a:pt x="591" y="1187"/>
                      </a:lnTo>
                      <a:lnTo>
                        <a:pt x="571" y="1241"/>
                      </a:lnTo>
                      <a:lnTo>
                        <a:pt x="580" y="1294"/>
                      </a:lnTo>
                      <a:lnTo>
                        <a:pt x="574" y="1332"/>
                      </a:lnTo>
                      <a:lnTo>
                        <a:pt x="609" y="1336"/>
                      </a:lnTo>
                      <a:lnTo>
                        <a:pt x="631" y="1353"/>
                      </a:lnTo>
                      <a:lnTo>
                        <a:pt x="689" y="1364"/>
                      </a:lnTo>
                      <a:lnTo>
                        <a:pt x="732" y="1397"/>
                      </a:lnTo>
                      <a:lnTo>
                        <a:pt x="774" y="1409"/>
                      </a:lnTo>
                      <a:lnTo>
                        <a:pt x="1045" y="1518"/>
                      </a:lnTo>
                      <a:lnTo>
                        <a:pt x="1135" y="1557"/>
                      </a:lnTo>
                      <a:lnTo>
                        <a:pt x="1194" y="1585"/>
                      </a:lnTo>
                      <a:lnTo>
                        <a:pt x="1231" y="1649"/>
                      </a:lnTo>
                      <a:lnTo>
                        <a:pt x="1276" y="1753"/>
                      </a:lnTo>
                      <a:lnTo>
                        <a:pt x="1324" y="1921"/>
                      </a:lnTo>
                      <a:lnTo>
                        <a:pt x="1353" y="2190"/>
                      </a:lnTo>
                      <a:lnTo>
                        <a:pt x="1220" y="2236"/>
                      </a:lnTo>
                      <a:lnTo>
                        <a:pt x="1115" y="2231"/>
                      </a:lnTo>
                      <a:lnTo>
                        <a:pt x="1034" y="2208"/>
                      </a:lnTo>
                      <a:lnTo>
                        <a:pt x="968" y="2180"/>
                      </a:lnTo>
                      <a:lnTo>
                        <a:pt x="978" y="2068"/>
                      </a:lnTo>
                      <a:lnTo>
                        <a:pt x="1009" y="1972"/>
                      </a:lnTo>
                      <a:lnTo>
                        <a:pt x="1014" y="1933"/>
                      </a:lnTo>
                      <a:lnTo>
                        <a:pt x="826" y="1921"/>
                      </a:lnTo>
                      <a:lnTo>
                        <a:pt x="664" y="1870"/>
                      </a:lnTo>
                      <a:lnTo>
                        <a:pt x="432" y="1863"/>
                      </a:lnTo>
                      <a:lnTo>
                        <a:pt x="287" y="1865"/>
                      </a:lnTo>
                      <a:lnTo>
                        <a:pt x="205" y="1870"/>
                      </a:lnTo>
                      <a:lnTo>
                        <a:pt x="114" y="1842"/>
                      </a:lnTo>
                      <a:lnTo>
                        <a:pt x="81" y="1823"/>
                      </a:lnTo>
                      <a:lnTo>
                        <a:pt x="33" y="1770"/>
                      </a:lnTo>
                      <a:lnTo>
                        <a:pt x="24" y="1732"/>
                      </a:lnTo>
                      <a:lnTo>
                        <a:pt x="10" y="1653"/>
                      </a:lnTo>
                      <a:lnTo>
                        <a:pt x="19" y="1583"/>
                      </a:lnTo>
                      <a:lnTo>
                        <a:pt x="51" y="1462"/>
                      </a:lnTo>
                      <a:lnTo>
                        <a:pt x="92" y="1341"/>
                      </a:lnTo>
                      <a:lnTo>
                        <a:pt x="98" y="1292"/>
                      </a:lnTo>
                      <a:lnTo>
                        <a:pt x="85" y="1259"/>
                      </a:lnTo>
                      <a:lnTo>
                        <a:pt x="89" y="1161"/>
                      </a:lnTo>
                      <a:lnTo>
                        <a:pt x="103" y="1122"/>
                      </a:lnTo>
                      <a:lnTo>
                        <a:pt x="93" y="1035"/>
                      </a:lnTo>
                      <a:lnTo>
                        <a:pt x="63" y="912"/>
                      </a:lnTo>
                      <a:lnTo>
                        <a:pt x="18" y="744"/>
                      </a:lnTo>
                      <a:lnTo>
                        <a:pt x="0" y="592"/>
                      </a:lnTo>
                      <a:lnTo>
                        <a:pt x="0" y="466"/>
                      </a:lnTo>
                      <a:lnTo>
                        <a:pt x="11" y="371"/>
                      </a:lnTo>
                      <a:lnTo>
                        <a:pt x="30" y="317"/>
                      </a:lnTo>
                      <a:lnTo>
                        <a:pt x="54" y="252"/>
                      </a:lnTo>
                      <a:lnTo>
                        <a:pt x="82" y="182"/>
                      </a:lnTo>
                      <a:lnTo>
                        <a:pt x="167" y="101"/>
                      </a:lnTo>
                      <a:close/>
                    </a:path>
                  </a:pathLst>
                </a:custGeom>
                <a:blipFill dpi="0" rotWithShape="0">
                  <a:blip r:embed="rId7"/>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72" name="Freeform 44"/>
                <p:cNvSpPr>
                  <a:spLocks/>
                </p:cNvSpPr>
                <p:nvPr/>
              </p:nvSpPr>
              <p:spPr bwMode="auto">
                <a:xfrm>
                  <a:off x="1540" y="6518"/>
                  <a:ext cx="434" cy="457"/>
                </a:xfrm>
                <a:custGeom>
                  <a:avLst/>
                  <a:gdLst/>
                  <a:ahLst/>
                  <a:cxnLst>
                    <a:cxn ang="0">
                      <a:pos x="83" y="0"/>
                    </a:cxn>
                    <a:cxn ang="0">
                      <a:pos x="134" y="10"/>
                    </a:cxn>
                    <a:cxn ang="0">
                      <a:pos x="183" y="44"/>
                    </a:cxn>
                    <a:cxn ang="0">
                      <a:pos x="205" y="94"/>
                    </a:cxn>
                    <a:cxn ang="0">
                      <a:pos x="208" y="161"/>
                    </a:cxn>
                    <a:cxn ang="0">
                      <a:pos x="227" y="259"/>
                    </a:cxn>
                    <a:cxn ang="0">
                      <a:pos x="254" y="345"/>
                    </a:cxn>
                    <a:cxn ang="0">
                      <a:pos x="288" y="446"/>
                    </a:cxn>
                    <a:cxn ang="0">
                      <a:pos x="309" y="525"/>
                    </a:cxn>
                    <a:cxn ang="0">
                      <a:pos x="336" y="606"/>
                    </a:cxn>
                    <a:cxn ang="0">
                      <a:pos x="257" y="639"/>
                    </a:cxn>
                    <a:cxn ang="0">
                      <a:pos x="345" y="625"/>
                    </a:cxn>
                    <a:cxn ang="0">
                      <a:pos x="364" y="658"/>
                    </a:cxn>
                    <a:cxn ang="0">
                      <a:pos x="326" y="695"/>
                    </a:cxn>
                    <a:cxn ang="0">
                      <a:pos x="380" y="672"/>
                    </a:cxn>
                    <a:cxn ang="0">
                      <a:pos x="443" y="698"/>
                    </a:cxn>
                    <a:cxn ang="0">
                      <a:pos x="523" y="719"/>
                    </a:cxn>
                    <a:cxn ang="0">
                      <a:pos x="624" y="751"/>
                    </a:cxn>
                    <a:cxn ang="0">
                      <a:pos x="700" y="760"/>
                    </a:cxn>
                    <a:cxn ang="0">
                      <a:pos x="788" y="770"/>
                    </a:cxn>
                    <a:cxn ang="0">
                      <a:pos x="846" y="765"/>
                    </a:cxn>
                    <a:cxn ang="0">
                      <a:pos x="856" y="786"/>
                    </a:cxn>
                    <a:cxn ang="0">
                      <a:pos x="867" y="830"/>
                    </a:cxn>
                    <a:cxn ang="0">
                      <a:pos x="867" y="861"/>
                    </a:cxn>
                    <a:cxn ang="0">
                      <a:pos x="805" y="889"/>
                    </a:cxn>
                    <a:cxn ang="0">
                      <a:pos x="794" y="865"/>
                    </a:cxn>
                    <a:cxn ang="0">
                      <a:pos x="780" y="889"/>
                    </a:cxn>
                    <a:cxn ang="0">
                      <a:pos x="690" y="900"/>
                    </a:cxn>
                    <a:cxn ang="0">
                      <a:pos x="522" y="914"/>
                    </a:cxn>
                    <a:cxn ang="0">
                      <a:pos x="306" y="870"/>
                    </a:cxn>
                    <a:cxn ang="0">
                      <a:pos x="255" y="856"/>
                    </a:cxn>
                    <a:cxn ang="0">
                      <a:pos x="189" y="733"/>
                    </a:cxn>
                    <a:cxn ang="0">
                      <a:pos x="96" y="520"/>
                    </a:cxn>
                    <a:cxn ang="0">
                      <a:pos x="30" y="285"/>
                    </a:cxn>
                    <a:cxn ang="0">
                      <a:pos x="0" y="192"/>
                    </a:cxn>
                    <a:cxn ang="0">
                      <a:pos x="9" y="96"/>
                    </a:cxn>
                    <a:cxn ang="0">
                      <a:pos x="41" y="28"/>
                    </a:cxn>
                    <a:cxn ang="0">
                      <a:pos x="83" y="0"/>
                    </a:cxn>
                  </a:cxnLst>
                  <a:rect l="0" t="0" r="r" b="b"/>
                  <a:pathLst>
                    <a:path w="867" h="914">
                      <a:moveTo>
                        <a:pt x="83" y="0"/>
                      </a:moveTo>
                      <a:lnTo>
                        <a:pt x="134" y="10"/>
                      </a:lnTo>
                      <a:lnTo>
                        <a:pt x="183" y="44"/>
                      </a:lnTo>
                      <a:lnTo>
                        <a:pt x="205" y="94"/>
                      </a:lnTo>
                      <a:lnTo>
                        <a:pt x="208" y="161"/>
                      </a:lnTo>
                      <a:lnTo>
                        <a:pt x="227" y="259"/>
                      </a:lnTo>
                      <a:lnTo>
                        <a:pt x="254" y="345"/>
                      </a:lnTo>
                      <a:lnTo>
                        <a:pt x="288" y="446"/>
                      </a:lnTo>
                      <a:lnTo>
                        <a:pt x="309" y="525"/>
                      </a:lnTo>
                      <a:lnTo>
                        <a:pt x="336" y="606"/>
                      </a:lnTo>
                      <a:lnTo>
                        <a:pt x="257" y="639"/>
                      </a:lnTo>
                      <a:lnTo>
                        <a:pt x="345" y="625"/>
                      </a:lnTo>
                      <a:lnTo>
                        <a:pt x="364" y="658"/>
                      </a:lnTo>
                      <a:lnTo>
                        <a:pt x="326" y="695"/>
                      </a:lnTo>
                      <a:lnTo>
                        <a:pt x="380" y="672"/>
                      </a:lnTo>
                      <a:lnTo>
                        <a:pt x="443" y="698"/>
                      </a:lnTo>
                      <a:lnTo>
                        <a:pt x="523" y="719"/>
                      </a:lnTo>
                      <a:lnTo>
                        <a:pt x="624" y="751"/>
                      </a:lnTo>
                      <a:lnTo>
                        <a:pt x="700" y="760"/>
                      </a:lnTo>
                      <a:lnTo>
                        <a:pt x="788" y="770"/>
                      </a:lnTo>
                      <a:lnTo>
                        <a:pt x="846" y="765"/>
                      </a:lnTo>
                      <a:lnTo>
                        <a:pt x="856" y="786"/>
                      </a:lnTo>
                      <a:lnTo>
                        <a:pt x="867" y="830"/>
                      </a:lnTo>
                      <a:lnTo>
                        <a:pt x="867" y="861"/>
                      </a:lnTo>
                      <a:lnTo>
                        <a:pt x="805" y="889"/>
                      </a:lnTo>
                      <a:lnTo>
                        <a:pt x="794" y="865"/>
                      </a:lnTo>
                      <a:lnTo>
                        <a:pt x="780" y="889"/>
                      </a:lnTo>
                      <a:lnTo>
                        <a:pt x="690" y="900"/>
                      </a:lnTo>
                      <a:lnTo>
                        <a:pt x="522" y="914"/>
                      </a:lnTo>
                      <a:lnTo>
                        <a:pt x="306" y="870"/>
                      </a:lnTo>
                      <a:lnTo>
                        <a:pt x="255" y="856"/>
                      </a:lnTo>
                      <a:lnTo>
                        <a:pt x="189" y="733"/>
                      </a:lnTo>
                      <a:lnTo>
                        <a:pt x="96" y="520"/>
                      </a:lnTo>
                      <a:lnTo>
                        <a:pt x="30" y="285"/>
                      </a:lnTo>
                      <a:lnTo>
                        <a:pt x="0" y="192"/>
                      </a:lnTo>
                      <a:lnTo>
                        <a:pt x="9" y="96"/>
                      </a:lnTo>
                      <a:lnTo>
                        <a:pt x="41" y="28"/>
                      </a:lnTo>
                      <a:lnTo>
                        <a:pt x="83"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73" name="Freeform 45"/>
                <p:cNvSpPr>
                  <a:spLocks/>
                </p:cNvSpPr>
                <p:nvPr/>
              </p:nvSpPr>
              <p:spPr bwMode="auto">
                <a:xfrm>
                  <a:off x="1596" y="6503"/>
                  <a:ext cx="166" cy="355"/>
                </a:xfrm>
                <a:custGeom>
                  <a:avLst/>
                  <a:gdLst/>
                  <a:ahLst/>
                  <a:cxnLst>
                    <a:cxn ang="0">
                      <a:pos x="44" y="0"/>
                    </a:cxn>
                    <a:cxn ang="0">
                      <a:pos x="0" y="39"/>
                    </a:cxn>
                    <a:cxn ang="0">
                      <a:pos x="22" y="54"/>
                    </a:cxn>
                    <a:cxn ang="0">
                      <a:pos x="52" y="100"/>
                    </a:cxn>
                    <a:cxn ang="0">
                      <a:pos x="96" y="139"/>
                    </a:cxn>
                    <a:cxn ang="0">
                      <a:pos x="126" y="261"/>
                    </a:cxn>
                    <a:cxn ang="0">
                      <a:pos x="153" y="335"/>
                    </a:cxn>
                    <a:cxn ang="0">
                      <a:pos x="187" y="392"/>
                    </a:cxn>
                    <a:cxn ang="0">
                      <a:pos x="219" y="443"/>
                    </a:cxn>
                    <a:cxn ang="0">
                      <a:pos x="175" y="405"/>
                    </a:cxn>
                    <a:cxn ang="0">
                      <a:pos x="143" y="342"/>
                    </a:cxn>
                    <a:cxn ang="0">
                      <a:pos x="175" y="440"/>
                    </a:cxn>
                    <a:cxn ang="0">
                      <a:pos x="202" y="520"/>
                    </a:cxn>
                    <a:cxn ang="0">
                      <a:pos x="225" y="604"/>
                    </a:cxn>
                    <a:cxn ang="0">
                      <a:pos x="241" y="648"/>
                    </a:cxn>
                    <a:cxn ang="0">
                      <a:pos x="258" y="673"/>
                    </a:cxn>
                    <a:cxn ang="0">
                      <a:pos x="279" y="695"/>
                    </a:cxn>
                    <a:cxn ang="0">
                      <a:pos x="314" y="711"/>
                    </a:cxn>
                    <a:cxn ang="0">
                      <a:pos x="315" y="666"/>
                    </a:cxn>
                    <a:cxn ang="0">
                      <a:pos x="318" y="617"/>
                    </a:cxn>
                    <a:cxn ang="0">
                      <a:pos x="331" y="566"/>
                    </a:cxn>
                    <a:cxn ang="0">
                      <a:pos x="331" y="515"/>
                    </a:cxn>
                    <a:cxn ang="0">
                      <a:pos x="315" y="454"/>
                    </a:cxn>
                    <a:cxn ang="0">
                      <a:pos x="291" y="408"/>
                    </a:cxn>
                    <a:cxn ang="0">
                      <a:pos x="265" y="378"/>
                    </a:cxn>
                    <a:cxn ang="0">
                      <a:pos x="230" y="342"/>
                    </a:cxn>
                    <a:cxn ang="0">
                      <a:pos x="187" y="280"/>
                    </a:cxn>
                    <a:cxn ang="0">
                      <a:pos x="150" y="210"/>
                    </a:cxn>
                    <a:cxn ang="0">
                      <a:pos x="183" y="249"/>
                    </a:cxn>
                    <a:cxn ang="0">
                      <a:pos x="214" y="301"/>
                    </a:cxn>
                    <a:cxn ang="0">
                      <a:pos x="254" y="354"/>
                    </a:cxn>
                    <a:cxn ang="0">
                      <a:pos x="217" y="279"/>
                    </a:cxn>
                    <a:cxn ang="0">
                      <a:pos x="176" y="182"/>
                    </a:cxn>
                    <a:cxn ang="0">
                      <a:pos x="131" y="76"/>
                    </a:cxn>
                    <a:cxn ang="0">
                      <a:pos x="105" y="42"/>
                    </a:cxn>
                    <a:cxn ang="0">
                      <a:pos x="44" y="0"/>
                    </a:cxn>
                  </a:cxnLst>
                  <a:rect l="0" t="0" r="r" b="b"/>
                  <a:pathLst>
                    <a:path w="331" h="711">
                      <a:moveTo>
                        <a:pt x="44" y="0"/>
                      </a:moveTo>
                      <a:lnTo>
                        <a:pt x="0" y="39"/>
                      </a:lnTo>
                      <a:lnTo>
                        <a:pt x="22" y="54"/>
                      </a:lnTo>
                      <a:lnTo>
                        <a:pt x="52" y="100"/>
                      </a:lnTo>
                      <a:lnTo>
                        <a:pt x="96" y="139"/>
                      </a:lnTo>
                      <a:lnTo>
                        <a:pt x="126" y="261"/>
                      </a:lnTo>
                      <a:lnTo>
                        <a:pt x="153" y="335"/>
                      </a:lnTo>
                      <a:lnTo>
                        <a:pt x="187" y="392"/>
                      </a:lnTo>
                      <a:lnTo>
                        <a:pt x="219" y="443"/>
                      </a:lnTo>
                      <a:lnTo>
                        <a:pt x="175" y="405"/>
                      </a:lnTo>
                      <a:lnTo>
                        <a:pt x="143" y="342"/>
                      </a:lnTo>
                      <a:lnTo>
                        <a:pt x="175" y="440"/>
                      </a:lnTo>
                      <a:lnTo>
                        <a:pt x="202" y="520"/>
                      </a:lnTo>
                      <a:lnTo>
                        <a:pt x="225" y="604"/>
                      </a:lnTo>
                      <a:lnTo>
                        <a:pt x="241" y="648"/>
                      </a:lnTo>
                      <a:lnTo>
                        <a:pt x="258" y="673"/>
                      </a:lnTo>
                      <a:lnTo>
                        <a:pt x="279" y="695"/>
                      </a:lnTo>
                      <a:lnTo>
                        <a:pt x="314" y="711"/>
                      </a:lnTo>
                      <a:lnTo>
                        <a:pt x="315" y="666"/>
                      </a:lnTo>
                      <a:lnTo>
                        <a:pt x="318" y="617"/>
                      </a:lnTo>
                      <a:lnTo>
                        <a:pt x="331" y="566"/>
                      </a:lnTo>
                      <a:lnTo>
                        <a:pt x="331" y="515"/>
                      </a:lnTo>
                      <a:lnTo>
                        <a:pt x="315" y="454"/>
                      </a:lnTo>
                      <a:lnTo>
                        <a:pt x="291" y="408"/>
                      </a:lnTo>
                      <a:lnTo>
                        <a:pt x="265" y="378"/>
                      </a:lnTo>
                      <a:lnTo>
                        <a:pt x="230" y="342"/>
                      </a:lnTo>
                      <a:lnTo>
                        <a:pt x="187" y="280"/>
                      </a:lnTo>
                      <a:lnTo>
                        <a:pt x="150" y="210"/>
                      </a:lnTo>
                      <a:lnTo>
                        <a:pt x="183" y="249"/>
                      </a:lnTo>
                      <a:lnTo>
                        <a:pt x="214" y="301"/>
                      </a:lnTo>
                      <a:lnTo>
                        <a:pt x="254" y="354"/>
                      </a:lnTo>
                      <a:lnTo>
                        <a:pt x="217" y="279"/>
                      </a:lnTo>
                      <a:lnTo>
                        <a:pt x="176" y="182"/>
                      </a:lnTo>
                      <a:lnTo>
                        <a:pt x="131" y="76"/>
                      </a:lnTo>
                      <a:lnTo>
                        <a:pt x="105" y="42"/>
                      </a:lnTo>
                      <a:lnTo>
                        <a:pt x="44"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74" name="Freeform 46"/>
                <p:cNvSpPr>
                  <a:spLocks/>
                </p:cNvSpPr>
                <p:nvPr/>
              </p:nvSpPr>
              <p:spPr bwMode="auto">
                <a:xfrm>
                  <a:off x="1472" y="6482"/>
                  <a:ext cx="664" cy="1055"/>
                </a:xfrm>
                <a:custGeom>
                  <a:avLst/>
                  <a:gdLst/>
                  <a:ahLst/>
                  <a:cxnLst>
                    <a:cxn ang="0">
                      <a:pos x="200" y="96"/>
                    </a:cxn>
                    <a:cxn ang="0">
                      <a:pos x="145" y="258"/>
                    </a:cxn>
                    <a:cxn ang="0">
                      <a:pos x="118" y="476"/>
                    </a:cxn>
                    <a:cxn ang="0">
                      <a:pos x="142" y="403"/>
                    </a:cxn>
                    <a:cxn ang="0">
                      <a:pos x="192" y="518"/>
                    </a:cxn>
                    <a:cxn ang="0">
                      <a:pos x="197" y="750"/>
                    </a:cxn>
                    <a:cxn ang="0">
                      <a:pos x="211" y="669"/>
                    </a:cxn>
                    <a:cxn ang="0">
                      <a:pos x="320" y="842"/>
                    </a:cxn>
                    <a:cxn ang="0">
                      <a:pos x="482" y="972"/>
                    </a:cxn>
                    <a:cxn ang="0">
                      <a:pos x="484" y="1040"/>
                    </a:cxn>
                    <a:cxn ang="0">
                      <a:pos x="522" y="1028"/>
                    </a:cxn>
                    <a:cxn ang="0">
                      <a:pos x="548" y="1128"/>
                    </a:cxn>
                    <a:cxn ang="0">
                      <a:pos x="555" y="1191"/>
                    </a:cxn>
                    <a:cxn ang="0">
                      <a:pos x="430" y="1301"/>
                    </a:cxn>
                    <a:cxn ang="0">
                      <a:pos x="605" y="1252"/>
                    </a:cxn>
                    <a:cxn ang="0">
                      <a:pos x="501" y="1350"/>
                    </a:cxn>
                    <a:cxn ang="0">
                      <a:pos x="663" y="1275"/>
                    </a:cxn>
                    <a:cxn ang="0">
                      <a:pos x="657" y="1338"/>
                    </a:cxn>
                    <a:cxn ang="0">
                      <a:pos x="719" y="1308"/>
                    </a:cxn>
                    <a:cxn ang="0">
                      <a:pos x="1072" y="1448"/>
                    </a:cxn>
                    <a:cxn ang="0">
                      <a:pos x="1251" y="1650"/>
                    </a:cxn>
                    <a:cxn ang="0">
                      <a:pos x="1201" y="2110"/>
                    </a:cxn>
                    <a:cxn ang="0">
                      <a:pos x="983" y="1970"/>
                    </a:cxn>
                    <a:cxn ang="0">
                      <a:pos x="791" y="1800"/>
                    </a:cxn>
                    <a:cxn ang="0">
                      <a:pos x="878" y="1767"/>
                    </a:cxn>
                    <a:cxn ang="0">
                      <a:pos x="815" y="1749"/>
                    </a:cxn>
                    <a:cxn ang="0">
                      <a:pos x="684" y="1767"/>
                    </a:cxn>
                    <a:cxn ang="0">
                      <a:pos x="941" y="1625"/>
                    </a:cxn>
                    <a:cxn ang="0">
                      <a:pos x="186" y="1746"/>
                    </a:cxn>
                    <a:cxn ang="0">
                      <a:pos x="28" y="1655"/>
                    </a:cxn>
                    <a:cxn ang="0">
                      <a:pos x="23" y="1459"/>
                    </a:cxn>
                    <a:cxn ang="0">
                      <a:pos x="94" y="1200"/>
                    </a:cxn>
                    <a:cxn ang="0">
                      <a:pos x="265" y="1324"/>
                    </a:cxn>
                    <a:cxn ang="0">
                      <a:pos x="162" y="1128"/>
                    </a:cxn>
                    <a:cxn ang="0">
                      <a:pos x="261" y="1084"/>
                    </a:cxn>
                    <a:cxn ang="0">
                      <a:pos x="211" y="981"/>
                    </a:cxn>
                    <a:cxn ang="0">
                      <a:pos x="154" y="1023"/>
                    </a:cxn>
                    <a:cxn ang="0">
                      <a:pos x="44" y="732"/>
                    </a:cxn>
                    <a:cxn ang="0">
                      <a:pos x="39" y="448"/>
                    </a:cxn>
                    <a:cxn ang="0">
                      <a:pos x="14" y="618"/>
                    </a:cxn>
                    <a:cxn ang="0">
                      <a:pos x="1" y="412"/>
                    </a:cxn>
                    <a:cxn ang="0">
                      <a:pos x="83" y="214"/>
                    </a:cxn>
                    <a:cxn ang="0">
                      <a:pos x="0" y="389"/>
                    </a:cxn>
                    <a:cxn ang="0">
                      <a:pos x="50" y="174"/>
                    </a:cxn>
                    <a:cxn ang="0">
                      <a:pos x="168" y="0"/>
                    </a:cxn>
                  </a:cxnLst>
                  <a:rect l="0" t="0" r="r" b="b"/>
                  <a:pathLst>
                    <a:path w="1327" h="2110">
                      <a:moveTo>
                        <a:pt x="277" y="39"/>
                      </a:moveTo>
                      <a:lnTo>
                        <a:pt x="239" y="79"/>
                      </a:lnTo>
                      <a:lnTo>
                        <a:pt x="200" y="96"/>
                      </a:lnTo>
                      <a:lnTo>
                        <a:pt x="154" y="160"/>
                      </a:lnTo>
                      <a:lnTo>
                        <a:pt x="146" y="202"/>
                      </a:lnTo>
                      <a:lnTo>
                        <a:pt x="145" y="258"/>
                      </a:lnTo>
                      <a:lnTo>
                        <a:pt x="143" y="308"/>
                      </a:lnTo>
                      <a:lnTo>
                        <a:pt x="132" y="389"/>
                      </a:lnTo>
                      <a:lnTo>
                        <a:pt x="118" y="476"/>
                      </a:lnTo>
                      <a:lnTo>
                        <a:pt x="112" y="568"/>
                      </a:lnTo>
                      <a:lnTo>
                        <a:pt x="132" y="471"/>
                      </a:lnTo>
                      <a:lnTo>
                        <a:pt x="142" y="403"/>
                      </a:lnTo>
                      <a:lnTo>
                        <a:pt x="150" y="356"/>
                      </a:lnTo>
                      <a:lnTo>
                        <a:pt x="168" y="434"/>
                      </a:lnTo>
                      <a:lnTo>
                        <a:pt x="192" y="518"/>
                      </a:lnTo>
                      <a:lnTo>
                        <a:pt x="203" y="569"/>
                      </a:lnTo>
                      <a:lnTo>
                        <a:pt x="198" y="655"/>
                      </a:lnTo>
                      <a:lnTo>
                        <a:pt x="197" y="750"/>
                      </a:lnTo>
                      <a:lnTo>
                        <a:pt x="202" y="842"/>
                      </a:lnTo>
                      <a:lnTo>
                        <a:pt x="206" y="741"/>
                      </a:lnTo>
                      <a:lnTo>
                        <a:pt x="211" y="669"/>
                      </a:lnTo>
                      <a:lnTo>
                        <a:pt x="220" y="608"/>
                      </a:lnTo>
                      <a:lnTo>
                        <a:pt x="274" y="757"/>
                      </a:lnTo>
                      <a:lnTo>
                        <a:pt x="320" y="842"/>
                      </a:lnTo>
                      <a:lnTo>
                        <a:pt x="342" y="877"/>
                      </a:lnTo>
                      <a:lnTo>
                        <a:pt x="373" y="939"/>
                      </a:lnTo>
                      <a:lnTo>
                        <a:pt x="482" y="972"/>
                      </a:lnTo>
                      <a:lnTo>
                        <a:pt x="533" y="981"/>
                      </a:lnTo>
                      <a:lnTo>
                        <a:pt x="517" y="1011"/>
                      </a:lnTo>
                      <a:lnTo>
                        <a:pt x="484" y="1040"/>
                      </a:lnTo>
                      <a:lnTo>
                        <a:pt x="373" y="1112"/>
                      </a:lnTo>
                      <a:lnTo>
                        <a:pt x="466" y="1074"/>
                      </a:lnTo>
                      <a:lnTo>
                        <a:pt x="522" y="1028"/>
                      </a:lnTo>
                      <a:lnTo>
                        <a:pt x="572" y="988"/>
                      </a:lnTo>
                      <a:lnTo>
                        <a:pt x="567" y="1079"/>
                      </a:lnTo>
                      <a:lnTo>
                        <a:pt x="548" y="1128"/>
                      </a:lnTo>
                      <a:lnTo>
                        <a:pt x="490" y="1161"/>
                      </a:lnTo>
                      <a:lnTo>
                        <a:pt x="551" y="1158"/>
                      </a:lnTo>
                      <a:lnTo>
                        <a:pt x="555" y="1191"/>
                      </a:lnTo>
                      <a:lnTo>
                        <a:pt x="548" y="1222"/>
                      </a:lnTo>
                      <a:lnTo>
                        <a:pt x="522" y="1247"/>
                      </a:lnTo>
                      <a:lnTo>
                        <a:pt x="430" y="1301"/>
                      </a:lnTo>
                      <a:lnTo>
                        <a:pt x="551" y="1252"/>
                      </a:lnTo>
                      <a:lnTo>
                        <a:pt x="581" y="1245"/>
                      </a:lnTo>
                      <a:lnTo>
                        <a:pt x="605" y="1252"/>
                      </a:lnTo>
                      <a:lnTo>
                        <a:pt x="604" y="1278"/>
                      </a:lnTo>
                      <a:lnTo>
                        <a:pt x="575" y="1306"/>
                      </a:lnTo>
                      <a:lnTo>
                        <a:pt x="501" y="1350"/>
                      </a:lnTo>
                      <a:lnTo>
                        <a:pt x="605" y="1306"/>
                      </a:lnTo>
                      <a:lnTo>
                        <a:pt x="635" y="1268"/>
                      </a:lnTo>
                      <a:lnTo>
                        <a:pt x="663" y="1275"/>
                      </a:lnTo>
                      <a:lnTo>
                        <a:pt x="689" y="1289"/>
                      </a:lnTo>
                      <a:lnTo>
                        <a:pt x="679" y="1317"/>
                      </a:lnTo>
                      <a:lnTo>
                        <a:pt x="657" y="1338"/>
                      </a:lnTo>
                      <a:lnTo>
                        <a:pt x="604" y="1377"/>
                      </a:lnTo>
                      <a:lnTo>
                        <a:pt x="679" y="1347"/>
                      </a:lnTo>
                      <a:lnTo>
                        <a:pt x="719" y="1308"/>
                      </a:lnTo>
                      <a:lnTo>
                        <a:pt x="769" y="1327"/>
                      </a:lnTo>
                      <a:lnTo>
                        <a:pt x="931" y="1391"/>
                      </a:lnTo>
                      <a:lnTo>
                        <a:pt x="1072" y="1448"/>
                      </a:lnTo>
                      <a:lnTo>
                        <a:pt x="1174" y="1497"/>
                      </a:lnTo>
                      <a:lnTo>
                        <a:pt x="1210" y="1560"/>
                      </a:lnTo>
                      <a:lnTo>
                        <a:pt x="1251" y="1650"/>
                      </a:lnTo>
                      <a:lnTo>
                        <a:pt x="1302" y="1811"/>
                      </a:lnTo>
                      <a:lnTo>
                        <a:pt x="1327" y="2077"/>
                      </a:lnTo>
                      <a:lnTo>
                        <a:pt x="1201" y="2110"/>
                      </a:lnTo>
                      <a:lnTo>
                        <a:pt x="1094" y="2100"/>
                      </a:lnTo>
                      <a:lnTo>
                        <a:pt x="972" y="2065"/>
                      </a:lnTo>
                      <a:lnTo>
                        <a:pt x="983" y="1970"/>
                      </a:lnTo>
                      <a:lnTo>
                        <a:pt x="1029" y="1823"/>
                      </a:lnTo>
                      <a:lnTo>
                        <a:pt x="826" y="1811"/>
                      </a:lnTo>
                      <a:lnTo>
                        <a:pt x="791" y="1800"/>
                      </a:lnTo>
                      <a:lnTo>
                        <a:pt x="909" y="1772"/>
                      </a:lnTo>
                      <a:lnTo>
                        <a:pt x="1100" y="1688"/>
                      </a:lnTo>
                      <a:lnTo>
                        <a:pt x="878" y="1767"/>
                      </a:lnTo>
                      <a:lnTo>
                        <a:pt x="775" y="1790"/>
                      </a:lnTo>
                      <a:lnTo>
                        <a:pt x="701" y="1772"/>
                      </a:lnTo>
                      <a:lnTo>
                        <a:pt x="815" y="1749"/>
                      </a:lnTo>
                      <a:lnTo>
                        <a:pt x="1050" y="1664"/>
                      </a:lnTo>
                      <a:lnTo>
                        <a:pt x="794" y="1741"/>
                      </a:lnTo>
                      <a:lnTo>
                        <a:pt x="684" y="1767"/>
                      </a:lnTo>
                      <a:lnTo>
                        <a:pt x="667" y="1756"/>
                      </a:lnTo>
                      <a:lnTo>
                        <a:pt x="767" y="1716"/>
                      </a:lnTo>
                      <a:lnTo>
                        <a:pt x="941" y="1625"/>
                      </a:lnTo>
                      <a:lnTo>
                        <a:pt x="739" y="1718"/>
                      </a:lnTo>
                      <a:lnTo>
                        <a:pt x="635" y="1751"/>
                      </a:lnTo>
                      <a:lnTo>
                        <a:pt x="186" y="1746"/>
                      </a:lnTo>
                      <a:lnTo>
                        <a:pt x="131" y="1730"/>
                      </a:lnTo>
                      <a:lnTo>
                        <a:pt x="79" y="1711"/>
                      </a:lnTo>
                      <a:lnTo>
                        <a:pt x="28" y="1655"/>
                      </a:lnTo>
                      <a:lnTo>
                        <a:pt x="17" y="1594"/>
                      </a:lnTo>
                      <a:lnTo>
                        <a:pt x="12" y="1541"/>
                      </a:lnTo>
                      <a:lnTo>
                        <a:pt x="23" y="1459"/>
                      </a:lnTo>
                      <a:lnTo>
                        <a:pt x="58" y="1356"/>
                      </a:lnTo>
                      <a:lnTo>
                        <a:pt x="83" y="1273"/>
                      </a:lnTo>
                      <a:lnTo>
                        <a:pt x="94" y="1200"/>
                      </a:lnTo>
                      <a:lnTo>
                        <a:pt x="132" y="1189"/>
                      </a:lnTo>
                      <a:lnTo>
                        <a:pt x="167" y="1242"/>
                      </a:lnTo>
                      <a:lnTo>
                        <a:pt x="265" y="1324"/>
                      </a:lnTo>
                      <a:lnTo>
                        <a:pt x="176" y="1235"/>
                      </a:lnTo>
                      <a:lnTo>
                        <a:pt x="150" y="1184"/>
                      </a:lnTo>
                      <a:lnTo>
                        <a:pt x="162" y="1128"/>
                      </a:lnTo>
                      <a:lnTo>
                        <a:pt x="277" y="1093"/>
                      </a:lnTo>
                      <a:lnTo>
                        <a:pt x="359" y="1039"/>
                      </a:lnTo>
                      <a:lnTo>
                        <a:pt x="261" y="1084"/>
                      </a:lnTo>
                      <a:lnTo>
                        <a:pt x="164" y="1110"/>
                      </a:lnTo>
                      <a:lnTo>
                        <a:pt x="168" y="1033"/>
                      </a:lnTo>
                      <a:lnTo>
                        <a:pt x="211" y="981"/>
                      </a:lnTo>
                      <a:lnTo>
                        <a:pt x="241" y="897"/>
                      </a:lnTo>
                      <a:lnTo>
                        <a:pt x="202" y="972"/>
                      </a:lnTo>
                      <a:lnTo>
                        <a:pt x="154" y="1023"/>
                      </a:lnTo>
                      <a:lnTo>
                        <a:pt x="109" y="1016"/>
                      </a:lnTo>
                      <a:lnTo>
                        <a:pt x="82" y="876"/>
                      </a:lnTo>
                      <a:lnTo>
                        <a:pt x="44" y="732"/>
                      </a:lnTo>
                      <a:lnTo>
                        <a:pt x="27" y="639"/>
                      </a:lnTo>
                      <a:lnTo>
                        <a:pt x="28" y="552"/>
                      </a:lnTo>
                      <a:lnTo>
                        <a:pt x="39" y="448"/>
                      </a:lnTo>
                      <a:lnTo>
                        <a:pt x="27" y="504"/>
                      </a:lnTo>
                      <a:lnTo>
                        <a:pt x="17" y="568"/>
                      </a:lnTo>
                      <a:lnTo>
                        <a:pt x="14" y="618"/>
                      </a:lnTo>
                      <a:lnTo>
                        <a:pt x="3" y="529"/>
                      </a:lnTo>
                      <a:lnTo>
                        <a:pt x="1" y="461"/>
                      </a:lnTo>
                      <a:lnTo>
                        <a:pt x="1" y="412"/>
                      </a:lnTo>
                      <a:lnTo>
                        <a:pt x="17" y="342"/>
                      </a:lnTo>
                      <a:lnTo>
                        <a:pt x="44" y="275"/>
                      </a:lnTo>
                      <a:lnTo>
                        <a:pt x="83" y="214"/>
                      </a:lnTo>
                      <a:lnTo>
                        <a:pt x="42" y="265"/>
                      </a:lnTo>
                      <a:lnTo>
                        <a:pt x="22" y="308"/>
                      </a:lnTo>
                      <a:lnTo>
                        <a:pt x="0" y="389"/>
                      </a:lnTo>
                      <a:lnTo>
                        <a:pt x="3" y="331"/>
                      </a:lnTo>
                      <a:lnTo>
                        <a:pt x="17" y="258"/>
                      </a:lnTo>
                      <a:lnTo>
                        <a:pt x="50" y="174"/>
                      </a:lnTo>
                      <a:lnTo>
                        <a:pt x="79" y="88"/>
                      </a:lnTo>
                      <a:lnTo>
                        <a:pt x="116" y="49"/>
                      </a:lnTo>
                      <a:lnTo>
                        <a:pt x="168" y="0"/>
                      </a:lnTo>
                      <a:lnTo>
                        <a:pt x="224" y="7"/>
                      </a:lnTo>
                      <a:lnTo>
                        <a:pt x="277" y="39"/>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75" name="Freeform 47"/>
                <p:cNvSpPr>
                  <a:spLocks/>
                </p:cNvSpPr>
                <p:nvPr/>
              </p:nvSpPr>
              <p:spPr bwMode="auto">
                <a:xfrm>
                  <a:off x="1515" y="6995"/>
                  <a:ext cx="32" cy="78"/>
                </a:xfrm>
                <a:custGeom>
                  <a:avLst/>
                  <a:gdLst/>
                  <a:ahLst/>
                  <a:cxnLst>
                    <a:cxn ang="0">
                      <a:pos x="13" y="0"/>
                    </a:cxn>
                    <a:cxn ang="0">
                      <a:pos x="62" y="7"/>
                    </a:cxn>
                    <a:cxn ang="0">
                      <a:pos x="64" y="72"/>
                    </a:cxn>
                    <a:cxn ang="0">
                      <a:pos x="57" y="137"/>
                    </a:cxn>
                    <a:cxn ang="0">
                      <a:pos x="10" y="158"/>
                    </a:cxn>
                    <a:cxn ang="0">
                      <a:pos x="0" y="132"/>
                    </a:cxn>
                    <a:cxn ang="0">
                      <a:pos x="0" y="39"/>
                    </a:cxn>
                    <a:cxn ang="0">
                      <a:pos x="13" y="0"/>
                    </a:cxn>
                  </a:cxnLst>
                  <a:rect l="0" t="0" r="r" b="b"/>
                  <a:pathLst>
                    <a:path w="64" h="158">
                      <a:moveTo>
                        <a:pt x="13" y="0"/>
                      </a:moveTo>
                      <a:lnTo>
                        <a:pt x="62" y="7"/>
                      </a:lnTo>
                      <a:lnTo>
                        <a:pt x="64" y="72"/>
                      </a:lnTo>
                      <a:lnTo>
                        <a:pt x="57" y="137"/>
                      </a:lnTo>
                      <a:lnTo>
                        <a:pt x="10" y="158"/>
                      </a:lnTo>
                      <a:lnTo>
                        <a:pt x="0" y="132"/>
                      </a:lnTo>
                      <a:lnTo>
                        <a:pt x="0" y="39"/>
                      </a:lnTo>
                      <a:lnTo>
                        <a:pt x="13" y="0"/>
                      </a:lnTo>
                      <a:close/>
                    </a:path>
                  </a:pathLst>
                </a:custGeom>
                <a:blipFill dpi="0" rotWithShape="0">
                  <a:blip r:embed="rId8"/>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76" name="Freeform 48"/>
                <p:cNvSpPr>
                  <a:spLocks/>
                </p:cNvSpPr>
                <p:nvPr/>
              </p:nvSpPr>
              <p:spPr bwMode="auto">
                <a:xfrm>
                  <a:off x="1560" y="7247"/>
                  <a:ext cx="308" cy="45"/>
                </a:xfrm>
                <a:custGeom>
                  <a:avLst/>
                  <a:gdLst/>
                  <a:ahLst/>
                  <a:cxnLst>
                    <a:cxn ang="0">
                      <a:pos x="615" y="0"/>
                    </a:cxn>
                    <a:cxn ang="0">
                      <a:pos x="446" y="43"/>
                    </a:cxn>
                    <a:cxn ang="0">
                      <a:pos x="320" y="63"/>
                    </a:cxn>
                    <a:cxn ang="0">
                      <a:pos x="193" y="77"/>
                    </a:cxn>
                    <a:cxn ang="0">
                      <a:pos x="95" y="80"/>
                    </a:cxn>
                    <a:cxn ang="0">
                      <a:pos x="0" y="77"/>
                    </a:cxn>
                    <a:cxn ang="0">
                      <a:pos x="90" y="91"/>
                    </a:cxn>
                    <a:cxn ang="0">
                      <a:pos x="238" y="91"/>
                    </a:cxn>
                    <a:cxn ang="0">
                      <a:pos x="399" y="66"/>
                    </a:cxn>
                    <a:cxn ang="0">
                      <a:pos x="481" y="47"/>
                    </a:cxn>
                    <a:cxn ang="0">
                      <a:pos x="615" y="0"/>
                    </a:cxn>
                  </a:cxnLst>
                  <a:rect l="0" t="0" r="r" b="b"/>
                  <a:pathLst>
                    <a:path w="615" h="91">
                      <a:moveTo>
                        <a:pt x="615" y="0"/>
                      </a:moveTo>
                      <a:lnTo>
                        <a:pt x="446" y="43"/>
                      </a:lnTo>
                      <a:lnTo>
                        <a:pt x="320" y="63"/>
                      </a:lnTo>
                      <a:lnTo>
                        <a:pt x="193" y="77"/>
                      </a:lnTo>
                      <a:lnTo>
                        <a:pt x="95" y="80"/>
                      </a:lnTo>
                      <a:lnTo>
                        <a:pt x="0" y="77"/>
                      </a:lnTo>
                      <a:lnTo>
                        <a:pt x="90" y="91"/>
                      </a:lnTo>
                      <a:lnTo>
                        <a:pt x="238" y="91"/>
                      </a:lnTo>
                      <a:lnTo>
                        <a:pt x="399" y="66"/>
                      </a:lnTo>
                      <a:lnTo>
                        <a:pt x="481" y="47"/>
                      </a:lnTo>
                      <a:lnTo>
                        <a:pt x="615" y="0"/>
                      </a:lnTo>
                      <a:close/>
                    </a:path>
                  </a:pathLst>
                </a:custGeom>
                <a:blipFill dpi="0" rotWithShape="0">
                  <a:blip r:embed="rId9"/>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77" name="Freeform 49"/>
                <p:cNvSpPr>
                  <a:spLocks/>
                </p:cNvSpPr>
                <p:nvPr/>
              </p:nvSpPr>
              <p:spPr bwMode="auto">
                <a:xfrm>
                  <a:off x="1503" y="6138"/>
                  <a:ext cx="266" cy="428"/>
                </a:xfrm>
                <a:custGeom>
                  <a:avLst/>
                  <a:gdLst/>
                  <a:ahLst/>
                  <a:cxnLst>
                    <a:cxn ang="0">
                      <a:pos x="290" y="334"/>
                    </a:cxn>
                    <a:cxn ang="0">
                      <a:pos x="273" y="294"/>
                    </a:cxn>
                    <a:cxn ang="0">
                      <a:pos x="250" y="291"/>
                    </a:cxn>
                    <a:cxn ang="0">
                      <a:pos x="232" y="298"/>
                    </a:cxn>
                    <a:cxn ang="0">
                      <a:pos x="221" y="322"/>
                    </a:cxn>
                    <a:cxn ang="0">
                      <a:pos x="217" y="345"/>
                    </a:cxn>
                    <a:cxn ang="0">
                      <a:pos x="224" y="399"/>
                    </a:cxn>
                    <a:cxn ang="0">
                      <a:pos x="235" y="426"/>
                    </a:cxn>
                    <a:cxn ang="0">
                      <a:pos x="247" y="457"/>
                    </a:cxn>
                    <a:cxn ang="0">
                      <a:pos x="261" y="496"/>
                    </a:cxn>
                    <a:cxn ang="0">
                      <a:pos x="279" y="555"/>
                    </a:cxn>
                    <a:cxn ang="0">
                      <a:pos x="291" y="630"/>
                    </a:cxn>
                    <a:cxn ang="0">
                      <a:pos x="317" y="681"/>
                    </a:cxn>
                    <a:cxn ang="0">
                      <a:pos x="340" y="748"/>
                    </a:cxn>
                    <a:cxn ang="0">
                      <a:pos x="351" y="804"/>
                    </a:cxn>
                    <a:cxn ang="0">
                      <a:pos x="356" y="856"/>
                    </a:cxn>
                    <a:cxn ang="0">
                      <a:pos x="298" y="776"/>
                    </a:cxn>
                    <a:cxn ang="0">
                      <a:pos x="233" y="728"/>
                    </a:cxn>
                    <a:cxn ang="0">
                      <a:pos x="197" y="704"/>
                    </a:cxn>
                    <a:cxn ang="0">
                      <a:pos x="151" y="686"/>
                    </a:cxn>
                    <a:cxn ang="0">
                      <a:pos x="102" y="690"/>
                    </a:cxn>
                    <a:cxn ang="0">
                      <a:pos x="50" y="723"/>
                    </a:cxn>
                    <a:cxn ang="0">
                      <a:pos x="1" y="783"/>
                    </a:cxn>
                    <a:cxn ang="0">
                      <a:pos x="0" y="734"/>
                    </a:cxn>
                    <a:cxn ang="0">
                      <a:pos x="27" y="672"/>
                    </a:cxn>
                    <a:cxn ang="0">
                      <a:pos x="60" y="595"/>
                    </a:cxn>
                    <a:cxn ang="0">
                      <a:pos x="74" y="543"/>
                    </a:cxn>
                    <a:cxn ang="0">
                      <a:pos x="77" y="489"/>
                    </a:cxn>
                    <a:cxn ang="0">
                      <a:pos x="68" y="447"/>
                    </a:cxn>
                    <a:cxn ang="0">
                      <a:pos x="49" y="413"/>
                    </a:cxn>
                    <a:cxn ang="0">
                      <a:pos x="33" y="362"/>
                    </a:cxn>
                    <a:cxn ang="0">
                      <a:pos x="30" y="324"/>
                    </a:cxn>
                    <a:cxn ang="0">
                      <a:pos x="19" y="280"/>
                    </a:cxn>
                    <a:cxn ang="0">
                      <a:pos x="17" y="224"/>
                    </a:cxn>
                    <a:cxn ang="0">
                      <a:pos x="25" y="182"/>
                    </a:cxn>
                    <a:cxn ang="0">
                      <a:pos x="41" y="147"/>
                    </a:cxn>
                    <a:cxn ang="0">
                      <a:pos x="57" y="98"/>
                    </a:cxn>
                    <a:cxn ang="0">
                      <a:pos x="88" y="58"/>
                    </a:cxn>
                    <a:cxn ang="0">
                      <a:pos x="121" y="32"/>
                    </a:cxn>
                    <a:cxn ang="0">
                      <a:pos x="172" y="16"/>
                    </a:cxn>
                    <a:cxn ang="0">
                      <a:pos x="224" y="2"/>
                    </a:cxn>
                    <a:cxn ang="0">
                      <a:pos x="314" y="0"/>
                    </a:cxn>
                    <a:cxn ang="0">
                      <a:pos x="359" y="7"/>
                    </a:cxn>
                    <a:cxn ang="0">
                      <a:pos x="407" y="23"/>
                    </a:cxn>
                    <a:cxn ang="0">
                      <a:pos x="451" y="40"/>
                    </a:cxn>
                    <a:cxn ang="0">
                      <a:pos x="479" y="70"/>
                    </a:cxn>
                    <a:cxn ang="0">
                      <a:pos x="514" y="105"/>
                    </a:cxn>
                    <a:cxn ang="0">
                      <a:pos x="528" y="161"/>
                    </a:cxn>
                    <a:cxn ang="0">
                      <a:pos x="531" y="207"/>
                    </a:cxn>
                    <a:cxn ang="0">
                      <a:pos x="518" y="247"/>
                    </a:cxn>
                    <a:cxn ang="0">
                      <a:pos x="482" y="207"/>
                    </a:cxn>
                    <a:cxn ang="0">
                      <a:pos x="438" y="186"/>
                    </a:cxn>
                    <a:cxn ang="0">
                      <a:pos x="378" y="175"/>
                    </a:cxn>
                    <a:cxn ang="0">
                      <a:pos x="384" y="231"/>
                    </a:cxn>
                    <a:cxn ang="0">
                      <a:pos x="354" y="245"/>
                    </a:cxn>
                    <a:cxn ang="0">
                      <a:pos x="347" y="277"/>
                    </a:cxn>
                    <a:cxn ang="0">
                      <a:pos x="299" y="289"/>
                    </a:cxn>
                    <a:cxn ang="0">
                      <a:pos x="290" y="334"/>
                    </a:cxn>
                  </a:cxnLst>
                  <a:rect l="0" t="0" r="r" b="b"/>
                  <a:pathLst>
                    <a:path w="531" h="856">
                      <a:moveTo>
                        <a:pt x="290" y="334"/>
                      </a:moveTo>
                      <a:lnTo>
                        <a:pt x="273" y="294"/>
                      </a:lnTo>
                      <a:lnTo>
                        <a:pt x="250" y="291"/>
                      </a:lnTo>
                      <a:lnTo>
                        <a:pt x="232" y="298"/>
                      </a:lnTo>
                      <a:lnTo>
                        <a:pt x="221" y="322"/>
                      </a:lnTo>
                      <a:lnTo>
                        <a:pt x="217" y="345"/>
                      </a:lnTo>
                      <a:lnTo>
                        <a:pt x="224" y="399"/>
                      </a:lnTo>
                      <a:lnTo>
                        <a:pt x="235" y="426"/>
                      </a:lnTo>
                      <a:lnTo>
                        <a:pt x="247" y="457"/>
                      </a:lnTo>
                      <a:lnTo>
                        <a:pt x="261" y="496"/>
                      </a:lnTo>
                      <a:lnTo>
                        <a:pt x="279" y="555"/>
                      </a:lnTo>
                      <a:lnTo>
                        <a:pt x="291" y="630"/>
                      </a:lnTo>
                      <a:lnTo>
                        <a:pt x="317" y="681"/>
                      </a:lnTo>
                      <a:lnTo>
                        <a:pt x="340" y="748"/>
                      </a:lnTo>
                      <a:lnTo>
                        <a:pt x="351" y="804"/>
                      </a:lnTo>
                      <a:lnTo>
                        <a:pt x="356" y="856"/>
                      </a:lnTo>
                      <a:lnTo>
                        <a:pt x="298" y="776"/>
                      </a:lnTo>
                      <a:lnTo>
                        <a:pt x="233" y="728"/>
                      </a:lnTo>
                      <a:lnTo>
                        <a:pt x="197" y="704"/>
                      </a:lnTo>
                      <a:lnTo>
                        <a:pt x="151" y="686"/>
                      </a:lnTo>
                      <a:lnTo>
                        <a:pt x="102" y="690"/>
                      </a:lnTo>
                      <a:lnTo>
                        <a:pt x="50" y="723"/>
                      </a:lnTo>
                      <a:lnTo>
                        <a:pt x="1" y="783"/>
                      </a:lnTo>
                      <a:lnTo>
                        <a:pt x="0" y="734"/>
                      </a:lnTo>
                      <a:lnTo>
                        <a:pt x="27" y="672"/>
                      </a:lnTo>
                      <a:lnTo>
                        <a:pt x="60" y="595"/>
                      </a:lnTo>
                      <a:lnTo>
                        <a:pt x="74" y="543"/>
                      </a:lnTo>
                      <a:lnTo>
                        <a:pt x="77" y="489"/>
                      </a:lnTo>
                      <a:lnTo>
                        <a:pt x="68" y="447"/>
                      </a:lnTo>
                      <a:lnTo>
                        <a:pt x="49" y="413"/>
                      </a:lnTo>
                      <a:lnTo>
                        <a:pt x="33" y="362"/>
                      </a:lnTo>
                      <a:lnTo>
                        <a:pt x="30" y="324"/>
                      </a:lnTo>
                      <a:lnTo>
                        <a:pt x="19" y="280"/>
                      </a:lnTo>
                      <a:lnTo>
                        <a:pt x="17" y="224"/>
                      </a:lnTo>
                      <a:lnTo>
                        <a:pt x="25" y="182"/>
                      </a:lnTo>
                      <a:lnTo>
                        <a:pt x="41" y="147"/>
                      </a:lnTo>
                      <a:lnTo>
                        <a:pt x="57" y="98"/>
                      </a:lnTo>
                      <a:lnTo>
                        <a:pt x="88" y="58"/>
                      </a:lnTo>
                      <a:lnTo>
                        <a:pt x="121" y="32"/>
                      </a:lnTo>
                      <a:lnTo>
                        <a:pt x="172" y="16"/>
                      </a:lnTo>
                      <a:lnTo>
                        <a:pt x="224" y="2"/>
                      </a:lnTo>
                      <a:lnTo>
                        <a:pt x="314" y="0"/>
                      </a:lnTo>
                      <a:lnTo>
                        <a:pt x="359" y="7"/>
                      </a:lnTo>
                      <a:lnTo>
                        <a:pt x="407" y="23"/>
                      </a:lnTo>
                      <a:lnTo>
                        <a:pt x="451" y="40"/>
                      </a:lnTo>
                      <a:lnTo>
                        <a:pt x="479" y="70"/>
                      </a:lnTo>
                      <a:lnTo>
                        <a:pt x="514" y="105"/>
                      </a:lnTo>
                      <a:lnTo>
                        <a:pt x="528" y="161"/>
                      </a:lnTo>
                      <a:lnTo>
                        <a:pt x="531" y="207"/>
                      </a:lnTo>
                      <a:lnTo>
                        <a:pt x="518" y="247"/>
                      </a:lnTo>
                      <a:lnTo>
                        <a:pt x="482" y="207"/>
                      </a:lnTo>
                      <a:lnTo>
                        <a:pt x="438" y="186"/>
                      </a:lnTo>
                      <a:lnTo>
                        <a:pt x="378" y="175"/>
                      </a:lnTo>
                      <a:lnTo>
                        <a:pt x="384" y="231"/>
                      </a:lnTo>
                      <a:lnTo>
                        <a:pt x="354" y="245"/>
                      </a:lnTo>
                      <a:lnTo>
                        <a:pt x="347" y="277"/>
                      </a:lnTo>
                      <a:lnTo>
                        <a:pt x="299" y="289"/>
                      </a:lnTo>
                      <a:lnTo>
                        <a:pt x="290" y="3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378" name="Group 50"/>
              <p:cNvGrpSpPr>
                <a:grpSpLocks/>
              </p:cNvGrpSpPr>
              <p:nvPr/>
            </p:nvGrpSpPr>
            <p:grpSpPr bwMode="auto">
              <a:xfrm>
                <a:off x="1305" y="6774"/>
                <a:ext cx="374" cy="616"/>
                <a:chOff x="1305" y="6774"/>
                <a:chExt cx="374" cy="616"/>
              </a:xfrm>
            </p:grpSpPr>
            <p:sp>
              <p:nvSpPr>
                <p:cNvPr id="227379" name="Freeform 51"/>
                <p:cNvSpPr>
                  <a:spLocks/>
                </p:cNvSpPr>
                <p:nvPr/>
              </p:nvSpPr>
              <p:spPr bwMode="auto">
                <a:xfrm>
                  <a:off x="1305" y="6774"/>
                  <a:ext cx="374" cy="616"/>
                </a:xfrm>
                <a:custGeom>
                  <a:avLst/>
                  <a:gdLst/>
                  <a:ahLst/>
                  <a:cxnLst>
                    <a:cxn ang="0">
                      <a:pos x="414" y="179"/>
                    </a:cxn>
                    <a:cxn ang="0">
                      <a:pos x="279" y="166"/>
                    </a:cxn>
                    <a:cxn ang="0">
                      <a:pos x="195" y="140"/>
                    </a:cxn>
                    <a:cxn ang="0">
                      <a:pos x="168" y="93"/>
                    </a:cxn>
                    <a:cxn ang="0">
                      <a:pos x="168" y="53"/>
                    </a:cxn>
                    <a:cxn ang="0">
                      <a:pos x="146" y="19"/>
                    </a:cxn>
                    <a:cxn ang="0">
                      <a:pos x="69" y="0"/>
                    </a:cxn>
                    <a:cxn ang="0">
                      <a:pos x="0" y="5"/>
                    </a:cxn>
                    <a:cxn ang="0">
                      <a:pos x="86" y="960"/>
                    </a:cxn>
                    <a:cxn ang="0">
                      <a:pos x="146" y="1047"/>
                    </a:cxn>
                    <a:cxn ang="0">
                      <a:pos x="222" y="1133"/>
                    </a:cxn>
                    <a:cxn ang="0">
                      <a:pos x="331" y="1200"/>
                    </a:cxn>
                    <a:cxn ang="0">
                      <a:pos x="458" y="1221"/>
                    </a:cxn>
                    <a:cxn ang="0">
                      <a:pos x="629" y="1231"/>
                    </a:cxn>
                    <a:cxn ang="0">
                      <a:pos x="726" y="1214"/>
                    </a:cxn>
                    <a:cxn ang="0">
                      <a:pos x="748" y="1145"/>
                    </a:cxn>
                    <a:cxn ang="0">
                      <a:pos x="737" y="1059"/>
                    </a:cxn>
                    <a:cxn ang="0">
                      <a:pos x="666" y="793"/>
                    </a:cxn>
                    <a:cxn ang="0">
                      <a:pos x="605" y="527"/>
                    </a:cxn>
                    <a:cxn ang="0">
                      <a:pos x="580" y="327"/>
                    </a:cxn>
                    <a:cxn ang="0">
                      <a:pos x="580" y="271"/>
                    </a:cxn>
                    <a:cxn ang="0">
                      <a:pos x="540" y="201"/>
                    </a:cxn>
                    <a:cxn ang="0">
                      <a:pos x="496" y="179"/>
                    </a:cxn>
                    <a:cxn ang="0">
                      <a:pos x="414" y="179"/>
                    </a:cxn>
                  </a:cxnLst>
                  <a:rect l="0" t="0" r="r" b="b"/>
                  <a:pathLst>
                    <a:path w="748" h="1231">
                      <a:moveTo>
                        <a:pt x="414" y="179"/>
                      </a:moveTo>
                      <a:lnTo>
                        <a:pt x="279" y="166"/>
                      </a:lnTo>
                      <a:lnTo>
                        <a:pt x="195" y="140"/>
                      </a:lnTo>
                      <a:lnTo>
                        <a:pt x="168" y="93"/>
                      </a:lnTo>
                      <a:lnTo>
                        <a:pt x="168" y="53"/>
                      </a:lnTo>
                      <a:lnTo>
                        <a:pt x="146" y="19"/>
                      </a:lnTo>
                      <a:lnTo>
                        <a:pt x="69" y="0"/>
                      </a:lnTo>
                      <a:lnTo>
                        <a:pt x="0" y="5"/>
                      </a:lnTo>
                      <a:lnTo>
                        <a:pt x="86" y="960"/>
                      </a:lnTo>
                      <a:lnTo>
                        <a:pt x="146" y="1047"/>
                      </a:lnTo>
                      <a:lnTo>
                        <a:pt x="222" y="1133"/>
                      </a:lnTo>
                      <a:lnTo>
                        <a:pt x="331" y="1200"/>
                      </a:lnTo>
                      <a:lnTo>
                        <a:pt x="458" y="1221"/>
                      </a:lnTo>
                      <a:lnTo>
                        <a:pt x="629" y="1231"/>
                      </a:lnTo>
                      <a:lnTo>
                        <a:pt x="726" y="1214"/>
                      </a:lnTo>
                      <a:lnTo>
                        <a:pt x="748" y="1145"/>
                      </a:lnTo>
                      <a:lnTo>
                        <a:pt x="737" y="1059"/>
                      </a:lnTo>
                      <a:lnTo>
                        <a:pt x="666" y="793"/>
                      </a:lnTo>
                      <a:lnTo>
                        <a:pt x="605" y="527"/>
                      </a:lnTo>
                      <a:lnTo>
                        <a:pt x="580" y="327"/>
                      </a:lnTo>
                      <a:lnTo>
                        <a:pt x="580" y="271"/>
                      </a:lnTo>
                      <a:lnTo>
                        <a:pt x="540" y="201"/>
                      </a:lnTo>
                      <a:lnTo>
                        <a:pt x="496" y="179"/>
                      </a:lnTo>
                      <a:lnTo>
                        <a:pt x="414" y="179"/>
                      </a:lnTo>
                      <a:close/>
                    </a:path>
                  </a:pathLst>
                </a:custGeom>
                <a:blipFill dpi="0" rotWithShape="0">
                  <a:blip r:embed="rId3"/>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80" name="Freeform 52"/>
                <p:cNvSpPr>
                  <a:spLocks/>
                </p:cNvSpPr>
                <p:nvPr/>
              </p:nvSpPr>
              <p:spPr bwMode="auto">
                <a:xfrm>
                  <a:off x="1313" y="6804"/>
                  <a:ext cx="323" cy="566"/>
                </a:xfrm>
                <a:custGeom>
                  <a:avLst/>
                  <a:gdLst/>
                  <a:ahLst/>
                  <a:cxnLst>
                    <a:cxn ang="0">
                      <a:pos x="421" y="225"/>
                    </a:cxn>
                    <a:cxn ang="0">
                      <a:pos x="301" y="220"/>
                    </a:cxn>
                    <a:cxn ang="0">
                      <a:pos x="174" y="194"/>
                    </a:cxn>
                    <a:cxn ang="0">
                      <a:pos x="100" y="147"/>
                    </a:cxn>
                    <a:cxn ang="0">
                      <a:pos x="54" y="106"/>
                    </a:cxn>
                    <a:cxn ang="0">
                      <a:pos x="0" y="0"/>
                    </a:cxn>
                    <a:cxn ang="0">
                      <a:pos x="81" y="873"/>
                    </a:cxn>
                    <a:cxn ang="0">
                      <a:pos x="136" y="952"/>
                    </a:cxn>
                    <a:cxn ang="0">
                      <a:pos x="197" y="1026"/>
                    </a:cxn>
                    <a:cxn ang="0">
                      <a:pos x="275" y="1078"/>
                    </a:cxn>
                    <a:cxn ang="0">
                      <a:pos x="339" y="1106"/>
                    </a:cxn>
                    <a:cxn ang="0">
                      <a:pos x="421" y="1120"/>
                    </a:cxn>
                    <a:cxn ang="0">
                      <a:pos x="498" y="1133"/>
                    </a:cxn>
                    <a:cxn ang="0">
                      <a:pos x="587" y="1133"/>
                    </a:cxn>
                    <a:cxn ang="0">
                      <a:pos x="623" y="1120"/>
                    </a:cxn>
                    <a:cxn ang="0">
                      <a:pos x="647" y="1078"/>
                    </a:cxn>
                    <a:cxn ang="0">
                      <a:pos x="637" y="1013"/>
                    </a:cxn>
                    <a:cxn ang="0">
                      <a:pos x="580" y="859"/>
                    </a:cxn>
                    <a:cxn ang="0">
                      <a:pos x="487" y="339"/>
                    </a:cxn>
                    <a:cxn ang="0">
                      <a:pos x="470" y="267"/>
                    </a:cxn>
                    <a:cxn ang="0">
                      <a:pos x="421" y="225"/>
                    </a:cxn>
                  </a:cxnLst>
                  <a:rect l="0" t="0" r="r" b="b"/>
                  <a:pathLst>
                    <a:path w="647" h="1133">
                      <a:moveTo>
                        <a:pt x="421" y="225"/>
                      </a:moveTo>
                      <a:lnTo>
                        <a:pt x="301" y="220"/>
                      </a:lnTo>
                      <a:lnTo>
                        <a:pt x="174" y="194"/>
                      </a:lnTo>
                      <a:lnTo>
                        <a:pt x="100" y="147"/>
                      </a:lnTo>
                      <a:lnTo>
                        <a:pt x="54" y="106"/>
                      </a:lnTo>
                      <a:lnTo>
                        <a:pt x="0" y="0"/>
                      </a:lnTo>
                      <a:lnTo>
                        <a:pt x="81" y="873"/>
                      </a:lnTo>
                      <a:lnTo>
                        <a:pt x="136" y="952"/>
                      </a:lnTo>
                      <a:lnTo>
                        <a:pt x="197" y="1026"/>
                      </a:lnTo>
                      <a:lnTo>
                        <a:pt x="275" y="1078"/>
                      </a:lnTo>
                      <a:lnTo>
                        <a:pt x="339" y="1106"/>
                      </a:lnTo>
                      <a:lnTo>
                        <a:pt x="421" y="1120"/>
                      </a:lnTo>
                      <a:lnTo>
                        <a:pt x="498" y="1133"/>
                      </a:lnTo>
                      <a:lnTo>
                        <a:pt x="587" y="1133"/>
                      </a:lnTo>
                      <a:lnTo>
                        <a:pt x="623" y="1120"/>
                      </a:lnTo>
                      <a:lnTo>
                        <a:pt x="647" y="1078"/>
                      </a:lnTo>
                      <a:lnTo>
                        <a:pt x="637" y="1013"/>
                      </a:lnTo>
                      <a:lnTo>
                        <a:pt x="580" y="859"/>
                      </a:lnTo>
                      <a:lnTo>
                        <a:pt x="487" y="339"/>
                      </a:lnTo>
                      <a:lnTo>
                        <a:pt x="470" y="267"/>
                      </a:lnTo>
                      <a:lnTo>
                        <a:pt x="421" y="225"/>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7381" name="Group 53"/>
            <p:cNvGrpSpPr>
              <a:grpSpLocks/>
            </p:cNvGrpSpPr>
            <p:nvPr/>
          </p:nvGrpSpPr>
          <p:grpSpPr bwMode="auto">
            <a:xfrm>
              <a:off x="5446" y="10088"/>
              <a:ext cx="995" cy="1715"/>
              <a:chOff x="679" y="6476"/>
              <a:chExt cx="995" cy="1715"/>
            </a:xfrm>
          </p:grpSpPr>
          <p:grpSp>
            <p:nvGrpSpPr>
              <p:cNvPr id="227382" name="Group 54"/>
              <p:cNvGrpSpPr>
                <a:grpSpLocks/>
              </p:cNvGrpSpPr>
              <p:nvPr/>
            </p:nvGrpSpPr>
            <p:grpSpPr bwMode="auto">
              <a:xfrm>
                <a:off x="1318" y="7981"/>
                <a:ext cx="285" cy="162"/>
                <a:chOff x="1318" y="7981"/>
                <a:chExt cx="285" cy="162"/>
              </a:xfrm>
            </p:grpSpPr>
            <p:sp>
              <p:nvSpPr>
                <p:cNvPr id="227383" name="Freeform 55"/>
                <p:cNvSpPr>
                  <a:spLocks/>
                </p:cNvSpPr>
                <p:nvPr/>
              </p:nvSpPr>
              <p:spPr bwMode="auto">
                <a:xfrm>
                  <a:off x="1318" y="7981"/>
                  <a:ext cx="285" cy="162"/>
                </a:xfrm>
                <a:custGeom>
                  <a:avLst/>
                  <a:gdLst/>
                  <a:ahLst/>
                  <a:cxnLst>
                    <a:cxn ang="0">
                      <a:pos x="231" y="10"/>
                    </a:cxn>
                    <a:cxn ang="0">
                      <a:pos x="226" y="94"/>
                    </a:cxn>
                    <a:cxn ang="0">
                      <a:pos x="376" y="173"/>
                    </a:cxn>
                    <a:cxn ang="0">
                      <a:pos x="500" y="206"/>
                    </a:cxn>
                    <a:cxn ang="0">
                      <a:pos x="569" y="241"/>
                    </a:cxn>
                    <a:cxn ang="0">
                      <a:pos x="565" y="285"/>
                    </a:cxn>
                    <a:cxn ang="0">
                      <a:pos x="475" y="313"/>
                    </a:cxn>
                    <a:cxn ang="0">
                      <a:pos x="341" y="324"/>
                    </a:cxn>
                    <a:cxn ang="0">
                      <a:pos x="226" y="303"/>
                    </a:cxn>
                    <a:cxn ang="0">
                      <a:pos x="155" y="280"/>
                    </a:cxn>
                    <a:cxn ang="0">
                      <a:pos x="152" y="306"/>
                    </a:cxn>
                    <a:cxn ang="0">
                      <a:pos x="60" y="303"/>
                    </a:cxn>
                    <a:cxn ang="0">
                      <a:pos x="5" y="292"/>
                    </a:cxn>
                    <a:cxn ang="0">
                      <a:pos x="5" y="247"/>
                    </a:cxn>
                    <a:cxn ang="0">
                      <a:pos x="0" y="220"/>
                    </a:cxn>
                    <a:cxn ang="0">
                      <a:pos x="0" y="157"/>
                    </a:cxn>
                    <a:cxn ang="0">
                      <a:pos x="16" y="122"/>
                    </a:cxn>
                    <a:cxn ang="0">
                      <a:pos x="44" y="84"/>
                    </a:cxn>
                    <a:cxn ang="0">
                      <a:pos x="51" y="0"/>
                    </a:cxn>
                    <a:cxn ang="0">
                      <a:pos x="231" y="10"/>
                    </a:cxn>
                  </a:cxnLst>
                  <a:rect l="0" t="0" r="r" b="b"/>
                  <a:pathLst>
                    <a:path w="569" h="324">
                      <a:moveTo>
                        <a:pt x="231" y="10"/>
                      </a:moveTo>
                      <a:lnTo>
                        <a:pt x="226" y="94"/>
                      </a:lnTo>
                      <a:lnTo>
                        <a:pt x="376" y="173"/>
                      </a:lnTo>
                      <a:lnTo>
                        <a:pt x="500" y="206"/>
                      </a:lnTo>
                      <a:lnTo>
                        <a:pt x="569" y="241"/>
                      </a:lnTo>
                      <a:lnTo>
                        <a:pt x="565" y="285"/>
                      </a:lnTo>
                      <a:lnTo>
                        <a:pt x="475" y="313"/>
                      </a:lnTo>
                      <a:lnTo>
                        <a:pt x="341" y="324"/>
                      </a:lnTo>
                      <a:lnTo>
                        <a:pt x="226" y="303"/>
                      </a:lnTo>
                      <a:lnTo>
                        <a:pt x="155" y="280"/>
                      </a:lnTo>
                      <a:lnTo>
                        <a:pt x="152" y="306"/>
                      </a:lnTo>
                      <a:lnTo>
                        <a:pt x="60" y="303"/>
                      </a:lnTo>
                      <a:lnTo>
                        <a:pt x="5" y="292"/>
                      </a:lnTo>
                      <a:lnTo>
                        <a:pt x="5" y="247"/>
                      </a:lnTo>
                      <a:lnTo>
                        <a:pt x="0" y="220"/>
                      </a:lnTo>
                      <a:lnTo>
                        <a:pt x="0" y="157"/>
                      </a:lnTo>
                      <a:lnTo>
                        <a:pt x="16" y="122"/>
                      </a:lnTo>
                      <a:lnTo>
                        <a:pt x="44" y="84"/>
                      </a:lnTo>
                      <a:lnTo>
                        <a:pt x="51" y="0"/>
                      </a:lnTo>
                      <a:lnTo>
                        <a:pt x="231" y="10"/>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84" name="Freeform 56"/>
                <p:cNvSpPr>
                  <a:spLocks/>
                </p:cNvSpPr>
                <p:nvPr/>
              </p:nvSpPr>
              <p:spPr bwMode="auto">
                <a:xfrm>
                  <a:off x="1414" y="8039"/>
                  <a:ext cx="85" cy="52"/>
                </a:xfrm>
                <a:custGeom>
                  <a:avLst/>
                  <a:gdLst/>
                  <a:ahLst/>
                  <a:cxnLst>
                    <a:cxn ang="0">
                      <a:pos x="43" y="0"/>
                    </a:cxn>
                    <a:cxn ang="0">
                      <a:pos x="0" y="56"/>
                    </a:cxn>
                    <a:cxn ang="0">
                      <a:pos x="153" y="104"/>
                    </a:cxn>
                    <a:cxn ang="0">
                      <a:pos x="172" y="67"/>
                    </a:cxn>
                    <a:cxn ang="0">
                      <a:pos x="43" y="0"/>
                    </a:cxn>
                  </a:cxnLst>
                  <a:rect l="0" t="0" r="r" b="b"/>
                  <a:pathLst>
                    <a:path w="172" h="104">
                      <a:moveTo>
                        <a:pt x="43" y="0"/>
                      </a:moveTo>
                      <a:lnTo>
                        <a:pt x="0" y="56"/>
                      </a:lnTo>
                      <a:lnTo>
                        <a:pt x="153" y="104"/>
                      </a:lnTo>
                      <a:lnTo>
                        <a:pt x="172" y="67"/>
                      </a:lnTo>
                      <a:lnTo>
                        <a:pt x="43" y="0"/>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85" name="Freeform 57"/>
                <p:cNvSpPr>
                  <a:spLocks/>
                </p:cNvSpPr>
                <p:nvPr/>
              </p:nvSpPr>
              <p:spPr bwMode="auto">
                <a:xfrm>
                  <a:off x="1497" y="8075"/>
                  <a:ext cx="98" cy="32"/>
                </a:xfrm>
                <a:custGeom>
                  <a:avLst/>
                  <a:gdLst/>
                  <a:ahLst/>
                  <a:cxnLst>
                    <a:cxn ang="0">
                      <a:pos x="24" y="0"/>
                    </a:cxn>
                    <a:cxn ang="0">
                      <a:pos x="0" y="30"/>
                    </a:cxn>
                    <a:cxn ang="0">
                      <a:pos x="96" y="58"/>
                    </a:cxn>
                    <a:cxn ang="0">
                      <a:pos x="140" y="63"/>
                    </a:cxn>
                    <a:cxn ang="0">
                      <a:pos x="196" y="60"/>
                    </a:cxn>
                    <a:cxn ang="0">
                      <a:pos x="137" y="28"/>
                    </a:cxn>
                    <a:cxn ang="0">
                      <a:pos x="24" y="0"/>
                    </a:cxn>
                  </a:cxnLst>
                  <a:rect l="0" t="0" r="r" b="b"/>
                  <a:pathLst>
                    <a:path w="196" h="63">
                      <a:moveTo>
                        <a:pt x="24" y="0"/>
                      </a:moveTo>
                      <a:lnTo>
                        <a:pt x="0" y="30"/>
                      </a:lnTo>
                      <a:lnTo>
                        <a:pt x="96" y="58"/>
                      </a:lnTo>
                      <a:lnTo>
                        <a:pt x="140" y="63"/>
                      </a:lnTo>
                      <a:lnTo>
                        <a:pt x="196" y="60"/>
                      </a:lnTo>
                      <a:lnTo>
                        <a:pt x="137" y="28"/>
                      </a:lnTo>
                      <a:lnTo>
                        <a:pt x="24" y="0"/>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86" name="Freeform 58"/>
                <p:cNvSpPr>
                  <a:spLocks/>
                </p:cNvSpPr>
                <p:nvPr/>
              </p:nvSpPr>
              <p:spPr bwMode="auto">
                <a:xfrm>
                  <a:off x="1321" y="8039"/>
                  <a:ext cx="275" cy="97"/>
                </a:xfrm>
                <a:custGeom>
                  <a:avLst/>
                  <a:gdLst/>
                  <a:ahLst/>
                  <a:cxnLst>
                    <a:cxn ang="0">
                      <a:pos x="552" y="165"/>
                    </a:cxn>
                    <a:cxn ang="0">
                      <a:pos x="552" y="135"/>
                    </a:cxn>
                    <a:cxn ang="0">
                      <a:pos x="481" y="144"/>
                    </a:cxn>
                    <a:cxn ang="0">
                      <a:pos x="363" y="125"/>
                    </a:cxn>
                    <a:cxn ang="0">
                      <a:pos x="298" y="109"/>
                    </a:cxn>
                    <a:cxn ang="0">
                      <a:pos x="170" y="62"/>
                    </a:cxn>
                    <a:cxn ang="0">
                      <a:pos x="115" y="56"/>
                    </a:cxn>
                    <a:cxn ang="0">
                      <a:pos x="60" y="32"/>
                    </a:cxn>
                    <a:cxn ang="0">
                      <a:pos x="32" y="0"/>
                    </a:cxn>
                    <a:cxn ang="0">
                      <a:pos x="0" y="41"/>
                    </a:cxn>
                    <a:cxn ang="0">
                      <a:pos x="0" y="123"/>
                    </a:cxn>
                    <a:cxn ang="0">
                      <a:pos x="41" y="135"/>
                    </a:cxn>
                    <a:cxn ang="0">
                      <a:pos x="140" y="151"/>
                    </a:cxn>
                    <a:cxn ang="0">
                      <a:pos x="180" y="156"/>
                    </a:cxn>
                    <a:cxn ang="0">
                      <a:pos x="246" y="182"/>
                    </a:cxn>
                    <a:cxn ang="0">
                      <a:pos x="320" y="195"/>
                    </a:cxn>
                    <a:cxn ang="0">
                      <a:pos x="372" y="195"/>
                    </a:cxn>
                    <a:cxn ang="0">
                      <a:pos x="457" y="195"/>
                    </a:cxn>
                    <a:cxn ang="0">
                      <a:pos x="552" y="165"/>
                    </a:cxn>
                  </a:cxnLst>
                  <a:rect l="0" t="0" r="r" b="b"/>
                  <a:pathLst>
                    <a:path w="552" h="195">
                      <a:moveTo>
                        <a:pt x="552" y="165"/>
                      </a:moveTo>
                      <a:lnTo>
                        <a:pt x="552" y="135"/>
                      </a:lnTo>
                      <a:lnTo>
                        <a:pt x="481" y="144"/>
                      </a:lnTo>
                      <a:lnTo>
                        <a:pt x="363" y="125"/>
                      </a:lnTo>
                      <a:lnTo>
                        <a:pt x="298" y="109"/>
                      </a:lnTo>
                      <a:lnTo>
                        <a:pt x="170" y="62"/>
                      </a:lnTo>
                      <a:lnTo>
                        <a:pt x="115" y="56"/>
                      </a:lnTo>
                      <a:lnTo>
                        <a:pt x="60" y="32"/>
                      </a:lnTo>
                      <a:lnTo>
                        <a:pt x="32" y="0"/>
                      </a:lnTo>
                      <a:lnTo>
                        <a:pt x="0" y="41"/>
                      </a:lnTo>
                      <a:lnTo>
                        <a:pt x="0" y="123"/>
                      </a:lnTo>
                      <a:lnTo>
                        <a:pt x="41" y="135"/>
                      </a:lnTo>
                      <a:lnTo>
                        <a:pt x="140" y="151"/>
                      </a:lnTo>
                      <a:lnTo>
                        <a:pt x="180" y="156"/>
                      </a:lnTo>
                      <a:lnTo>
                        <a:pt x="246" y="182"/>
                      </a:lnTo>
                      <a:lnTo>
                        <a:pt x="320" y="195"/>
                      </a:lnTo>
                      <a:lnTo>
                        <a:pt x="372" y="195"/>
                      </a:lnTo>
                      <a:lnTo>
                        <a:pt x="457" y="195"/>
                      </a:lnTo>
                      <a:lnTo>
                        <a:pt x="552" y="165"/>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87" name="Freeform 59"/>
                <p:cNvSpPr>
                  <a:spLocks/>
                </p:cNvSpPr>
                <p:nvPr/>
              </p:nvSpPr>
              <p:spPr bwMode="auto">
                <a:xfrm>
                  <a:off x="1339" y="7985"/>
                  <a:ext cx="92" cy="79"/>
                </a:xfrm>
                <a:custGeom>
                  <a:avLst/>
                  <a:gdLst/>
                  <a:ahLst/>
                  <a:cxnLst>
                    <a:cxn ang="0">
                      <a:pos x="176" y="10"/>
                    </a:cxn>
                    <a:cxn ang="0">
                      <a:pos x="172" y="87"/>
                    </a:cxn>
                    <a:cxn ang="0">
                      <a:pos x="183" y="105"/>
                    </a:cxn>
                    <a:cxn ang="0">
                      <a:pos x="142" y="157"/>
                    </a:cxn>
                    <a:cxn ang="0">
                      <a:pos x="87" y="157"/>
                    </a:cxn>
                    <a:cxn ang="0">
                      <a:pos x="22" y="135"/>
                    </a:cxn>
                    <a:cxn ang="0">
                      <a:pos x="0" y="103"/>
                    </a:cxn>
                    <a:cxn ang="0">
                      <a:pos x="13" y="82"/>
                    </a:cxn>
                    <a:cxn ang="0">
                      <a:pos x="17" y="0"/>
                    </a:cxn>
                    <a:cxn ang="0">
                      <a:pos x="176" y="10"/>
                    </a:cxn>
                  </a:cxnLst>
                  <a:rect l="0" t="0" r="r" b="b"/>
                  <a:pathLst>
                    <a:path w="183" h="157">
                      <a:moveTo>
                        <a:pt x="176" y="10"/>
                      </a:moveTo>
                      <a:lnTo>
                        <a:pt x="172" y="87"/>
                      </a:lnTo>
                      <a:lnTo>
                        <a:pt x="183" y="105"/>
                      </a:lnTo>
                      <a:lnTo>
                        <a:pt x="142" y="157"/>
                      </a:lnTo>
                      <a:lnTo>
                        <a:pt x="87" y="157"/>
                      </a:lnTo>
                      <a:lnTo>
                        <a:pt x="22" y="135"/>
                      </a:lnTo>
                      <a:lnTo>
                        <a:pt x="0" y="103"/>
                      </a:lnTo>
                      <a:lnTo>
                        <a:pt x="13" y="82"/>
                      </a:lnTo>
                      <a:lnTo>
                        <a:pt x="17" y="0"/>
                      </a:lnTo>
                      <a:lnTo>
                        <a:pt x="176" y="10"/>
                      </a:lnTo>
                      <a:close/>
                    </a:path>
                  </a:pathLst>
                </a:custGeom>
                <a:blipFill dpi="0" rotWithShape="0">
                  <a:blip r:embed="rId11"/>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388" name="Group 60"/>
              <p:cNvGrpSpPr>
                <a:grpSpLocks/>
              </p:cNvGrpSpPr>
              <p:nvPr/>
            </p:nvGrpSpPr>
            <p:grpSpPr bwMode="auto">
              <a:xfrm>
                <a:off x="1324" y="7735"/>
                <a:ext cx="120" cy="287"/>
                <a:chOff x="1324" y="7735"/>
                <a:chExt cx="120" cy="287"/>
              </a:xfrm>
            </p:grpSpPr>
            <p:sp>
              <p:nvSpPr>
                <p:cNvPr id="227389" name="Freeform 61"/>
                <p:cNvSpPr>
                  <a:spLocks/>
                </p:cNvSpPr>
                <p:nvPr/>
              </p:nvSpPr>
              <p:spPr bwMode="auto">
                <a:xfrm>
                  <a:off x="1324" y="7735"/>
                  <a:ext cx="120" cy="287"/>
                </a:xfrm>
                <a:custGeom>
                  <a:avLst/>
                  <a:gdLst/>
                  <a:ahLst/>
                  <a:cxnLst>
                    <a:cxn ang="0">
                      <a:pos x="19" y="12"/>
                    </a:cxn>
                    <a:cxn ang="0">
                      <a:pos x="4" y="206"/>
                    </a:cxn>
                    <a:cxn ang="0">
                      <a:pos x="8" y="366"/>
                    </a:cxn>
                    <a:cxn ang="0">
                      <a:pos x="0" y="546"/>
                    </a:cxn>
                    <a:cxn ang="0">
                      <a:pos x="119" y="572"/>
                    </a:cxn>
                    <a:cxn ang="0">
                      <a:pos x="232" y="572"/>
                    </a:cxn>
                    <a:cxn ang="0">
                      <a:pos x="240" y="0"/>
                    </a:cxn>
                    <a:cxn ang="0">
                      <a:pos x="19" y="12"/>
                    </a:cxn>
                  </a:cxnLst>
                  <a:rect l="0" t="0" r="r" b="b"/>
                  <a:pathLst>
                    <a:path w="240" h="572">
                      <a:moveTo>
                        <a:pt x="19" y="12"/>
                      </a:moveTo>
                      <a:lnTo>
                        <a:pt x="4" y="206"/>
                      </a:lnTo>
                      <a:lnTo>
                        <a:pt x="8" y="366"/>
                      </a:lnTo>
                      <a:lnTo>
                        <a:pt x="0" y="546"/>
                      </a:lnTo>
                      <a:lnTo>
                        <a:pt x="119" y="572"/>
                      </a:lnTo>
                      <a:lnTo>
                        <a:pt x="232" y="572"/>
                      </a:lnTo>
                      <a:lnTo>
                        <a:pt x="240" y="0"/>
                      </a:lnTo>
                      <a:lnTo>
                        <a:pt x="19" y="12"/>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90" name="Freeform 62"/>
                <p:cNvSpPr>
                  <a:spLocks/>
                </p:cNvSpPr>
                <p:nvPr/>
              </p:nvSpPr>
              <p:spPr bwMode="auto">
                <a:xfrm>
                  <a:off x="1333" y="7740"/>
                  <a:ext cx="104" cy="276"/>
                </a:xfrm>
                <a:custGeom>
                  <a:avLst/>
                  <a:gdLst/>
                  <a:ahLst/>
                  <a:cxnLst>
                    <a:cxn ang="0">
                      <a:pos x="19" y="16"/>
                    </a:cxn>
                    <a:cxn ang="0">
                      <a:pos x="0" y="181"/>
                    </a:cxn>
                    <a:cxn ang="0">
                      <a:pos x="3" y="312"/>
                    </a:cxn>
                    <a:cxn ang="0">
                      <a:pos x="3" y="514"/>
                    </a:cxn>
                    <a:cxn ang="0">
                      <a:pos x="106" y="552"/>
                    </a:cxn>
                    <a:cxn ang="0">
                      <a:pos x="197" y="552"/>
                    </a:cxn>
                    <a:cxn ang="0">
                      <a:pos x="208" y="0"/>
                    </a:cxn>
                    <a:cxn ang="0">
                      <a:pos x="19" y="16"/>
                    </a:cxn>
                  </a:cxnLst>
                  <a:rect l="0" t="0" r="r" b="b"/>
                  <a:pathLst>
                    <a:path w="208" h="552">
                      <a:moveTo>
                        <a:pt x="19" y="16"/>
                      </a:moveTo>
                      <a:lnTo>
                        <a:pt x="0" y="181"/>
                      </a:lnTo>
                      <a:lnTo>
                        <a:pt x="3" y="312"/>
                      </a:lnTo>
                      <a:lnTo>
                        <a:pt x="3" y="514"/>
                      </a:lnTo>
                      <a:lnTo>
                        <a:pt x="106" y="552"/>
                      </a:lnTo>
                      <a:lnTo>
                        <a:pt x="197" y="552"/>
                      </a:lnTo>
                      <a:lnTo>
                        <a:pt x="208" y="0"/>
                      </a:lnTo>
                      <a:lnTo>
                        <a:pt x="19" y="16"/>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391" name="Group 63"/>
              <p:cNvGrpSpPr>
                <a:grpSpLocks/>
              </p:cNvGrpSpPr>
              <p:nvPr/>
            </p:nvGrpSpPr>
            <p:grpSpPr bwMode="auto">
              <a:xfrm>
                <a:off x="1386" y="8028"/>
                <a:ext cx="288" cy="163"/>
                <a:chOff x="1386" y="8028"/>
                <a:chExt cx="288" cy="163"/>
              </a:xfrm>
            </p:grpSpPr>
            <p:sp>
              <p:nvSpPr>
                <p:cNvPr id="227392" name="Freeform 64"/>
                <p:cNvSpPr>
                  <a:spLocks/>
                </p:cNvSpPr>
                <p:nvPr/>
              </p:nvSpPr>
              <p:spPr bwMode="auto">
                <a:xfrm>
                  <a:off x="1386" y="8028"/>
                  <a:ext cx="288" cy="163"/>
                </a:xfrm>
                <a:custGeom>
                  <a:avLst/>
                  <a:gdLst/>
                  <a:ahLst/>
                  <a:cxnLst>
                    <a:cxn ang="0">
                      <a:pos x="233" y="10"/>
                    </a:cxn>
                    <a:cxn ang="0">
                      <a:pos x="229" y="94"/>
                    </a:cxn>
                    <a:cxn ang="0">
                      <a:pos x="380" y="173"/>
                    </a:cxn>
                    <a:cxn ang="0">
                      <a:pos x="508" y="206"/>
                    </a:cxn>
                    <a:cxn ang="0">
                      <a:pos x="577" y="241"/>
                    </a:cxn>
                    <a:cxn ang="0">
                      <a:pos x="572" y="285"/>
                    </a:cxn>
                    <a:cxn ang="0">
                      <a:pos x="482" y="313"/>
                    </a:cxn>
                    <a:cxn ang="0">
                      <a:pos x="345" y="325"/>
                    </a:cxn>
                    <a:cxn ang="0">
                      <a:pos x="229" y="302"/>
                    </a:cxn>
                    <a:cxn ang="0">
                      <a:pos x="158" y="280"/>
                    </a:cxn>
                    <a:cxn ang="0">
                      <a:pos x="153" y="306"/>
                    </a:cxn>
                    <a:cxn ang="0">
                      <a:pos x="61" y="302"/>
                    </a:cxn>
                    <a:cxn ang="0">
                      <a:pos x="6" y="290"/>
                    </a:cxn>
                    <a:cxn ang="0">
                      <a:pos x="6" y="246"/>
                    </a:cxn>
                    <a:cxn ang="0">
                      <a:pos x="0" y="220"/>
                    </a:cxn>
                    <a:cxn ang="0">
                      <a:pos x="0" y="157"/>
                    </a:cxn>
                    <a:cxn ang="0">
                      <a:pos x="16" y="122"/>
                    </a:cxn>
                    <a:cxn ang="0">
                      <a:pos x="46" y="84"/>
                    </a:cxn>
                    <a:cxn ang="0">
                      <a:pos x="52" y="0"/>
                    </a:cxn>
                    <a:cxn ang="0">
                      <a:pos x="233" y="10"/>
                    </a:cxn>
                  </a:cxnLst>
                  <a:rect l="0" t="0" r="r" b="b"/>
                  <a:pathLst>
                    <a:path w="577" h="325">
                      <a:moveTo>
                        <a:pt x="233" y="10"/>
                      </a:moveTo>
                      <a:lnTo>
                        <a:pt x="229" y="94"/>
                      </a:lnTo>
                      <a:lnTo>
                        <a:pt x="380" y="173"/>
                      </a:lnTo>
                      <a:lnTo>
                        <a:pt x="508" y="206"/>
                      </a:lnTo>
                      <a:lnTo>
                        <a:pt x="577" y="241"/>
                      </a:lnTo>
                      <a:lnTo>
                        <a:pt x="572" y="285"/>
                      </a:lnTo>
                      <a:lnTo>
                        <a:pt x="482" y="313"/>
                      </a:lnTo>
                      <a:lnTo>
                        <a:pt x="345" y="325"/>
                      </a:lnTo>
                      <a:lnTo>
                        <a:pt x="229" y="302"/>
                      </a:lnTo>
                      <a:lnTo>
                        <a:pt x="158" y="280"/>
                      </a:lnTo>
                      <a:lnTo>
                        <a:pt x="153" y="306"/>
                      </a:lnTo>
                      <a:lnTo>
                        <a:pt x="61" y="302"/>
                      </a:lnTo>
                      <a:lnTo>
                        <a:pt x="6" y="290"/>
                      </a:lnTo>
                      <a:lnTo>
                        <a:pt x="6" y="246"/>
                      </a:lnTo>
                      <a:lnTo>
                        <a:pt x="0" y="220"/>
                      </a:lnTo>
                      <a:lnTo>
                        <a:pt x="0" y="157"/>
                      </a:lnTo>
                      <a:lnTo>
                        <a:pt x="16" y="122"/>
                      </a:lnTo>
                      <a:lnTo>
                        <a:pt x="46" y="84"/>
                      </a:lnTo>
                      <a:lnTo>
                        <a:pt x="52" y="0"/>
                      </a:lnTo>
                      <a:lnTo>
                        <a:pt x="233" y="10"/>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93" name="Freeform 65"/>
                <p:cNvSpPr>
                  <a:spLocks/>
                </p:cNvSpPr>
                <p:nvPr/>
              </p:nvSpPr>
              <p:spPr bwMode="auto">
                <a:xfrm>
                  <a:off x="1483" y="8086"/>
                  <a:ext cx="87" cy="51"/>
                </a:xfrm>
                <a:custGeom>
                  <a:avLst/>
                  <a:gdLst/>
                  <a:ahLst/>
                  <a:cxnLst>
                    <a:cxn ang="0">
                      <a:pos x="42" y="0"/>
                    </a:cxn>
                    <a:cxn ang="0">
                      <a:pos x="0" y="56"/>
                    </a:cxn>
                    <a:cxn ang="0">
                      <a:pos x="154" y="103"/>
                    </a:cxn>
                    <a:cxn ang="0">
                      <a:pos x="173" y="67"/>
                    </a:cxn>
                    <a:cxn ang="0">
                      <a:pos x="42" y="0"/>
                    </a:cxn>
                  </a:cxnLst>
                  <a:rect l="0" t="0" r="r" b="b"/>
                  <a:pathLst>
                    <a:path w="173" h="103">
                      <a:moveTo>
                        <a:pt x="42" y="0"/>
                      </a:moveTo>
                      <a:lnTo>
                        <a:pt x="0" y="56"/>
                      </a:lnTo>
                      <a:lnTo>
                        <a:pt x="154" y="103"/>
                      </a:lnTo>
                      <a:lnTo>
                        <a:pt x="173" y="67"/>
                      </a:lnTo>
                      <a:lnTo>
                        <a:pt x="42" y="0"/>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94" name="Freeform 66"/>
                <p:cNvSpPr>
                  <a:spLocks/>
                </p:cNvSpPr>
                <p:nvPr/>
              </p:nvSpPr>
              <p:spPr bwMode="auto">
                <a:xfrm>
                  <a:off x="1568" y="8121"/>
                  <a:ext cx="99" cy="32"/>
                </a:xfrm>
                <a:custGeom>
                  <a:avLst/>
                  <a:gdLst/>
                  <a:ahLst/>
                  <a:cxnLst>
                    <a:cxn ang="0">
                      <a:pos x="22" y="0"/>
                    </a:cxn>
                    <a:cxn ang="0">
                      <a:pos x="0" y="30"/>
                    </a:cxn>
                    <a:cxn ang="0">
                      <a:pos x="96" y="58"/>
                    </a:cxn>
                    <a:cxn ang="0">
                      <a:pos x="142" y="63"/>
                    </a:cxn>
                    <a:cxn ang="0">
                      <a:pos x="197" y="59"/>
                    </a:cxn>
                    <a:cxn ang="0">
                      <a:pos x="139" y="28"/>
                    </a:cxn>
                    <a:cxn ang="0">
                      <a:pos x="22" y="0"/>
                    </a:cxn>
                  </a:cxnLst>
                  <a:rect l="0" t="0" r="r" b="b"/>
                  <a:pathLst>
                    <a:path w="197" h="63">
                      <a:moveTo>
                        <a:pt x="22" y="0"/>
                      </a:moveTo>
                      <a:lnTo>
                        <a:pt x="0" y="30"/>
                      </a:lnTo>
                      <a:lnTo>
                        <a:pt x="96" y="58"/>
                      </a:lnTo>
                      <a:lnTo>
                        <a:pt x="142" y="63"/>
                      </a:lnTo>
                      <a:lnTo>
                        <a:pt x="197" y="59"/>
                      </a:lnTo>
                      <a:lnTo>
                        <a:pt x="139" y="28"/>
                      </a:lnTo>
                      <a:lnTo>
                        <a:pt x="22" y="0"/>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95" name="Freeform 67"/>
                <p:cNvSpPr>
                  <a:spLocks/>
                </p:cNvSpPr>
                <p:nvPr/>
              </p:nvSpPr>
              <p:spPr bwMode="auto">
                <a:xfrm>
                  <a:off x="1389" y="8086"/>
                  <a:ext cx="279" cy="97"/>
                </a:xfrm>
                <a:custGeom>
                  <a:avLst/>
                  <a:gdLst/>
                  <a:ahLst/>
                  <a:cxnLst>
                    <a:cxn ang="0">
                      <a:pos x="558" y="165"/>
                    </a:cxn>
                    <a:cxn ang="0">
                      <a:pos x="558" y="135"/>
                    </a:cxn>
                    <a:cxn ang="0">
                      <a:pos x="487" y="144"/>
                    </a:cxn>
                    <a:cxn ang="0">
                      <a:pos x="368" y="124"/>
                    </a:cxn>
                    <a:cxn ang="0">
                      <a:pos x="301" y="109"/>
                    </a:cxn>
                    <a:cxn ang="0">
                      <a:pos x="172" y="61"/>
                    </a:cxn>
                    <a:cxn ang="0">
                      <a:pos x="115" y="56"/>
                    </a:cxn>
                    <a:cxn ang="0">
                      <a:pos x="60" y="32"/>
                    </a:cxn>
                    <a:cxn ang="0">
                      <a:pos x="32" y="0"/>
                    </a:cxn>
                    <a:cxn ang="0">
                      <a:pos x="0" y="40"/>
                    </a:cxn>
                    <a:cxn ang="0">
                      <a:pos x="0" y="123"/>
                    </a:cxn>
                    <a:cxn ang="0">
                      <a:pos x="41" y="135"/>
                    </a:cxn>
                    <a:cxn ang="0">
                      <a:pos x="142" y="151"/>
                    </a:cxn>
                    <a:cxn ang="0">
                      <a:pos x="182" y="156"/>
                    </a:cxn>
                    <a:cxn ang="0">
                      <a:pos x="248" y="182"/>
                    </a:cxn>
                    <a:cxn ang="0">
                      <a:pos x="323" y="194"/>
                    </a:cxn>
                    <a:cxn ang="0">
                      <a:pos x="377" y="194"/>
                    </a:cxn>
                    <a:cxn ang="0">
                      <a:pos x="462" y="194"/>
                    </a:cxn>
                    <a:cxn ang="0">
                      <a:pos x="558" y="165"/>
                    </a:cxn>
                  </a:cxnLst>
                  <a:rect l="0" t="0" r="r" b="b"/>
                  <a:pathLst>
                    <a:path w="558" h="194">
                      <a:moveTo>
                        <a:pt x="558" y="165"/>
                      </a:moveTo>
                      <a:lnTo>
                        <a:pt x="558" y="135"/>
                      </a:lnTo>
                      <a:lnTo>
                        <a:pt x="487" y="144"/>
                      </a:lnTo>
                      <a:lnTo>
                        <a:pt x="368" y="124"/>
                      </a:lnTo>
                      <a:lnTo>
                        <a:pt x="301" y="109"/>
                      </a:lnTo>
                      <a:lnTo>
                        <a:pt x="172" y="61"/>
                      </a:lnTo>
                      <a:lnTo>
                        <a:pt x="115" y="56"/>
                      </a:lnTo>
                      <a:lnTo>
                        <a:pt x="60" y="32"/>
                      </a:lnTo>
                      <a:lnTo>
                        <a:pt x="32" y="0"/>
                      </a:lnTo>
                      <a:lnTo>
                        <a:pt x="0" y="40"/>
                      </a:lnTo>
                      <a:lnTo>
                        <a:pt x="0" y="123"/>
                      </a:lnTo>
                      <a:lnTo>
                        <a:pt x="41" y="135"/>
                      </a:lnTo>
                      <a:lnTo>
                        <a:pt x="142" y="151"/>
                      </a:lnTo>
                      <a:lnTo>
                        <a:pt x="182" y="156"/>
                      </a:lnTo>
                      <a:lnTo>
                        <a:pt x="248" y="182"/>
                      </a:lnTo>
                      <a:lnTo>
                        <a:pt x="323" y="194"/>
                      </a:lnTo>
                      <a:lnTo>
                        <a:pt x="377" y="194"/>
                      </a:lnTo>
                      <a:lnTo>
                        <a:pt x="462" y="194"/>
                      </a:lnTo>
                      <a:lnTo>
                        <a:pt x="558" y="165"/>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96" name="Freeform 68"/>
                <p:cNvSpPr>
                  <a:spLocks/>
                </p:cNvSpPr>
                <p:nvPr/>
              </p:nvSpPr>
              <p:spPr bwMode="auto">
                <a:xfrm>
                  <a:off x="1408" y="8031"/>
                  <a:ext cx="93" cy="79"/>
                </a:xfrm>
                <a:custGeom>
                  <a:avLst/>
                  <a:gdLst/>
                  <a:ahLst/>
                  <a:cxnLst>
                    <a:cxn ang="0">
                      <a:pos x="180" y="10"/>
                    </a:cxn>
                    <a:cxn ang="0">
                      <a:pos x="173" y="87"/>
                    </a:cxn>
                    <a:cxn ang="0">
                      <a:pos x="186" y="105"/>
                    </a:cxn>
                    <a:cxn ang="0">
                      <a:pos x="144" y="157"/>
                    </a:cxn>
                    <a:cxn ang="0">
                      <a:pos x="87" y="157"/>
                    </a:cxn>
                    <a:cxn ang="0">
                      <a:pos x="22" y="134"/>
                    </a:cxn>
                    <a:cxn ang="0">
                      <a:pos x="0" y="103"/>
                    </a:cxn>
                    <a:cxn ang="0">
                      <a:pos x="13" y="82"/>
                    </a:cxn>
                    <a:cxn ang="0">
                      <a:pos x="17" y="0"/>
                    </a:cxn>
                    <a:cxn ang="0">
                      <a:pos x="180" y="10"/>
                    </a:cxn>
                  </a:cxnLst>
                  <a:rect l="0" t="0" r="r" b="b"/>
                  <a:pathLst>
                    <a:path w="186" h="157">
                      <a:moveTo>
                        <a:pt x="180" y="10"/>
                      </a:moveTo>
                      <a:lnTo>
                        <a:pt x="173" y="87"/>
                      </a:lnTo>
                      <a:lnTo>
                        <a:pt x="186" y="105"/>
                      </a:lnTo>
                      <a:lnTo>
                        <a:pt x="144" y="157"/>
                      </a:lnTo>
                      <a:lnTo>
                        <a:pt x="87" y="157"/>
                      </a:lnTo>
                      <a:lnTo>
                        <a:pt x="22" y="134"/>
                      </a:lnTo>
                      <a:lnTo>
                        <a:pt x="0" y="103"/>
                      </a:lnTo>
                      <a:lnTo>
                        <a:pt x="13" y="82"/>
                      </a:lnTo>
                      <a:lnTo>
                        <a:pt x="17" y="0"/>
                      </a:lnTo>
                      <a:lnTo>
                        <a:pt x="180" y="10"/>
                      </a:lnTo>
                      <a:close/>
                    </a:path>
                  </a:pathLst>
                </a:custGeom>
                <a:blipFill dpi="0" rotWithShape="0">
                  <a:blip r:embed="rId11"/>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397" name="Group 69"/>
              <p:cNvGrpSpPr>
                <a:grpSpLocks/>
              </p:cNvGrpSpPr>
              <p:nvPr/>
            </p:nvGrpSpPr>
            <p:grpSpPr bwMode="auto">
              <a:xfrm>
                <a:off x="814" y="7722"/>
                <a:ext cx="374" cy="449"/>
                <a:chOff x="814" y="7722"/>
                <a:chExt cx="374" cy="449"/>
              </a:xfrm>
            </p:grpSpPr>
            <p:sp>
              <p:nvSpPr>
                <p:cNvPr id="227398" name="Oval 70"/>
                <p:cNvSpPr>
                  <a:spLocks noChangeArrowheads="1"/>
                </p:cNvSpPr>
                <p:nvPr/>
              </p:nvSpPr>
              <p:spPr bwMode="auto">
                <a:xfrm>
                  <a:off x="814" y="7966"/>
                  <a:ext cx="374" cy="205"/>
                </a:xfrm>
                <a:prstGeom prst="ellipse">
                  <a:avLst/>
                </a:pr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99" name="Rectangle 71"/>
                <p:cNvSpPr>
                  <a:spLocks noChangeArrowheads="1"/>
                </p:cNvSpPr>
                <p:nvPr/>
              </p:nvSpPr>
              <p:spPr bwMode="auto">
                <a:xfrm>
                  <a:off x="951" y="7722"/>
                  <a:ext cx="93" cy="290"/>
                </a:xfrm>
                <a:prstGeom prst="rect">
                  <a:avLst/>
                </a:prstGeom>
                <a:blipFill dpi="0" rotWithShape="0">
                  <a:blip r:embed="rId2"/>
                  <a:srcRect/>
                  <a:tile tx="0" ty="0" sx="100000" sy="100000" flip="none" algn="tl"/>
                </a:blipFill>
                <a:ln w="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400" name="Group 72"/>
              <p:cNvGrpSpPr>
                <a:grpSpLocks/>
              </p:cNvGrpSpPr>
              <p:nvPr/>
            </p:nvGrpSpPr>
            <p:grpSpPr bwMode="auto">
              <a:xfrm>
                <a:off x="855" y="6476"/>
                <a:ext cx="268" cy="349"/>
                <a:chOff x="855" y="6476"/>
                <a:chExt cx="268" cy="349"/>
              </a:xfrm>
            </p:grpSpPr>
            <p:sp>
              <p:nvSpPr>
                <p:cNvPr id="227401" name="Freeform 73"/>
                <p:cNvSpPr>
                  <a:spLocks/>
                </p:cNvSpPr>
                <p:nvPr/>
              </p:nvSpPr>
              <p:spPr bwMode="auto">
                <a:xfrm>
                  <a:off x="872" y="6494"/>
                  <a:ext cx="251" cy="331"/>
                </a:xfrm>
                <a:custGeom>
                  <a:avLst/>
                  <a:gdLst/>
                  <a:ahLst/>
                  <a:cxnLst>
                    <a:cxn ang="0">
                      <a:pos x="344" y="49"/>
                    </a:cxn>
                    <a:cxn ang="0">
                      <a:pos x="375" y="68"/>
                    </a:cxn>
                    <a:cxn ang="0">
                      <a:pos x="399" y="84"/>
                    </a:cxn>
                    <a:cxn ang="0">
                      <a:pos x="426" y="119"/>
                    </a:cxn>
                    <a:cxn ang="0">
                      <a:pos x="445" y="171"/>
                    </a:cxn>
                    <a:cxn ang="0">
                      <a:pos x="454" y="201"/>
                    </a:cxn>
                    <a:cxn ang="0">
                      <a:pos x="451" y="233"/>
                    </a:cxn>
                    <a:cxn ang="0">
                      <a:pos x="441" y="262"/>
                    </a:cxn>
                    <a:cxn ang="0">
                      <a:pos x="457" y="282"/>
                    </a:cxn>
                    <a:cxn ang="0">
                      <a:pos x="482" y="325"/>
                    </a:cxn>
                    <a:cxn ang="0">
                      <a:pos x="500" y="371"/>
                    </a:cxn>
                    <a:cxn ang="0">
                      <a:pos x="503" y="392"/>
                    </a:cxn>
                    <a:cxn ang="0">
                      <a:pos x="495" y="415"/>
                    </a:cxn>
                    <a:cxn ang="0">
                      <a:pos x="486" y="422"/>
                    </a:cxn>
                    <a:cxn ang="0">
                      <a:pos x="468" y="423"/>
                    </a:cxn>
                    <a:cxn ang="0">
                      <a:pos x="454" y="429"/>
                    </a:cxn>
                    <a:cxn ang="0">
                      <a:pos x="457" y="457"/>
                    </a:cxn>
                    <a:cxn ang="0">
                      <a:pos x="467" y="479"/>
                    </a:cxn>
                    <a:cxn ang="0">
                      <a:pos x="454" y="504"/>
                    </a:cxn>
                    <a:cxn ang="0">
                      <a:pos x="454" y="529"/>
                    </a:cxn>
                    <a:cxn ang="0">
                      <a:pos x="445" y="539"/>
                    </a:cxn>
                    <a:cxn ang="0">
                      <a:pos x="437" y="548"/>
                    </a:cxn>
                    <a:cxn ang="0">
                      <a:pos x="432" y="585"/>
                    </a:cxn>
                    <a:cxn ang="0">
                      <a:pos x="419" y="602"/>
                    </a:cxn>
                    <a:cxn ang="0">
                      <a:pos x="393" y="613"/>
                    </a:cxn>
                    <a:cxn ang="0">
                      <a:pos x="369" y="613"/>
                    </a:cxn>
                    <a:cxn ang="0">
                      <a:pos x="345" y="614"/>
                    </a:cxn>
                    <a:cxn ang="0">
                      <a:pos x="326" y="614"/>
                    </a:cxn>
                    <a:cxn ang="0">
                      <a:pos x="330" y="662"/>
                    </a:cxn>
                    <a:cxn ang="0">
                      <a:pos x="58" y="562"/>
                    </a:cxn>
                    <a:cxn ang="0">
                      <a:pos x="80" y="502"/>
                    </a:cxn>
                    <a:cxn ang="0">
                      <a:pos x="74" y="458"/>
                    </a:cxn>
                    <a:cxn ang="0">
                      <a:pos x="0" y="374"/>
                    </a:cxn>
                    <a:cxn ang="0">
                      <a:pos x="0" y="150"/>
                    </a:cxn>
                    <a:cxn ang="0">
                      <a:pos x="51" y="89"/>
                    </a:cxn>
                    <a:cxn ang="0">
                      <a:pos x="114" y="56"/>
                    </a:cxn>
                    <a:cxn ang="0">
                      <a:pos x="155" y="5"/>
                    </a:cxn>
                    <a:cxn ang="0">
                      <a:pos x="202" y="0"/>
                    </a:cxn>
                    <a:cxn ang="0">
                      <a:pos x="262" y="14"/>
                    </a:cxn>
                    <a:cxn ang="0">
                      <a:pos x="308" y="26"/>
                    </a:cxn>
                    <a:cxn ang="0">
                      <a:pos x="344" y="49"/>
                    </a:cxn>
                  </a:cxnLst>
                  <a:rect l="0" t="0" r="r" b="b"/>
                  <a:pathLst>
                    <a:path w="503" h="662">
                      <a:moveTo>
                        <a:pt x="344" y="49"/>
                      </a:moveTo>
                      <a:lnTo>
                        <a:pt x="375" y="68"/>
                      </a:lnTo>
                      <a:lnTo>
                        <a:pt x="399" y="84"/>
                      </a:lnTo>
                      <a:lnTo>
                        <a:pt x="426" y="119"/>
                      </a:lnTo>
                      <a:lnTo>
                        <a:pt x="445" y="171"/>
                      </a:lnTo>
                      <a:lnTo>
                        <a:pt x="454" y="201"/>
                      </a:lnTo>
                      <a:lnTo>
                        <a:pt x="451" y="233"/>
                      </a:lnTo>
                      <a:lnTo>
                        <a:pt x="441" y="262"/>
                      </a:lnTo>
                      <a:lnTo>
                        <a:pt x="457" y="282"/>
                      </a:lnTo>
                      <a:lnTo>
                        <a:pt x="482" y="325"/>
                      </a:lnTo>
                      <a:lnTo>
                        <a:pt x="500" y="371"/>
                      </a:lnTo>
                      <a:lnTo>
                        <a:pt x="503" y="392"/>
                      </a:lnTo>
                      <a:lnTo>
                        <a:pt x="495" y="415"/>
                      </a:lnTo>
                      <a:lnTo>
                        <a:pt x="486" y="422"/>
                      </a:lnTo>
                      <a:lnTo>
                        <a:pt x="468" y="423"/>
                      </a:lnTo>
                      <a:lnTo>
                        <a:pt x="454" y="429"/>
                      </a:lnTo>
                      <a:lnTo>
                        <a:pt x="457" y="457"/>
                      </a:lnTo>
                      <a:lnTo>
                        <a:pt x="467" y="479"/>
                      </a:lnTo>
                      <a:lnTo>
                        <a:pt x="454" y="504"/>
                      </a:lnTo>
                      <a:lnTo>
                        <a:pt x="454" y="529"/>
                      </a:lnTo>
                      <a:lnTo>
                        <a:pt x="445" y="539"/>
                      </a:lnTo>
                      <a:lnTo>
                        <a:pt x="437" y="548"/>
                      </a:lnTo>
                      <a:lnTo>
                        <a:pt x="432" y="585"/>
                      </a:lnTo>
                      <a:lnTo>
                        <a:pt x="419" y="602"/>
                      </a:lnTo>
                      <a:lnTo>
                        <a:pt x="393" y="613"/>
                      </a:lnTo>
                      <a:lnTo>
                        <a:pt x="369" y="613"/>
                      </a:lnTo>
                      <a:lnTo>
                        <a:pt x="345" y="614"/>
                      </a:lnTo>
                      <a:lnTo>
                        <a:pt x="326" y="614"/>
                      </a:lnTo>
                      <a:lnTo>
                        <a:pt x="330" y="662"/>
                      </a:lnTo>
                      <a:lnTo>
                        <a:pt x="58" y="562"/>
                      </a:lnTo>
                      <a:lnTo>
                        <a:pt x="80" y="502"/>
                      </a:lnTo>
                      <a:lnTo>
                        <a:pt x="74" y="458"/>
                      </a:lnTo>
                      <a:lnTo>
                        <a:pt x="0" y="374"/>
                      </a:lnTo>
                      <a:lnTo>
                        <a:pt x="0" y="150"/>
                      </a:lnTo>
                      <a:lnTo>
                        <a:pt x="51" y="89"/>
                      </a:lnTo>
                      <a:lnTo>
                        <a:pt x="114" y="56"/>
                      </a:lnTo>
                      <a:lnTo>
                        <a:pt x="155" y="5"/>
                      </a:lnTo>
                      <a:lnTo>
                        <a:pt x="202" y="0"/>
                      </a:lnTo>
                      <a:lnTo>
                        <a:pt x="262" y="14"/>
                      </a:lnTo>
                      <a:lnTo>
                        <a:pt x="308" y="26"/>
                      </a:lnTo>
                      <a:lnTo>
                        <a:pt x="344" y="49"/>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02" name="Freeform 74"/>
                <p:cNvSpPr>
                  <a:spLocks/>
                </p:cNvSpPr>
                <p:nvPr/>
              </p:nvSpPr>
              <p:spPr bwMode="auto">
                <a:xfrm>
                  <a:off x="855" y="6476"/>
                  <a:ext cx="225" cy="251"/>
                </a:xfrm>
                <a:custGeom>
                  <a:avLst/>
                  <a:gdLst/>
                  <a:ahLst/>
                  <a:cxnLst>
                    <a:cxn ang="0">
                      <a:pos x="369" y="108"/>
                    </a:cxn>
                    <a:cxn ang="0">
                      <a:pos x="346" y="119"/>
                    </a:cxn>
                    <a:cxn ang="0">
                      <a:pos x="325" y="131"/>
                    </a:cxn>
                    <a:cxn ang="0">
                      <a:pos x="303" y="164"/>
                    </a:cxn>
                    <a:cxn ang="0">
                      <a:pos x="306" y="198"/>
                    </a:cxn>
                    <a:cxn ang="0">
                      <a:pos x="316" y="219"/>
                    </a:cxn>
                    <a:cxn ang="0">
                      <a:pos x="330" y="254"/>
                    </a:cxn>
                    <a:cxn ang="0">
                      <a:pos x="325" y="285"/>
                    </a:cxn>
                    <a:cxn ang="0">
                      <a:pos x="320" y="331"/>
                    </a:cxn>
                    <a:cxn ang="0">
                      <a:pos x="283" y="329"/>
                    </a:cxn>
                    <a:cxn ang="0">
                      <a:pos x="283" y="283"/>
                    </a:cxn>
                    <a:cxn ang="0">
                      <a:pos x="265" y="262"/>
                    </a:cxn>
                    <a:cxn ang="0">
                      <a:pos x="232" y="262"/>
                    </a:cxn>
                    <a:cxn ang="0">
                      <a:pos x="197" y="271"/>
                    </a:cxn>
                    <a:cxn ang="0">
                      <a:pos x="188" y="304"/>
                    </a:cxn>
                    <a:cxn ang="0">
                      <a:pos x="183" y="348"/>
                    </a:cxn>
                    <a:cxn ang="0">
                      <a:pos x="188" y="381"/>
                    </a:cxn>
                    <a:cxn ang="0">
                      <a:pos x="188" y="404"/>
                    </a:cxn>
                    <a:cxn ang="0">
                      <a:pos x="186" y="430"/>
                    </a:cxn>
                    <a:cxn ang="0">
                      <a:pos x="164" y="457"/>
                    </a:cxn>
                    <a:cxn ang="0">
                      <a:pos x="149" y="471"/>
                    </a:cxn>
                    <a:cxn ang="0">
                      <a:pos x="106" y="500"/>
                    </a:cxn>
                    <a:cxn ang="0">
                      <a:pos x="32" y="413"/>
                    </a:cxn>
                    <a:cxn ang="0">
                      <a:pos x="10" y="339"/>
                    </a:cxn>
                    <a:cxn ang="0">
                      <a:pos x="0" y="226"/>
                    </a:cxn>
                    <a:cxn ang="0">
                      <a:pos x="7" y="150"/>
                    </a:cxn>
                    <a:cxn ang="0">
                      <a:pos x="34" y="77"/>
                    </a:cxn>
                    <a:cxn ang="0">
                      <a:pos x="54" y="52"/>
                    </a:cxn>
                    <a:cxn ang="0">
                      <a:pos x="87" y="24"/>
                    </a:cxn>
                    <a:cxn ang="0">
                      <a:pos x="139" y="5"/>
                    </a:cxn>
                    <a:cxn ang="0">
                      <a:pos x="259" y="0"/>
                    </a:cxn>
                    <a:cxn ang="0">
                      <a:pos x="327" y="10"/>
                    </a:cxn>
                    <a:cxn ang="0">
                      <a:pos x="399" y="29"/>
                    </a:cxn>
                    <a:cxn ang="0">
                      <a:pos x="448" y="61"/>
                    </a:cxn>
                    <a:cxn ang="0">
                      <a:pos x="451" y="98"/>
                    </a:cxn>
                    <a:cxn ang="0">
                      <a:pos x="426" y="117"/>
                    </a:cxn>
                    <a:cxn ang="0">
                      <a:pos x="369" y="108"/>
                    </a:cxn>
                  </a:cxnLst>
                  <a:rect l="0" t="0" r="r" b="b"/>
                  <a:pathLst>
                    <a:path w="451" h="500">
                      <a:moveTo>
                        <a:pt x="369" y="108"/>
                      </a:moveTo>
                      <a:lnTo>
                        <a:pt x="346" y="119"/>
                      </a:lnTo>
                      <a:lnTo>
                        <a:pt x="325" y="131"/>
                      </a:lnTo>
                      <a:lnTo>
                        <a:pt x="303" y="164"/>
                      </a:lnTo>
                      <a:lnTo>
                        <a:pt x="306" y="198"/>
                      </a:lnTo>
                      <a:lnTo>
                        <a:pt x="316" y="219"/>
                      </a:lnTo>
                      <a:lnTo>
                        <a:pt x="330" y="254"/>
                      </a:lnTo>
                      <a:lnTo>
                        <a:pt x="325" y="285"/>
                      </a:lnTo>
                      <a:lnTo>
                        <a:pt x="320" y="331"/>
                      </a:lnTo>
                      <a:lnTo>
                        <a:pt x="283" y="329"/>
                      </a:lnTo>
                      <a:lnTo>
                        <a:pt x="283" y="283"/>
                      </a:lnTo>
                      <a:lnTo>
                        <a:pt x="265" y="262"/>
                      </a:lnTo>
                      <a:lnTo>
                        <a:pt x="232" y="262"/>
                      </a:lnTo>
                      <a:lnTo>
                        <a:pt x="197" y="271"/>
                      </a:lnTo>
                      <a:lnTo>
                        <a:pt x="188" y="304"/>
                      </a:lnTo>
                      <a:lnTo>
                        <a:pt x="183" y="348"/>
                      </a:lnTo>
                      <a:lnTo>
                        <a:pt x="188" y="381"/>
                      </a:lnTo>
                      <a:lnTo>
                        <a:pt x="188" y="404"/>
                      </a:lnTo>
                      <a:lnTo>
                        <a:pt x="186" y="430"/>
                      </a:lnTo>
                      <a:lnTo>
                        <a:pt x="164" y="457"/>
                      </a:lnTo>
                      <a:lnTo>
                        <a:pt x="149" y="471"/>
                      </a:lnTo>
                      <a:lnTo>
                        <a:pt x="106" y="500"/>
                      </a:lnTo>
                      <a:lnTo>
                        <a:pt x="32" y="413"/>
                      </a:lnTo>
                      <a:lnTo>
                        <a:pt x="10" y="339"/>
                      </a:lnTo>
                      <a:lnTo>
                        <a:pt x="0" y="226"/>
                      </a:lnTo>
                      <a:lnTo>
                        <a:pt x="7" y="150"/>
                      </a:lnTo>
                      <a:lnTo>
                        <a:pt x="34" y="77"/>
                      </a:lnTo>
                      <a:lnTo>
                        <a:pt x="54" y="52"/>
                      </a:lnTo>
                      <a:lnTo>
                        <a:pt x="87" y="24"/>
                      </a:lnTo>
                      <a:lnTo>
                        <a:pt x="139" y="5"/>
                      </a:lnTo>
                      <a:lnTo>
                        <a:pt x="259" y="0"/>
                      </a:lnTo>
                      <a:lnTo>
                        <a:pt x="327" y="10"/>
                      </a:lnTo>
                      <a:lnTo>
                        <a:pt x="399" y="29"/>
                      </a:lnTo>
                      <a:lnTo>
                        <a:pt x="448" y="61"/>
                      </a:lnTo>
                      <a:lnTo>
                        <a:pt x="451" y="98"/>
                      </a:lnTo>
                      <a:lnTo>
                        <a:pt x="426" y="117"/>
                      </a:lnTo>
                      <a:lnTo>
                        <a:pt x="369" y="108"/>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03" name="Freeform 75"/>
                <p:cNvSpPr>
                  <a:spLocks/>
                </p:cNvSpPr>
                <p:nvPr/>
              </p:nvSpPr>
              <p:spPr bwMode="auto">
                <a:xfrm>
                  <a:off x="861" y="6485"/>
                  <a:ext cx="213" cy="234"/>
                </a:xfrm>
                <a:custGeom>
                  <a:avLst/>
                  <a:gdLst/>
                  <a:ahLst/>
                  <a:cxnLst>
                    <a:cxn ang="0">
                      <a:pos x="426" y="51"/>
                    </a:cxn>
                    <a:cxn ang="0">
                      <a:pos x="385" y="82"/>
                    </a:cxn>
                    <a:cxn ang="0">
                      <a:pos x="300" y="74"/>
                    </a:cxn>
                    <a:cxn ang="0">
                      <a:pos x="233" y="61"/>
                    </a:cxn>
                    <a:cxn ang="0">
                      <a:pos x="249" y="72"/>
                    </a:cxn>
                    <a:cxn ang="0">
                      <a:pos x="293" y="86"/>
                    </a:cxn>
                    <a:cxn ang="0">
                      <a:pos x="285" y="96"/>
                    </a:cxn>
                    <a:cxn ang="0">
                      <a:pos x="257" y="96"/>
                    </a:cxn>
                    <a:cxn ang="0">
                      <a:pos x="208" y="84"/>
                    </a:cxn>
                    <a:cxn ang="0">
                      <a:pos x="232" y="100"/>
                    </a:cxn>
                    <a:cxn ang="0">
                      <a:pos x="268" y="123"/>
                    </a:cxn>
                    <a:cxn ang="0">
                      <a:pos x="232" y="125"/>
                    </a:cxn>
                    <a:cxn ang="0">
                      <a:pos x="249" y="142"/>
                    </a:cxn>
                    <a:cxn ang="0">
                      <a:pos x="266" y="174"/>
                    </a:cxn>
                    <a:cxn ang="0">
                      <a:pos x="249" y="170"/>
                    </a:cxn>
                    <a:cxn ang="0">
                      <a:pos x="192" y="163"/>
                    </a:cxn>
                    <a:cxn ang="0">
                      <a:pos x="277" y="195"/>
                    </a:cxn>
                    <a:cxn ang="0">
                      <a:pos x="301" y="226"/>
                    </a:cxn>
                    <a:cxn ang="0">
                      <a:pos x="240" y="200"/>
                    </a:cxn>
                    <a:cxn ang="0">
                      <a:pos x="262" y="216"/>
                    </a:cxn>
                    <a:cxn ang="0">
                      <a:pos x="303" y="244"/>
                    </a:cxn>
                    <a:cxn ang="0">
                      <a:pos x="276" y="245"/>
                    </a:cxn>
                    <a:cxn ang="0">
                      <a:pos x="208" y="233"/>
                    </a:cxn>
                    <a:cxn ang="0">
                      <a:pos x="147" y="237"/>
                    </a:cxn>
                    <a:cxn ang="0">
                      <a:pos x="126" y="244"/>
                    </a:cxn>
                    <a:cxn ang="0">
                      <a:pos x="169" y="273"/>
                    </a:cxn>
                    <a:cxn ang="0">
                      <a:pos x="93" y="247"/>
                    </a:cxn>
                    <a:cxn ang="0">
                      <a:pos x="115" y="273"/>
                    </a:cxn>
                    <a:cxn ang="0">
                      <a:pos x="169" y="291"/>
                    </a:cxn>
                    <a:cxn ang="0">
                      <a:pos x="131" y="305"/>
                    </a:cxn>
                    <a:cxn ang="0">
                      <a:pos x="120" y="310"/>
                    </a:cxn>
                    <a:cxn ang="0">
                      <a:pos x="167" y="321"/>
                    </a:cxn>
                    <a:cxn ang="0">
                      <a:pos x="132" y="350"/>
                    </a:cxn>
                    <a:cxn ang="0">
                      <a:pos x="136" y="364"/>
                    </a:cxn>
                    <a:cxn ang="0">
                      <a:pos x="169" y="399"/>
                    </a:cxn>
                    <a:cxn ang="0">
                      <a:pos x="131" y="398"/>
                    </a:cxn>
                    <a:cxn ang="0">
                      <a:pos x="90" y="333"/>
                    </a:cxn>
                    <a:cxn ang="0">
                      <a:pos x="120" y="399"/>
                    </a:cxn>
                    <a:cxn ang="0">
                      <a:pos x="126" y="457"/>
                    </a:cxn>
                    <a:cxn ang="0">
                      <a:pos x="79" y="398"/>
                    </a:cxn>
                    <a:cxn ang="0">
                      <a:pos x="76" y="413"/>
                    </a:cxn>
                    <a:cxn ang="0">
                      <a:pos x="112" y="459"/>
                    </a:cxn>
                    <a:cxn ang="0">
                      <a:pos x="60" y="434"/>
                    </a:cxn>
                    <a:cxn ang="0">
                      <a:pos x="14" y="340"/>
                    </a:cxn>
                    <a:cxn ang="0">
                      <a:pos x="0" y="214"/>
                    </a:cxn>
                    <a:cxn ang="0">
                      <a:pos x="32" y="163"/>
                    </a:cxn>
                    <a:cxn ang="0">
                      <a:pos x="136" y="198"/>
                    </a:cxn>
                    <a:cxn ang="0">
                      <a:pos x="58" y="160"/>
                    </a:cxn>
                    <a:cxn ang="0">
                      <a:pos x="16" y="103"/>
                    </a:cxn>
                    <a:cxn ang="0">
                      <a:pos x="84" y="84"/>
                    </a:cxn>
                    <a:cxn ang="0">
                      <a:pos x="88" y="74"/>
                    </a:cxn>
                    <a:cxn ang="0">
                      <a:pos x="77" y="19"/>
                    </a:cxn>
                    <a:cxn ang="0">
                      <a:pos x="177" y="0"/>
                    </a:cxn>
                    <a:cxn ang="0">
                      <a:pos x="320" y="11"/>
                    </a:cxn>
                  </a:cxnLst>
                  <a:rect l="0" t="0" r="r" b="b"/>
                  <a:pathLst>
                    <a:path w="426" h="468">
                      <a:moveTo>
                        <a:pt x="404" y="37"/>
                      </a:moveTo>
                      <a:lnTo>
                        <a:pt x="426" y="51"/>
                      </a:lnTo>
                      <a:lnTo>
                        <a:pt x="419" y="89"/>
                      </a:lnTo>
                      <a:lnTo>
                        <a:pt x="385" y="82"/>
                      </a:lnTo>
                      <a:lnTo>
                        <a:pt x="323" y="86"/>
                      </a:lnTo>
                      <a:lnTo>
                        <a:pt x="300" y="74"/>
                      </a:lnTo>
                      <a:lnTo>
                        <a:pt x="263" y="65"/>
                      </a:lnTo>
                      <a:lnTo>
                        <a:pt x="233" y="61"/>
                      </a:lnTo>
                      <a:lnTo>
                        <a:pt x="197" y="65"/>
                      </a:lnTo>
                      <a:lnTo>
                        <a:pt x="249" y="72"/>
                      </a:lnTo>
                      <a:lnTo>
                        <a:pt x="276" y="79"/>
                      </a:lnTo>
                      <a:lnTo>
                        <a:pt x="293" y="86"/>
                      </a:lnTo>
                      <a:lnTo>
                        <a:pt x="300" y="89"/>
                      </a:lnTo>
                      <a:lnTo>
                        <a:pt x="285" y="96"/>
                      </a:lnTo>
                      <a:lnTo>
                        <a:pt x="276" y="109"/>
                      </a:lnTo>
                      <a:lnTo>
                        <a:pt x="257" y="96"/>
                      </a:lnTo>
                      <a:lnTo>
                        <a:pt x="241" y="91"/>
                      </a:lnTo>
                      <a:lnTo>
                        <a:pt x="208" y="84"/>
                      </a:lnTo>
                      <a:lnTo>
                        <a:pt x="199" y="84"/>
                      </a:lnTo>
                      <a:lnTo>
                        <a:pt x="232" y="100"/>
                      </a:lnTo>
                      <a:lnTo>
                        <a:pt x="255" y="111"/>
                      </a:lnTo>
                      <a:lnTo>
                        <a:pt x="268" y="123"/>
                      </a:lnTo>
                      <a:lnTo>
                        <a:pt x="257" y="133"/>
                      </a:lnTo>
                      <a:lnTo>
                        <a:pt x="232" y="125"/>
                      </a:lnTo>
                      <a:lnTo>
                        <a:pt x="208" y="119"/>
                      </a:lnTo>
                      <a:lnTo>
                        <a:pt x="249" y="142"/>
                      </a:lnTo>
                      <a:lnTo>
                        <a:pt x="262" y="153"/>
                      </a:lnTo>
                      <a:lnTo>
                        <a:pt x="266" y="174"/>
                      </a:lnTo>
                      <a:lnTo>
                        <a:pt x="273" y="184"/>
                      </a:lnTo>
                      <a:lnTo>
                        <a:pt x="249" y="170"/>
                      </a:lnTo>
                      <a:lnTo>
                        <a:pt x="227" y="167"/>
                      </a:lnTo>
                      <a:lnTo>
                        <a:pt x="192" y="163"/>
                      </a:lnTo>
                      <a:lnTo>
                        <a:pt x="244" y="181"/>
                      </a:lnTo>
                      <a:lnTo>
                        <a:pt x="277" y="195"/>
                      </a:lnTo>
                      <a:lnTo>
                        <a:pt x="300" y="209"/>
                      </a:lnTo>
                      <a:lnTo>
                        <a:pt x="301" y="226"/>
                      </a:lnTo>
                      <a:lnTo>
                        <a:pt x="276" y="214"/>
                      </a:lnTo>
                      <a:lnTo>
                        <a:pt x="240" y="200"/>
                      </a:lnTo>
                      <a:lnTo>
                        <a:pt x="222" y="200"/>
                      </a:lnTo>
                      <a:lnTo>
                        <a:pt x="262" y="216"/>
                      </a:lnTo>
                      <a:lnTo>
                        <a:pt x="292" y="230"/>
                      </a:lnTo>
                      <a:lnTo>
                        <a:pt x="303" y="244"/>
                      </a:lnTo>
                      <a:lnTo>
                        <a:pt x="300" y="254"/>
                      </a:lnTo>
                      <a:lnTo>
                        <a:pt x="276" y="245"/>
                      </a:lnTo>
                      <a:lnTo>
                        <a:pt x="252" y="235"/>
                      </a:lnTo>
                      <a:lnTo>
                        <a:pt x="208" y="233"/>
                      </a:lnTo>
                      <a:lnTo>
                        <a:pt x="189" y="235"/>
                      </a:lnTo>
                      <a:lnTo>
                        <a:pt x="147" y="237"/>
                      </a:lnTo>
                      <a:lnTo>
                        <a:pt x="96" y="230"/>
                      </a:lnTo>
                      <a:lnTo>
                        <a:pt x="126" y="244"/>
                      </a:lnTo>
                      <a:lnTo>
                        <a:pt x="178" y="252"/>
                      </a:lnTo>
                      <a:lnTo>
                        <a:pt x="169" y="273"/>
                      </a:lnTo>
                      <a:lnTo>
                        <a:pt x="131" y="261"/>
                      </a:lnTo>
                      <a:lnTo>
                        <a:pt x="93" y="247"/>
                      </a:lnTo>
                      <a:lnTo>
                        <a:pt x="71" y="235"/>
                      </a:lnTo>
                      <a:lnTo>
                        <a:pt x="115" y="273"/>
                      </a:lnTo>
                      <a:lnTo>
                        <a:pt x="145" y="282"/>
                      </a:lnTo>
                      <a:lnTo>
                        <a:pt x="169" y="291"/>
                      </a:lnTo>
                      <a:lnTo>
                        <a:pt x="167" y="312"/>
                      </a:lnTo>
                      <a:lnTo>
                        <a:pt x="131" y="305"/>
                      </a:lnTo>
                      <a:lnTo>
                        <a:pt x="102" y="296"/>
                      </a:lnTo>
                      <a:lnTo>
                        <a:pt x="120" y="310"/>
                      </a:lnTo>
                      <a:lnTo>
                        <a:pt x="151" y="319"/>
                      </a:lnTo>
                      <a:lnTo>
                        <a:pt x="167" y="321"/>
                      </a:lnTo>
                      <a:lnTo>
                        <a:pt x="167" y="366"/>
                      </a:lnTo>
                      <a:lnTo>
                        <a:pt x="132" y="350"/>
                      </a:lnTo>
                      <a:lnTo>
                        <a:pt x="107" y="340"/>
                      </a:lnTo>
                      <a:lnTo>
                        <a:pt x="136" y="364"/>
                      </a:lnTo>
                      <a:lnTo>
                        <a:pt x="170" y="380"/>
                      </a:lnTo>
                      <a:lnTo>
                        <a:pt x="169" y="399"/>
                      </a:lnTo>
                      <a:lnTo>
                        <a:pt x="148" y="424"/>
                      </a:lnTo>
                      <a:lnTo>
                        <a:pt x="131" y="398"/>
                      </a:lnTo>
                      <a:lnTo>
                        <a:pt x="107" y="366"/>
                      </a:lnTo>
                      <a:lnTo>
                        <a:pt x="90" y="333"/>
                      </a:lnTo>
                      <a:lnTo>
                        <a:pt x="107" y="382"/>
                      </a:lnTo>
                      <a:lnTo>
                        <a:pt x="120" y="399"/>
                      </a:lnTo>
                      <a:lnTo>
                        <a:pt x="145" y="434"/>
                      </a:lnTo>
                      <a:lnTo>
                        <a:pt x="126" y="457"/>
                      </a:lnTo>
                      <a:lnTo>
                        <a:pt x="98" y="431"/>
                      </a:lnTo>
                      <a:lnTo>
                        <a:pt x="79" y="398"/>
                      </a:lnTo>
                      <a:lnTo>
                        <a:pt x="60" y="364"/>
                      </a:lnTo>
                      <a:lnTo>
                        <a:pt x="76" y="413"/>
                      </a:lnTo>
                      <a:lnTo>
                        <a:pt x="93" y="436"/>
                      </a:lnTo>
                      <a:lnTo>
                        <a:pt x="112" y="459"/>
                      </a:lnTo>
                      <a:lnTo>
                        <a:pt x="96" y="468"/>
                      </a:lnTo>
                      <a:lnTo>
                        <a:pt x="60" y="434"/>
                      </a:lnTo>
                      <a:lnTo>
                        <a:pt x="27" y="380"/>
                      </a:lnTo>
                      <a:lnTo>
                        <a:pt x="14" y="340"/>
                      </a:lnTo>
                      <a:lnTo>
                        <a:pt x="6" y="266"/>
                      </a:lnTo>
                      <a:lnTo>
                        <a:pt x="0" y="214"/>
                      </a:lnTo>
                      <a:lnTo>
                        <a:pt x="2" y="161"/>
                      </a:lnTo>
                      <a:lnTo>
                        <a:pt x="32" y="163"/>
                      </a:lnTo>
                      <a:lnTo>
                        <a:pt x="73" y="181"/>
                      </a:lnTo>
                      <a:lnTo>
                        <a:pt x="136" y="198"/>
                      </a:lnTo>
                      <a:lnTo>
                        <a:pt x="79" y="174"/>
                      </a:lnTo>
                      <a:lnTo>
                        <a:pt x="58" y="160"/>
                      </a:lnTo>
                      <a:lnTo>
                        <a:pt x="8" y="139"/>
                      </a:lnTo>
                      <a:lnTo>
                        <a:pt x="16" y="103"/>
                      </a:lnTo>
                      <a:lnTo>
                        <a:pt x="30" y="67"/>
                      </a:lnTo>
                      <a:lnTo>
                        <a:pt x="84" y="84"/>
                      </a:lnTo>
                      <a:lnTo>
                        <a:pt x="125" y="107"/>
                      </a:lnTo>
                      <a:lnTo>
                        <a:pt x="88" y="74"/>
                      </a:lnTo>
                      <a:lnTo>
                        <a:pt x="39" y="56"/>
                      </a:lnTo>
                      <a:lnTo>
                        <a:pt x="77" y="19"/>
                      </a:lnTo>
                      <a:lnTo>
                        <a:pt x="107" y="7"/>
                      </a:lnTo>
                      <a:lnTo>
                        <a:pt x="177" y="0"/>
                      </a:lnTo>
                      <a:lnTo>
                        <a:pt x="260" y="2"/>
                      </a:lnTo>
                      <a:lnTo>
                        <a:pt x="320" y="11"/>
                      </a:lnTo>
                      <a:lnTo>
                        <a:pt x="404" y="37"/>
                      </a:lnTo>
                      <a:close/>
                    </a:path>
                  </a:pathLst>
                </a:custGeom>
                <a:blipFill dpi="0" rotWithShape="0">
                  <a:blip r:embed="rId1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404" name="Group 76"/>
                <p:cNvGrpSpPr>
                  <a:grpSpLocks/>
                </p:cNvGrpSpPr>
                <p:nvPr/>
              </p:nvGrpSpPr>
              <p:grpSpPr bwMode="auto">
                <a:xfrm>
                  <a:off x="949" y="6602"/>
                  <a:ext cx="163" cy="176"/>
                  <a:chOff x="949" y="6602"/>
                  <a:chExt cx="163" cy="176"/>
                </a:xfrm>
              </p:grpSpPr>
              <p:sp>
                <p:nvSpPr>
                  <p:cNvPr id="227405" name="Freeform 77"/>
                  <p:cNvSpPr>
                    <a:spLocks/>
                  </p:cNvSpPr>
                  <p:nvPr/>
                </p:nvSpPr>
                <p:spPr bwMode="auto">
                  <a:xfrm>
                    <a:off x="1097" y="6698"/>
                    <a:ext cx="15" cy="4"/>
                  </a:xfrm>
                  <a:custGeom>
                    <a:avLst/>
                    <a:gdLst/>
                    <a:ahLst/>
                    <a:cxnLst>
                      <a:cxn ang="0">
                        <a:pos x="30" y="3"/>
                      </a:cxn>
                      <a:cxn ang="0">
                        <a:pos x="25" y="7"/>
                      </a:cxn>
                      <a:cxn ang="0">
                        <a:pos x="9" y="5"/>
                      </a:cxn>
                      <a:cxn ang="0">
                        <a:pos x="3" y="8"/>
                      </a:cxn>
                      <a:cxn ang="0">
                        <a:pos x="0" y="1"/>
                      </a:cxn>
                      <a:cxn ang="0">
                        <a:pos x="9" y="0"/>
                      </a:cxn>
                      <a:cxn ang="0">
                        <a:pos x="30" y="3"/>
                      </a:cxn>
                    </a:cxnLst>
                    <a:rect l="0" t="0" r="r" b="b"/>
                    <a:pathLst>
                      <a:path w="30" h="8">
                        <a:moveTo>
                          <a:pt x="30" y="3"/>
                        </a:moveTo>
                        <a:lnTo>
                          <a:pt x="25" y="7"/>
                        </a:lnTo>
                        <a:lnTo>
                          <a:pt x="9" y="5"/>
                        </a:lnTo>
                        <a:lnTo>
                          <a:pt x="3" y="8"/>
                        </a:lnTo>
                        <a:lnTo>
                          <a:pt x="0" y="1"/>
                        </a:lnTo>
                        <a:lnTo>
                          <a:pt x="9" y="0"/>
                        </a:lnTo>
                        <a:lnTo>
                          <a:pt x="30" y="3"/>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06" name="Freeform 78"/>
                  <p:cNvSpPr>
                    <a:spLocks/>
                  </p:cNvSpPr>
                  <p:nvPr/>
                </p:nvSpPr>
                <p:spPr bwMode="auto">
                  <a:xfrm>
                    <a:off x="1085" y="6685"/>
                    <a:ext cx="9" cy="15"/>
                  </a:xfrm>
                  <a:custGeom>
                    <a:avLst/>
                    <a:gdLst/>
                    <a:ahLst/>
                    <a:cxnLst>
                      <a:cxn ang="0">
                        <a:pos x="15" y="0"/>
                      </a:cxn>
                      <a:cxn ang="0">
                        <a:pos x="8" y="7"/>
                      </a:cxn>
                      <a:cxn ang="0">
                        <a:pos x="6" y="20"/>
                      </a:cxn>
                      <a:cxn ang="0">
                        <a:pos x="19" y="32"/>
                      </a:cxn>
                      <a:cxn ang="0">
                        <a:pos x="3" y="30"/>
                      </a:cxn>
                      <a:cxn ang="0">
                        <a:pos x="0" y="18"/>
                      </a:cxn>
                      <a:cxn ang="0">
                        <a:pos x="3" y="4"/>
                      </a:cxn>
                      <a:cxn ang="0">
                        <a:pos x="15" y="0"/>
                      </a:cxn>
                    </a:cxnLst>
                    <a:rect l="0" t="0" r="r" b="b"/>
                    <a:pathLst>
                      <a:path w="19" h="32">
                        <a:moveTo>
                          <a:pt x="15" y="0"/>
                        </a:moveTo>
                        <a:lnTo>
                          <a:pt x="8" y="7"/>
                        </a:lnTo>
                        <a:lnTo>
                          <a:pt x="6" y="20"/>
                        </a:lnTo>
                        <a:lnTo>
                          <a:pt x="19" y="32"/>
                        </a:lnTo>
                        <a:lnTo>
                          <a:pt x="3" y="30"/>
                        </a:lnTo>
                        <a:lnTo>
                          <a:pt x="0" y="18"/>
                        </a:lnTo>
                        <a:lnTo>
                          <a:pt x="3" y="4"/>
                        </a:lnTo>
                        <a:lnTo>
                          <a:pt x="15"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07" name="Freeform 79"/>
                  <p:cNvSpPr>
                    <a:spLocks/>
                  </p:cNvSpPr>
                  <p:nvPr/>
                </p:nvSpPr>
                <p:spPr bwMode="auto">
                  <a:xfrm>
                    <a:off x="1056" y="6625"/>
                    <a:ext cx="29" cy="20"/>
                  </a:xfrm>
                  <a:custGeom>
                    <a:avLst/>
                    <a:gdLst/>
                    <a:ahLst/>
                    <a:cxnLst>
                      <a:cxn ang="0">
                        <a:pos x="57" y="0"/>
                      </a:cxn>
                      <a:cxn ang="0">
                        <a:pos x="49" y="6"/>
                      </a:cxn>
                      <a:cxn ang="0">
                        <a:pos x="44" y="21"/>
                      </a:cxn>
                      <a:cxn ang="0">
                        <a:pos x="47" y="28"/>
                      </a:cxn>
                      <a:cxn ang="0">
                        <a:pos x="47" y="32"/>
                      </a:cxn>
                      <a:cxn ang="0">
                        <a:pos x="50" y="41"/>
                      </a:cxn>
                      <a:cxn ang="0">
                        <a:pos x="43" y="27"/>
                      </a:cxn>
                      <a:cxn ang="0">
                        <a:pos x="32" y="27"/>
                      </a:cxn>
                      <a:cxn ang="0">
                        <a:pos x="19" y="21"/>
                      </a:cxn>
                      <a:cxn ang="0">
                        <a:pos x="0" y="21"/>
                      </a:cxn>
                      <a:cxn ang="0">
                        <a:pos x="19" y="7"/>
                      </a:cxn>
                      <a:cxn ang="0">
                        <a:pos x="57" y="0"/>
                      </a:cxn>
                    </a:cxnLst>
                    <a:rect l="0" t="0" r="r" b="b"/>
                    <a:pathLst>
                      <a:path w="57" h="41">
                        <a:moveTo>
                          <a:pt x="57" y="0"/>
                        </a:moveTo>
                        <a:lnTo>
                          <a:pt x="49" y="6"/>
                        </a:lnTo>
                        <a:lnTo>
                          <a:pt x="44" y="21"/>
                        </a:lnTo>
                        <a:lnTo>
                          <a:pt x="47" y="28"/>
                        </a:lnTo>
                        <a:lnTo>
                          <a:pt x="47" y="32"/>
                        </a:lnTo>
                        <a:lnTo>
                          <a:pt x="50" y="41"/>
                        </a:lnTo>
                        <a:lnTo>
                          <a:pt x="43" y="27"/>
                        </a:lnTo>
                        <a:lnTo>
                          <a:pt x="32" y="27"/>
                        </a:lnTo>
                        <a:lnTo>
                          <a:pt x="19" y="21"/>
                        </a:lnTo>
                        <a:lnTo>
                          <a:pt x="0" y="21"/>
                        </a:lnTo>
                        <a:lnTo>
                          <a:pt x="19" y="7"/>
                        </a:lnTo>
                        <a:lnTo>
                          <a:pt x="57"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08" name="Freeform 80"/>
                  <p:cNvSpPr>
                    <a:spLocks/>
                  </p:cNvSpPr>
                  <p:nvPr/>
                </p:nvSpPr>
                <p:spPr bwMode="auto">
                  <a:xfrm>
                    <a:off x="1035" y="6602"/>
                    <a:ext cx="56" cy="13"/>
                  </a:xfrm>
                  <a:custGeom>
                    <a:avLst/>
                    <a:gdLst/>
                    <a:ahLst/>
                    <a:cxnLst>
                      <a:cxn ang="0">
                        <a:pos x="112" y="14"/>
                      </a:cxn>
                      <a:cxn ang="0">
                        <a:pos x="108" y="25"/>
                      </a:cxn>
                      <a:cxn ang="0">
                        <a:pos x="97" y="26"/>
                      </a:cxn>
                      <a:cxn ang="0">
                        <a:pos x="78" y="19"/>
                      </a:cxn>
                      <a:cxn ang="0">
                        <a:pos x="56" y="14"/>
                      </a:cxn>
                      <a:cxn ang="0">
                        <a:pos x="19" y="14"/>
                      </a:cxn>
                      <a:cxn ang="0">
                        <a:pos x="0" y="16"/>
                      </a:cxn>
                      <a:cxn ang="0">
                        <a:pos x="29" y="7"/>
                      </a:cxn>
                      <a:cxn ang="0">
                        <a:pos x="49" y="4"/>
                      </a:cxn>
                      <a:cxn ang="0">
                        <a:pos x="46" y="0"/>
                      </a:cxn>
                      <a:cxn ang="0">
                        <a:pos x="65" y="5"/>
                      </a:cxn>
                      <a:cxn ang="0">
                        <a:pos x="63" y="2"/>
                      </a:cxn>
                      <a:cxn ang="0">
                        <a:pos x="79" y="7"/>
                      </a:cxn>
                      <a:cxn ang="0">
                        <a:pos x="93" y="7"/>
                      </a:cxn>
                      <a:cxn ang="0">
                        <a:pos x="112" y="14"/>
                      </a:cxn>
                    </a:cxnLst>
                    <a:rect l="0" t="0" r="r" b="b"/>
                    <a:pathLst>
                      <a:path w="112" h="26">
                        <a:moveTo>
                          <a:pt x="112" y="14"/>
                        </a:moveTo>
                        <a:lnTo>
                          <a:pt x="108" y="25"/>
                        </a:lnTo>
                        <a:lnTo>
                          <a:pt x="97" y="26"/>
                        </a:lnTo>
                        <a:lnTo>
                          <a:pt x="78" y="19"/>
                        </a:lnTo>
                        <a:lnTo>
                          <a:pt x="56" y="14"/>
                        </a:lnTo>
                        <a:lnTo>
                          <a:pt x="19" y="14"/>
                        </a:lnTo>
                        <a:lnTo>
                          <a:pt x="0" y="16"/>
                        </a:lnTo>
                        <a:lnTo>
                          <a:pt x="29" y="7"/>
                        </a:lnTo>
                        <a:lnTo>
                          <a:pt x="49" y="4"/>
                        </a:lnTo>
                        <a:lnTo>
                          <a:pt x="46" y="0"/>
                        </a:lnTo>
                        <a:lnTo>
                          <a:pt x="65" y="5"/>
                        </a:lnTo>
                        <a:lnTo>
                          <a:pt x="63" y="2"/>
                        </a:lnTo>
                        <a:lnTo>
                          <a:pt x="79" y="7"/>
                        </a:lnTo>
                        <a:lnTo>
                          <a:pt x="93" y="7"/>
                        </a:lnTo>
                        <a:lnTo>
                          <a:pt x="112" y="14"/>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409" name="Group 81"/>
                  <p:cNvGrpSpPr>
                    <a:grpSpLocks/>
                  </p:cNvGrpSpPr>
                  <p:nvPr/>
                </p:nvGrpSpPr>
                <p:grpSpPr bwMode="auto">
                  <a:xfrm>
                    <a:off x="949" y="6616"/>
                    <a:ext cx="46" cy="79"/>
                    <a:chOff x="949" y="6616"/>
                    <a:chExt cx="46" cy="79"/>
                  </a:xfrm>
                </p:grpSpPr>
                <p:sp>
                  <p:nvSpPr>
                    <p:cNvPr id="227410" name="Freeform 82"/>
                    <p:cNvSpPr>
                      <a:spLocks/>
                    </p:cNvSpPr>
                    <p:nvPr/>
                  </p:nvSpPr>
                  <p:spPr bwMode="auto">
                    <a:xfrm>
                      <a:off x="960" y="6625"/>
                      <a:ext cx="27" cy="58"/>
                    </a:xfrm>
                    <a:custGeom>
                      <a:avLst/>
                      <a:gdLst/>
                      <a:ahLst/>
                      <a:cxnLst>
                        <a:cxn ang="0">
                          <a:pos x="55" y="21"/>
                        </a:cxn>
                        <a:cxn ang="0">
                          <a:pos x="38" y="7"/>
                        </a:cxn>
                        <a:cxn ang="0">
                          <a:pos x="17" y="11"/>
                        </a:cxn>
                        <a:cxn ang="0">
                          <a:pos x="8" y="32"/>
                        </a:cxn>
                        <a:cxn ang="0">
                          <a:pos x="5" y="56"/>
                        </a:cxn>
                        <a:cxn ang="0">
                          <a:pos x="8" y="77"/>
                        </a:cxn>
                        <a:cxn ang="0">
                          <a:pos x="14" y="95"/>
                        </a:cxn>
                        <a:cxn ang="0">
                          <a:pos x="24" y="67"/>
                        </a:cxn>
                        <a:cxn ang="0">
                          <a:pos x="33" y="55"/>
                        </a:cxn>
                        <a:cxn ang="0">
                          <a:pos x="52" y="44"/>
                        </a:cxn>
                        <a:cxn ang="0">
                          <a:pos x="36" y="65"/>
                        </a:cxn>
                        <a:cxn ang="0">
                          <a:pos x="22" y="81"/>
                        </a:cxn>
                        <a:cxn ang="0">
                          <a:pos x="21" y="98"/>
                        </a:cxn>
                        <a:cxn ang="0">
                          <a:pos x="27" y="114"/>
                        </a:cxn>
                        <a:cxn ang="0">
                          <a:pos x="35" y="116"/>
                        </a:cxn>
                        <a:cxn ang="0">
                          <a:pos x="11" y="112"/>
                        </a:cxn>
                        <a:cxn ang="0">
                          <a:pos x="0" y="86"/>
                        </a:cxn>
                        <a:cxn ang="0">
                          <a:pos x="0" y="55"/>
                        </a:cxn>
                        <a:cxn ang="0">
                          <a:pos x="0" y="25"/>
                        </a:cxn>
                        <a:cxn ang="0">
                          <a:pos x="14" y="6"/>
                        </a:cxn>
                        <a:cxn ang="0">
                          <a:pos x="30" y="0"/>
                        </a:cxn>
                        <a:cxn ang="0">
                          <a:pos x="47" y="4"/>
                        </a:cxn>
                        <a:cxn ang="0">
                          <a:pos x="55" y="21"/>
                        </a:cxn>
                      </a:cxnLst>
                      <a:rect l="0" t="0" r="r" b="b"/>
                      <a:pathLst>
                        <a:path w="55" h="116">
                          <a:moveTo>
                            <a:pt x="55" y="21"/>
                          </a:moveTo>
                          <a:lnTo>
                            <a:pt x="38" y="7"/>
                          </a:lnTo>
                          <a:lnTo>
                            <a:pt x="17" y="11"/>
                          </a:lnTo>
                          <a:lnTo>
                            <a:pt x="8" y="32"/>
                          </a:lnTo>
                          <a:lnTo>
                            <a:pt x="5" y="56"/>
                          </a:lnTo>
                          <a:lnTo>
                            <a:pt x="8" y="77"/>
                          </a:lnTo>
                          <a:lnTo>
                            <a:pt x="14" y="95"/>
                          </a:lnTo>
                          <a:lnTo>
                            <a:pt x="24" y="67"/>
                          </a:lnTo>
                          <a:lnTo>
                            <a:pt x="33" y="55"/>
                          </a:lnTo>
                          <a:lnTo>
                            <a:pt x="52" y="44"/>
                          </a:lnTo>
                          <a:lnTo>
                            <a:pt x="36" y="65"/>
                          </a:lnTo>
                          <a:lnTo>
                            <a:pt x="22" y="81"/>
                          </a:lnTo>
                          <a:lnTo>
                            <a:pt x="21" y="98"/>
                          </a:lnTo>
                          <a:lnTo>
                            <a:pt x="27" y="114"/>
                          </a:lnTo>
                          <a:lnTo>
                            <a:pt x="35" y="116"/>
                          </a:lnTo>
                          <a:lnTo>
                            <a:pt x="11" y="112"/>
                          </a:lnTo>
                          <a:lnTo>
                            <a:pt x="0" y="86"/>
                          </a:lnTo>
                          <a:lnTo>
                            <a:pt x="0" y="55"/>
                          </a:lnTo>
                          <a:lnTo>
                            <a:pt x="0" y="25"/>
                          </a:lnTo>
                          <a:lnTo>
                            <a:pt x="14" y="6"/>
                          </a:lnTo>
                          <a:lnTo>
                            <a:pt x="30" y="0"/>
                          </a:lnTo>
                          <a:lnTo>
                            <a:pt x="47" y="4"/>
                          </a:lnTo>
                          <a:lnTo>
                            <a:pt x="55" y="21"/>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11" name="Freeform 83"/>
                    <p:cNvSpPr>
                      <a:spLocks/>
                    </p:cNvSpPr>
                    <p:nvPr/>
                  </p:nvSpPr>
                  <p:spPr bwMode="auto">
                    <a:xfrm>
                      <a:off x="949" y="6616"/>
                      <a:ext cx="46" cy="79"/>
                    </a:xfrm>
                    <a:custGeom>
                      <a:avLst/>
                      <a:gdLst/>
                      <a:ahLst/>
                      <a:cxnLst>
                        <a:cxn ang="0">
                          <a:pos x="91" y="39"/>
                        </a:cxn>
                        <a:cxn ang="0">
                          <a:pos x="78" y="14"/>
                        </a:cxn>
                        <a:cxn ang="0">
                          <a:pos x="53" y="7"/>
                        </a:cxn>
                        <a:cxn ang="0">
                          <a:pos x="25" y="12"/>
                        </a:cxn>
                        <a:cxn ang="0">
                          <a:pos x="14" y="26"/>
                        </a:cxn>
                        <a:cxn ang="0">
                          <a:pos x="7" y="51"/>
                        </a:cxn>
                        <a:cxn ang="0">
                          <a:pos x="7" y="68"/>
                        </a:cxn>
                        <a:cxn ang="0">
                          <a:pos x="12" y="82"/>
                        </a:cxn>
                        <a:cxn ang="0">
                          <a:pos x="12" y="100"/>
                        </a:cxn>
                        <a:cxn ang="0">
                          <a:pos x="15" y="124"/>
                        </a:cxn>
                        <a:cxn ang="0">
                          <a:pos x="36" y="145"/>
                        </a:cxn>
                        <a:cxn ang="0">
                          <a:pos x="58" y="144"/>
                        </a:cxn>
                        <a:cxn ang="0">
                          <a:pos x="78" y="137"/>
                        </a:cxn>
                        <a:cxn ang="0">
                          <a:pos x="78" y="151"/>
                        </a:cxn>
                        <a:cxn ang="0">
                          <a:pos x="58" y="159"/>
                        </a:cxn>
                        <a:cxn ang="0">
                          <a:pos x="37" y="156"/>
                        </a:cxn>
                        <a:cxn ang="0">
                          <a:pos x="20" y="147"/>
                        </a:cxn>
                        <a:cxn ang="0">
                          <a:pos x="6" y="126"/>
                        </a:cxn>
                        <a:cxn ang="0">
                          <a:pos x="6" y="89"/>
                        </a:cxn>
                        <a:cxn ang="0">
                          <a:pos x="0" y="63"/>
                        </a:cxn>
                        <a:cxn ang="0">
                          <a:pos x="0" y="44"/>
                        </a:cxn>
                        <a:cxn ang="0">
                          <a:pos x="9" y="23"/>
                        </a:cxn>
                        <a:cxn ang="0">
                          <a:pos x="19" y="7"/>
                        </a:cxn>
                        <a:cxn ang="0">
                          <a:pos x="42" y="0"/>
                        </a:cxn>
                        <a:cxn ang="0">
                          <a:pos x="78" y="5"/>
                        </a:cxn>
                        <a:cxn ang="0">
                          <a:pos x="89" y="14"/>
                        </a:cxn>
                        <a:cxn ang="0">
                          <a:pos x="91" y="39"/>
                        </a:cxn>
                      </a:cxnLst>
                      <a:rect l="0" t="0" r="r" b="b"/>
                      <a:pathLst>
                        <a:path w="91" h="159">
                          <a:moveTo>
                            <a:pt x="91" y="39"/>
                          </a:moveTo>
                          <a:lnTo>
                            <a:pt x="78" y="14"/>
                          </a:lnTo>
                          <a:lnTo>
                            <a:pt x="53" y="7"/>
                          </a:lnTo>
                          <a:lnTo>
                            <a:pt x="25" y="12"/>
                          </a:lnTo>
                          <a:lnTo>
                            <a:pt x="14" y="26"/>
                          </a:lnTo>
                          <a:lnTo>
                            <a:pt x="7" y="51"/>
                          </a:lnTo>
                          <a:lnTo>
                            <a:pt x="7" y="68"/>
                          </a:lnTo>
                          <a:lnTo>
                            <a:pt x="12" y="82"/>
                          </a:lnTo>
                          <a:lnTo>
                            <a:pt x="12" y="100"/>
                          </a:lnTo>
                          <a:lnTo>
                            <a:pt x="15" y="124"/>
                          </a:lnTo>
                          <a:lnTo>
                            <a:pt x="36" y="145"/>
                          </a:lnTo>
                          <a:lnTo>
                            <a:pt x="58" y="144"/>
                          </a:lnTo>
                          <a:lnTo>
                            <a:pt x="78" y="137"/>
                          </a:lnTo>
                          <a:lnTo>
                            <a:pt x="78" y="151"/>
                          </a:lnTo>
                          <a:lnTo>
                            <a:pt x="58" y="159"/>
                          </a:lnTo>
                          <a:lnTo>
                            <a:pt x="37" y="156"/>
                          </a:lnTo>
                          <a:lnTo>
                            <a:pt x="20" y="147"/>
                          </a:lnTo>
                          <a:lnTo>
                            <a:pt x="6" y="126"/>
                          </a:lnTo>
                          <a:lnTo>
                            <a:pt x="6" y="89"/>
                          </a:lnTo>
                          <a:lnTo>
                            <a:pt x="0" y="63"/>
                          </a:lnTo>
                          <a:lnTo>
                            <a:pt x="0" y="44"/>
                          </a:lnTo>
                          <a:lnTo>
                            <a:pt x="9" y="23"/>
                          </a:lnTo>
                          <a:lnTo>
                            <a:pt x="19" y="7"/>
                          </a:lnTo>
                          <a:lnTo>
                            <a:pt x="42" y="0"/>
                          </a:lnTo>
                          <a:lnTo>
                            <a:pt x="78" y="5"/>
                          </a:lnTo>
                          <a:lnTo>
                            <a:pt x="89" y="14"/>
                          </a:lnTo>
                          <a:lnTo>
                            <a:pt x="91" y="39"/>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412" name="Freeform 84"/>
                  <p:cNvSpPr>
                    <a:spLocks/>
                  </p:cNvSpPr>
                  <p:nvPr/>
                </p:nvSpPr>
                <p:spPr bwMode="auto">
                  <a:xfrm>
                    <a:off x="1084" y="6736"/>
                    <a:ext cx="20" cy="13"/>
                  </a:xfrm>
                  <a:custGeom>
                    <a:avLst/>
                    <a:gdLst/>
                    <a:ahLst/>
                    <a:cxnLst>
                      <a:cxn ang="0">
                        <a:pos x="40" y="0"/>
                      </a:cxn>
                      <a:cxn ang="0">
                        <a:pos x="29" y="7"/>
                      </a:cxn>
                      <a:cxn ang="0">
                        <a:pos x="17" y="12"/>
                      </a:cxn>
                      <a:cxn ang="0">
                        <a:pos x="8" y="17"/>
                      </a:cxn>
                      <a:cxn ang="0">
                        <a:pos x="0" y="24"/>
                      </a:cxn>
                      <a:cxn ang="0">
                        <a:pos x="11" y="21"/>
                      </a:cxn>
                      <a:cxn ang="0">
                        <a:pos x="29" y="19"/>
                      </a:cxn>
                      <a:cxn ang="0">
                        <a:pos x="40" y="0"/>
                      </a:cxn>
                    </a:cxnLst>
                    <a:rect l="0" t="0" r="r" b="b"/>
                    <a:pathLst>
                      <a:path w="40" h="24">
                        <a:moveTo>
                          <a:pt x="40" y="0"/>
                        </a:moveTo>
                        <a:lnTo>
                          <a:pt x="29" y="7"/>
                        </a:lnTo>
                        <a:lnTo>
                          <a:pt x="17" y="12"/>
                        </a:lnTo>
                        <a:lnTo>
                          <a:pt x="8" y="17"/>
                        </a:lnTo>
                        <a:lnTo>
                          <a:pt x="0" y="24"/>
                        </a:lnTo>
                        <a:lnTo>
                          <a:pt x="11" y="21"/>
                        </a:lnTo>
                        <a:lnTo>
                          <a:pt x="29" y="19"/>
                        </a:lnTo>
                        <a:lnTo>
                          <a:pt x="4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13" name="Freeform 85"/>
                  <p:cNvSpPr>
                    <a:spLocks/>
                  </p:cNvSpPr>
                  <p:nvPr/>
                </p:nvSpPr>
                <p:spPr bwMode="auto">
                  <a:xfrm>
                    <a:off x="1059" y="6644"/>
                    <a:ext cx="19" cy="8"/>
                  </a:xfrm>
                  <a:custGeom>
                    <a:avLst/>
                    <a:gdLst/>
                    <a:ahLst/>
                    <a:cxnLst>
                      <a:cxn ang="0">
                        <a:pos x="38" y="0"/>
                      </a:cxn>
                      <a:cxn ang="0">
                        <a:pos x="30" y="7"/>
                      </a:cxn>
                      <a:cxn ang="0">
                        <a:pos x="11" y="14"/>
                      </a:cxn>
                      <a:cxn ang="0">
                        <a:pos x="0" y="16"/>
                      </a:cxn>
                      <a:cxn ang="0">
                        <a:pos x="14" y="18"/>
                      </a:cxn>
                      <a:cxn ang="0">
                        <a:pos x="31" y="11"/>
                      </a:cxn>
                      <a:cxn ang="0">
                        <a:pos x="38" y="0"/>
                      </a:cxn>
                    </a:cxnLst>
                    <a:rect l="0" t="0" r="r" b="b"/>
                    <a:pathLst>
                      <a:path w="38" h="18">
                        <a:moveTo>
                          <a:pt x="38" y="0"/>
                        </a:moveTo>
                        <a:lnTo>
                          <a:pt x="30" y="7"/>
                        </a:lnTo>
                        <a:lnTo>
                          <a:pt x="11" y="14"/>
                        </a:lnTo>
                        <a:lnTo>
                          <a:pt x="0" y="16"/>
                        </a:lnTo>
                        <a:lnTo>
                          <a:pt x="14" y="18"/>
                        </a:lnTo>
                        <a:lnTo>
                          <a:pt x="31" y="11"/>
                        </a:lnTo>
                        <a:lnTo>
                          <a:pt x="38"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14" name="Freeform 86"/>
                  <p:cNvSpPr>
                    <a:spLocks/>
                  </p:cNvSpPr>
                  <p:nvPr/>
                </p:nvSpPr>
                <p:spPr bwMode="auto">
                  <a:xfrm>
                    <a:off x="1062" y="6622"/>
                    <a:ext cx="23" cy="6"/>
                  </a:xfrm>
                  <a:custGeom>
                    <a:avLst/>
                    <a:gdLst/>
                    <a:ahLst/>
                    <a:cxnLst>
                      <a:cxn ang="0">
                        <a:pos x="46" y="2"/>
                      </a:cxn>
                      <a:cxn ang="0">
                        <a:pos x="22" y="0"/>
                      </a:cxn>
                      <a:cxn ang="0">
                        <a:pos x="0" y="13"/>
                      </a:cxn>
                      <a:cxn ang="0">
                        <a:pos x="25" y="4"/>
                      </a:cxn>
                      <a:cxn ang="0">
                        <a:pos x="46" y="2"/>
                      </a:cxn>
                    </a:cxnLst>
                    <a:rect l="0" t="0" r="r" b="b"/>
                    <a:pathLst>
                      <a:path w="46" h="13">
                        <a:moveTo>
                          <a:pt x="46" y="2"/>
                        </a:moveTo>
                        <a:lnTo>
                          <a:pt x="22" y="0"/>
                        </a:lnTo>
                        <a:lnTo>
                          <a:pt x="0" y="13"/>
                        </a:lnTo>
                        <a:lnTo>
                          <a:pt x="25" y="4"/>
                        </a:lnTo>
                        <a:lnTo>
                          <a:pt x="46" y="2"/>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15" name="Freeform 87"/>
                  <p:cNvSpPr>
                    <a:spLocks/>
                  </p:cNvSpPr>
                  <p:nvPr/>
                </p:nvSpPr>
                <p:spPr bwMode="auto">
                  <a:xfrm>
                    <a:off x="1040" y="6634"/>
                    <a:ext cx="14" cy="9"/>
                  </a:xfrm>
                  <a:custGeom>
                    <a:avLst/>
                    <a:gdLst/>
                    <a:ahLst/>
                    <a:cxnLst>
                      <a:cxn ang="0">
                        <a:pos x="28" y="5"/>
                      </a:cxn>
                      <a:cxn ang="0">
                        <a:pos x="19" y="14"/>
                      </a:cxn>
                      <a:cxn ang="0">
                        <a:pos x="8" y="17"/>
                      </a:cxn>
                      <a:cxn ang="0">
                        <a:pos x="20" y="10"/>
                      </a:cxn>
                      <a:cxn ang="0">
                        <a:pos x="14" y="9"/>
                      </a:cxn>
                      <a:cxn ang="0">
                        <a:pos x="1" y="5"/>
                      </a:cxn>
                      <a:cxn ang="0">
                        <a:pos x="20" y="7"/>
                      </a:cxn>
                      <a:cxn ang="0">
                        <a:pos x="14" y="3"/>
                      </a:cxn>
                      <a:cxn ang="0">
                        <a:pos x="0" y="0"/>
                      </a:cxn>
                      <a:cxn ang="0">
                        <a:pos x="28" y="5"/>
                      </a:cxn>
                    </a:cxnLst>
                    <a:rect l="0" t="0" r="r" b="b"/>
                    <a:pathLst>
                      <a:path w="28" h="17">
                        <a:moveTo>
                          <a:pt x="28" y="5"/>
                        </a:moveTo>
                        <a:lnTo>
                          <a:pt x="19" y="14"/>
                        </a:lnTo>
                        <a:lnTo>
                          <a:pt x="8" y="17"/>
                        </a:lnTo>
                        <a:lnTo>
                          <a:pt x="20" y="10"/>
                        </a:lnTo>
                        <a:lnTo>
                          <a:pt x="14" y="9"/>
                        </a:lnTo>
                        <a:lnTo>
                          <a:pt x="1" y="5"/>
                        </a:lnTo>
                        <a:lnTo>
                          <a:pt x="20" y="7"/>
                        </a:lnTo>
                        <a:lnTo>
                          <a:pt x="14" y="3"/>
                        </a:lnTo>
                        <a:lnTo>
                          <a:pt x="0" y="0"/>
                        </a:lnTo>
                        <a:lnTo>
                          <a:pt x="28" y="5"/>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16" name="Freeform 88"/>
                  <p:cNvSpPr>
                    <a:spLocks/>
                  </p:cNvSpPr>
                  <p:nvPr/>
                </p:nvSpPr>
                <p:spPr bwMode="auto">
                  <a:xfrm>
                    <a:off x="1074" y="6686"/>
                    <a:ext cx="13" cy="42"/>
                  </a:xfrm>
                  <a:custGeom>
                    <a:avLst/>
                    <a:gdLst/>
                    <a:ahLst/>
                    <a:cxnLst>
                      <a:cxn ang="0">
                        <a:pos x="25" y="0"/>
                      </a:cxn>
                      <a:cxn ang="0">
                        <a:pos x="26" y="16"/>
                      </a:cxn>
                      <a:cxn ang="0">
                        <a:pos x="11" y="40"/>
                      </a:cxn>
                      <a:cxn ang="0">
                        <a:pos x="0" y="82"/>
                      </a:cxn>
                      <a:cxn ang="0">
                        <a:pos x="0" y="52"/>
                      </a:cxn>
                      <a:cxn ang="0">
                        <a:pos x="4" y="37"/>
                      </a:cxn>
                      <a:cxn ang="0">
                        <a:pos x="9" y="19"/>
                      </a:cxn>
                      <a:cxn ang="0">
                        <a:pos x="25" y="0"/>
                      </a:cxn>
                    </a:cxnLst>
                    <a:rect l="0" t="0" r="r" b="b"/>
                    <a:pathLst>
                      <a:path w="26" h="82">
                        <a:moveTo>
                          <a:pt x="25" y="0"/>
                        </a:moveTo>
                        <a:lnTo>
                          <a:pt x="26" y="16"/>
                        </a:lnTo>
                        <a:lnTo>
                          <a:pt x="11" y="40"/>
                        </a:lnTo>
                        <a:lnTo>
                          <a:pt x="0" y="82"/>
                        </a:lnTo>
                        <a:lnTo>
                          <a:pt x="0" y="52"/>
                        </a:lnTo>
                        <a:lnTo>
                          <a:pt x="4" y="37"/>
                        </a:lnTo>
                        <a:lnTo>
                          <a:pt x="9" y="19"/>
                        </a:lnTo>
                        <a:lnTo>
                          <a:pt x="25"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17" name="Freeform 89"/>
                  <p:cNvSpPr>
                    <a:spLocks/>
                  </p:cNvSpPr>
                  <p:nvPr/>
                </p:nvSpPr>
                <p:spPr bwMode="auto">
                  <a:xfrm>
                    <a:off x="978" y="6716"/>
                    <a:ext cx="39" cy="62"/>
                  </a:xfrm>
                  <a:custGeom>
                    <a:avLst/>
                    <a:gdLst/>
                    <a:ahLst/>
                    <a:cxnLst>
                      <a:cxn ang="0">
                        <a:pos x="0" y="0"/>
                      </a:cxn>
                      <a:cxn ang="0">
                        <a:pos x="6" y="51"/>
                      </a:cxn>
                      <a:cxn ang="0">
                        <a:pos x="24" y="83"/>
                      </a:cxn>
                      <a:cxn ang="0">
                        <a:pos x="55" y="107"/>
                      </a:cxn>
                      <a:cxn ang="0">
                        <a:pos x="77" y="123"/>
                      </a:cxn>
                      <a:cxn ang="0">
                        <a:pos x="42" y="111"/>
                      </a:cxn>
                      <a:cxn ang="0">
                        <a:pos x="11" y="88"/>
                      </a:cxn>
                      <a:cxn ang="0">
                        <a:pos x="0" y="69"/>
                      </a:cxn>
                      <a:cxn ang="0">
                        <a:pos x="0" y="0"/>
                      </a:cxn>
                    </a:cxnLst>
                    <a:rect l="0" t="0" r="r" b="b"/>
                    <a:pathLst>
                      <a:path w="77" h="123">
                        <a:moveTo>
                          <a:pt x="0" y="0"/>
                        </a:moveTo>
                        <a:lnTo>
                          <a:pt x="6" y="51"/>
                        </a:lnTo>
                        <a:lnTo>
                          <a:pt x="24" y="83"/>
                        </a:lnTo>
                        <a:lnTo>
                          <a:pt x="55" y="107"/>
                        </a:lnTo>
                        <a:lnTo>
                          <a:pt x="77" y="123"/>
                        </a:lnTo>
                        <a:lnTo>
                          <a:pt x="42" y="111"/>
                        </a:lnTo>
                        <a:lnTo>
                          <a:pt x="11" y="88"/>
                        </a:lnTo>
                        <a:lnTo>
                          <a:pt x="0" y="69"/>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7418" name="Group 90"/>
              <p:cNvGrpSpPr>
                <a:grpSpLocks/>
              </p:cNvGrpSpPr>
              <p:nvPr/>
            </p:nvGrpSpPr>
            <p:grpSpPr bwMode="auto">
              <a:xfrm>
                <a:off x="804" y="7603"/>
                <a:ext cx="569" cy="229"/>
                <a:chOff x="804" y="7603"/>
                <a:chExt cx="569" cy="229"/>
              </a:xfrm>
            </p:grpSpPr>
            <p:sp>
              <p:nvSpPr>
                <p:cNvPr id="227419" name="Freeform 91"/>
                <p:cNvSpPr>
                  <a:spLocks/>
                </p:cNvSpPr>
                <p:nvPr/>
              </p:nvSpPr>
              <p:spPr bwMode="auto">
                <a:xfrm>
                  <a:off x="804" y="7603"/>
                  <a:ext cx="569" cy="229"/>
                </a:xfrm>
                <a:custGeom>
                  <a:avLst/>
                  <a:gdLst/>
                  <a:ahLst/>
                  <a:cxnLst>
                    <a:cxn ang="0">
                      <a:pos x="1138" y="238"/>
                    </a:cxn>
                    <a:cxn ang="0">
                      <a:pos x="1131" y="380"/>
                    </a:cxn>
                    <a:cxn ang="0">
                      <a:pos x="756" y="457"/>
                    </a:cxn>
                    <a:cxn ang="0">
                      <a:pos x="343" y="457"/>
                    </a:cxn>
                    <a:cxn ang="0">
                      <a:pos x="18" y="342"/>
                    </a:cxn>
                    <a:cxn ang="0">
                      <a:pos x="0" y="13"/>
                    </a:cxn>
                    <a:cxn ang="0">
                      <a:pos x="641" y="0"/>
                    </a:cxn>
                    <a:cxn ang="0">
                      <a:pos x="1138" y="238"/>
                    </a:cxn>
                  </a:cxnLst>
                  <a:rect l="0" t="0" r="r" b="b"/>
                  <a:pathLst>
                    <a:path w="1138" h="457">
                      <a:moveTo>
                        <a:pt x="1138" y="238"/>
                      </a:moveTo>
                      <a:lnTo>
                        <a:pt x="1131" y="380"/>
                      </a:lnTo>
                      <a:lnTo>
                        <a:pt x="756" y="457"/>
                      </a:lnTo>
                      <a:lnTo>
                        <a:pt x="343" y="457"/>
                      </a:lnTo>
                      <a:lnTo>
                        <a:pt x="18" y="342"/>
                      </a:lnTo>
                      <a:lnTo>
                        <a:pt x="0" y="13"/>
                      </a:lnTo>
                      <a:lnTo>
                        <a:pt x="641" y="0"/>
                      </a:lnTo>
                      <a:lnTo>
                        <a:pt x="1138" y="238"/>
                      </a:lnTo>
                      <a:close/>
                    </a:path>
                  </a:pathLst>
                </a:custGeom>
                <a:blipFill dpi="0" rotWithShape="0">
                  <a:blip r:embed="rId3"/>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20" name="Freeform 92"/>
                <p:cNvSpPr>
                  <a:spLocks/>
                </p:cNvSpPr>
                <p:nvPr/>
              </p:nvSpPr>
              <p:spPr bwMode="auto">
                <a:xfrm>
                  <a:off x="817" y="7690"/>
                  <a:ext cx="544" cy="132"/>
                </a:xfrm>
                <a:custGeom>
                  <a:avLst/>
                  <a:gdLst/>
                  <a:ahLst/>
                  <a:cxnLst>
                    <a:cxn ang="0">
                      <a:pos x="1087" y="89"/>
                    </a:cxn>
                    <a:cxn ang="0">
                      <a:pos x="1081" y="192"/>
                    </a:cxn>
                    <a:cxn ang="0">
                      <a:pos x="744" y="264"/>
                    </a:cxn>
                    <a:cxn ang="0">
                      <a:pos x="306" y="264"/>
                    </a:cxn>
                    <a:cxn ang="0">
                      <a:pos x="0" y="141"/>
                    </a:cxn>
                    <a:cxn ang="0">
                      <a:pos x="0" y="0"/>
                    </a:cxn>
                    <a:cxn ang="0">
                      <a:pos x="291" y="141"/>
                    </a:cxn>
                    <a:cxn ang="0">
                      <a:pos x="738" y="147"/>
                    </a:cxn>
                    <a:cxn ang="0">
                      <a:pos x="1087" y="89"/>
                    </a:cxn>
                  </a:cxnLst>
                  <a:rect l="0" t="0" r="r" b="b"/>
                  <a:pathLst>
                    <a:path w="1087" h="264">
                      <a:moveTo>
                        <a:pt x="1087" y="89"/>
                      </a:moveTo>
                      <a:lnTo>
                        <a:pt x="1081" y="192"/>
                      </a:lnTo>
                      <a:lnTo>
                        <a:pt x="744" y="264"/>
                      </a:lnTo>
                      <a:lnTo>
                        <a:pt x="306" y="264"/>
                      </a:lnTo>
                      <a:lnTo>
                        <a:pt x="0" y="141"/>
                      </a:lnTo>
                      <a:lnTo>
                        <a:pt x="0" y="0"/>
                      </a:lnTo>
                      <a:lnTo>
                        <a:pt x="291" y="141"/>
                      </a:lnTo>
                      <a:lnTo>
                        <a:pt x="738" y="147"/>
                      </a:lnTo>
                      <a:lnTo>
                        <a:pt x="1087" y="89"/>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421" name="Freeform 93"/>
              <p:cNvSpPr>
                <a:spLocks/>
              </p:cNvSpPr>
              <p:nvPr/>
            </p:nvSpPr>
            <p:spPr bwMode="auto">
              <a:xfrm>
                <a:off x="818" y="7396"/>
                <a:ext cx="726" cy="657"/>
              </a:xfrm>
              <a:custGeom>
                <a:avLst/>
                <a:gdLst/>
                <a:ahLst/>
                <a:cxnLst>
                  <a:cxn ang="0">
                    <a:pos x="1157" y="1011"/>
                  </a:cxn>
                  <a:cxn ang="0">
                    <a:pos x="1162" y="1275"/>
                  </a:cxn>
                  <a:cxn ang="0">
                    <a:pos x="1288" y="1315"/>
                  </a:cxn>
                  <a:cxn ang="0">
                    <a:pos x="1430" y="1303"/>
                  </a:cxn>
                  <a:cxn ang="0">
                    <a:pos x="1438" y="906"/>
                  </a:cxn>
                  <a:cxn ang="0">
                    <a:pos x="1434" y="708"/>
                  </a:cxn>
                  <a:cxn ang="0">
                    <a:pos x="1433" y="615"/>
                  </a:cxn>
                  <a:cxn ang="0">
                    <a:pos x="1450" y="538"/>
                  </a:cxn>
                  <a:cxn ang="0">
                    <a:pos x="1450" y="475"/>
                  </a:cxn>
                  <a:cxn ang="0">
                    <a:pos x="1431" y="421"/>
                  </a:cxn>
                  <a:cxn ang="0">
                    <a:pos x="1368" y="345"/>
                  </a:cxn>
                  <a:cxn ang="0">
                    <a:pos x="1294" y="303"/>
                  </a:cxn>
                  <a:cxn ang="0">
                    <a:pos x="1121" y="231"/>
                  </a:cxn>
                  <a:cxn ang="0">
                    <a:pos x="869" y="161"/>
                  </a:cxn>
                  <a:cxn ang="0">
                    <a:pos x="818" y="158"/>
                  </a:cxn>
                  <a:cxn ang="0">
                    <a:pos x="785" y="161"/>
                  </a:cxn>
                  <a:cxn ang="0">
                    <a:pos x="777" y="147"/>
                  </a:cxn>
                  <a:cxn ang="0">
                    <a:pos x="763" y="132"/>
                  </a:cxn>
                  <a:cxn ang="0">
                    <a:pos x="747" y="135"/>
                  </a:cxn>
                  <a:cxn ang="0">
                    <a:pos x="725" y="137"/>
                  </a:cxn>
                  <a:cxn ang="0">
                    <a:pos x="716" y="109"/>
                  </a:cxn>
                  <a:cxn ang="0">
                    <a:pos x="697" y="93"/>
                  </a:cxn>
                  <a:cxn ang="0">
                    <a:pos x="678" y="88"/>
                  </a:cxn>
                  <a:cxn ang="0">
                    <a:pos x="651" y="88"/>
                  </a:cxn>
                  <a:cxn ang="0">
                    <a:pos x="656" y="63"/>
                  </a:cxn>
                  <a:cxn ang="0">
                    <a:pos x="626" y="0"/>
                  </a:cxn>
                  <a:cxn ang="0">
                    <a:pos x="35" y="16"/>
                  </a:cxn>
                  <a:cxn ang="0">
                    <a:pos x="36" y="86"/>
                  </a:cxn>
                  <a:cxn ang="0">
                    <a:pos x="25" y="147"/>
                  </a:cxn>
                  <a:cxn ang="0">
                    <a:pos x="17" y="191"/>
                  </a:cxn>
                  <a:cxn ang="0">
                    <a:pos x="6" y="245"/>
                  </a:cxn>
                  <a:cxn ang="0">
                    <a:pos x="0" y="335"/>
                  </a:cxn>
                  <a:cxn ang="0">
                    <a:pos x="9" y="387"/>
                  </a:cxn>
                  <a:cxn ang="0">
                    <a:pos x="25" y="436"/>
                  </a:cxn>
                  <a:cxn ang="0">
                    <a:pos x="47" y="477"/>
                  </a:cxn>
                  <a:cxn ang="0">
                    <a:pos x="74" y="492"/>
                  </a:cxn>
                  <a:cxn ang="0">
                    <a:pos x="117" y="506"/>
                  </a:cxn>
                  <a:cxn ang="0">
                    <a:pos x="173" y="526"/>
                  </a:cxn>
                  <a:cxn ang="0">
                    <a:pos x="200" y="561"/>
                  </a:cxn>
                  <a:cxn ang="0">
                    <a:pos x="230" y="590"/>
                  </a:cxn>
                  <a:cxn ang="0">
                    <a:pos x="277" y="615"/>
                  </a:cxn>
                  <a:cxn ang="0">
                    <a:pos x="334" y="636"/>
                  </a:cxn>
                  <a:cxn ang="0">
                    <a:pos x="424" y="646"/>
                  </a:cxn>
                  <a:cxn ang="0">
                    <a:pos x="501" y="646"/>
                  </a:cxn>
                  <a:cxn ang="0">
                    <a:pos x="558" y="639"/>
                  </a:cxn>
                  <a:cxn ang="0">
                    <a:pos x="612" y="636"/>
                  </a:cxn>
                  <a:cxn ang="0">
                    <a:pos x="651" y="660"/>
                  </a:cxn>
                  <a:cxn ang="0">
                    <a:pos x="728" y="655"/>
                  </a:cxn>
                  <a:cxn ang="0">
                    <a:pos x="1043" y="687"/>
                  </a:cxn>
                  <a:cxn ang="0">
                    <a:pos x="1114" y="704"/>
                  </a:cxn>
                  <a:cxn ang="0">
                    <a:pos x="1125" y="722"/>
                  </a:cxn>
                  <a:cxn ang="0">
                    <a:pos x="1171" y="729"/>
                  </a:cxn>
                  <a:cxn ang="0">
                    <a:pos x="1154" y="762"/>
                  </a:cxn>
                  <a:cxn ang="0">
                    <a:pos x="1168" y="804"/>
                  </a:cxn>
                  <a:cxn ang="0">
                    <a:pos x="1157" y="904"/>
                  </a:cxn>
                  <a:cxn ang="0">
                    <a:pos x="1157" y="1011"/>
                  </a:cxn>
                </a:cxnLst>
                <a:rect l="0" t="0" r="r" b="b"/>
                <a:pathLst>
                  <a:path w="1450" h="1315">
                    <a:moveTo>
                      <a:pt x="1157" y="1011"/>
                    </a:moveTo>
                    <a:lnTo>
                      <a:pt x="1162" y="1275"/>
                    </a:lnTo>
                    <a:lnTo>
                      <a:pt x="1288" y="1315"/>
                    </a:lnTo>
                    <a:lnTo>
                      <a:pt x="1430" y="1303"/>
                    </a:lnTo>
                    <a:lnTo>
                      <a:pt x="1438" y="906"/>
                    </a:lnTo>
                    <a:lnTo>
                      <a:pt x="1434" y="708"/>
                    </a:lnTo>
                    <a:lnTo>
                      <a:pt x="1433" y="615"/>
                    </a:lnTo>
                    <a:lnTo>
                      <a:pt x="1450" y="538"/>
                    </a:lnTo>
                    <a:lnTo>
                      <a:pt x="1450" y="475"/>
                    </a:lnTo>
                    <a:lnTo>
                      <a:pt x="1431" y="421"/>
                    </a:lnTo>
                    <a:lnTo>
                      <a:pt x="1368" y="345"/>
                    </a:lnTo>
                    <a:lnTo>
                      <a:pt x="1294" y="303"/>
                    </a:lnTo>
                    <a:lnTo>
                      <a:pt x="1121" y="231"/>
                    </a:lnTo>
                    <a:lnTo>
                      <a:pt x="869" y="161"/>
                    </a:lnTo>
                    <a:lnTo>
                      <a:pt x="818" y="158"/>
                    </a:lnTo>
                    <a:lnTo>
                      <a:pt x="785" y="161"/>
                    </a:lnTo>
                    <a:lnTo>
                      <a:pt x="777" y="147"/>
                    </a:lnTo>
                    <a:lnTo>
                      <a:pt x="763" y="132"/>
                    </a:lnTo>
                    <a:lnTo>
                      <a:pt x="747" y="135"/>
                    </a:lnTo>
                    <a:lnTo>
                      <a:pt x="725" y="137"/>
                    </a:lnTo>
                    <a:lnTo>
                      <a:pt x="716" y="109"/>
                    </a:lnTo>
                    <a:lnTo>
                      <a:pt x="697" y="93"/>
                    </a:lnTo>
                    <a:lnTo>
                      <a:pt x="678" y="88"/>
                    </a:lnTo>
                    <a:lnTo>
                      <a:pt x="651" y="88"/>
                    </a:lnTo>
                    <a:lnTo>
                      <a:pt x="656" y="63"/>
                    </a:lnTo>
                    <a:lnTo>
                      <a:pt x="626" y="0"/>
                    </a:lnTo>
                    <a:lnTo>
                      <a:pt x="35" y="16"/>
                    </a:lnTo>
                    <a:lnTo>
                      <a:pt x="36" y="86"/>
                    </a:lnTo>
                    <a:lnTo>
                      <a:pt x="25" y="147"/>
                    </a:lnTo>
                    <a:lnTo>
                      <a:pt x="17" y="191"/>
                    </a:lnTo>
                    <a:lnTo>
                      <a:pt x="6" y="245"/>
                    </a:lnTo>
                    <a:lnTo>
                      <a:pt x="0" y="335"/>
                    </a:lnTo>
                    <a:lnTo>
                      <a:pt x="9" y="387"/>
                    </a:lnTo>
                    <a:lnTo>
                      <a:pt x="25" y="436"/>
                    </a:lnTo>
                    <a:lnTo>
                      <a:pt x="47" y="477"/>
                    </a:lnTo>
                    <a:lnTo>
                      <a:pt x="74" y="492"/>
                    </a:lnTo>
                    <a:lnTo>
                      <a:pt x="117" y="506"/>
                    </a:lnTo>
                    <a:lnTo>
                      <a:pt x="173" y="526"/>
                    </a:lnTo>
                    <a:lnTo>
                      <a:pt x="200" y="561"/>
                    </a:lnTo>
                    <a:lnTo>
                      <a:pt x="230" y="590"/>
                    </a:lnTo>
                    <a:lnTo>
                      <a:pt x="277" y="615"/>
                    </a:lnTo>
                    <a:lnTo>
                      <a:pt x="334" y="636"/>
                    </a:lnTo>
                    <a:lnTo>
                      <a:pt x="424" y="646"/>
                    </a:lnTo>
                    <a:lnTo>
                      <a:pt x="501" y="646"/>
                    </a:lnTo>
                    <a:lnTo>
                      <a:pt x="558" y="639"/>
                    </a:lnTo>
                    <a:lnTo>
                      <a:pt x="612" y="636"/>
                    </a:lnTo>
                    <a:lnTo>
                      <a:pt x="651" y="660"/>
                    </a:lnTo>
                    <a:lnTo>
                      <a:pt x="728" y="655"/>
                    </a:lnTo>
                    <a:lnTo>
                      <a:pt x="1043" y="687"/>
                    </a:lnTo>
                    <a:lnTo>
                      <a:pt x="1114" y="704"/>
                    </a:lnTo>
                    <a:lnTo>
                      <a:pt x="1125" y="722"/>
                    </a:lnTo>
                    <a:lnTo>
                      <a:pt x="1171" y="729"/>
                    </a:lnTo>
                    <a:lnTo>
                      <a:pt x="1154" y="762"/>
                    </a:lnTo>
                    <a:lnTo>
                      <a:pt x="1168" y="804"/>
                    </a:lnTo>
                    <a:lnTo>
                      <a:pt x="1157" y="904"/>
                    </a:lnTo>
                    <a:lnTo>
                      <a:pt x="1157" y="1011"/>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22" name="Freeform 94"/>
              <p:cNvSpPr>
                <a:spLocks/>
              </p:cNvSpPr>
              <p:nvPr/>
            </p:nvSpPr>
            <p:spPr bwMode="auto">
              <a:xfrm>
                <a:off x="827" y="7428"/>
                <a:ext cx="711" cy="616"/>
              </a:xfrm>
              <a:custGeom>
                <a:avLst/>
                <a:gdLst/>
                <a:ahLst/>
                <a:cxnLst>
                  <a:cxn ang="0">
                    <a:pos x="43" y="70"/>
                  </a:cxn>
                  <a:cxn ang="0">
                    <a:pos x="8" y="156"/>
                  </a:cxn>
                  <a:cxn ang="0">
                    <a:pos x="37" y="401"/>
                  </a:cxn>
                  <a:cxn ang="0">
                    <a:pos x="115" y="401"/>
                  </a:cxn>
                  <a:cxn ang="0">
                    <a:pos x="204" y="489"/>
                  </a:cxn>
                  <a:cxn ang="0">
                    <a:pos x="407" y="550"/>
                  </a:cxn>
                  <a:cxn ang="0">
                    <a:pos x="598" y="550"/>
                  </a:cxn>
                  <a:cxn ang="0">
                    <a:pos x="525" y="461"/>
                  </a:cxn>
                  <a:cxn ang="0">
                    <a:pos x="617" y="546"/>
                  </a:cxn>
                  <a:cxn ang="0">
                    <a:pos x="710" y="567"/>
                  </a:cxn>
                  <a:cxn ang="0">
                    <a:pos x="647" y="511"/>
                  </a:cxn>
                  <a:cxn ang="0">
                    <a:pos x="747" y="574"/>
                  </a:cxn>
                  <a:cxn ang="0">
                    <a:pos x="1072" y="625"/>
                  </a:cxn>
                  <a:cxn ang="0">
                    <a:pos x="1162" y="657"/>
                  </a:cxn>
                  <a:cxn ang="0">
                    <a:pos x="1244" y="634"/>
                  </a:cxn>
                  <a:cxn ang="0">
                    <a:pos x="1168" y="672"/>
                  </a:cxn>
                  <a:cxn ang="0">
                    <a:pos x="1164" y="737"/>
                  </a:cxn>
                  <a:cxn ang="0">
                    <a:pos x="1250" y="1215"/>
                  </a:cxn>
                  <a:cxn ang="0">
                    <a:pos x="1397" y="1215"/>
                  </a:cxn>
                  <a:cxn ang="0">
                    <a:pos x="1422" y="480"/>
                  </a:cxn>
                  <a:cxn ang="0">
                    <a:pos x="1383" y="342"/>
                  </a:cxn>
                  <a:cxn ang="0">
                    <a:pos x="1217" y="231"/>
                  </a:cxn>
                  <a:cxn ang="0">
                    <a:pos x="863" y="112"/>
                  </a:cxn>
                  <a:cxn ang="0">
                    <a:pos x="744" y="163"/>
                  </a:cxn>
                  <a:cxn ang="0">
                    <a:pos x="694" y="170"/>
                  </a:cxn>
                  <a:cxn ang="0">
                    <a:pos x="755" y="103"/>
                  </a:cxn>
                  <a:cxn ang="0">
                    <a:pos x="716" y="86"/>
                  </a:cxn>
                  <a:cxn ang="0">
                    <a:pos x="678" y="128"/>
                  </a:cxn>
                  <a:cxn ang="0">
                    <a:pos x="675" y="105"/>
                  </a:cxn>
                  <a:cxn ang="0">
                    <a:pos x="683" y="53"/>
                  </a:cxn>
                  <a:cxn ang="0">
                    <a:pos x="595" y="88"/>
                  </a:cxn>
                  <a:cxn ang="0">
                    <a:pos x="602" y="51"/>
                  </a:cxn>
                  <a:cxn ang="0">
                    <a:pos x="623" y="0"/>
                  </a:cxn>
                  <a:cxn ang="0">
                    <a:pos x="531" y="42"/>
                  </a:cxn>
                  <a:cxn ang="0">
                    <a:pos x="369" y="82"/>
                  </a:cxn>
                  <a:cxn ang="0">
                    <a:pos x="331" y="28"/>
                  </a:cxn>
                  <a:cxn ang="0">
                    <a:pos x="290" y="88"/>
                  </a:cxn>
                  <a:cxn ang="0">
                    <a:pos x="210" y="51"/>
                  </a:cxn>
                  <a:cxn ang="0">
                    <a:pos x="175" y="103"/>
                  </a:cxn>
                  <a:cxn ang="0">
                    <a:pos x="73" y="86"/>
                  </a:cxn>
                  <a:cxn ang="0">
                    <a:pos x="46" y="25"/>
                  </a:cxn>
                </a:cxnLst>
                <a:rect l="0" t="0" r="r" b="b"/>
                <a:pathLst>
                  <a:path w="1422" h="1233">
                    <a:moveTo>
                      <a:pt x="46" y="25"/>
                    </a:moveTo>
                    <a:lnTo>
                      <a:pt x="43" y="70"/>
                    </a:lnTo>
                    <a:lnTo>
                      <a:pt x="27" y="53"/>
                    </a:lnTo>
                    <a:lnTo>
                      <a:pt x="8" y="156"/>
                    </a:lnTo>
                    <a:lnTo>
                      <a:pt x="0" y="277"/>
                    </a:lnTo>
                    <a:lnTo>
                      <a:pt x="37" y="401"/>
                    </a:lnTo>
                    <a:lnTo>
                      <a:pt x="125" y="429"/>
                    </a:lnTo>
                    <a:lnTo>
                      <a:pt x="115" y="401"/>
                    </a:lnTo>
                    <a:lnTo>
                      <a:pt x="161" y="445"/>
                    </a:lnTo>
                    <a:lnTo>
                      <a:pt x="204" y="489"/>
                    </a:lnTo>
                    <a:lnTo>
                      <a:pt x="293" y="539"/>
                    </a:lnTo>
                    <a:lnTo>
                      <a:pt x="407" y="550"/>
                    </a:lnTo>
                    <a:lnTo>
                      <a:pt x="541" y="557"/>
                    </a:lnTo>
                    <a:lnTo>
                      <a:pt x="598" y="550"/>
                    </a:lnTo>
                    <a:lnTo>
                      <a:pt x="547" y="525"/>
                    </a:lnTo>
                    <a:lnTo>
                      <a:pt x="525" y="461"/>
                    </a:lnTo>
                    <a:lnTo>
                      <a:pt x="566" y="515"/>
                    </a:lnTo>
                    <a:lnTo>
                      <a:pt x="617" y="546"/>
                    </a:lnTo>
                    <a:lnTo>
                      <a:pt x="662" y="574"/>
                    </a:lnTo>
                    <a:lnTo>
                      <a:pt x="710" y="567"/>
                    </a:lnTo>
                    <a:lnTo>
                      <a:pt x="678" y="543"/>
                    </a:lnTo>
                    <a:lnTo>
                      <a:pt x="647" y="511"/>
                    </a:lnTo>
                    <a:lnTo>
                      <a:pt x="697" y="532"/>
                    </a:lnTo>
                    <a:lnTo>
                      <a:pt x="747" y="574"/>
                    </a:lnTo>
                    <a:lnTo>
                      <a:pt x="911" y="597"/>
                    </a:lnTo>
                    <a:lnTo>
                      <a:pt x="1072" y="625"/>
                    </a:lnTo>
                    <a:lnTo>
                      <a:pt x="1142" y="646"/>
                    </a:lnTo>
                    <a:lnTo>
                      <a:pt x="1162" y="657"/>
                    </a:lnTo>
                    <a:lnTo>
                      <a:pt x="1190" y="643"/>
                    </a:lnTo>
                    <a:lnTo>
                      <a:pt x="1244" y="634"/>
                    </a:lnTo>
                    <a:lnTo>
                      <a:pt x="1214" y="653"/>
                    </a:lnTo>
                    <a:lnTo>
                      <a:pt x="1168" y="672"/>
                    </a:lnTo>
                    <a:lnTo>
                      <a:pt x="1148" y="688"/>
                    </a:lnTo>
                    <a:lnTo>
                      <a:pt x="1164" y="737"/>
                    </a:lnTo>
                    <a:lnTo>
                      <a:pt x="1159" y="1194"/>
                    </a:lnTo>
                    <a:lnTo>
                      <a:pt x="1250" y="1215"/>
                    </a:lnTo>
                    <a:lnTo>
                      <a:pt x="1321" y="1233"/>
                    </a:lnTo>
                    <a:lnTo>
                      <a:pt x="1397" y="1215"/>
                    </a:lnTo>
                    <a:lnTo>
                      <a:pt x="1399" y="609"/>
                    </a:lnTo>
                    <a:lnTo>
                      <a:pt x="1422" y="480"/>
                    </a:lnTo>
                    <a:lnTo>
                      <a:pt x="1419" y="398"/>
                    </a:lnTo>
                    <a:lnTo>
                      <a:pt x="1383" y="342"/>
                    </a:lnTo>
                    <a:lnTo>
                      <a:pt x="1339" y="289"/>
                    </a:lnTo>
                    <a:lnTo>
                      <a:pt x="1217" y="231"/>
                    </a:lnTo>
                    <a:lnTo>
                      <a:pt x="1072" y="173"/>
                    </a:lnTo>
                    <a:lnTo>
                      <a:pt x="863" y="112"/>
                    </a:lnTo>
                    <a:lnTo>
                      <a:pt x="779" y="105"/>
                    </a:lnTo>
                    <a:lnTo>
                      <a:pt x="744" y="163"/>
                    </a:lnTo>
                    <a:lnTo>
                      <a:pt x="639" y="224"/>
                    </a:lnTo>
                    <a:lnTo>
                      <a:pt x="694" y="170"/>
                    </a:lnTo>
                    <a:lnTo>
                      <a:pt x="738" y="142"/>
                    </a:lnTo>
                    <a:lnTo>
                      <a:pt x="755" y="103"/>
                    </a:lnTo>
                    <a:lnTo>
                      <a:pt x="747" y="86"/>
                    </a:lnTo>
                    <a:lnTo>
                      <a:pt x="716" y="86"/>
                    </a:lnTo>
                    <a:lnTo>
                      <a:pt x="697" y="105"/>
                    </a:lnTo>
                    <a:lnTo>
                      <a:pt x="678" y="128"/>
                    </a:lnTo>
                    <a:lnTo>
                      <a:pt x="632" y="149"/>
                    </a:lnTo>
                    <a:lnTo>
                      <a:pt x="675" y="105"/>
                    </a:lnTo>
                    <a:lnTo>
                      <a:pt x="694" y="75"/>
                    </a:lnTo>
                    <a:lnTo>
                      <a:pt x="683" y="53"/>
                    </a:lnTo>
                    <a:lnTo>
                      <a:pt x="645" y="39"/>
                    </a:lnTo>
                    <a:lnTo>
                      <a:pt x="595" y="88"/>
                    </a:lnTo>
                    <a:lnTo>
                      <a:pt x="547" y="121"/>
                    </a:lnTo>
                    <a:lnTo>
                      <a:pt x="602" y="51"/>
                    </a:lnTo>
                    <a:lnTo>
                      <a:pt x="623" y="21"/>
                    </a:lnTo>
                    <a:lnTo>
                      <a:pt x="623" y="0"/>
                    </a:lnTo>
                    <a:lnTo>
                      <a:pt x="576" y="7"/>
                    </a:lnTo>
                    <a:lnTo>
                      <a:pt x="531" y="42"/>
                    </a:lnTo>
                    <a:lnTo>
                      <a:pt x="503" y="67"/>
                    </a:lnTo>
                    <a:lnTo>
                      <a:pt x="369" y="82"/>
                    </a:lnTo>
                    <a:lnTo>
                      <a:pt x="372" y="42"/>
                    </a:lnTo>
                    <a:lnTo>
                      <a:pt x="331" y="28"/>
                    </a:lnTo>
                    <a:lnTo>
                      <a:pt x="331" y="77"/>
                    </a:lnTo>
                    <a:lnTo>
                      <a:pt x="290" y="88"/>
                    </a:lnTo>
                    <a:lnTo>
                      <a:pt x="204" y="103"/>
                    </a:lnTo>
                    <a:lnTo>
                      <a:pt x="210" y="51"/>
                    </a:lnTo>
                    <a:lnTo>
                      <a:pt x="178" y="51"/>
                    </a:lnTo>
                    <a:lnTo>
                      <a:pt x="175" y="103"/>
                    </a:lnTo>
                    <a:lnTo>
                      <a:pt x="125" y="100"/>
                    </a:lnTo>
                    <a:lnTo>
                      <a:pt x="73" y="86"/>
                    </a:lnTo>
                    <a:lnTo>
                      <a:pt x="68" y="42"/>
                    </a:lnTo>
                    <a:lnTo>
                      <a:pt x="46" y="25"/>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23" name="Freeform 95"/>
              <p:cNvSpPr>
                <a:spLocks/>
              </p:cNvSpPr>
              <p:nvPr/>
            </p:nvSpPr>
            <p:spPr bwMode="auto">
              <a:xfrm>
                <a:off x="1166" y="7627"/>
                <a:ext cx="294" cy="83"/>
              </a:xfrm>
              <a:custGeom>
                <a:avLst/>
                <a:gdLst/>
                <a:ahLst/>
                <a:cxnLst>
                  <a:cxn ang="0">
                    <a:pos x="0" y="0"/>
                  </a:cxn>
                  <a:cxn ang="0">
                    <a:pos x="151" y="7"/>
                  </a:cxn>
                  <a:cxn ang="0">
                    <a:pos x="304" y="49"/>
                  </a:cxn>
                  <a:cxn ang="0">
                    <a:pos x="416" y="56"/>
                  </a:cxn>
                  <a:cxn ang="0">
                    <a:pos x="511" y="78"/>
                  </a:cxn>
                  <a:cxn ang="0">
                    <a:pos x="544" y="134"/>
                  </a:cxn>
                  <a:cxn ang="0">
                    <a:pos x="588" y="166"/>
                  </a:cxn>
                  <a:cxn ang="0">
                    <a:pos x="544" y="155"/>
                  </a:cxn>
                  <a:cxn ang="0">
                    <a:pos x="505" y="91"/>
                  </a:cxn>
                  <a:cxn ang="0">
                    <a:pos x="380" y="63"/>
                  </a:cxn>
                  <a:cxn ang="0">
                    <a:pos x="304" y="63"/>
                  </a:cxn>
                  <a:cxn ang="0">
                    <a:pos x="244" y="49"/>
                  </a:cxn>
                  <a:cxn ang="0">
                    <a:pos x="140" y="17"/>
                  </a:cxn>
                  <a:cxn ang="0">
                    <a:pos x="0" y="0"/>
                  </a:cxn>
                </a:cxnLst>
                <a:rect l="0" t="0" r="r" b="b"/>
                <a:pathLst>
                  <a:path w="588" h="166">
                    <a:moveTo>
                      <a:pt x="0" y="0"/>
                    </a:moveTo>
                    <a:lnTo>
                      <a:pt x="151" y="7"/>
                    </a:lnTo>
                    <a:lnTo>
                      <a:pt x="304" y="49"/>
                    </a:lnTo>
                    <a:lnTo>
                      <a:pt x="416" y="56"/>
                    </a:lnTo>
                    <a:lnTo>
                      <a:pt x="511" y="78"/>
                    </a:lnTo>
                    <a:lnTo>
                      <a:pt x="544" y="134"/>
                    </a:lnTo>
                    <a:lnTo>
                      <a:pt x="588" y="166"/>
                    </a:lnTo>
                    <a:lnTo>
                      <a:pt x="544" y="155"/>
                    </a:lnTo>
                    <a:lnTo>
                      <a:pt x="505" y="91"/>
                    </a:lnTo>
                    <a:lnTo>
                      <a:pt x="380" y="63"/>
                    </a:lnTo>
                    <a:lnTo>
                      <a:pt x="304" y="63"/>
                    </a:lnTo>
                    <a:lnTo>
                      <a:pt x="244" y="49"/>
                    </a:lnTo>
                    <a:lnTo>
                      <a:pt x="140" y="17"/>
                    </a:lnTo>
                    <a:lnTo>
                      <a:pt x="0"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24" name="Freeform 96"/>
              <p:cNvSpPr>
                <a:spLocks/>
              </p:cNvSpPr>
              <p:nvPr/>
            </p:nvSpPr>
            <p:spPr bwMode="auto">
              <a:xfrm>
                <a:off x="926" y="7547"/>
                <a:ext cx="97" cy="19"/>
              </a:xfrm>
              <a:custGeom>
                <a:avLst/>
                <a:gdLst/>
                <a:ahLst/>
                <a:cxnLst>
                  <a:cxn ang="0">
                    <a:pos x="0" y="0"/>
                  </a:cxn>
                  <a:cxn ang="0">
                    <a:pos x="90" y="39"/>
                  </a:cxn>
                  <a:cxn ang="0">
                    <a:pos x="194" y="28"/>
                  </a:cxn>
                  <a:cxn ang="0">
                    <a:pos x="0" y="0"/>
                  </a:cxn>
                </a:cxnLst>
                <a:rect l="0" t="0" r="r" b="b"/>
                <a:pathLst>
                  <a:path w="194" h="39">
                    <a:moveTo>
                      <a:pt x="0" y="0"/>
                    </a:moveTo>
                    <a:lnTo>
                      <a:pt x="90" y="39"/>
                    </a:lnTo>
                    <a:lnTo>
                      <a:pt x="194" y="28"/>
                    </a:lnTo>
                    <a:lnTo>
                      <a:pt x="0"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25" name="Freeform 97"/>
              <p:cNvSpPr>
                <a:spLocks/>
              </p:cNvSpPr>
              <p:nvPr/>
            </p:nvSpPr>
            <p:spPr bwMode="auto">
              <a:xfrm>
                <a:off x="830" y="7516"/>
                <a:ext cx="59" cy="24"/>
              </a:xfrm>
              <a:custGeom>
                <a:avLst/>
                <a:gdLst/>
                <a:ahLst/>
                <a:cxnLst>
                  <a:cxn ang="0">
                    <a:pos x="0" y="0"/>
                  </a:cxn>
                  <a:cxn ang="0">
                    <a:pos x="30" y="30"/>
                  </a:cxn>
                  <a:cxn ang="0">
                    <a:pos x="118" y="44"/>
                  </a:cxn>
                  <a:cxn ang="0">
                    <a:pos x="26" y="47"/>
                  </a:cxn>
                  <a:cxn ang="0">
                    <a:pos x="0" y="0"/>
                  </a:cxn>
                </a:cxnLst>
                <a:rect l="0" t="0" r="r" b="b"/>
                <a:pathLst>
                  <a:path w="118" h="47">
                    <a:moveTo>
                      <a:pt x="0" y="0"/>
                    </a:moveTo>
                    <a:lnTo>
                      <a:pt x="30" y="30"/>
                    </a:lnTo>
                    <a:lnTo>
                      <a:pt x="118" y="44"/>
                    </a:lnTo>
                    <a:lnTo>
                      <a:pt x="26" y="47"/>
                    </a:lnTo>
                    <a:lnTo>
                      <a:pt x="0"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26" name="Freeform 98"/>
              <p:cNvSpPr>
                <a:spLocks/>
              </p:cNvSpPr>
              <p:nvPr/>
            </p:nvSpPr>
            <p:spPr bwMode="auto">
              <a:xfrm>
                <a:off x="1075" y="7499"/>
                <a:ext cx="91" cy="57"/>
              </a:xfrm>
              <a:custGeom>
                <a:avLst/>
                <a:gdLst/>
                <a:ahLst/>
                <a:cxnLst>
                  <a:cxn ang="0">
                    <a:pos x="0" y="0"/>
                  </a:cxn>
                  <a:cxn ang="0">
                    <a:pos x="82" y="10"/>
                  </a:cxn>
                  <a:cxn ang="0">
                    <a:pos x="98" y="24"/>
                  </a:cxn>
                  <a:cxn ang="0">
                    <a:pos x="98" y="61"/>
                  </a:cxn>
                  <a:cxn ang="0">
                    <a:pos x="104" y="100"/>
                  </a:cxn>
                  <a:cxn ang="0">
                    <a:pos x="181" y="114"/>
                  </a:cxn>
                  <a:cxn ang="0">
                    <a:pos x="88" y="110"/>
                  </a:cxn>
                  <a:cxn ang="0">
                    <a:pos x="72" y="38"/>
                  </a:cxn>
                  <a:cxn ang="0">
                    <a:pos x="0" y="0"/>
                  </a:cxn>
                </a:cxnLst>
                <a:rect l="0" t="0" r="r" b="b"/>
                <a:pathLst>
                  <a:path w="181" h="114">
                    <a:moveTo>
                      <a:pt x="0" y="0"/>
                    </a:moveTo>
                    <a:lnTo>
                      <a:pt x="82" y="10"/>
                    </a:lnTo>
                    <a:lnTo>
                      <a:pt x="98" y="24"/>
                    </a:lnTo>
                    <a:lnTo>
                      <a:pt x="98" y="61"/>
                    </a:lnTo>
                    <a:lnTo>
                      <a:pt x="104" y="100"/>
                    </a:lnTo>
                    <a:lnTo>
                      <a:pt x="181" y="114"/>
                    </a:lnTo>
                    <a:lnTo>
                      <a:pt x="88" y="110"/>
                    </a:lnTo>
                    <a:lnTo>
                      <a:pt x="72" y="38"/>
                    </a:lnTo>
                    <a:lnTo>
                      <a:pt x="0"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27" name="Freeform 99"/>
              <p:cNvSpPr>
                <a:spLocks/>
              </p:cNvSpPr>
              <p:nvPr/>
            </p:nvSpPr>
            <p:spPr bwMode="auto">
              <a:xfrm>
                <a:off x="1030" y="6831"/>
                <a:ext cx="61" cy="143"/>
              </a:xfrm>
              <a:custGeom>
                <a:avLst/>
                <a:gdLst/>
                <a:ahLst/>
                <a:cxnLst>
                  <a:cxn ang="0">
                    <a:pos x="29" y="0"/>
                  </a:cxn>
                  <a:cxn ang="0">
                    <a:pos x="56" y="35"/>
                  </a:cxn>
                  <a:cxn ang="0">
                    <a:pos x="63" y="86"/>
                  </a:cxn>
                  <a:cxn ang="0">
                    <a:pos x="103" y="136"/>
                  </a:cxn>
                  <a:cxn ang="0">
                    <a:pos x="120" y="189"/>
                  </a:cxn>
                  <a:cxn ang="0">
                    <a:pos x="123" y="245"/>
                  </a:cxn>
                  <a:cxn ang="0">
                    <a:pos x="117" y="285"/>
                  </a:cxn>
                  <a:cxn ang="0">
                    <a:pos x="0" y="115"/>
                  </a:cxn>
                  <a:cxn ang="0">
                    <a:pos x="29" y="0"/>
                  </a:cxn>
                </a:cxnLst>
                <a:rect l="0" t="0" r="r" b="b"/>
                <a:pathLst>
                  <a:path w="123" h="285">
                    <a:moveTo>
                      <a:pt x="29" y="0"/>
                    </a:moveTo>
                    <a:lnTo>
                      <a:pt x="56" y="35"/>
                    </a:lnTo>
                    <a:lnTo>
                      <a:pt x="63" y="86"/>
                    </a:lnTo>
                    <a:lnTo>
                      <a:pt x="103" y="136"/>
                    </a:lnTo>
                    <a:lnTo>
                      <a:pt x="120" y="189"/>
                    </a:lnTo>
                    <a:lnTo>
                      <a:pt x="123" y="245"/>
                    </a:lnTo>
                    <a:lnTo>
                      <a:pt x="117" y="285"/>
                    </a:lnTo>
                    <a:lnTo>
                      <a:pt x="0" y="115"/>
                    </a:lnTo>
                    <a:lnTo>
                      <a:pt x="29" y="0"/>
                    </a:lnTo>
                    <a:close/>
                  </a:path>
                </a:pathLst>
              </a:custGeom>
              <a:blipFill dpi="0" rotWithShape="0">
                <a:blip r:embed="rId13"/>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28" name="Freeform 100"/>
              <p:cNvSpPr>
                <a:spLocks/>
              </p:cNvSpPr>
              <p:nvPr/>
            </p:nvSpPr>
            <p:spPr bwMode="auto">
              <a:xfrm>
                <a:off x="898" y="6752"/>
                <a:ext cx="147" cy="105"/>
              </a:xfrm>
              <a:custGeom>
                <a:avLst/>
                <a:gdLst/>
                <a:ahLst/>
                <a:cxnLst>
                  <a:cxn ang="0">
                    <a:pos x="16" y="0"/>
                  </a:cxn>
                  <a:cxn ang="0">
                    <a:pos x="60" y="7"/>
                  </a:cxn>
                  <a:cxn ang="0">
                    <a:pos x="122" y="32"/>
                  </a:cxn>
                  <a:cxn ang="0">
                    <a:pos x="191" y="70"/>
                  </a:cxn>
                  <a:cxn ang="0">
                    <a:pos x="243" y="105"/>
                  </a:cxn>
                  <a:cxn ang="0">
                    <a:pos x="284" y="132"/>
                  </a:cxn>
                  <a:cxn ang="0">
                    <a:pos x="293" y="160"/>
                  </a:cxn>
                  <a:cxn ang="0">
                    <a:pos x="293" y="210"/>
                  </a:cxn>
                  <a:cxn ang="0">
                    <a:pos x="0" y="48"/>
                  </a:cxn>
                  <a:cxn ang="0">
                    <a:pos x="16" y="0"/>
                  </a:cxn>
                </a:cxnLst>
                <a:rect l="0" t="0" r="r" b="b"/>
                <a:pathLst>
                  <a:path w="293" h="210">
                    <a:moveTo>
                      <a:pt x="16" y="0"/>
                    </a:moveTo>
                    <a:lnTo>
                      <a:pt x="60" y="7"/>
                    </a:lnTo>
                    <a:lnTo>
                      <a:pt x="122" y="32"/>
                    </a:lnTo>
                    <a:lnTo>
                      <a:pt x="191" y="70"/>
                    </a:lnTo>
                    <a:lnTo>
                      <a:pt x="243" y="105"/>
                    </a:lnTo>
                    <a:lnTo>
                      <a:pt x="284" y="132"/>
                    </a:lnTo>
                    <a:lnTo>
                      <a:pt x="293" y="160"/>
                    </a:lnTo>
                    <a:lnTo>
                      <a:pt x="293" y="210"/>
                    </a:lnTo>
                    <a:lnTo>
                      <a:pt x="0" y="48"/>
                    </a:lnTo>
                    <a:lnTo>
                      <a:pt x="16" y="0"/>
                    </a:lnTo>
                    <a:close/>
                  </a:path>
                </a:pathLst>
              </a:custGeom>
              <a:solidFill>
                <a:srgbClr val="C0C0C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29" name="Freeform 101"/>
              <p:cNvSpPr>
                <a:spLocks/>
              </p:cNvSpPr>
              <p:nvPr/>
            </p:nvSpPr>
            <p:spPr bwMode="auto">
              <a:xfrm>
                <a:off x="896" y="6757"/>
                <a:ext cx="145" cy="105"/>
              </a:xfrm>
              <a:custGeom>
                <a:avLst/>
                <a:gdLst/>
                <a:ahLst/>
                <a:cxnLst>
                  <a:cxn ang="0">
                    <a:pos x="288" y="210"/>
                  </a:cxn>
                  <a:cxn ang="0">
                    <a:pos x="288" y="154"/>
                  </a:cxn>
                  <a:cxn ang="0">
                    <a:pos x="281" y="130"/>
                  </a:cxn>
                  <a:cxn ang="0">
                    <a:pos x="219" y="91"/>
                  </a:cxn>
                  <a:cxn ang="0">
                    <a:pos x="150" y="47"/>
                  </a:cxn>
                  <a:cxn ang="0">
                    <a:pos x="74" y="12"/>
                  </a:cxn>
                  <a:cxn ang="0">
                    <a:pos x="22" y="0"/>
                  </a:cxn>
                  <a:cxn ang="0">
                    <a:pos x="0" y="63"/>
                  </a:cxn>
                  <a:cxn ang="0">
                    <a:pos x="221" y="175"/>
                  </a:cxn>
                  <a:cxn ang="0">
                    <a:pos x="288" y="210"/>
                  </a:cxn>
                </a:cxnLst>
                <a:rect l="0" t="0" r="r" b="b"/>
                <a:pathLst>
                  <a:path w="288" h="210">
                    <a:moveTo>
                      <a:pt x="288" y="210"/>
                    </a:moveTo>
                    <a:lnTo>
                      <a:pt x="288" y="154"/>
                    </a:lnTo>
                    <a:lnTo>
                      <a:pt x="281" y="130"/>
                    </a:lnTo>
                    <a:lnTo>
                      <a:pt x="219" y="91"/>
                    </a:lnTo>
                    <a:lnTo>
                      <a:pt x="150" y="47"/>
                    </a:lnTo>
                    <a:lnTo>
                      <a:pt x="74" y="12"/>
                    </a:lnTo>
                    <a:lnTo>
                      <a:pt x="22" y="0"/>
                    </a:lnTo>
                    <a:lnTo>
                      <a:pt x="0" y="63"/>
                    </a:lnTo>
                    <a:lnTo>
                      <a:pt x="221" y="175"/>
                    </a:lnTo>
                    <a:lnTo>
                      <a:pt x="288" y="210"/>
                    </a:lnTo>
                    <a:close/>
                  </a:path>
                </a:pathLst>
              </a:custGeom>
              <a:blipFill dpi="0" rotWithShape="0">
                <a:blip r:embed="rId1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30" name="Freeform 102"/>
              <p:cNvSpPr>
                <a:spLocks/>
              </p:cNvSpPr>
              <p:nvPr/>
            </p:nvSpPr>
            <p:spPr bwMode="auto">
              <a:xfrm>
                <a:off x="897" y="6794"/>
                <a:ext cx="143" cy="76"/>
              </a:xfrm>
              <a:custGeom>
                <a:avLst/>
                <a:gdLst/>
                <a:ahLst/>
                <a:cxnLst>
                  <a:cxn ang="0">
                    <a:pos x="0" y="0"/>
                  </a:cxn>
                  <a:cxn ang="0">
                    <a:pos x="93" y="46"/>
                  </a:cxn>
                  <a:cxn ang="0">
                    <a:pos x="184" y="104"/>
                  </a:cxn>
                  <a:cxn ang="0">
                    <a:pos x="247" y="139"/>
                  </a:cxn>
                  <a:cxn ang="0">
                    <a:pos x="285" y="153"/>
                  </a:cxn>
                  <a:cxn ang="0">
                    <a:pos x="216" y="133"/>
                  </a:cxn>
                  <a:cxn ang="0">
                    <a:pos x="141" y="93"/>
                  </a:cxn>
                  <a:cxn ang="0">
                    <a:pos x="72" y="49"/>
                  </a:cxn>
                  <a:cxn ang="0">
                    <a:pos x="0" y="0"/>
                  </a:cxn>
                </a:cxnLst>
                <a:rect l="0" t="0" r="r" b="b"/>
                <a:pathLst>
                  <a:path w="285" h="153">
                    <a:moveTo>
                      <a:pt x="0" y="0"/>
                    </a:moveTo>
                    <a:lnTo>
                      <a:pt x="93" y="46"/>
                    </a:lnTo>
                    <a:lnTo>
                      <a:pt x="184" y="104"/>
                    </a:lnTo>
                    <a:lnTo>
                      <a:pt x="247" y="139"/>
                    </a:lnTo>
                    <a:lnTo>
                      <a:pt x="285" y="153"/>
                    </a:lnTo>
                    <a:lnTo>
                      <a:pt x="216" y="133"/>
                    </a:lnTo>
                    <a:lnTo>
                      <a:pt x="141" y="93"/>
                    </a:lnTo>
                    <a:lnTo>
                      <a:pt x="72" y="49"/>
                    </a:lnTo>
                    <a:lnTo>
                      <a:pt x="0"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31" name="Freeform 103"/>
              <p:cNvSpPr>
                <a:spLocks/>
              </p:cNvSpPr>
              <p:nvPr/>
            </p:nvSpPr>
            <p:spPr bwMode="auto">
              <a:xfrm>
                <a:off x="785" y="6761"/>
                <a:ext cx="417" cy="945"/>
              </a:xfrm>
              <a:custGeom>
                <a:avLst/>
                <a:gdLst/>
                <a:ahLst/>
                <a:cxnLst>
                  <a:cxn ang="0">
                    <a:pos x="205" y="52"/>
                  </a:cxn>
                  <a:cxn ang="0">
                    <a:pos x="235" y="0"/>
                  </a:cxn>
                  <a:cxn ang="0">
                    <a:pos x="290" y="31"/>
                  </a:cxn>
                  <a:cxn ang="0">
                    <a:pos x="348" y="61"/>
                  </a:cxn>
                  <a:cxn ang="0">
                    <a:pos x="403" y="94"/>
                  </a:cxn>
                  <a:cxn ang="0">
                    <a:pos x="463" y="131"/>
                  </a:cxn>
                  <a:cxn ang="0">
                    <a:pos x="509" y="163"/>
                  </a:cxn>
                  <a:cxn ang="0">
                    <a:pos x="531" y="203"/>
                  </a:cxn>
                  <a:cxn ang="0">
                    <a:pos x="542" y="240"/>
                  </a:cxn>
                  <a:cxn ang="0">
                    <a:pos x="574" y="278"/>
                  </a:cxn>
                  <a:cxn ang="0">
                    <a:pos x="591" y="348"/>
                  </a:cxn>
                  <a:cxn ang="0">
                    <a:pos x="651" y="502"/>
                  </a:cxn>
                  <a:cxn ang="0">
                    <a:pos x="696" y="784"/>
                  </a:cxn>
                  <a:cxn ang="0">
                    <a:pos x="701" y="994"/>
                  </a:cxn>
                  <a:cxn ang="0">
                    <a:pos x="728" y="1166"/>
                  </a:cxn>
                  <a:cxn ang="0">
                    <a:pos x="736" y="1297"/>
                  </a:cxn>
                  <a:cxn ang="0">
                    <a:pos x="744" y="1388"/>
                  </a:cxn>
                  <a:cxn ang="0">
                    <a:pos x="766" y="1493"/>
                  </a:cxn>
                  <a:cxn ang="0">
                    <a:pos x="834" y="1660"/>
                  </a:cxn>
                  <a:cxn ang="0">
                    <a:pos x="777" y="1740"/>
                  </a:cxn>
                  <a:cxn ang="0">
                    <a:pos x="646" y="1833"/>
                  </a:cxn>
                  <a:cxn ang="0">
                    <a:pos x="433" y="1891"/>
                  </a:cxn>
                  <a:cxn ang="0">
                    <a:pos x="293" y="1872"/>
                  </a:cxn>
                  <a:cxn ang="0">
                    <a:pos x="187" y="1812"/>
                  </a:cxn>
                  <a:cxn ang="0">
                    <a:pos x="170" y="1534"/>
                  </a:cxn>
                  <a:cxn ang="0">
                    <a:pos x="145" y="1775"/>
                  </a:cxn>
                  <a:cxn ang="0">
                    <a:pos x="47" y="1704"/>
                  </a:cxn>
                  <a:cxn ang="0">
                    <a:pos x="31" y="1567"/>
                  </a:cxn>
                  <a:cxn ang="0">
                    <a:pos x="91" y="1289"/>
                  </a:cxn>
                  <a:cxn ang="0">
                    <a:pos x="97" y="1208"/>
                  </a:cxn>
                  <a:cxn ang="0">
                    <a:pos x="75" y="1110"/>
                  </a:cxn>
                  <a:cxn ang="0">
                    <a:pos x="61" y="984"/>
                  </a:cxn>
                  <a:cxn ang="0">
                    <a:pos x="34" y="865"/>
                  </a:cxn>
                  <a:cxn ang="0">
                    <a:pos x="0" y="688"/>
                  </a:cxn>
                  <a:cxn ang="0">
                    <a:pos x="6" y="509"/>
                  </a:cxn>
                  <a:cxn ang="0">
                    <a:pos x="4" y="380"/>
                  </a:cxn>
                  <a:cxn ang="0">
                    <a:pos x="23" y="266"/>
                  </a:cxn>
                  <a:cxn ang="0">
                    <a:pos x="47" y="208"/>
                  </a:cxn>
                  <a:cxn ang="0">
                    <a:pos x="93" y="138"/>
                  </a:cxn>
                  <a:cxn ang="0">
                    <a:pos x="140" y="91"/>
                  </a:cxn>
                  <a:cxn ang="0">
                    <a:pos x="205" y="52"/>
                  </a:cxn>
                </a:cxnLst>
                <a:rect l="0" t="0" r="r" b="b"/>
                <a:pathLst>
                  <a:path w="834" h="1891">
                    <a:moveTo>
                      <a:pt x="205" y="52"/>
                    </a:moveTo>
                    <a:lnTo>
                      <a:pt x="235" y="0"/>
                    </a:lnTo>
                    <a:lnTo>
                      <a:pt x="290" y="31"/>
                    </a:lnTo>
                    <a:lnTo>
                      <a:pt x="348" y="61"/>
                    </a:lnTo>
                    <a:lnTo>
                      <a:pt x="403" y="94"/>
                    </a:lnTo>
                    <a:lnTo>
                      <a:pt x="463" y="131"/>
                    </a:lnTo>
                    <a:lnTo>
                      <a:pt x="509" y="163"/>
                    </a:lnTo>
                    <a:lnTo>
                      <a:pt x="531" y="203"/>
                    </a:lnTo>
                    <a:lnTo>
                      <a:pt x="542" y="240"/>
                    </a:lnTo>
                    <a:lnTo>
                      <a:pt x="574" y="278"/>
                    </a:lnTo>
                    <a:lnTo>
                      <a:pt x="591" y="348"/>
                    </a:lnTo>
                    <a:lnTo>
                      <a:pt x="651" y="502"/>
                    </a:lnTo>
                    <a:lnTo>
                      <a:pt x="696" y="784"/>
                    </a:lnTo>
                    <a:lnTo>
                      <a:pt x="701" y="994"/>
                    </a:lnTo>
                    <a:lnTo>
                      <a:pt x="728" y="1166"/>
                    </a:lnTo>
                    <a:lnTo>
                      <a:pt x="736" y="1297"/>
                    </a:lnTo>
                    <a:lnTo>
                      <a:pt x="744" y="1388"/>
                    </a:lnTo>
                    <a:lnTo>
                      <a:pt x="766" y="1493"/>
                    </a:lnTo>
                    <a:lnTo>
                      <a:pt x="834" y="1660"/>
                    </a:lnTo>
                    <a:lnTo>
                      <a:pt x="777" y="1740"/>
                    </a:lnTo>
                    <a:lnTo>
                      <a:pt x="646" y="1833"/>
                    </a:lnTo>
                    <a:lnTo>
                      <a:pt x="433" y="1891"/>
                    </a:lnTo>
                    <a:lnTo>
                      <a:pt x="293" y="1872"/>
                    </a:lnTo>
                    <a:lnTo>
                      <a:pt x="187" y="1812"/>
                    </a:lnTo>
                    <a:lnTo>
                      <a:pt x="170" y="1534"/>
                    </a:lnTo>
                    <a:lnTo>
                      <a:pt x="145" y="1775"/>
                    </a:lnTo>
                    <a:lnTo>
                      <a:pt x="47" y="1704"/>
                    </a:lnTo>
                    <a:lnTo>
                      <a:pt x="31" y="1567"/>
                    </a:lnTo>
                    <a:lnTo>
                      <a:pt x="91" y="1289"/>
                    </a:lnTo>
                    <a:lnTo>
                      <a:pt x="97" y="1208"/>
                    </a:lnTo>
                    <a:lnTo>
                      <a:pt x="75" y="1110"/>
                    </a:lnTo>
                    <a:lnTo>
                      <a:pt x="61" y="984"/>
                    </a:lnTo>
                    <a:lnTo>
                      <a:pt x="34" y="865"/>
                    </a:lnTo>
                    <a:lnTo>
                      <a:pt x="0" y="688"/>
                    </a:lnTo>
                    <a:lnTo>
                      <a:pt x="6" y="509"/>
                    </a:lnTo>
                    <a:lnTo>
                      <a:pt x="4" y="380"/>
                    </a:lnTo>
                    <a:lnTo>
                      <a:pt x="23" y="266"/>
                    </a:lnTo>
                    <a:lnTo>
                      <a:pt x="47" y="208"/>
                    </a:lnTo>
                    <a:lnTo>
                      <a:pt x="93" y="138"/>
                    </a:lnTo>
                    <a:lnTo>
                      <a:pt x="140" y="91"/>
                    </a:lnTo>
                    <a:lnTo>
                      <a:pt x="205" y="52"/>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32" name="Freeform 104"/>
              <p:cNvSpPr>
                <a:spLocks/>
              </p:cNvSpPr>
              <p:nvPr/>
            </p:nvSpPr>
            <p:spPr bwMode="auto">
              <a:xfrm>
                <a:off x="795" y="6769"/>
                <a:ext cx="400" cy="921"/>
              </a:xfrm>
              <a:custGeom>
                <a:avLst/>
                <a:gdLst/>
                <a:ahLst/>
                <a:cxnLst>
                  <a:cxn ang="0">
                    <a:pos x="698" y="1145"/>
                  </a:cxn>
                  <a:cxn ang="0">
                    <a:pos x="676" y="1019"/>
                  </a:cxn>
                  <a:cxn ang="0">
                    <a:pos x="676" y="949"/>
                  </a:cxn>
                  <a:cxn ang="0">
                    <a:pos x="589" y="896"/>
                  </a:cxn>
                  <a:cxn ang="0">
                    <a:pos x="493" y="821"/>
                  </a:cxn>
                  <a:cxn ang="0">
                    <a:pos x="362" y="658"/>
                  </a:cxn>
                  <a:cxn ang="0">
                    <a:pos x="283" y="539"/>
                  </a:cxn>
                  <a:cxn ang="0">
                    <a:pos x="145" y="458"/>
                  </a:cxn>
                  <a:cxn ang="0">
                    <a:pos x="260" y="504"/>
                  </a:cxn>
                  <a:cxn ang="0">
                    <a:pos x="257" y="425"/>
                  </a:cxn>
                  <a:cxn ang="0">
                    <a:pos x="268" y="350"/>
                  </a:cxn>
                  <a:cxn ang="0">
                    <a:pos x="290" y="308"/>
                  </a:cxn>
                  <a:cxn ang="0">
                    <a:pos x="339" y="257"/>
                  </a:cxn>
                  <a:cxn ang="0">
                    <a:pos x="387" y="236"/>
                  </a:cxn>
                  <a:cxn ang="0">
                    <a:pos x="432" y="231"/>
                  </a:cxn>
                  <a:cxn ang="0">
                    <a:pos x="480" y="236"/>
                  </a:cxn>
                  <a:cxn ang="0">
                    <a:pos x="532" y="257"/>
                  </a:cxn>
                  <a:cxn ang="0">
                    <a:pos x="501" y="201"/>
                  </a:cxn>
                  <a:cxn ang="0">
                    <a:pos x="480" y="150"/>
                  </a:cxn>
                  <a:cxn ang="0">
                    <a:pos x="427" y="113"/>
                  </a:cxn>
                  <a:cxn ang="0">
                    <a:pos x="370" y="80"/>
                  </a:cxn>
                  <a:cxn ang="0">
                    <a:pos x="298" y="38"/>
                  </a:cxn>
                  <a:cxn ang="0">
                    <a:pos x="247" y="12"/>
                  </a:cxn>
                  <a:cxn ang="0">
                    <a:pos x="212" y="0"/>
                  </a:cxn>
                  <a:cxn ang="0">
                    <a:pos x="197" y="38"/>
                  </a:cxn>
                  <a:cxn ang="0">
                    <a:pos x="130" y="85"/>
                  </a:cxn>
                  <a:cxn ang="0">
                    <a:pos x="99" y="119"/>
                  </a:cxn>
                  <a:cxn ang="0">
                    <a:pos x="55" y="180"/>
                  </a:cxn>
                  <a:cxn ang="0">
                    <a:pos x="25" y="246"/>
                  </a:cxn>
                  <a:cxn ang="0">
                    <a:pos x="1" y="320"/>
                  </a:cxn>
                  <a:cxn ang="0">
                    <a:pos x="0" y="420"/>
                  </a:cxn>
                  <a:cxn ang="0">
                    <a:pos x="3" y="537"/>
                  </a:cxn>
                  <a:cxn ang="0">
                    <a:pos x="1" y="656"/>
                  </a:cxn>
                  <a:cxn ang="0">
                    <a:pos x="30" y="810"/>
                  </a:cxn>
                  <a:cxn ang="0">
                    <a:pos x="56" y="952"/>
                  </a:cxn>
                  <a:cxn ang="0">
                    <a:pos x="69" y="1076"/>
                  </a:cxn>
                  <a:cxn ang="0">
                    <a:pos x="89" y="1162"/>
                  </a:cxn>
                  <a:cxn ang="0">
                    <a:pos x="86" y="1243"/>
                  </a:cxn>
                  <a:cxn ang="0">
                    <a:pos x="88" y="1329"/>
                  </a:cxn>
                  <a:cxn ang="0">
                    <a:pos x="31" y="1532"/>
                  </a:cxn>
                  <a:cxn ang="0">
                    <a:pos x="41" y="1658"/>
                  </a:cxn>
                  <a:cxn ang="0">
                    <a:pos x="101" y="1702"/>
                  </a:cxn>
                  <a:cxn ang="0">
                    <a:pos x="146" y="1469"/>
                  </a:cxn>
                  <a:cxn ang="0">
                    <a:pos x="194" y="1779"/>
                  </a:cxn>
                  <a:cxn ang="0">
                    <a:pos x="283" y="1821"/>
                  </a:cxn>
                  <a:cxn ang="0">
                    <a:pos x="419" y="1842"/>
                  </a:cxn>
                  <a:cxn ang="0">
                    <a:pos x="622" y="1793"/>
                  </a:cxn>
                  <a:cxn ang="0">
                    <a:pos x="747" y="1710"/>
                  </a:cxn>
                  <a:cxn ang="0">
                    <a:pos x="800" y="1639"/>
                  </a:cxn>
                  <a:cxn ang="0">
                    <a:pos x="758" y="1561"/>
                  </a:cxn>
                  <a:cxn ang="0">
                    <a:pos x="712" y="1421"/>
                  </a:cxn>
                  <a:cxn ang="0">
                    <a:pos x="698" y="1243"/>
                  </a:cxn>
                  <a:cxn ang="0">
                    <a:pos x="698" y="1145"/>
                  </a:cxn>
                </a:cxnLst>
                <a:rect l="0" t="0" r="r" b="b"/>
                <a:pathLst>
                  <a:path w="800" h="1842">
                    <a:moveTo>
                      <a:pt x="698" y="1145"/>
                    </a:moveTo>
                    <a:lnTo>
                      <a:pt x="676" y="1019"/>
                    </a:lnTo>
                    <a:lnTo>
                      <a:pt x="676" y="949"/>
                    </a:lnTo>
                    <a:lnTo>
                      <a:pt x="589" y="896"/>
                    </a:lnTo>
                    <a:lnTo>
                      <a:pt x="493" y="821"/>
                    </a:lnTo>
                    <a:lnTo>
                      <a:pt x="362" y="658"/>
                    </a:lnTo>
                    <a:lnTo>
                      <a:pt x="283" y="539"/>
                    </a:lnTo>
                    <a:lnTo>
                      <a:pt x="145" y="458"/>
                    </a:lnTo>
                    <a:lnTo>
                      <a:pt x="260" y="504"/>
                    </a:lnTo>
                    <a:lnTo>
                      <a:pt x="257" y="425"/>
                    </a:lnTo>
                    <a:lnTo>
                      <a:pt x="268" y="350"/>
                    </a:lnTo>
                    <a:lnTo>
                      <a:pt x="290" y="308"/>
                    </a:lnTo>
                    <a:lnTo>
                      <a:pt x="339" y="257"/>
                    </a:lnTo>
                    <a:lnTo>
                      <a:pt x="387" y="236"/>
                    </a:lnTo>
                    <a:lnTo>
                      <a:pt x="432" y="231"/>
                    </a:lnTo>
                    <a:lnTo>
                      <a:pt x="480" y="236"/>
                    </a:lnTo>
                    <a:lnTo>
                      <a:pt x="532" y="257"/>
                    </a:lnTo>
                    <a:lnTo>
                      <a:pt x="501" y="201"/>
                    </a:lnTo>
                    <a:lnTo>
                      <a:pt x="480" y="150"/>
                    </a:lnTo>
                    <a:lnTo>
                      <a:pt x="427" y="113"/>
                    </a:lnTo>
                    <a:lnTo>
                      <a:pt x="370" y="80"/>
                    </a:lnTo>
                    <a:lnTo>
                      <a:pt x="298" y="38"/>
                    </a:lnTo>
                    <a:lnTo>
                      <a:pt x="247" y="12"/>
                    </a:lnTo>
                    <a:lnTo>
                      <a:pt x="212" y="0"/>
                    </a:lnTo>
                    <a:lnTo>
                      <a:pt x="197" y="38"/>
                    </a:lnTo>
                    <a:lnTo>
                      <a:pt x="130" y="85"/>
                    </a:lnTo>
                    <a:lnTo>
                      <a:pt x="99" y="119"/>
                    </a:lnTo>
                    <a:lnTo>
                      <a:pt x="55" y="180"/>
                    </a:lnTo>
                    <a:lnTo>
                      <a:pt x="25" y="246"/>
                    </a:lnTo>
                    <a:lnTo>
                      <a:pt x="1" y="320"/>
                    </a:lnTo>
                    <a:lnTo>
                      <a:pt x="0" y="420"/>
                    </a:lnTo>
                    <a:lnTo>
                      <a:pt x="3" y="537"/>
                    </a:lnTo>
                    <a:lnTo>
                      <a:pt x="1" y="656"/>
                    </a:lnTo>
                    <a:lnTo>
                      <a:pt x="30" y="810"/>
                    </a:lnTo>
                    <a:lnTo>
                      <a:pt x="56" y="952"/>
                    </a:lnTo>
                    <a:lnTo>
                      <a:pt x="69" y="1076"/>
                    </a:lnTo>
                    <a:lnTo>
                      <a:pt x="89" y="1162"/>
                    </a:lnTo>
                    <a:lnTo>
                      <a:pt x="86" y="1243"/>
                    </a:lnTo>
                    <a:lnTo>
                      <a:pt x="88" y="1329"/>
                    </a:lnTo>
                    <a:lnTo>
                      <a:pt x="31" y="1532"/>
                    </a:lnTo>
                    <a:lnTo>
                      <a:pt x="41" y="1658"/>
                    </a:lnTo>
                    <a:lnTo>
                      <a:pt x="101" y="1702"/>
                    </a:lnTo>
                    <a:lnTo>
                      <a:pt x="146" y="1469"/>
                    </a:lnTo>
                    <a:lnTo>
                      <a:pt x="194" y="1779"/>
                    </a:lnTo>
                    <a:lnTo>
                      <a:pt x="283" y="1821"/>
                    </a:lnTo>
                    <a:lnTo>
                      <a:pt x="419" y="1842"/>
                    </a:lnTo>
                    <a:lnTo>
                      <a:pt x="622" y="1793"/>
                    </a:lnTo>
                    <a:lnTo>
                      <a:pt x="747" y="1710"/>
                    </a:lnTo>
                    <a:lnTo>
                      <a:pt x="800" y="1639"/>
                    </a:lnTo>
                    <a:lnTo>
                      <a:pt x="758" y="1561"/>
                    </a:lnTo>
                    <a:lnTo>
                      <a:pt x="712" y="1421"/>
                    </a:lnTo>
                    <a:lnTo>
                      <a:pt x="698" y="1243"/>
                    </a:lnTo>
                    <a:lnTo>
                      <a:pt x="698" y="1145"/>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33" name="Freeform 105"/>
              <p:cNvSpPr>
                <a:spLocks/>
              </p:cNvSpPr>
              <p:nvPr/>
            </p:nvSpPr>
            <p:spPr bwMode="auto">
              <a:xfrm>
                <a:off x="820" y="7117"/>
                <a:ext cx="103" cy="303"/>
              </a:xfrm>
              <a:custGeom>
                <a:avLst/>
                <a:gdLst/>
                <a:ahLst/>
                <a:cxnLst>
                  <a:cxn ang="0">
                    <a:pos x="207" y="606"/>
                  </a:cxn>
                  <a:cxn ang="0">
                    <a:pos x="170" y="587"/>
                  </a:cxn>
                  <a:cxn ang="0">
                    <a:pos x="131" y="538"/>
                  </a:cxn>
                  <a:cxn ang="0">
                    <a:pos x="98" y="449"/>
                  </a:cxn>
                  <a:cxn ang="0">
                    <a:pos x="80" y="373"/>
                  </a:cxn>
                  <a:cxn ang="0">
                    <a:pos x="54" y="291"/>
                  </a:cxn>
                  <a:cxn ang="0">
                    <a:pos x="39" y="212"/>
                  </a:cxn>
                  <a:cxn ang="0">
                    <a:pos x="19" y="88"/>
                  </a:cxn>
                  <a:cxn ang="0">
                    <a:pos x="0" y="0"/>
                  </a:cxn>
                  <a:cxn ang="0">
                    <a:pos x="44" y="177"/>
                  </a:cxn>
                  <a:cxn ang="0">
                    <a:pos x="80" y="316"/>
                  </a:cxn>
                  <a:cxn ang="0">
                    <a:pos x="118" y="408"/>
                  </a:cxn>
                  <a:cxn ang="0">
                    <a:pos x="180" y="508"/>
                  </a:cxn>
                  <a:cxn ang="0">
                    <a:pos x="207" y="606"/>
                  </a:cxn>
                </a:cxnLst>
                <a:rect l="0" t="0" r="r" b="b"/>
                <a:pathLst>
                  <a:path w="207" h="606">
                    <a:moveTo>
                      <a:pt x="207" y="606"/>
                    </a:moveTo>
                    <a:lnTo>
                      <a:pt x="170" y="587"/>
                    </a:lnTo>
                    <a:lnTo>
                      <a:pt x="131" y="538"/>
                    </a:lnTo>
                    <a:lnTo>
                      <a:pt x="98" y="449"/>
                    </a:lnTo>
                    <a:lnTo>
                      <a:pt x="80" y="373"/>
                    </a:lnTo>
                    <a:lnTo>
                      <a:pt x="54" y="291"/>
                    </a:lnTo>
                    <a:lnTo>
                      <a:pt x="39" y="212"/>
                    </a:lnTo>
                    <a:lnTo>
                      <a:pt x="19" y="88"/>
                    </a:lnTo>
                    <a:lnTo>
                      <a:pt x="0" y="0"/>
                    </a:lnTo>
                    <a:lnTo>
                      <a:pt x="44" y="177"/>
                    </a:lnTo>
                    <a:lnTo>
                      <a:pt x="80" y="316"/>
                    </a:lnTo>
                    <a:lnTo>
                      <a:pt x="118" y="408"/>
                    </a:lnTo>
                    <a:lnTo>
                      <a:pt x="180" y="508"/>
                    </a:lnTo>
                    <a:lnTo>
                      <a:pt x="207" y="606"/>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34" name="Freeform 106"/>
              <p:cNvSpPr>
                <a:spLocks/>
              </p:cNvSpPr>
              <p:nvPr/>
            </p:nvSpPr>
            <p:spPr bwMode="auto">
              <a:xfrm>
                <a:off x="996" y="7370"/>
                <a:ext cx="150" cy="69"/>
              </a:xfrm>
              <a:custGeom>
                <a:avLst/>
                <a:gdLst/>
                <a:ahLst/>
                <a:cxnLst>
                  <a:cxn ang="0">
                    <a:pos x="250" y="0"/>
                  </a:cxn>
                  <a:cxn ang="0">
                    <a:pos x="277" y="77"/>
                  </a:cxn>
                  <a:cxn ang="0">
                    <a:pos x="157" y="110"/>
                  </a:cxn>
                  <a:cxn ang="0">
                    <a:pos x="30" y="124"/>
                  </a:cxn>
                  <a:cxn ang="0">
                    <a:pos x="0" y="52"/>
                  </a:cxn>
                  <a:cxn ang="0">
                    <a:pos x="17" y="133"/>
                  </a:cxn>
                  <a:cxn ang="0">
                    <a:pos x="140" y="138"/>
                  </a:cxn>
                  <a:cxn ang="0">
                    <a:pos x="301" y="91"/>
                  </a:cxn>
                  <a:cxn ang="0">
                    <a:pos x="250" y="0"/>
                  </a:cxn>
                </a:cxnLst>
                <a:rect l="0" t="0" r="r" b="b"/>
                <a:pathLst>
                  <a:path w="301" h="138">
                    <a:moveTo>
                      <a:pt x="250" y="0"/>
                    </a:moveTo>
                    <a:lnTo>
                      <a:pt x="277" y="77"/>
                    </a:lnTo>
                    <a:lnTo>
                      <a:pt x="157" y="110"/>
                    </a:lnTo>
                    <a:lnTo>
                      <a:pt x="30" y="124"/>
                    </a:lnTo>
                    <a:lnTo>
                      <a:pt x="0" y="52"/>
                    </a:lnTo>
                    <a:lnTo>
                      <a:pt x="17" y="133"/>
                    </a:lnTo>
                    <a:lnTo>
                      <a:pt x="140" y="138"/>
                    </a:lnTo>
                    <a:lnTo>
                      <a:pt x="301" y="91"/>
                    </a:lnTo>
                    <a:lnTo>
                      <a:pt x="250"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435" name="Group 107"/>
              <p:cNvGrpSpPr>
                <a:grpSpLocks/>
              </p:cNvGrpSpPr>
              <p:nvPr/>
            </p:nvGrpSpPr>
            <p:grpSpPr bwMode="auto">
              <a:xfrm>
                <a:off x="679" y="7180"/>
                <a:ext cx="440" cy="577"/>
                <a:chOff x="679" y="7180"/>
                <a:chExt cx="440" cy="577"/>
              </a:xfrm>
            </p:grpSpPr>
            <p:sp>
              <p:nvSpPr>
                <p:cNvPr id="227436" name="Freeform 108"/>
                <p:cNvSpPr>
                  <a:spLocks/>
                </p:cNvSpPr>
                <p:nvPr/>
              </p:nvSpPr>
              <p:spPr bwMode="auto">
                <a:xfrm>
                  <a:off x="679" y="7180"/>
                  <a:ext cx="440" cy="577"/>
                </a:xfrm>
                <a:custGeom>
                  <a:avLst/>
                  <a:gdLst/>
                  <a:ahLst/>
                  <a:cxnLst>
                    <a:cxn ang="0">
                      <a:pos x="487" y="169"/>
                    </a:cxn>
                    <a:cxn ang="0">
                      <a:pos x="326" y="155"/>
                    </a:cxn>
                    <a:cxn ang="0">
                      <a:pos x="230" y="133"/>
                    </a:cxn>
                    <a:cxn ang="0">
                      <a:pos x="199" y="89"/>
                    </a:cxn>
                    <a:cxn ang="0">
                      <a:pos x="199" y="50"/>
                    </a:cxn>
                    <a:cxn ang="0">
                      <a:pos x="172" y="21"/>
                    </a:cxn>
                    <a:cxn ang="0">
                      <a:pos x="82" y="0"/>
                    </a:cxn>
                    <a:cxn ang="0">
                      <a:pos x="0" y="7"/>
                    </a:cxn>
                    <a:cxn ang="0">
                      <a:pos x="102" y="898"/>
                    </a:cxn>
                    <a:cxn ang="0">
                      <a:pos x="172" y="980"/>
                    </a:cxn>
                    <a:cxn ang="0">
                      <a:pos x="262" y="1061"/>
                    </a:cxn>
                    <a:cxn ang="0">
                      <a:pos x="389" y="1124"/>
                    </a:cxn>
                    <a:cxn ang="0">
                      <a:pos x="539" y="1141"/>
                    </a:cxn>
                    <a:cxn ang="0">
                      <a:pos x="738" y="1153"/>
                    </a:cxn>
                    <a:cxn ang="0">
                      <a:pos x="853" y="1136"/>
                    </a:cxn>
                    <a:cxn ang="0">
                      <a:pos x="880" y="1073"/>
                    </a:cxn>
                    <a:cxn ang="0">
                      <a:pos x="865" y="991"/>
                    </a:cxn>
                    <a:cxn ang="0">
                      <a:pos x="782" y="742"/>
                    </a:cxn>
                    <a:cxn ang="0">
                      <a:pos x="712" y="493"/>
                    </a:cxn>
                    <a:cxn ang="0">
                      <a:pos x="681" y="306"/>
                    </a:cxn>
                    <a:cxn ang="0">
                      <a:pos x="681" y="257"/>
                    </a:cxn>
                    <a:cxn ang="0">
                      <a:pos x="635" y="189"/>
                    </a:cxn>
                    <a:cxn ang="0">
                      <a:pos x="583" y="169"/>
                    </a:cxn>
                    <a:cxn ang="0">
                      <a:pos x="487" y="169"/>
                    </a:cxn>
                  </a:cxnLst>
                  <a:rect l="0" t="0" r="r" b="b"/>
                  <a:pathLst>
                    <a:path w="880" h="1153">
                      <a:moveTo>
                        <a:pt x="487" y="169"/>
                      </a:moveTo>
                      <a:lnTo>
                        <a:pt x="326" y="155"/>
                      </a:lnTo>
                      <a:lnTo>
                        <a:pt x="230" y="133"/>
                      </a:lnTo>
                      <a:lnTo>
                        <a:pt x="199" y="89"/>
                      </a:lnTo>
                      <a:lnTo>
                        <a:pt x="199" y="50"/>
                      </a:lnTo>
                      <a:lnTo>
                        <a:pt x="172" y="21"/>
                      </a:lnTo>
                      <a:lnTo>
                        <a:pt x="82" y="0"/>
                      </a:lnTo>
                      <a:lnTo>
                        <a:pt x="0" y="7"/>
                      </a:lnTo>
                      <a:lnTo>
                        <a:pt x="102" y="898"/>
                      </a:lnTo>
                      <a:lnTo>
                        <a:pt x="172" y="980"/>
                      </a:lnTo>
                      <a:lnTo>
                        <a:pt x="262" y="1061"/>
                      </a:lnTo>
                      <a:lnTo>
                        <a:pt x="389" y="1124"/>
                      </a:lnTo>
                      <a:lnTo>
                        <a:pt x="539" y="1141"/>
                      </a:lnTo>
                      <a:lnTo>
                        <a:pt x="738" y="1153"/>
                      </a:lnTo>
                      <a:lnTo>
                        <a:pt x="853" y="1136"/>
                      </a:lnTo>
                      <a:lnTo>
                        <a:pt x="880" y="1073"/>
                      </a:lnTo>
                      <a:lnTo>
                        <a:pt x="865" y="991"/>
                      </a:lnTo>
                      <a:lnTo>
                        <a:pt x="782" y="742"/>
                      </a:lnTo>
                      <a:lnTo>
                        <a:pt x="712" y="493"/>
                      </a:lnTo>
                      <a:lnTo>
                        <a:pt x="681" y="306"/>
                      </a:lnTo>
                      <a:lnTo>
                        <a:pt x="681" y="257"/>
                      </a:lnTo>
                      <a:lnTo>
                        <a:pt x="635" y="189"/>
                      </a:lnTo>
                      <a:lnTo>
                        <a:pt x="583" y="169"/>
                      </a:lnTo>
                      <a:lnTo>
                        <a:pt x="487" y="169"/>
                      </a:lnTo>
                      <a:close/>
                    </a:path>
                  </a:pathLst>
                </a:custGeom>
                <a:blipFill dpi="0" rotWithShape="0">
                  <a:blip r:embed="rId3"/>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37" name="Freeform 109"/>
                <p:cNvSpPr>
                  <a:spLocks/>
                </p:cNvSpPr>
                <p:nvPr/>
              </p:nvSpPr>
              <p:spPr bwMode="auto">
                <a:xfrm>
                  <a:off x="688" y="7209"/>
                  <a:ext cx="379" cy="530"/>
                </a:xfrm>
                <a:custGeom>
                  <a:avLst/>
                  <a:gdLst/>
                  <a:ahLst/>
                  <a:cxnLst>
                    <a:cxn ang="0">
                      <a:pos x="497" y="212"/>
                    </a:cxn>
                    <a:cxn ang="0">
                      <a:pos x="355" y="205"/>
                    </a:cxn>
                    <a:cxn ang="0">
                      <a:pos x="205" y="181"/>
                    </a:cxn>
                    <a:cxn ang="0">
                      <a:pos x="117" y="137"/>
                    </a:cxn>
                    <a:cxn ang="0">
                      <a:pos x="65" y="98"/>
                    </a:cxn>
                    <a:cxn ang="0">
                      <a:pos x="0" y="0"/>
                    </a:cxn>
                    <a:cxn ang="0">
                      <a:pos x="96" y="816"/>
                    </a:cxn>
                    <a:cxn ang="0">
                      <a:pos x="161" y="892"/>
                    </a:cxn>
                    <a:cxn ang="0">
                      <a:pos x="232" y="960"/>
                    </a:cxn>
                    <a:cxn ang="0">
                      <a:pos x="322" y="1011"/>
                    </a:cxn>
                    <a:cxn ang="0">
                      <a:pos x="399" y="1035"/>
                    </a:cxn>
                    <a:cxn ang="0">
                      <a:pos x="497" y="1047"/>
                    </a:cxn>
                    <a:cxn ang="0">
                      <a:pos x="587" y="1060"/>
                    </a:cxn>
                    <a:cxn ang="0">
                      <a:pos x="689" y="1060"/>
                    </a:cxn>
                    <a:cxn ang="0">
                      <a:pos x="733" y="1047"/>
                    </a:cxn>
                    <a:cxn ang="0">
                      <a:pos x="758" y="1011"/>
                    </a:cxn>
                    <a:cxn ang="0">
                      <a:pos x="747" y="948"/>
                    </a:cxn>
                    <a:cxn ang="0">
                      <a:pos x="683" y="804"/>
                    </a:cxn>
                    <a:cxn ang="0">
                      <a:pos x="572" y="319"/>
                    </a:cxn>
                    <a:cxn ang="0">
                      <a:pos x="554" y="249"/>
                    </a:cxn>
                    <a:cxn ang="0">
                      <a:pos x="497" y="212"/>
                    </a:cxn>
                  </a:cxnLst>
                  <a:rect l="0" t="0" r="r" b="b"/>
                  <a:pathLst>
                    <a:path w="758" h="1060">
                      <a:moveTo>
                        <a:pt x="497" y="212"/>
                      </a:moveTo>
                      <a:lnTo>
                        <a:pt x="355" y="205"/>
                      </a:lnTo>
                      <a:lnTo>
                        <a:pt x="205" y="181"/>
                      </a:lnTo>
                      <a:lnTo>
                        <a:pt x="117" y="137"/>
                      </a:lnTo>
                      <a:lnTo>
                        <a:pt x="65" y="98"/>
                      </a:lnTo>
                      <a:lnTo>
                        <a:pt x="0" y="0"/>
                      </a:lnTo>
                      <a:lnTo>
                        <a:pt x="96" y="816"/>
                      </a:lnTo>
                      <a:lnTo>
                        <a:pt x="161" y="892"/>
                      </a:lnTo>
                      <a:lnTo>
                        <a:pt x="232" y="960"/>
                      </a:lnTo>
                      <a:lnTo>
                        <a:pt x="322" y="1011"/>
                      </a:lnTo>
                      <a:lnTo>
                        <a:pt x="399" y="1035"/>
                      </a:lnTo>
                      <a:lnTo>
                        <a:pt x="497" y="1047"/>
                      </a:lnTo>
                      <a:lnTo>
                        <a:pt x="587" y="1060"/>
                      </a:lnTo>
                      <a:lnTo>
                        <a:pt x="689" y="1060"/>
                      </a:lnTo>
                      <a:lnTo>
                        <a:pt x="733" y="1047"/>
                      </a:lnTo>
                      <a:lnTo>
                        <a:pt x="758" y="1011"/>
                      </a:lnTo>
                      <a:lnTo>
                        <a:pt x="747" y="948"/>
                      </a:lnTo>
                      <a:lnTo>
                        <a:pt x="683" y="804"/>
                      </a:lnTo>
                      <a:lnTo>
                        <a:pt x="572" y="319"/>
                      </a:lnTo>
                      <a:lnTo>
                        <a:pt x="554" y="249"/>
                      </a:lnTo>
                      <a:lnTo>
                        <a:pt x="497" y="212"/>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438" name="Freeform 110"/>
              <p:cNvSpPr>
                <a:spLocks/>
              </p:cNvSpPr>
              <p:nvPr/>
            </p:nvSpPr>
            <p:spPr bwMode="auto">
              <a:xfrm>
                <a:off x="1458" y="7721"/>
                <a:ext cx="19" cy="313"/>
              </a:xfrm>
              <a:custGeom>
                <a:avLst/>
                <a:gdLst/>
                <a:ahLst/>
                <a:cxnLst>
                  <a:cxn ang="0">
                    <a:pos x="26" y="0"/>
                  </a:cxn>
                  <a:cxn ang="0">
                    <a:pos x="38" y="33"/>
                  </a:cxn>
                  <a:cxn ang="0">
                    <a:pos x="22" y="61"/>
                  </a:cxn>
                  <a:cxn ang="0">
                    <a:pos x="10" y="115"/>
                  </a:cxn>
                  <a:cxn ang="0">
                    <a:pos x="27" y="170"/>
                  </a:cxn>
                  <a:cxn ang="0">
                    <a:pos x="13" y="282"/>
                  </a:cxn>
                  <a:cxn ang="0">
                    <a:pos x="22" y="625"/>
                  </a:cxn>
                  <a:cxn ang="0">
                    <a:pos x="5" y="616"/>
                  </a:cxn>
                  <a:cxn ang="0">
                    <a:pos x="0" y="275"/>
                  </a:cxn>
                  <a:cxn ang="0">
                    <a:pos x="18" y="178"/>
                  </a:cxn>
                  <a:cxn ang="0">
                    <a:pos x="7" y="131"/>
                  </a:cxn>
                  <a:cxn ang="0">
                    <a:pos x="2" y="115"/>
                  </a:cxn>
                  <a:cxn ang="0">
                    <a:pos x="8" y="64"/>
                  </a:cxn>
                  <a:cxn ang="0">
                    <a:pos x="22" y="38"/>
                  </a:cxn>
                  <a:cxn ang="0">
                    <a:pos x="26" y="0"/>
                  </a:cxn>
                </a:cxnLst>
                <a:rect l="0" t="0" r="r" b="b"/>
                <a:pathLst>
                  <a:path w="38" h="625">
                    <a:moveTo>
                      <a:pt x="26" y="0"/>
                    </a:moveTo>
                    <a:lnTo>
                      <a:pt x="38" y="33"/>
                    </a:lnTo>
                    <a:lnTo>
                      <a:pt x="22" y="61"/>
                    </a:lnTo>
                    <a:lnTo>
                      <a:pt x="10" y="115"/>
                    </a:lnTo>
                    <a:lnTo>
                      <a:pt x="27" y="170"/>
                    </a:lnTo>
                    <a:lnTo>
                      <a:pt x="13" y="282"/>
                    </a:lnTo>
                    <a:lnTo>
                      <a:pt x="22" y="625"/>
                    </a:lnTo>
                    <a:lnTo>
                      <a:pt x="5" y="616"/>
                    </a:lnTo>
                    <a:lnTo>
                      <a:pt x="0" y="275"/>
                    </a:lnTo>
                    <a:lnTo>
                      <a:pt x="18" y="178"/>
                    </a:lnTo>
                    <a:lnTo>
                      <a:pt x="7" y="131"/>
                    </a:lnTo>
                    <a:lnTo>
                      <a:pt x="2" y="115"/>
                    </a:lnTo>
                    <a:lnTo>
                      <a:pt x="8" y="64"/>
                    </a:lnTo>
                    <a:lnTo>
                      <a:pt x="22" y="38"/>
                    </a:lnTo>
                    <a:lnTo>
                      <a:pt x="26"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39" name="Freeform 111"/>
              <p:cNvSpPr>
                <a:spLocks/>
              </p:cNvSpPr>
              <p:nvPr/>
            </p:nvSpPr>
            <p:spPr bwMode="auto">
              <a:xfrm>
                <a:off x="1381" y="7725"/>
                <a:ext cx="48" cy="18"/>
              </a:xfrm>
              <a:custGeom>
                <a:avLst/>
                <a:gdLst/>
                <a:ahLst/>
                <a:cxnLst>
                  <a:cxn ang="0">
                    <a:pos x="97" y="0"/>
                  </a:cxn>
                  <a:cxn ang="0">
                    <a:pos x="49" y="26"/>
                  </a:cxn>
                  <a:cxn ang="0">
                    <a:pos x="8" y="36"/>
                  </a:cxn>
                  <a:cxn ang="0">
                    <a:pos x="0" y="36"/>
                  </a:cxn>
                  <a:cxn ang="0">
                    <a:pos x="26" y="12"/>
                  </a:cxn>
                  <a:cxn ang="0">
                    <a:pos x="97" y="0"/>
                  </a:cxn>
                </a:cxnLst>
                <a:rect l="0" t="0" r="r" b="b"/>
                <a:pathLst>
                  <a:path w="97" h="36">
                    <a:moveTo>
                      <a:pt x="97" y="0"/>
                    </a:moveTo>
                    <a:lnTo>
                      <a:pt x="49" y="26"/>
                    </a:lnTo>
                    <a:lnTo>
                      <a:pt x="8" y="36"/>
                    </a:lnTo>
                    <a:lnTo>
                      <a:pt x="0" y="36"/>
                    </a:lnTo>
                    <a:lnTo>
                      <a:pt x="26" y="12"/>
                    </a:lnTo>
                    <a:lnTo>
                      <a:pt x="97"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440" name="Group 112"/>
            <p:cNvGrpSpPr>
              <a:grpSpLocks/>
            </p:cNvGrpSpPr>
            <p:nvPr/>
          </p:nvGrpSpPr>
          <p:grpSpPr bwMode="auto">
            <a:xfrm>
              <a:off x="7096" y="9123"/>
              <a:ext cx="625" cy="1312"/>
              <a:chOff x="2329" y="5511"/>
              <a:chExt cx="625" cy="1312"/>
            </a:xfrm>
          </p:grpSpPr>
          <p:grpSp>
            <p:nvGrpSpPr>
              <p:cNvPr id="227441" name="Group 113"/>
              <p:cNvGrpSpPr>
                <a:grpSpLocks/>
              </p:cNvGrpSpPr>
              <p:nvPr/>
            </p:nvGrpSpPr>
            <p:grpSpPr bwMode="auto">
              <a:xfrm>
                <a:off x="2548" y="5786"/>
                <a:ext cx="171" cy="334"/>
                <a:chOff x="2548" y="5786"/>
                <a:chExt cx="171" cy="334"/>
              </a:xfrm>
            </p:grpSpPr>
            <p:sp>
              <p:nvSpPr>
                <p:cNvPr id="227442" name="Freeform 114"/>
                <p:cNvSpPr>
                  <a:spLocks/>
                </p:cNvSpPr>
                <p:nvPr/>
              </p:nvSpPr>
              <p:spPr bwMode="auto">
                <a:xfrm>
                  <a:off x="2548" y="5786"/>
                  <a:ext cx="171" cy="334"/>
                </a:xfrm>
                <a:custGeom>
                  <a:avLst/>
                  <a:gdLst/>
                  <a:ahLst/>
                  <a:cxnLst>
                    <a:cxn ang="0">
                      <a:pos x="332" y="70"/>
                    </a:cxn>
                    <a:cxn ang="0">
                      <a:pos x="313" y="47"/>
                    </a:cxn>
                    <a:cxn ang="0">
                      <a:pos x="77" y="0"/>
                    </a:cxn>
                    <a:cxn ang="0">
                      <a:pos x="52" y="9"/>
                    </a:cxn>
                    <a:cxn ang="0">
                      <a:pos x="37" y="21"/>
                    </a:cxn>
                    <a:cxn ang="0">
                      <a:pos x="26" y="44"/>
                    </a:cxn>
                    <a:cxn ang="0">
                      <a:pos x="0" y="406"/>
                    </a:cxn>
                    <a:cxn ang="0">
                      <a:pos x="167" y="669"/>
                    </a:cxn>
                    <a:cxn ang="0">
                      <a:pos x="228" y="665"/>
                    </a:cxn>
                    <a:cxn ang="0">
                      <a:pos x="342" y="277"/>
                    </a:cxn>
                    <a:cxn ang="0">
                      <a:pos x="332" y="70"/>
                    </a:cxn>
                  </a:cxnLst>
                  <a:rect l="0" t="0" r="r" b="b"/>
                  <a:pathLst>
                    <a:path w="342" h="669">
                      <a:moveTo>
                        <a:pt x="332" y="70"/>
                      </a:moveTo>
                      <a:lnTo>
                        <a:pt x="313" y="47"/>
                      </a:lnTo>
                      <a:lnTo>
                        <a:pt x="77" y="0"/>
                      </a:lnTo>
                      <a:lnTo>
                        <a:pt x="52" y="9"/>
                      </a:lnTo>
                      <a:lnTo>
                        <a:pt x="37" y="21"/>
                      </a:lnTo>
                      <a:lnTo>
                        <a:pt x="26" y="44"/>
                      </a:lnTo>
                      <a:lnTo>
                        <a:pt x="0" y="406"/>
                      </a:lnTo>
                      <a:lnTo>
                        <a:pt x="167" y="669"/>
                      </a:lnTo>
                      <a:lnTo>
                        <a:pt x="228" y="665"/>
                      </a:lnTo>
                      <a:lnTo>
                        <a:pt x="342" y="277"/>
                      </a:lnTo>
                      <a:lnTo>
                        <a:pt x="332" y="70"/>
                      </a:lnTo>
                      <a:close/>
                    </a:path>
                  </a:pathLst>
                </a:custGeom>
                <a:solidFill>
                  <a:srgbClr val="C0C0C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43" name="Freeform 115"/>
                <p:cNvSpPr>
                  <a:spLocks/>
                </p:cNvSpPr>
                <p:nvPr/>
              </p:nvSpPr>
              <p:spPr bwMode="auto">
                <a:xfrm>
                  <a:off x="2654" y="5819"/>
                  <a:ext cx="52" cy="92"/>
                </a:xfrm>
                <a:custGeom>
                  <a:avLst/>
                  <a:gdLst/>
                  <a:ahLst/>
                  <a:cxnLst>
                    <a:cxn ang="0">
                      <a:pos x="0" y="91"/>
                    </a:cxn>
                    <a:cxn ang="0">
                      <a:pos x="33" y="131"/>
                    </a:cxn>
                    <a:cxn ang="0">
                      <a:pos x="51" y="183"/>
                    </a:cxn>
                    <a:cxn ang="0">
                      <a:pos x="85" y="136"/>
                    </a:cxn>
                    <a:cxn ang="0">
                      <a:pos x="101" y="112"/>
                    </a:cxn>
                    <a:cxn ang="0">
                      <a:pos x="104" y="61"/>
                    </a:cxn>
                    <a:cxn ang="0">
                      <a:pos x="103" y="0"/>
                    </a:cxn>
                    <a:cxn ang="0">
                      <a:pos x="70" y="40"/>
                    </a:cxn>
                    <a:cxn ang="0">
                      <a:pos x="63" y="59"/>
                    </a:cxn>
                    <a:cxn ang="0">
                      <a:pos x="54" y="71"/>
                    </a:cxn>
                    <a:cxn ang="0">
                      <a:pos x="27" y="85"/>
                    </a:cxn>
                    <a:cxn ang="0">
                      <a:pos x="0" y="91"/>
                    </a:cxn>
                  </a:cxnLst>
                  <a:rect l="0" t="0" r="r" b="b"/>
                  <a:pathLst>
                    <a:path w="104" h="183">
                      <a:moveTo>
                        <a:pt x="0" y="91"/>
                      </a:moveTo>
                      <a:lnTo>
                        <a:pt x="33" y="131"/>
                      </a:lnTo>
                      <a:lnTo>
                        <a:pt x="51" y="183"/>
                      </a:lnTo>
                      <a:lnTo>
                        <a:pt x="85" y="136"/>
                      </a:lnTo>
                      <a:lnTo>
                        <a:pt x="101" y="112"/>
                      </a:lnTo>
                      <a:lnTo>
                        <a:pt x="104" y="61"/>
                      </a:lnTo>
                      <a:lnTo>
                        <a:pt x="103" y="0"/>
                      </a:lnTo>
                      <a:lnTo>
                        <a:pt x="70" y="40"/>
                      </a:lnTo>
                      <a:lnTo>
                        <a:pt x="63" y="59"/>
                      </a:lnTo>
                      <a:lnTo>
                        <a:pt x="54" y="71"/>
                      </a:lnTo>
                      <a:lnTo>
                        <a:pt x="27" y="85"/>
                      </a:lnTo>
                      <a:lnTo>
                        <a:pt x="0" y="91"/>
                      </a:lnTo>
                      <a:close/>
                    </a:path>
                  </a:pathLst>
                </a:custGeom>
                <a:blipFill dpi="0" rotWithShape="0">
                  <a:blip r:embed="rId1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44" name="Freeform 116"/>
                <p:cNvSpPr>
                  <a:spLocks/>
                </p:cNvSpPr>
                <p:nvPr/>
              </p:nvSpPr>
              <p:spPr bwMode="auto">
                <a:xfrm>
                  <a:off x="2565" y="5797"/>
                  <a:ext cx="84" cy="118"/>
                </a:xfrm>
                <a:custGeom>
                  <a:avLst/>
                  <a:gdLst/>
                  <a:ahLst/>
                  <a:cxnLst>
                    <a:cxn ang="0">
                      <a:pos x="167" y="136"/>
                    </a:cxn>
                    <a:cxn ang="0">
                      <a:pos x="150" y="149"/>
                    </a:cxn>
                    <a:cxn ang="0">
                      <a:pos x="129" y="178"/>
                    </a:cxn>
                    <a:cxn ang="0">
                      <a:pos x="112" y="236"/>
                    </a:cxn>
                    <a:cxn ang="0">
                      <a:pos x="71" y="201"/>
                    </a:cxn>
                    <a:cxn ang="0">
                      <a:pos x="33" y="170"/>
                    </a:cxn>
                    <a:cxn ang="0">
                      <a:pos x="5" y="129"/>
                    </a:cxn>
                    <a:cxn ang="0">
                      <a:pos x="5" y="84"/>
                    </a:cxn>
                    <a:cxn ang="0">
                      <a:pos x="0" y="35"/>
                    </a:cxn>
                    <a:cxn ang="0">
                      <a:pos x="2" y="12"/>
                    </a:cxn>
                    <a:cxn ang="0">
                      <a:pos x="11" y="0"/>
                    </a:cxn>
                    <a:cxn ang="0">
                      <a:pos x="11" y="17"/>
                    </a:cxn>
                    <a:cxn ang="0">
                      <a:pos x="36" y="49"/>
                    </a:cxn>
                    <a:cxn ang="0">
                      <a:pos x="66" y="84"/>
                    </a:cxn>
                    <a:cxn ang="0">
                      <a:pos x="100" y="107"/>
                    </a:cxn>
                    <a:cxn ang="0">
                      <a:pos x="131" y="124"/>
                    </a:cxn>
                    <a:cxn ang="0">
                      <a:pos x="167" y="136"/>
                    </a:cxn>
                  </a:cxnLst>
                  <a:rect l="0" t="0" r="r" b="b"/>
                  <a:pathLst>
                    <a:path w="167" h="236">
                      <a:moveTo>
                        <a:pt x="167" y="136"/>
                      </a:moveTo>
                      <a:lnTo>
                        <a:pt x="150" y="149"/>
                      </a:lnTo>
                      <a:lnTo>
                        <a:pt x="129" y="178"/>
                      </a:lnTo>
                      <a:lnTo>
                        <a:pt x="112" y="236"/>
                      </a:lnTo>
                      <a:lnTo>
                        <a:pt x="71" y="201"/>
                      </a:lnTo>
                      <a:lnTo>
                        <a:pt x="33" y="170"/>
                      </a:lnTo>
                      <a:lnTo>
                        <a:pt x="5" y="129"/>
                      </a:lnTo>
                      <a:lnTo>
                        <a:pt x="5" y="84"/>
                      </a:lnTo>
                      <a:lnTo>
                        <a:pt x="0" y="35"/>
                      </a:lnTo>
                      <a:lnTo>
                        <a:pt x="2" y="12"/>
                      </a:lnTo>
                      <a:lnTo>
                        <a:pt x="11" y="0"/>
                      </a:lnTo>
                      <a:lnTo>
                        <a:pt x="11" y="17"/>
                      </a:lnTo>
                      <a:lnTo>
                        <a:pt x="36" y="49"/>
                      </a:lnTo>
                      <a:lnTo>
                        <a:pt x="66" y="84"/>
                      </a:lnTo>
                      <a:lnTo>
                        <a:pt x="100" y="107"/>
                      </a:lnTo>
                      <a:lnTo>
                        <a:pt x="131" y="124"/>
                      </a:lnTo>
                      <a:lnTo>
                        <a:pt x="167" y="136"/>
                      </a:lnTo>
                      <a:close/>
                    </a:path>
                  </a:pathLst>
                </a:custGeom>
                <a:blipFill dpi="0" rotWithShape="0">
                  <a:blip r:embed="rId1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45" name="Freeform 117"/>
                <p:cNvSpPr>
                  <a:spLocks/>
                </p:cNvSpPr>
                <p:nvPr/>
              </p:nvSpPr>
              <p:spPr bwMode="auto">
                <a:xfrm>
                  <a:off x="2606" y="5869"/>
                  <a:ext cx="66" cy="229"/>
                </a:xfrm>
                <a:custGeom>
                  <a:avLst/>
                  <a:gdLst/>
                  <a:ahLst/>
                  <a:cxnLst>
                    <a:cxn ang="0">
                      <a:pos x="95" y="0"/>
                    </a:cxn>
                    <a:cxn ang="0">
                      <a:pos x="123" y="32"/>
                    </a:cxn>
                    <a:cxn ang="0">
                      <a:pos x="133" y="76"/>
                    </a:cxn>
                    <a:cxn ang="0">
                      <a:pos x="131" y="97"/>
                    </a:cxn>
                    <a:cxn ang="0">
                      <a:pos x="125" y="118"/>
                    </a:cxn>
                    <a:cxn ang="0">
                      <a:pos x="118" y="130"/>
                    </a:cxn>
                    <a:cxn ang="0">
                      <a:pos x="120" y="170"/>
                    </a:cxn>
                    <a:cxn ang="0">
                      <a:pos x="125" y="235"/>
                    </a:cxn>
                    <a:cxn ang="0">
                      <a:pos x="92" y="338"/>
                    </a:cxn>
                    <a:cxn ang="0">
                      <a:pos x="66" y="459"/>
                    </a:cxn>
                    <a:cxn ang="0">
                      <a:pos x="40" y="387"/>
                    </a:cxn>
                    <a:cxn ang="0">
                      <a:pos x="10" y="303"/>
                    </a:cxn>
                    <a:cxn ang="0">
                      <a:pos x="0" y="265"/>
                    </a:cxn>
                    <a:cxn ang="0">
                      <a:pos x="21" y="188"/>
                    </a:cxn>
                    <a:cxn ang="0">
                      <a:pos x="47" y="130"/>
                    </a:cxn>
                    <a:cxn ang="0">
                      <a:pos x="41" y="90"/>
                    </a:cxn>
                    <a:cxn ang="0">
                      <a:pos x="51" y="48"/>
                    </a:cxn>
                    <a:cxn ang="0">
                      <a:pos x="65" y="21"/>
                    </a:cxn>
                    <a:cxn ang="0">
                      <a:pos x="95" y="0"/>
                    </a:cxn>
                  </a:cxnLst>
                  <a:rect l="0" t="0" r="r" b="b"/>
                  <a:pathLst>
                    <a:path w="133" h="459">
                      <a:moveTo>
                        <a:pt x="95" y="0"/>
                      </a:moveTo>
                      <a:lnTo>
                        <a:pt x="123" y="32"/>
                      </a:lnTo>
                      <a:lnTo>
                        <a:pt x="133" y="76"/>
                      </a:lnTo>
                      <a:lnTo>
                        <a:pt x="131" y="97"/>
                      </a:lnTo>
                      <a:lnTo>
                        <a:pt x="125" y="118"/>
                      </a:lnTo>
                      <a:lnTo>
                        <a:pt x="118" y="130"/>
                      </a:lnTo>
                      <a:lnTo>
                        <a:pt x="120" y="170"/>
                      </a:lnTo>
                      <a:lnTo>
                        <a:pt x="125" y="235"/>
                      </a:lnTo>
                      <a:lnTo>
                        <a:pt x="92" y="338"/>
                      </a:lnTo>
                      <a:lnTo>
                        <a:pt x="66" y="459"/>
                      </a:lnTo>
                      <a:lnTo>
                        <a:pt x="40" y="387"/>
                      </a:lnTo>
                      <a:lnTo>
                        <a:pt x="10" y="303"/>
                      </a:lnTo>
                      <a:lnTo>
                        <a:pt x="0" y="265"/>
                      </a:lnTo>
                      <a:lnTo>
                        <a:pt x="21" y="188"/>
                      </a:lnTo>
                      <a:lnTo>
                        <a:pt x="47" y="130"/>
                      </a:lnTo>
                      <a:lnTo>
                        <a:pt x="41" y="90"/>
                      </a:lnTo>
                      <a:lnTo>
                        <a:pt x="51" y="48"/>
                      </a:lnTo>
                      <a:lnTo>
                        <a:pt x="65" y="21"/>
                      </a:lnTo>
                      <a:lnTo>
                        <a:pt x="95"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46" name="Freeform 118"/>
                <p:cNvSpPr>
                  <a:spLocks/>
                </p:cNvSpPr>
                <p:nvPr/>
              </p:nvSpPr>
              <p:spPr bwMode="auto">
                <a:xfrm>
                  <a:off x="2668" y="5884"/>
                  <a:ext cx="35" cy="97"/>
                </a:xfrm>
                <a:custGeom>
                  <a:avLst/>
                  <a:gdLst/>
                  <a:ahLst/>
                  <a:cxnLst>
                    <a:cxn ang="0">
                      <a:pos x="69" y="0"/>
                    </a:cxn>
                    <a:cxn ang="0">
                      <a:pos x="45" y="39"/>
                    </a:cxn>
                    <a:cxn ang="0">
                      <a:pos x="25" y="65"/>
                    </a:cxn>
                    <a:cxn ang="0">
                      <a:pos x="14" y="68"/>
                    </a:cxn>
                    <a:cxn ang="0">
                      <a:pos x="0" y="107"/>
                    </a:cxn>
                    <a:cxn ang="0">
                      <a:pos x="6" y="195"/>
                    </a:cxn>
                    <a:cxn ang="0">
                      <a:pos x="16" y="161"/>
                    </a:cxn>
                    <a:cxn ang="0">
                      <a:pos x="38" y="107"/>
                    </a:cxn>
                    <a:cxn ang="0">
                      <a:pos x="55" y="60"/>
                    </a:cxn>
                    <a:cxn ang="0">
                      <a:pos x="69" y="0"/>
                    </a:cxn>
                  </a:cxnLst>
                  <a:rect l="0" t="0" r="r" b="b"/>
                  <a:pathLst>
                    <a:path w="69" h="195">
                      <a:moveTo>
                        <a:pt x="69" y="0"/>
                      </a:moveTo>
                      <a:lnTo>
                        <a:pt x="45" y="39"/>
                      </a:lnTo>
                      <a:lnTo>
                        <a:pt x="25" y="65"/>
                      </a:lnTo>
                      <a:lnTo>
                        <a:pt x="14" y="68"/>
                      </a:lnTo>
                      <a:lnTo>
                        <a:pt x="0" y="107"/>
                      </a:lnTo>
                      <a:lnTo>
                        <a:pt x="6" y="195"/>
                      </a:lnTo>
                      <a:lnTo>
                        <a:pt x="16" y="161"/>
                      </a:lnTo>
                      <a:lnTo>
                        <a:pt x="38" y="107"/>
                      </a:lnTo>
                      <a:lnTo>
                        <a:pt x="55" y="60"/>
                      </a:lnTo>
                      <a:lnTo>
                        <a:pt x="69" y="0"/>
                      </a:lnTo>
                      <a:close/>
                    </a:path>
                  </a:pathLst>
                </a:custGeom>
                <a:blipFill dpi="0" rotWithShape="0">
                  <a:blip r:embed="rId1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47" name="Freeform 119"/>
                <p:cNvSpPr>
                  <a:spLocks/>
                </p:cNvSpPr>
                <p:nvPr/>
              </p:nvSpPr>
              <p:spPr bwMode="auto">
                <a:xfrm>
                  <a:off x="2567" y="5869"/>
                  <a:ext cx="60" cy="129"/>
                </a:xfrm>
                <a:custGeom>
                  <a:avLst/>
                  <a:gdLst/>
                  <a:ahLst/>
                  <a:cxnLst>
                    <a:cxn ang="0">
                      <a:pos x="112" y="100"/>
                    </a:cxn>
                    <a:cxn ang="0">
                      <a:pos x="118" y="127"/>
                    </a:cxn>
                    <a:cxn ang="0">
                      <a:pos x="102" y="167"/>
                    </a:cxn>
                    <a:cxn ang="0">
                      <a:pos x="90" y="198"/>
                    </a:cxn>
                    <a:cxn ang="0">
                      <a:pos x="76" y="260"/>
                    </a:cxn>
                    <a:cxn ang="0">
                      <a:pos x="50" y="181"/>
                    </a:cxn>
                    <a:cxn ang="0">
                      <a:pos x="33" y="125"/>
                    </a:cxn>
                    <a:cxn ang="0">
                      <a:pos x="16" y="74"/>
                    </a:cxn>
                    <a:cxn ang="0">
                      <a:pos x="6" y="35"/>
                    </a:cxn>
                    <a:cxn ang="0">
                      <a:pos x="0" y="2"/>
                    </a:cxn>
                    <a:cxn ang="0">
                      <a:pos x="2" y="0"/>
                    </a:cxn>
                    <a:cxn ang="0">
                      <a:pos x="16" y="25"/>
                    </a:cxn>
                    <a:cxn ang="0">
                      <a:pos x="52" y="56"/>
                    </a:cxn>
                    <a:cxn ang="0">
                      <a:pos x="112" y="100"/>
                    </a:cxn>
                  </a:cxnLst>
                  <a:rect l="0" t="0" r="r" b="b"/>
                  <a:pathLst>
                    <a:path w="118" h="260">
                      <a:moveTo>
                        <a:pt x="112" y="100"/>
                      </a:moveTo>
                      <a:lnTo>
                        <a:pt x="118" y="127"/>
                      </a:lnTo>
                      <a:lnTo>
                        <a:pt x="102" y="167"/>
                      </a:lnTo>
                      <a:lnTo>
                        <a:pt x="90" y="198"/>
                      </a:lnTo>
                      <a:lnTo>
                        <a:pt x="76" y="260"/>
                      </a:lnTo>
                      <a:lnTo>
                        <a:pt x="50" y="181"/>
                      </a:lnTo>
                      <a:lnTo>
                        <a:pt x="33" y="125"/>
                      </a:lnTo>
                      <a:lnTo>
                        <a:pt x="16" y="74"/>
                      </a:lnTo>
                      <a:lnTo>
                        <a:pt x="6" y="35"/>
                      </a:lnTo>
                      <a:lnTo>
                        <a:pt x="0" y="2"/>
                      </a:lnTo>
                      <a:lnTo>
                        <a:pt x="2" y="0"/>
                      </a:lnTo>
                      <a:lnTo>
                        <a:pt x="16" y="25"/>
                      </a:lnTo>
                      <a:lnTo>
                        <a:pt x="52" y="56"/>
                      </a:lnTo>
                      <a:lnTo>
                        <a:pt x="112" y="100"/>
                      </a:lnTo>
                      <a:close/>
                    </a:path>
                  </a:pathLst>
                </a:custGeom>
                <a:blipFill dpi="0" rotWithShape="0">
                  <a:blip r:embed="rId1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448" name="Group 120"/>
              <p:cNvGrpSpPr>
                <a:grpSpLocks/>
              </p:cNvGrpSpPr>
              <p:nvPr/>
            </p:nvGrpSpPr>
            <p:grpSpPr bwMode="auto">
              <a:xfrm>
                <a:off x="2544" y="5511"/>
                <a:ext cx="209" cy="348"/>
                <a:chOff x="2544" y="5511"/>
                <a:chExt cx="209" cy="348"/>
              </a:xfrm>
            </p:grpSpPr>
            <p:sp>
              <p:nvSpPr>
                <p:cNvPr id="227449" name="Freeform 121"/>
                <p:cNvSpPr>
                  <a:spLocks/>
                </p:cNvSpPr>
                <p:nvPr/>
              </p:nvSpPr>
              <p:spPr bwMode="auto">
                <a:xfrm>
                  <a:off x="2574" y="5742"/>
                  <a:ext cx="114" cy="117"/>
                </a:xfrm>
                <a:custGeom>
                  <a:avLst/>
                  <a:gdLst/>
                  <a:ahLst/>
                  <a:cxnLst>
                    <a:cxn ang="0">
                      <a:pos x="228" y="168"/>
                    </a:cxn>
                    <a:cxn ang="0">
                      <a:pos x="217" y="208"/>
                    </a:cxn>
                    <a:cxn ang="0">
                      <a:pos x="198" y="224"/>
                    </a:cxn>
                    <a:cxn ang="0">
                      <a:pos x="178" y="234"/>
                    </a:cxn>
                    <a:cxn ang="0">
                      <a:pos x="143" y="234"/>
                    </a:cxn>
                    <a:cxn ang="0">
                      <a:pos x="116" y="224"/>
                    </a:cxn>
                    <a:cxn ang="0">
                      <a:pos x="82" y="204"/>
                    </a:cxn>
                    <a:cxn ang="0">
                      <a:pos x="58" y="187"/>
                    </a:cxn>
                    <a:cxn ang="0">
                      <a:pos x="37" y="168"/>
                    </a:cxn>
                    <a:cxn ang="0">
                      <a:pos x="18" y="147"/>
                    </a:cxn>
                    <a:cxn ang="0">
                      <a:pos x="0" y="115"/>
                    </a:cxn>
                    <a:cxn ang="0">
                      <a:pos x="6" y="91"/>
                    </a:cxn>
                    <a:cxn ang="0">
                      <a:pos x="9" y="70"/>
                    </a:cxn>
                    <a:cxn ang="0">
                      <a:pos x="7" y="45"/>
                    </a:cxn>
                    <a:cxn ang="0">
                      <a:pos x="6" y="0"/>
                    </a:cxn>
                    <a:cxn ang="0">
                      <a:pos x="228" y="168"/>
                    </a:cxn>
                  </a:cxnLst>
                  <a:rect l="0" t="0" r="r" b="b"/>
                  <a:pathLst>
                    <a:path w="228" h="234">
                      <a:moveTo>
                        <a:pt x="228" y="168"/>
                      </a:moveTo>
                      <a:lnTo>
                        <a:pt x="217" y="208"/>
                      </a:lnTo>
                      <a:lnTo>
                        <a:pt x="198" y="224"/>
                      </a:lnTo>
                      <a:lnTo>
                        <a:pt x="178" y="234"/>
                      </a:lnTo>
                      <a:lnTo>
                        <a:pt x="143" y="234"/>
                      </a:lnTo>
                      <a:lnTo>
                        <a:pt x="116" y="224"/>
                      </a:lnTo>
                      <a:lnTo>
                        <a:pt x="82" y="204"/>
                      </a:lnTo>
                      <a:lnTo>
                        <a:pt x="58" y="187"/>
                      </a:lnTo>
                      <a:lnTo>
                        <a:pt x="37" y="168"/>
                      </a:lnTo>
                      <a:lnTo>
                        <a:pt x="18" y="147"/>
                      </a:lnTo>
                      <a:lnTo>
                        <a:pt x="0" y="115"/>
                      </a:lnTo>
                      <a:lnTo>
                        <a:pt x="6" y="91"/>
                      </a:lnTo>
                      <a:lnTo>
                        <a:pt x="9" y="70"/>
                      </a:lnTo>
                      <a:lnTo>
                        <a:pt x="7" y="45"/>
                      </a:lnTo>
                      <a:lnTo>
                        <a:pt x="6" y="0"/>
                      </a:lnTo>
                      <a:lnTo>
                        <a:pt x="228" y="168"/>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450" name="Group 122"/>
                <p:cNvGrpSpPr>
                  <a:grpSpLocks/>
                </p:cNvGrpSpPr>
                <p:nvPr/>
              </p:nvGrpSpPr>
              <p:grpSpPr bwMode="auto">
                <a:xfrm>
                  <a:off x="2544" y="5511"/>
                  <a:ext cx="209" cy="327"/>
                  <a:chOff x="2544" y="5511"/>
                  <a:chExt cx="209" cy="327"/>
                </a:xfrm>
              </p:grpSpPr>
              <p:sp>
                <p:nvSpPr>
                  <p:cNvPr id="227451" name="Freeform 123"/>
                  <p:cNvSpPr>
                    <a:spLocks/>
                  </p:cNvSpPr>
                  <p:nvPr/>
                </p:nvSpPr>
                <p:spPr bwMode="auto">
                  <a:xfrm>
                    <a:off x="2544" y="5511"/>
                    <a:ext cx="209" cy="221"/>
                  </a:xfrm>
                  <a:custGeom>
                    <a:avLst/>
                    <a:gdLst/>
                    <a:ahLst/>
                    <a:cxnLst>
                      <a:cxn ang="0">
                        <a:pos x="279" y="2"/>
                      </a:cxn>
                      <a:cxn ang="0">
                        <a:pos x="331" y="41"/>
                      </a:cxn>
                      <a:cxn ang="0">
                        <a:pos x="354" y="84"/>
                      </a:cxn>
                      <a:cxn ang="0">
                        <a:pos x="395" y="111"/>
                      </a:cxn>
                      <a:cxn ang="0">
                        <a:pos x="411" y="144"/>
                      </a:cxn>
                      <a:cxn ang="0">
                        <a:pos x="419" y="209"/>
                      </a:cxn>
                      <a:cxn ang="0">
                        <a:pos x="417" y="256"/>
                      </a:cxn>
                      <a:cxn ang="0">
                        <a:pos x="411" y="300"/>
                      </a:cxn>
                      <a:cxn ang="0">
                        <a:pos x="384" y="324"/>
                      </a:cxn>
                      <a:cxn ang="0">
                        <a:pos x="39" y="443"/>
                      </a:cxn>
                      <a:cxn ang="0">
                        <a:pos x="34" y="375"/>
                      </a:cxn>
                      <a:cxn ang="0">
                        <a:pos x="19" y="328"/>
                      </a:cxn>
                      <a:cxn ang="0">
                        <a:pos x="1" y="279"/>
                      </a:cxn>
                      <a:cxn ang="0">
                        <a:pos x="0" y="219"/>
                      </a:cxn>
                      <a:cxn ang="0">
                        <a:pos x="11" y="161"/>
                      </a:cxn>
                      <a:cxn ang="0">
                        <a:pos x="26" y="111"/>
                      </a:cxn>
                      <a:cxn ang="0">
                        <a:pos x="50" y="69"/>
                      </a:cxn>
                      <a:cxn ang="0">
                        <a:pos x="86" y="39"/>
                      </a:cxn>
                      <a:cxn ang="0">
                        <a:pos x="129" y="9"/>
                      </a:cxn>
                      <a:cxn ang="0">
                        <a:pos x="212" y="0"/>
                      </a:cxn>
                      <a:cxn ang="0">
                        <a:pos x="279" y="2"/>
                      </a:cxn>
                    </a:cxnLst>
                    <a:rect l="0" t="0" r="r" b="b"/>
                    <a:pathLst>
                      <a:path w="419" h="443">
                        <a:moveTo>
                          <a:pt x="279" y="2"/>
                        </a:moveTo>
                        <a:lnTo>
                          <a:pt x="331" y="41"/>
                        </a:lnTo>
                        <a:lnTo>
                          <a:pt x="354" y="84"/>
                        </a:lnTo>
                        <a:lnTo>
                          <a:pt x="395" y="111"/>
                        </a:lnTo>
                        <a:lnTo>
                          <a:pt x="411" y="144"/>
                        </a:lnTo>
                        <a:lnTo>
                          <a:pt x="419" y="209"/>
                        </a:lnTo>
                        <a:lnTo>
                          <a:pt x="417" y="256"/>
                        </a:lnTo>
                        <a:lnTo>
                          <a:pt x="411" y="300"/>
                        </a:lnTo>
                        <a:lnTo>
                          <a:pt x="384" y="324"/>
                        </a:lnTo>
                        <a:lnTo>
                          <a:pt x="39" y="443"/>
                        </a:lnTo>
                        <a:lnTo>
                          <a:pt x="34" y="375"/>
                        </a:lnTo>
                        <a:lnTo>
                          <a:pt x="19" y="328"/>
                        </a:lnTo>
                        <a:lnTo>
                          <a:pt x="1" y="279"/>
                        </a:lnTo>
                        <a:lnTo>
                          <a:pt x="0" y="219"/>
                        </a:lnTo>
                        <a:lnTo>
                          <a:pt x="11" y="161"/>
                        </a:lnTo>
                        <a:lnTo>
                          <a:pt x="26" y="111"/>
                        </a:lnTo>
                        <a:lnTo>
                          <a:pt x="50" y="69"/>
                        </a:lnTo>
                        <a:lnTo>
                          <a:pt x="86" y="39"/>
                        </a:lnTo>
                        <a:lnTo>
                          <a:pt x="129" y="9"/>
                        </a:lnTo>
                        <a:lnTo>
                          <a:pt x="212" y="0"/>
                        </a:lnTo>
                        <a:lnTo>
                          <a:pt x="279" y="2"/>
                        </a:lnTo>
                        <a:close/>
                      </a:path>
                    </a:pathLst>
                  </a:custGeom>
                  <a:blipFill dpi="0" rotWithShape="0">
                    <a:blip r:embed="rId5"/>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452" name="Group 124"/>
                  <p:cNvGrpSpPr>
                    <a:grpSpLocks/>
                  </p:cNvGrpSpPr>
                  <p:nvPr/>
                </p:nvGrpSpPr>
                <p:grpSpPr bwMode="auto">
                  <a:xfrm>
                    <a:off x="2560" y="5601"/>
                    <a:ext cx="180" cy="237"/>
                    <a:chOff x="2560" y="5601"/>
                    <a:chExt cx="180" cy="237"/>
                  </a:xfrm>
                </p:grpSpPr>
                <p:sp>
                  <p:nvSpPr>
                    <p:cNvPr id="227453" name="Freeform 125"/>
                    <p:cNvSpPr>
                      <a:spLocks/>
                    </p:cNvSpPr>
                    <p:nvPr/>
                  </p:nvSpPr>
                  <p:spPr bwMode="auto">
                    <a:xfrm>
                      <a:off x="2560" y="5601"/>
                      <a:ext cx="180" cy="237"/>
                    </a:xfrm>
                    <a:custGeom>
                      <a:avLst/>
                      <a:gdLst/>
                      <a:ahLst/>
                      <a:cxnLst>
                        <a:cxn ang="0">
                          <a:pos x="361" y="143"/>
                        </a:cxn>
                        <a:cxn ang="0">
                          <a:pos x="350" y="164"/>
                        </a:cxn>
                        <a:cxn ang="0">
                          <a:pos x="350" y="192"/>
                        </a:cxn>
                        <a:cxn ang="0">
                          <a:pos x="345" y="220"/>
                        </a:cxn>
                        <a:cxn ang="0">
                          <a:pos x="336" y="261"/>
                        </a:cxn>
                        <a:cxn ang="0">
                          <a:pos x="323" y="306"/>
                        </a:cxn>
                        <a:cxn ang="0">
                          <a:pos x="312" y="352"/>
                        </a:cxn>
                        <a:cxn ang="0">
                          <a:pos x="298" y="401"/>
                        </a:cxn>
                        <a:cxn ang="0">
                          <a:pos x="287" y="427"/>
                        </a:cxn>
                        <a:cxn ang="0">
                          <a:pos x="270" y="448"/>
                        </a:cxn>
                        <a:cxn ang="0">
                          <a:pos x="252" y="469"/>
                        </a:cxn>
                        <a:cxn ang="0">
                          <a:pos x="230" y="474"/>
                        </a:cxn>
                        <a:cxn ang="0">
                          <a:pos x="200" y="465"/>
                        </a:cxn>
                        <a:cxn ang="0">
                          <a:pos x="167" y="455"/>
                        </a:cxn>
                        <a:cxn ang="0">
                          <a:pos x="144" y="443"/>
                        </a:cxn>
                        <a:cxn ang="0">
                          <a:pos x="118" y="427"/>
                        </a:cxn>
                        <a:cxn ang="0">
                          <a:pos x="100" y="409"/>
                        </a:cxn>
                        <a:cxn ang="0">
                          <a:pos x="82" y="390"/>
                        </a:cxn>
                        <a:cxn ang="0">
                          <a:pos x="63" y="366"/>
                        </a:cxn>
                        <a:cxn ang="0">
                          <a:pos x="43" y="338"/>
                        </a:cxn>
                        <a:cxn ang="0">
                          <a:pos x="27" y="303"/>
                        </a:cxn>
                        <a:cxn ang="0">
                          <a:pos x="24" y="250"/>
                        </a:cxn>
                        <a:cxn ang="0">
                          <a:pos x="24" y="218"/>
                        </a:cxn>
                        <a:cxn ang="0">
                          <a:pos x="13" y="197"/>
                        </a:cxn>
                        <a:cxn ang="0">
                          <a:pos x="3" y="175"/>
                        </a:cxn>
                        <a:cxn ang="0">
                          <a:pos x="0" y="145"/>
                        </a:cxn>
                        <a:cxn ang="0">
                          <a:pos x="5" y="110"/>
                        </a:cxn>
                        <a:cxn ang="0">
                          <a:pos x="19" y="87"/>
                        </a:cxn>
                        <a:cxn ang="0">
                          <a:pos x="38" y="84"/>
                        </a:cxn>
                        <a:cxn ang="0">
                          <a:pos x="51" y="101"/>
                        </a:cxn>
                        <a:cxn ang="0">
                          <a:pos x="60" y="129"/>
                        </a:cxn>
                        <a:cxn ang="0">
                          <a:pos x="71" y="84"/>
                        </a:cxn>
                        <a:cxn ang="0">
                          <a:pos x="90" y="78"/>
                        </a:cxn>
                        <a:cxn ang="0">
                          <a:pos x="107" y="73"/>
                        </a:cxn>
                        <a:cxn ang="0">
                          <a:pos x="169" y="54"/>
                        </a:cxn>
                        <a:cxn ang="0">
                          <a:pos x="222" y="21"/>
                        </a:cxn>
                        <a:cxn ang="0">
                          <a:pos x="271" y="0"/>
                        </a:cxn>
                        <a:cxn ang="0">
                          <a:pos x="319" y="3"/>
                        </a:cxn>
                        <a:cxn ang="0">
                          <a:pos x="350" y="17"/>
                        </a:cxn>
                        <a:cxn ang="0">
                          <a:pos x="355" y="84"/>
                        </a:cxn>
                        <a:cxn ang="0">
                          <a:pos x="361" y="119"/>
                        </a:cxn>
                        <a:cxn ang="0">
                          <a:pos x="361" y="143"/>
                        </a:cxn>
                      </a:cxnLst>
                      <a:rect l="0" t="0" r="r" b="b"/>
                      <a:pathLst>
                        <a:path w="361" h="474">
                          <a:moveTo>
                            <a:pt x="361" y="143"/>
                          </a:moveTo>
                          <a:lnTo>
                            <a:pt x="350" y="164"/>
                          </a:lnTo>
                          <a:lnTo>
                            <a:pt x="350" y="192"/>
                          </a:lnTo>
                          <a:lnTo>
                            <a:pt x="345" y="220"/>
                          </a:lnTo>
                          <a:lnTo>
                            <a:pt x="336" y="261"/>
                          </a:lnTo>
                          <a:lnTo>
                            <a:pt x="323" y="306"/>
                          </a:lnTo>
                          <a:lnTo>
                            <a:pt x="312" y="352"/>
                          </a:lnTo>
                          <a:lnTo>
                            <a:pt x="298" y="401"/>
                          </a:lnTo>
                          <a:lnTo>
                            <a:pt x="287" y="427"/>
                          </a:lnTo>
                          <a:lnTo>
                            <a:pt x="270" y="448"/>
                          </a:lnTo>
                          <a:lnTo>
                            <a:pt x="252" y="469"/>
                          </a:lnTo>
                          <a:lnTo>
                            <a:pt x="230" y="474"/>
                          </a:lnTo>
                          <a:lnTo>
                            <a:pt x="200" y="465"/>
                          </a:lnTo>
                          <a:lnTo>
                            <a:pt x="167" y="455"/>
                          </a:lnTo>
                          <a:lnTo>
                            <a:pt x="144" y="443"/>
                          </a:lnTo>
                          <a:lnTo>
                            <a:pt x="118" y="427"/>
                          </a:lnTo>
                          <a:lnTo>
                            <a:pt x="100" y="409"/>
                          </a:lnTo>
                          <a:lnTo>
                            <a:pt x="82" y="390"/>
                          </a:lnTo>
                          <a:lnTo>
                            <a:pt x="63" y="366"/>
                          </a:lnTo>
                          <a:lnTo>
                            <a:pt x="43" y="338"/>
                          </a:lnTo>
                          <a:lnTo>
                            <a:pt x="27" y="303"/>
                          </a:lnTo>
                          <a:lnTo>
                            <a:pt x="24" y="250"/>
                          </a:lnTo>
                          <a:lnTo>
                            <a:pt x="24" y="218"/>
                          </a:lnTo>
                          <a:lnTo>
                            <a:pt x="13" y="197"/>
                          </a:lnTo>
                          <a:lnTo>
                            <a:pt x="3" y="175"/>
                          </a:lnTo>
                          <a:lnTo>
                            <a:pt x="0" y="145"/>
                          </a:lnTo>
                          <a:lnTo>
                            <a:pt x="5" y="110"/>
                          </a:lnTo>
                          <a:lnTo>
                            <a:pt x="19" y="87"/>
                          </a:lnTo>
                          <a:lnTo>
                            <a:pt x="38" y="84"/>
                          </a:lnTo>
                          <a:lnTo>
                            <a:pt x="51" y="101"/>
                          </a:lnTo>
                          <a:lnTo>
                            <a:pt x="60" y="129"/>
                          </a:lnTo>
                          <a:lnTo>
                            <a:pt x="71" y="84"/>
                          </a:lnTo>
                          <a:lnTo>
                            <a:pt x="90" y="78"/>
                          </a:lnTo>
                          <a:lnTo>
                            <a:pt x="107" y="73"/>
                          </a:lnTo>
                          <a:lnTo>
                            <a:pt x="169" y="54"/>
                          </a:lnTo>
                          <a:lnTo>
                            <a:pt x="222" y="21"/>
                          </a:lnTo>
                          <a:lnTo>
                            <a:pt x="271" y="0"/>
                          </a:lnTo>
                          <a:lnTo>
                            <a:pt x="319" y="3"/>
                          </a:lnTo>
                          <a:lnTo>
                            <a:pt x="350" y="17"/>
                          </a:lnTo>
                          <a:lnTo>
                            <a:pt x="355" y="84"/>
                          </a:lnTo>
                          <a:lnTo>
                            <a:pt x="361" y="119"/>
                          </a:lnTo>
                          <a:lnTo>
                            <a:pt x="361" y="143"/>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54" name="Freeform 126"/>
                    <p:cNvSpPr>
                      <a:spLocks/>
                    </p:cNvSpPr>
                    <p:nvPr/>
                  </p:nvSpPr>
                  <p:spPr bwMode="auto">
                    <a:xfrm>
                      <a:off x="2651" y="5781"/>
                      <a:ext cx="58" cy="12"/>
                    </a:xfrm>
                    <a:custGeom>
                      <a:avLst/>
                      <a:gdLst/>
                      <a:ahLst/>
                      <a:cxnLst>
                        <a:cxn ang="0">
                          <a:pos x="112" y="23"/>
                        </a:cxn>
                        <a:cxn ang="0">
                          <a:pos x="114" y="14"/>
                        </a:cxn>
                        <a:cxn ang="0">
                          <a:pos x="115" y="4"/>
                        </a:cxn>
                        <a:cxn ang="0">
                          <a:pos x="109" y="9"/>
                        </a:cxn>
                        <a:cxn ang="0">
                          <a:pos x="91" y="2"/>
                        </a:cxn>
                        <a:cxn ang="0">
                          <a:pos x="79" y="4"/>
                        </a:cxn>
                        <a:cxn ang="0">
                          <a:pos x="66" y="0"/>
                        </a:cxn>
                        <a:cxn ang="0">
                          <a:pos x="33" y="6"/>
                        </a:cxn>
                        <a:cxn ang="0">
                          <a:pos x="19" y="7"/>
                        </a:cxn>
                        <a:cxn ang="0">
                          <a:pos x="11" y="6"/>
                        </a:cxn>
                        <a:cxn ang="0">
                          <a:pos x="5" y="2"/>
                        </a:cxn>
                        <a:cxn ang="0">
                          <a:pos x="5" y="13"/>
                        </a:cxn>
                        <a:cxn ang="0">
                          <a:pos x="0" y="25"/>
                        </a:cxn>
                        <a:cxn ang="0">
                          <a:pos x="14" y="11"/>
                        </a:cxn>
                        <a:cxn ang="0">
                          <a:pos x="35" y="9"/>
                        </a:cxn>
                        <a:cxn ang="0">
                          <a:pos x="65" y="9"/>
                        </a:cxn>
                        <a:cxn ang="0">
                          <a:pos x="77" y="13"/>
                        </a:cxn>
                        <a:cxn ang="0">
                          <a:pos x="90" y="9"/>
                        </a:cxn>
                        <a:cxn ang="0">
                          <a:pos x="101" y="11"/>
                        </a:cxn>
                        <a:cxn ang="0">
                          <a:pos x="109" y="13"/>
                        </a:cxn>
                        <a:cxn ang="0">
                          <a:pos x="112" y="23"/>
                        </a:cxn>
                      </a:cxnLst>
                      <a:rect l="0" t="0" r="r" b="b"/>
                      <a:pathLst>
                        <a:path w="115" h="25">
                          <a:moveTo>
                            <a:pt x="112" y="23"/>
                          </a:moveTo>
                          <a:lnTo>
                            <a:pt x="114" y="14"/>
                          </a:lnTo>
                          <a:lnTo>
                            <a:pt x="115" y="4"/>
                          </a:lnTo>
                          <a:lnTo>
                            <a:pt x="109" y="9"/>
                          </a:lnTo>
                          <a:lnTo>
                            <a:pt x="91" y="2"/>
                          </a:lnTo>
                          <a:lnTo>
                            <a:pt x="79" y="4"/>
                          </a:lnTo>
                          <a:lnTo>
                            <a:pt x="66" y="0"/>
                          </a:lnTo>
                          <a:lnTo>
                            <a:pt x="33" y="6"/>
                          </a:lnTo>
                          <a:lnTo>
                            <a:pt x="19" y="7"/>
                          </a:lnTo>
                          <a:lnTo>
                            <a:pt x="11" y="6"/>
                          </a:lnTo>
                          <a:lnTo>
                            <a:pt x="5" y="2"/>
                          </a:lnTo>
                          <a:lnTo>
                            <a:pt x="5" y="13"/>
                          </a:lnTo>
                          <a:lnTo>
                            <a:pt x="0" y="25"/>
                          </a:lnTo>
                          <a:lnTo>
                            <a:pt x="14" y="11"/>
                          </a:lnTo>
                          <a:lnTo>
                            <a:pt x="35" y="9"/>
                          </a:lnTo>
                          <a:lnTo>
                            <a:pt x="65" y="9"/>
                          </a:lnTo>
                          <a:lnTo>
                            <a:pt x="77" y="13"/>
                          </a:lnTo>
                          <a:lnTo>
                            <a:pt x="90" y="9"/>
                          </a:lnTo>
                          <a:lnTo>
                            <a:pt x="101" y="11"/>
                          </a:lnTo>
                          <a:lnTo>
                            <a:pt x="109" y="13"/>
                          </a:lnTo>
                          <a:lnTo>
                            <a:pt x="112" y="23"/>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55" name="Freeform 127"/>
                    <p:cNvSpPr>
                      <a:spLocks/>
                    </p:cNvSpPr>
                    <p:nvPr/>
                  </p:nvSpPr>
                  <p:spPr bwMode="auto">
                    <a:xfrm>
                      <a:off x="2670" y="5799"/>
                      <a:ext cx="28" cy="5"/>
                    </a:xfrm>
                    <a:custGeom>
                      <a:avLst/>
                      <a:gdLst/>
                      <a:ahLst/>
                      <a:cxnLst>
                        <a:cxn ang="0">
                          <a:pos x="55" y="2"/>
                        </a:cxn>
                        <a:cxn ang="0">
                          <a:pos x="41" y="4"/>
                        </a:cxn>
                        <a:cxn ang="0">
                          <a:pos x="30" y="4"/>
                        </a:cxn>
                        <a:cxn ang="0">
                          <a:pos x="0" y="0"/>
                        </a:cxn>
                        <a:cxn ang="0">
                          <a:pos x="25" y="11"/>
                        </a:cxn>
                        <a:cxn ang="0">
                          <a:pos x="42" y="7"/>
                        </a:cxn>
                        <a:cxn ang="0">
                          <a:pos x="55" y="2"/>
                        </a:cxn>
                      </a:cxnLst>
                      <a:rect l="0" t="0" r="r" b="b"/>
                      <a:pathLst>
                        <a:path w="55" h="11">
                          <a:moveTo>
                            <a:pt x="55" y="2"/>
                          </a:moveTo>
                          <a:lnTo>
                            <a:pt x="41" y="4"/>
                          </a:lnTo>
                          <a:lnTo>
                            <a:pt x="30" y="4"/>
                          </a:lnTo>
                          <a:lnTo>
                            <a:pt x="0" y="0"/>
                          </a:lnTo>
                          <a:lnTo>
                            <a:pt x="25" y="11"/>
                          </a:lnTo>
                          <a:lnTo>
                            <a:pt x="42" y="7"/>
                          </a:lnTo>
                          <a:lnTo>
                            <a:pt x="55" y="2"/>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56" name="Freeform 128"/>
                    <p:cNvSpPr>
                      <a:spLocks/>
                    </p:cNvSpPr>
                    <p:nvPr/>
                  </p:nvSpPr>
                  <p:spPr bwMode="auto">
                    <a:xfrm>
                      <a:off x="2671" y="5822"/>
                      <a:ext cx="17" cy="11"/>
                    </a:xfrm>
                    <a:custGeom>
                      <a:avLst/>
                      <a:gdLst/>
                      <a:ahLst/>
                      <a:cxnLst>
                        <a:cxn ang="0">
                          <a:pos x="35" y="1"/>
                        </a:cxn>
                        <a:cxn ang="0">
                          <a:pos x="23" y="5"/>
                        </a:cxn>
                        <a:cxn ang="0">
                          <a:pos x="18" y="21"/>
                        </a:cxn>
                        <a:cxn ang="0">
                          <a:pos x="18" y="7"/>
                        </a:cxn>
                        <a:cxn ang="0">
                          <a:pos x="0" y="0"/>
                        </a:cxn>
                        <a:cxn ang="0">
                          <a:pos x="19" y="3"/>
                        </a:cxn>
                        <a:cxn ang="0">
                          <a:pos x="35" y="1"/>
                        </a:cxn>
                      </a:cxnLst>
                      <a:rect l="0" t="0" r="r" b="b"/>
                      <a:pathLst>
                        <a:path w="35" h="21">
                          <a:moveTo>
                            <a:pt x="35" y="1"/>
                          </a:moveTo>
                          <a:lnTo>
                            <a:pt x="23" y="5"/>
                          </a:lnTo>
                          <a:lnTo>
                            <a:pt x="18" y="21"/>
                          </a:lnTo>
                          <a:lnTo>
                            <a:pt x="18" y="7"/>
                          </a:lnTo>
                          <a:lnTo>
                            <a:pt x="0" y="0"/>
                          </a:lnTo>
                          <a:lnTo>
                            <a:pt x="19" y="3"/>
                          </a:lnTo>
                          <a:lnTo>
                            <a:pt x="35" y="1"/>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57" name="Freeform 129"/>
                    <p:cNvSpPr>
                      <a:spLocks/>
                    </p:cNvSpPr>
                    <p:nvPr/>
                  </p:nvSpPr>
                  <p:spPr bwMode="auto">
                    <a:xfrm>
                      <a:off x="2573" y="5667"/>
                      <a:ext cx="9" cy="26"/>
                    </a:xfrm>
                    <a:custGeom>
                      <a:avLst/>
                      <a:gdLst/>
                      <a:ahLst/>
                      <a:cxnLst>
                        <a:cxn ang="0">
                          <a:pos x="11" y="0"/>
                        </a:cxn>
                        <a:cxn ang="0">
                          <a:pos x="17" y="10"/>
                        </a:cxn>
                        <a:cxn ang="0">
                          <a:pos x="11" y="17"/>
                        </a:cxn>
                        <a:cxn ang="0">
                          <a:pos x="8" y="29"/>
                        </a:cxn>
                        <a:cxn ang="0">
                          <a:pos x="11" y="50"/>
                        </a:cxn>
                        <a:cxn ang="0">
                          <a:pos x="0" y="24"/>
                        </a:cxn>
                        <a:cxn ang="0">
                          <a:pos x="11" y="0"/>
                        </a:cxn>
                      </a:cxnLst>
                      <a:rect l="0" t="0" r="r" b="b"/>
                      <a:pathLst>
                        <a:path w="17" h="50">
                          <a:moveTo>
                            <a:pt x="11" y="0"/>
                          </a:moveTo>
                          <a:lnTo>
                            <a:pt x="17" y="10"/>
                          </a:lnTo>
                          <a:lnTo>
                            <a:pt x="11" y="17"/>
                          </a:lnTo>
                          <a:lnTo>
                            <a:pt x="8" y="29"/>
                          </a:lnTo>
                          <a:lnTo>
                            <a:pt x="11" y="50"/>
                          </a:lnTo>
                          <a:lnTo>
                            <a:pt x="0" y="24"/>
                          </a:lnTo>
                          <a:lnTo>
                            <a:pt x="11"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58" name="Freeform 130"/>
                    <p:cNvSpPr>
                      <a:spLocks/>
                    </p:cNvSpPr>
                    <p:nvPr/>
                  </p:nvSpPr>
                  <p:spPr bwMode="auto">
                    <a:xfrm>
                      <a:off x="2568" y="5653"/>
                      <a:ext cx="13" cy="41"/>
                    </a:xfrm>
                    <a:custGeom>
                      <a:avLst/>
                      <a:gdLst/>
                      <a:ahLst/>
                      <a:cxnLst>
                        <a:cxn ang="0">
                          <a:pos x="23" y="26"/>
                        </a:cxn>
                        <a:cxn ang="0">
                          <a:pos x="25" y="15"/>
                        </a:cxn>
                        <a:cxn ang="0">
                          <a:pos x="20" y="1"/>
                        </a:cxn>
                        <a:cxn ang="0">
                          <a:pos x="11" y="0"/>
                        </a:cxn>
                        <a:cxn ang="0">
                          <a:pos x="3" y="8"/>
                        </a:cxn>
                        <a:cxn ang="0">
                          <a:pos x="0" y="33"/>
                        </a:cxn>
                        <a:cxn ang="0">
                          <a:pos x="1" y="66"/>
                        </a:cxn>
                        <a:cxn ang="0">
                          <a:pos x="11" y="80"/>
                        </a:cxn>
                        <a:cxn ang="0">
                          <a:pos x="4" y="59"/>
                        </a:cxn>
                        <a:cxn ang="0">
                          <a:pos x="4" y="26"/>
                        </a:cxn>
                        <a:cxn ang="0">
                          <a:pos x="7" y="7"/>
                        </a:cxn>
                        <a:cxn ang="0">
                          <a:pos x="15" y="8"/>
                        </a:cxn>
                        <a:cxn ang="0">
                          <a:pos x="23" y="26"/>
                        </a:cxn>
                      </a:cxnLst>
                      <a:rect l="0" t="0" r="r" b="b"/>
                      <a:pathLst>
                        <a:path w="25" h="80">
                          <a:moveTo>
                            <a:pt x="23" y="26"/>
                          </a:moveTo>
                          <a:lnTo>
                            <a:pt x="25" y="15"/>
                          </a:lnTo>
                          <a:lnTo>
                            <a:pt x="20" y="1"/>
                          </a:lnTo>
                          <a:lnTo>
                            <a:pt x="11" y="0"/>
                          </a:lnTo>
                          <a:lnTo>
                            <a:pt x="3" y="8"/>
                          </a:lnTo>
                          <a:lnTo>
                            <a:pt x="0" y="33"/>
                          </a:lnTo>
                          <a:lnTo>
                            <a:pt x="1" y="66"/>
                          </a:lnTo>
                          <a:lnTo>
                            <a:pt x="11" y="80"/>
                          </a:lnTo>
                          <a:lnTo>
                            <a:pt x="4" y="59"/>
                          </a:lnTo>
                          <a:lnTo>
                            <a:pt x="4" y="26"/>
                          </a:lnTo>
                          <a:lnTo>
                            <a:pt x="7" y="7"/>
                          </a:lnTo>
                          <a:lnTo>
                            <a:pt x="15" y="8"/>
                          </a:lnTo>
                          <a:lnTo>
                            <a:pt x="23" y="26"/>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59" name="Freeform 131"/>
                    <p:cNvSpPr>
                      <a:spLocks/>
                    </p:cNvSpPr>
                    <p:nvPr/>
                  </p:nvSpPr>
                  <p:spPr bwMode="auto">
                    <a:xfrm>
                      <a:off x="2572" y="5710"/>
                      <a:ext cx="10" cy="12"/>
                    </a:xfrm>
                    <a:custGeom>
                      <a:avLst/>
                      <a:gdLst/>
                      <a:ahLst/>
                      <a:cxnLst>
                        <a:cxn ang="0">
                          <a:pos x="0" y="11"/>
                        </a:cxn>
                        <a:cxn ang="0">
                          <a:pos x="0" y="0"/>
                        </a:cxn>
                        <a:cxn ang="0">
                          <a:pos x="10" y="9"/>
                        </a:cxn>
                        <a:cxn ang="0">
                          <a:pos x="19" y="7"/>
                        </a:cxn>
                        <a:cxn ang="0">
                          <a:pos x="0" y="23"/>
                        </a:cxn>
                        <a:cxn ang="0">
                          <a:pos x="0" y="11"/>
                        </a:cxn>
                      </a:cxnLst>
                      <a:rect l="0" t="0" r="r" b="b"/>
                      <a:pathLst>
                        <a:path w="19" h="23">
                          <a:moveTo>
                            <a:pt x="0" y="11"/>
                          </a:moveTo>
                          <a:lnTo>
                            <a:pt x="0" y="0"/>
                          </a:lnTo>
                          <a:lnTo>
                            <a:pt x="10" y="9"/>
                          </a:lnTo>
                          <a:lnTo>
                            <a:pt x="19" y="7"/>
                          </a:lnTo>
                          <a:lnTo>
                            <a:pt x="0" y="23"/>
                          </a:lnTo>
                          <a:lnTo>
                            <a:pt x="0" y="11"/>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60" name="Freeform 132"/>
                    <p:cNvSpPr>
                      <a:spLocks/>
                    </p:cNvSpPr>
                    <p:nvPr/>
                  </p:nvSpPr>
                  <p:spPr bwMode="auto">
                    <a:xfrm>
                      <a:off x="2602" y="5710"/>
                      <a:ext cx="11" cy="17"/>
                    </a:xfrm>
                    <a:custGeom>
                      <a:avLst/>
                      <a:gdLst/>
                      <a:ahLst/>
                      <a:cxnLst>
                        <a:cxn ang="0">
                          <a:pos x="0" y="0"/>
                        </a:cxn>
                        <a:cxn ang="0">
                          <a:pos x="21" y="15"/>
                        </a:cxn>
                        <a:cxn ang="0">
                          <a:pos x="22" y="34"/>
                        </a:cxn>
                        <a:cxn ang="0">
                          <a:pos x="0" y="0"/>
                        </a:cxn>
                      </a:cxnLst>
                      <a:rect l="0" t="0" r="r" b="b"/>
                      <a:pathLst>
                        <a:path w="22" h="34">
                          <a:moveTo>
                            <a:pt x="0" y="0"/>
                          </a:moveTo>
                          <a:lnTo>
                            <a:pt x="21" y="15"/>
                          </a:lnTo>
                          <a:lnTo>
                            <a:pt x="22" y="34"/>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461" name="Group 133"/>
                    <p:cNvGrpSpPr>
                      <a:grpSpLocks/>
                    </p:cNvGrpSpPr>
                    <p:nvPr/>
                  </p:nvGrpSpPr>
                  <p:grpSpPr bwMode="auto">
                    <a:xfrm>
                      <a:off x="2630" y="5663"/>
                      <a:ext cx="56" cy="36"/>
                      <a:chOff x="2630" y="5663"/>
                      <a:chExt cx="56" cy="36"/>
                    </a:xfrm>
                  </p:grpSpPr>
                  <p:sp>
                    <p:nvSpPr>
                      <p:cNvPr id="227462" name="Freeform 134"/>
                      <p:cNvSpPr>
                        <a:spLocks/>
                      </p:cNvSpPr>
                      <p:nvPr/>
                    </p:nvSpPr>
                    <p:spPr bwMode="auto">
                      <a:xfrm>
                        <a:off x="2641" y="5680"/>
                        <a:ext cx="32" cy="19"/>
                      </a:xfrm>
                      <a:custGeom>
                        <a:avLst/>
                        <a:gdLst/>
                        <a:ahLst/>
                        <a:cxnLst>
                          <a:cxn ang="0">
                            <a:pos x="53" y="7"/>
                          </a:cxn>
                          <a:cxn ang="0">
                            <a:pos x="64" y="16"/>
                          </a:cxn>
                          <a:cxn ang="0">
                            <a:pos x="58" y="18"/>
                          </a:cxn>
                          <a:cxn ang="0">
                            <a:pos x="53" y="23"/>
                          </a:cxn>
                          <a:cxn ang="0">
                            <a:pos x="50" y="32"/>
                          </a:cxn>
                          <a:cxn ang="0">
                            <a:pos x="42" y="39"/>
                          </a:cxn>
                          <a:cxn ang="0">
                            <a:pos x="48" y="30"/>
                          </a:cxn>
                          <a:cxn ang="0">
                            <a:pos x="48" y="23"/>
                          </a:cxn>
                          <a:cxn ang="0">
                            <a:pos x="37" y="28"/>
                          </a:cxn>
                          <a:cxn ang="0">
                            <a:pos x="26" y="25"/>
                          </a:cxn>
                          <a:cxn ang="0">
                            <a:pos x="18" y="21"/>
                          </a:cxn>
                          <a:cxn ang="0">
                            <a:pos x="9" y="12"/>
                          </a:cxn>
                          <a:cxn ang="0">
                            <a:pos x="0" y="11"/>
                          </a:cxn>
                          <a:cxn ang="0">
                            <a:pos x="12" y="2"/>
                          </a:cxn>
                          <a:cxn ang="0">
                            <a:pos x="25" y="0"/>
                          </a:cxn>
                          <a:cxn ang="0">
                            <a:pos x="34" y="0"/>
                          </a:cxn>
                          <a:cxn ang="0">
                            <a:pos x="45" y="2"/>
                          </a:cxn>
                          <a:cxn ang="0">
                            <a:pos x="53" y="7"/>
                          </a:cxn>
                        </a:cxnLst>
                        <a:rect l="0" t="0" r="r" b="b"/>
                        <a:pathLst>
                          <a:path w="64" h="39">
                            <a:moveTo>
                              <a:pt x="53" y="7"/>
                            </a:moveTo>
                            <a:lnTo>
                              <a:pt x="64" y="16"/>
                            </a:lnTo>
                            <a:lnTo>
                              <a:pt x="58" y="18"/>
                            </a:lnTo>
                            <a:lnTo>
                              <a:pt x="53" y="23"/>
                            </a:lnTo>
                            <a:lnTo>
                              <a:pt x="50" y="32"/>
                            </a:lnTo>
                            <a:lnTo>
                              <a:pt x="42" y="39"/>
                            </a:lnTo>
                            <a:lnTo>
                              <a:pt x="48" y="30"/>
                            </a:lnTo>
                            <a:lnTo>
                              <a:pt x="48" y="23"/>
                            </a:lnTo>
                            <a:lnTo>
                              <a:pt x="37" y="28"/>
                            </a:lnTo>
                            <a:lnTo>
                              <a:pt x="26" y="25"/>
                            </a:lnTo>
                            <a:lnTo>
                              <a:pt x="18" y="21"/>
                            </a:lnTo>
                            <a:lnTo>
                              <a:pt x="9" y="12"/>
                            </a:lnTo>
                            <a:lnTo>
                              <a:pt x="0" y="11"/>
                            </a:lnTo>
                            <a:lnTo>
                              <a:pt x="12" y="2"/>
                            </a:lnTo>
                            <a:lnTo>
                              <a:pt x="25" y="0"/>
                            </a:lnTo>
                            <a:lnTo>
                              <a:pt x="34" y="0"/>
                            </a:lnTo>
                            <a:lnTo>
                              <a:pt x="45" y="2"/>
                            </a:lnTo>
                            <a:lnTo>
                              <a:pt x="53" y="7"/>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63" name="Freeform 135"/>
                      <p:cNvSpPr>
                        <a:spLocks/>
                      </p:cNvSpPr>
                      <p:nvPr/>
                    </p:nvSpPr>
                    <p:spPr bwMode="auto">
                      <a:xfrm>
                        <a:off x="2630" y="5663"/>
                        <a:ext cx="56" cy="18"/>
                      </a:xfrm>
                      <a:custGeom>
                        <a:avLst/>
                        <a:gdLst/>
                        <a:ahLst/>
                        <a:cxnLst>
                          <a:cxn ang="0">
                            <a:pos x="112" y="23"/>
                          </a:cxn>
                          <a:cxn ang="0">
                            <a:pos x="100" y="37"/>
                          </a:cxn>
                          <a:cxn ang="0">
                            <a:pos x="73" y="21"/>
                          </a:cxn>
                          <a:cxn ang="0">
                            <a:pos x="41" y="12"/>
                          </a:cxn>
                          <a:cxn ang="0">
                            <a:pos x="0" y="14"/>
                          </a:cxn>
                          <a:cxn ang="0">
                            <a:pos x="35" y="5"/>
                          </a:cxn>
                          <a:cxn ang="0">
                            <a:pos x="26" y="0"/>
                          </a:cxn>
                          <a:cxn ang="0">
                            <a:pos x="48" y="2"/>
                          </a:cxn>
                          <a:cxn ang="0">
                            <a:pos x="65" y="9"/>
                          </a:cxn>
                          <a:cxn ang="0">
                            <a:pos x="57" y="2"/>
                          </a:cxn>
                          <a:cxn ang="0">
                            <a:pos x="76" y="7"/>
                          </a:cxn>
                          <a:cxn ang="0">
                            <a:pos x="89" y="16"/>
                          </a:cxn>
                          <a:cxn ang="0">
                            <a:pos x="86" y="7"/>
                          </a:cxn>
                          <a:cxn ang="0">
                            <a:pos x="112" y="23"/>
                          </a:cxn>
                        </a:cxnLst>
                        <a:rect l="0" t="0" r="r" b="b"/>
                        <a:pathLst>
                          <a:path w="112" h="37">
                            <a:moveTo>
                              <a:pt x="112" y="23"/>
                            </a:moveTo>
                            <a:lnTo>
                              <a:pt x="100" y="37"/>
                            </a:lnTo>
                            <a:lnTo>
                              <a:pt x="73" y="21"/>
                            </a:lnTo>
                            <a:lnTo>
                              <a:pt x="41" y="12"/>
                            </a:lnTo>
                            <a:lnTo>
                              <a:pt x="0" y="14"/>
                            </a:lnTo>
                            <a:lnTo>
                              <a:pt x="35" y="5"/>
                            </a:lnTo>
                            <a:lnTo>
                              <a:pt x="26" y="0"/>
                            </a:lnTo>
                            <a:lnTo>
                              <a:pt x="48" y="2"/>
                            </a:lnTo>
                            <a:lnTo>
                              <a:pt x="65" y="9"/>
                            </a:lnTo>
                            <a:lnTo>
                              <a:pt x="57" y="2"/>
                            </a:lnTo>
                            <a:lnTo>
                              <a:pt x="76" y="7"/>
                            </a:lnTo>
                            <a:lnTo>
                              <a:pt x="89" y="16"/>
                            </a:lnTo>
                            <a:lnTo>
                              <a:pt x="86" y="7"/>
                            </a:lnTo>
                            <a:lnTo>
                              <a:pt x="112" y="23"/>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64" name="Freeform 136"/>
                      <p:cNvSpPr>
                        <a:spLocks/>
                      </p:cNvSpPr>
                      <p:nvPr/>
                    </p:nvSpPr>
                    <p:spPr bwMode="auto">
                      <a:xfrm>
                        <a:off x="2663" y="5685"/>
                        <a:ext cx="5" cy="5"/>
                      </a:xfrm>
                      <a:custGeom>
                        <a:avLst/>
                        <a:gdLst/>
                        <a:ahLst/>
                        <a:cxnLst>
                          <a:cxn ang="0">
                            <a:pos x="4" y="0"/>
                          </a:cxn>
                          <a:cxn ang="0">
                            <a:pos x="11" y="5"/>
                          </a:cxn>
                          <a:cxn ang="0">
                            <a:pos x="0" y="10"/>
                          </a:cxn>
                          <a:cxn ang="0">
                            <a:pos x="3" y="5"/>
                          </a:cxn>
                          <a:cxn ang="0">
                            <a:pos x="4" y="0"/>
                          </a:cxn>
                        </a:cxnLst>
                        <a:rect l="0" t="0" r="r" b="b"/>
                        <a:pathLst>
                          <a:path w="11" h="10">
                            <a:moveTo>
                              <a:pt x="4" y="0"/>
                            </a:moveTo>
                            <a:lnTo>
                              <a:pt x="11" y="5"/>
                            </a:lnTo>
                            <a:lnTo>
                              <a:pt x="0" y="10"/>
                            </a:lnTo>
                            <a:lnTo>
                              <a:pt x="3" y="5"/>
                            </a:lnTo>
                            <a:lnTo>
                              <a:pt x="4" y="0"/>
                            </a:lnTo>
                            <a:close/>
                          </a:path>
                        </a:pathLst>
                      </a:custGeom>
                      <a:blipFill dpi="0" rotWithShape="0">
                        <a:blip r:embed="rId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65" name="Freeform 137"/>
                      <p:cNvSpPr>
                        <a:spLocks/>
                      </p:cNvSpPr>
                      <p:nvPr/>
                    </p:nvSpPr>
                    <p:spPr bwMode="auto">
                      <a:xfrm>
                        <a:off x="2645" y="5676"/>
                        <a:ext cx="26" cy="7"/>
                      </a:xfrm>
                      <a:custGeom>
                        <a:avLst/>
                        <a:gdLst/>
                        <a:ahLst/>
                        <a:cxnLst>
                          <a:cxn ang="0">
                            <a:pos x="52" y="14"/>
                          </a:cxn>
                          <a:cxn ang="0">
                            <a:pos x="38" y="4"/>
                          </a:cxn>
                          <a:cxn ang="0">
                            <a:pos x="24" y="2"/>
                          </a:cxn>
                          <a:cxn ang="0">
                            <a:pos x="11" y="4"/>
                          </a:cxn>
                          <a:cxn ang="0">
                            <a:pos x="0" y="7"/>
                          </a:cxn>
                          <a:cxn ang="0">
                            <a:pos x="13" y="2"/>
                          </a:cxn>
                          <a:cxn ang="0">
                            <a:pos x="27" y="0"/>
                          </a:cxn>
                          <a:cxn ang="0">
                            <a:pos x="35" y="0"/>
                          </a:cxn>
                          <a:cxn ang="0">
                            <a:pos x="43" y="4"/>
                          </a:cxn>
                          <a:cxn ang="0">
                            <a:pos x="52" y="14"/>
                          </a:cxn>
                        </a:cxnLst>
                        <a:rect l="0" t="0" r="r" b="b"/>
                        <a:pathLst>
                          <a:path w="52" h="14">
                            <a:moveTo>
                              <a:pt x="52" y="14"/>
                            </a:moveTo>
                            <a:lnTo>
                              <a:pt x="38" y="4"/>
                            </a:lnTo>
                            <a:lnTo>
                              <a:pt x="24" y="2"/>
                            </a:lnTo>
                            <a:lnTo>
                              <a:pt x="11" y="4"/>
                            </a:lnTo>
                            <a:lnTo>
                              <a:pt x="0" y="7"/>
                            </a:lnTo>
                            <a:lnTo>
                              <a:pt x="13" y="2"/>
                            </a:lnTo>
                            <a:lnTo>
                              <a:pt x="27" y="0"/>
                            </a:lnTo>
                            <a:lnTo>
                              <a:pt x="35" y="0"/>
                            </a:lnTo>
                            <a:lnTo>
                              <a:pt x="43" y="4"/>
                            </a:lnTo>
                            <a:lnTo>
                              <a:pt x="52" y="14"/>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466" name="Group 138"/>
                    <p:cNvGrpSpPr>
                      <a:grpSpLocks/>
                    </p:cNvGrpSpPr>
                    <p:nvPr/>
                  </p:nvGrpSpPr>
                  <p:grpSpPr bwMode="auto">
                    <a:xfrm>
                      <a:off x="2702" y="5667"/>
                      <a:ext cx="34" cy="36"/>
                      <a:chOff x="2702" y="5667"/>
                      <a:chExt cx="34" cy="36"/>
                    </a:xfrm>
                  </p:grpSpPr>
                  <p:sp>
                    <p:nvSpPr>
                      <p:cNvPr id="227467" name="Freeform 139"/>
                      <p:cNvSpPr>
                        <a:spLocks/>
                      </p:cNvSpPr>
                      <p:nvPr/>
                    </p:nvSpPr>
                    <p:spPr bwMode="auto">
                      <a:xfrm>
                        <a:off x="2708" y="5685"/>
                        <a:ext cx="23" cy="18"/>
                      </a:xfrm>
                      <a:custGeom>
                        <a:avLst/>
                        <a:gdLst/>
                        <a:ahLst/>
                        <a:cxnLst>
                          <a:cxn ang="0">
                            <a:pos x="47" y="10"/>
                          </a:cxn>
                          <a:cxn ang="0">
                            <a:pos x="41" y="14"/>
                          </a:cxn>
                          <a:cxn ang="0">
                            <a:pos x="34" y="21"/>
                          </a:cxn>
                          <a:cxn ang="0">
                            <a:pos x="22" y="21"/>
                          </a:cxn>
                          <a:cxn ang="0">
                            <a:pos x="12" y="19"/>
                          </a:cxn>
                          <a:cxn ang="0">
                            <a:pos x="14" y="24"/>
                          </a:cxn>
                          <a:cxn ang="0">
                            <a:pos x="20" y="36"/>
                          </a:cxn>
                          <a:cxn ang="0">
                            <a:pos x="11" y="28"/>
                          </a:cxn>
                          <a:cxn ang="0">
                            <a:pos x="4" y="21"/>
                          </a:cxn>
                          <a:cxn ang="0">
                            <a:pos x="1" y="14"/>
                          </a:cxn>
                          <a:cxn ang="0">
                            <a:pos x="0" y="5"/>
                          </a:cxn>
                          <a:cxn ang="0">
                            <a:pos x="6" y="3"/>
                          </a:cxn>
                          <a:cxn ang="0">
                            <a:pos x="15" y="0"/>
                          </a:cxn>
                          <a:cxn ang="0">
                            <a:pos x="25" y="0"/>
                          </a:cxn>
                          <a:cxn ang="0">
                            <a:pos x="37" y="3"/>
                          </a:cxn>
                          <a:cxn ang="0">
                            <a:pos x="47" y="10"/>
                          </a:cxn>
                        </a:cxnLst>
                        <a:rect l="0" t="0" r="r" b="b"/>
                        <a:pathLst>
                          <a:path w="47" h="36">
                            <a:moveTo>
                              <a:pt x="47" y="10"/>
                            </a:moveTo>
                            <a:lnTo>
                              <a:pt x="41" y="14"/>
                            </a:lnTo>
                            <a:lnTo>
                              <a:pt x="34" y="21"/>
                            </a:lnTo>
                            <a:lnTo>
                              <a:pt x="22" y="21"/>
                            </a:lnTo>
                            <a:lnTo>
                              <a:pt x="12" y="19"/>
                            </a:lnTo>
                            <a:lnTo>
                              <a:pt x="14" y="24"/>
                            </a:lnTo>
                            <a:lnTo>
                              <a:pt x="20" y="36"/>
                            </a:lnTo>
                            <a:lnTo>
                              <a:pt x="11" y="28"/>
                            </a:lnTo>
                            <a:lnTo>
                              <a:pt x="4" y="21"/>
                            </a:lnTo>
                            <a:lnTo>
                              <a:pt x="1" y="14"/>
                            </a:lnTo>
                            <a:lnTo>
                              <a:pt x="0" y="5"/>
                            </a:lnTo>
                            <a:lnTo>
                              <a:pt x="6" y="3"/>
                            </a:lnTo>
                            <a:lnTo>
                              <a:pt x="15" y="0"/>
                            </a:lnTo>
                            <a:lnTo>
                              <a:pt x="25" y="0"/>
                            </a:lnTo>
                            <a:lnTo>
                              <a:pt x="37" y="3"/>
                            </a:lnTo>
                            <a:lnTo>
                              <a:pt x="47" y="1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68" name="Freeform 140"/>
                      <p:cNvSpPr>
                        <a:spLocks/>
                      </p:cNvSpPr>
                      <p:nvPr/>
                    </p:nvSpPr>
                    <p:spPr bwMode="auto">
                      <a:xfrm>
                        <a:off x="2702" y="5667"/>
                        <a:ext cx="34" cy="32"/>
                      </a:xfrm>
                      <a:custGeom>
                        <a:avLst/>
                        <a:gdLst/>
                        <a:ahLst/>
                        <a:cxnLst>
                          <a:cxn ang="0">
                            <a:pos x="67" y="7"/>
                          </a:cxn>
                          <a:cxn ang="0">
                            <a:pos x="48" y="3"/>
                          </a:cxn>
                          <a:cxn ang="0">
                            <a:pos x="42" y="0"/>
                          </a:cxn>
                          <a:cxn ang="0">
                            <a:pos x="29" y="5"/>
                          </a:cxn>
                          <a:cxn ang="0">
                            <a:pos x="34" y="1"/>
                          </a:cxn>
                          <a:cxn ang="0">
                            <a:pos x="23" y="3"/>
                          </a:cxn>
                          <a:cxn ang="0">
                            <a:pos x="14" y="10"/>
                          </a:cxn>
                          <a:cxn ang="0">
                            <a:pos x="14" y="5"/>
                          </a:cxn>
                          <a:cxn ang="0">
                            <a:pos x="7" y="14"/>
                          </a:cxn>
                          <a:cxn ang="0">
                            <a:pos x="1" y="10"/>
                          </a:cxn>
                          <a:cxn ang="0">
                            <a:pos x="0" y="21"/>
                          </a:cxn>
                          <a:cxn ang="0">
                            <a:pos x="1" y="29"/>
                          </a:cxn>
                          <a:cxn ang="0">
                            <a:pos x="3" y="47"/>
                          </a:cxn>
                          <a:cxn ang="0">
                            <a:pos x="4" y="63"/>
                          </a:cxn>
                          <a:cxn ang="0">
                            <a:pos x="7" y="54"/>
                          </a:cxn>
                          <a:cxn ang="0">
                            <a:pos x="4" y="33"/>
                          </a:cxn>
                          <a:cxn ang="0">
                            <a:pos x="9" y="26"/>
                          </a:cxn>
                          <a:cxn ang="0">
                            <a:pos x="17" y="21"/>
                          </a:cxn>
                          <a:cxn ang="0">
                            <a:pos x="29" y="15"/>
                          </a:cxn>
                          <a:cxn ang="0">
                            <a:pos x="47" y="10"/>
                          </a:cxn>
                          <a:cxn ang="0">
                            <a:pos x="67" y="7"/>
                          </a:cxn>
                        </a:cxnLst>
                        <a:rect l="0" t="0" r="r" b="b"/>
                        <a:pathLst>
                          <a:path w="67" h="63">
                            <a:moveTo>
                              <a:pt x="67" y="7"/>
                            </a:moveTo>
                            <a:lnTo>
                              <a:pt x="48" y="3"/>
                            </a:lnTo>
                            <a:lnTo>
                              <a:pt x="42" y="0"/>
                            </a:lnTo>
                            <a:lnTo>
                              <a:pt x="29" y="5"/>
                            </a:lnTo>
                            <a:lnTo>
                              <a:pt x="34" y="1"/>
                            </a:lnTo>
                            <a:lnTo>
                              <a:pt x="23" y="3"/>
                            </a:lnTo>
                            <a:lnTo>
                              <a:pt x="14" y="10"/>
                            </a:lnTo>
                            <a:lnTo>
                              <a:pt x="14" y="5"/>
                            </a:lnTo>
                            <a:lnTo>
                              <a:pt x="7" y="14"/>
                            </a:lnTo>
                            <a:lnTo>
                              <a:pt x="1" y="10"/>
                            </a:lnTo>
                            <a:lnTo>
                              <a:pt x="0" y="21"/>
                            </a:lnTo>
                            <a:lnTo>
                              <a:pt x="1" y="29"/>
                            </a:lnTo>
                            <a:lnTo>
                              <a:pt x="3" y="47"/>
                            </a:lnTo>
                            <a:lnTo>
                              <a:pt x="4" y="63"/>
                            </a:lnTo>
                            <a:lnTo>
                              <a:pt x="7" y="54"/>
                            </a:lnTo>
                            <a:lnTo>
                              <a:pt x="4" y="33"/>
                            </a:lnTo>
                            <a:lnTo>
                              <a:pt x="9" y="26"/>
                            </a:lnTo>
                            <a:lnTo>
                              <a:pt x="17" y="21"/>
                            </a:lnTo>
                            <a:lnTo>
                              <a:pt x="29" y="15"/>
                            </a:lnTo>
                            <a:lnTo>
                              <a:pt x="47" y="10"/>
                            </a:lnTo>
                            <a:lnTo>
                              <a:pt x="67" y="7"/>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69" name="Freeform 141"/>
                      <p:cNvSpPr>
                        <a:spLocks/>
                      </p:cNvSpPr>
                      <p:nvPr/>
                    </p:nvSpPr>
                    <p:spPr bwMode="auto">
                      <a:xfrm>
                        <a:off x="2722" y="5688"/>
                        <a:ext cx="5" cy="6"/>
                      </a:xfrm>
                      <a:custGeom>
                        <a:avLst/>
                        <a:gdLst/>
                        <a:ahLst/>
                        <a:cxnLst>
                          <a:cxn ang="0">
                            <a:pos x="11" y="3"/>
                          </a:cxn>
                          <a:cxn ang="0">
                            <a:pos x="6" y="8"/>
                          </a:cxn>
                          <a:cxn ang="0">
                            <a:pos x="0" y="10"/>
                          </a:cxn>
                          <a:cxn ang="0">
                            <a:pos x="5" y="7"/>
                          </a:cxn>
                          <a:cxn ang="0">
                            <a:pos x="3" y="0"/>
                          </a:cxn>
                          <a:cxn ang="0">
                            <a:pos x="11" y="3"/>
                          </a:cxn>
                        </a:cxnLst>
                        <a:rect l="0" t="0" r="r" b="b"/>
                        <a:pathLst>
                          <a:path w="11" h="10">
                            <a:moveTo>
                              <a:pt x="11" y="3"/>
                            </a:moveTo>
                            <a:lnTo>
                              <a:pt x="6" y="8"/>
                            </a:lnTo>
                            <a:lnTo>
                              <a:pt x="0" y="10"/>
                            </a:lnTo>
                            <a:lnTo>
                              <a:pt x="5" y="7"/>
                            </a:lnTo>
                            <a:lnTo>
                              <a:pt x="3" y="0"/>
                            </a:lnTo>
                            <a:lnTo>
                              <a:pt x="11" y="3"/>
                            </a:lnTo>
                            <a:close/>
                          </a:path>
                        </a:pathLst>
                      </a:custGeom>
                      <a:blipFill dpi="0" rotWithShape="0">
                        <a:blip r:embed="rId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70" name="Freeform 142"/>
                      <p:cNvSpPr>
                        <a:spLocks/>
                      </p:cNvSpPr>
                      <p:nvPr/>
                    </p:nvSpPr>
                    <p:spPr bwMode="auto">
                      <a:xfrm>
                        <a:off x="2709" y="5680"/>
                        <a:ext cx="22" cy="7"/>
                      </a:xfrm>
                      <a:custGeom>
                        <a:avLst/>
                        <a:gdLst/>
                        <a:ahLst/>
                        <a:cxnLst>
                          <a:cxn ang="0">
                            <a:pos x="0" y="10"/>
                          </a:cxn>
                          <a:cxn ang="0">
                            <a:pos x="6" y="7"/>
                          </a:cxn>
                          <a:cxn ang="0">
                            <a:pos x="15" y="5"/>
                          </a:cxn>
                          <a:cxn ang="0">
                            <a:pos x="22" y="3"/>
                          </a:cxn>
                          <a:cxn ang="0">
                            <a:pos x="27" y="5"/>
                          </a:cxn>
                          <a:cxn ang="0">
                            <a:pos x="42" y="14"/>
                          </a:cxn>
                          <a:cxn ang="0">
                            <a:pos x="30" y="3"/>
                          </a:cxn>
                          <a:cxn ang="0">
                            <a:pos x="22" y="0"/>
                          </a:cxn>
                          <a:cxn ang="0">
                            <a:pos x="12" y="0"/>
                          </a:cxn>
                          <a:cxn ang="0">
                            <a:pos x="4" y="5"/>
                          </a:cxn>
                          <a:cxn ang="0">
                            <a:pos x="0" y="10"/>
                          </a:cxn>
                        </a:cxnLst>
                        <a:rect l="0" t="0" r="r" b="b"/>
                        <a:pathLst>
                          <a:path w="42" h="14">
                            <a:moveTo>
                              <a:pt x="0" y="10"/>
                            </a:moveTo>
                            <a:lnTo>
                              <a:pt x="6" y="7"/>
                            </a:lnTo>
                            <a:lnTo>
                              <a:pt x="15" y="5"/>
                            </a:lnTo>
                            <a:lnTo>
                              <a:pt x="22" y="3"/>
                            </a:lnTo>
                            <a:lnTo>
                              <a:pt x="27" y="5"/>
                            </a:lnTo>
                            <a:lnTo>
                              <a:pt x="42" y="14"/>
                            </a:lnTo>
                            <a:lnTo>
                              <a:pt x="30" y="3"/>
                            </a:lnTo>
                            <a:lnTo>
                              <a:pt x="22" y="0"/>
                            </a:lnTo>
                            <a:lnTo>
                              <a:pt x="12" y="0"/>
                            </a:lnTo>
                            <a:lnTo>
                              <a:pt x="4" y="5"/>
                            </a:lnTo>
                            <a:lnTo>
                              <a:pt x="0" y="1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471" name="Freeform 143"/>
                    <p:cNvSpPr>
                      <a:spLocks/>
                    </p:cNvSpPr>
                    <p:nvPr/>
                  </p:nvSpPr>
                  <p:spPr bwMode="auto">
                    <a:xfrm>
                      <a:off x="2669" y="5739"/>
                      <a:ext cx="40" cy="24"/>
                    </a:xfrm>
                    <a:custGeom>
                      <a:avLst/>
                      <a:gdLst/>
                      <a:ahLst/>
                      <a:cxnLst>
                        <a:cxn ang="0">
                          <a:pos x="73" y="2"/>
                        </a:cxn>
                        <a:cxn ang="0">
                          <a:pos x="73" y="9"/>
                        </a:cxn>
                        <a:cxn ang="0">
                          <a:pos x="71" y="20"/>
                        </a:cxn>
                        <a:cxn ang="0">
                          <a:pos x="67" y="25"/>
                        </a:cxn>
                        <a:cxn ang="0">
                          <a:pos x="60" y="27"/>
                        </a:cxn>
                        <a:cxn ang="0">
                          <a:pos x="46" y="27"/>
                        </a:cxn>
                        <a:cxn ang="0">
                          <a:pos x="35" y="23"/>
                        </a:cxn>
                        <a:cxn ang="0">
                          <a:pos x="29" y="16"/>
                        </a:cxn>
                        <a:cxn ang="0">
                          <a:pos x="21" y="13"/>
                        </a:cxn>
                        <a:cxn ang="0">
                          <a:pos x="11" y="14"/>
                        </a:cxn>
                        <a:cxn ang="0">
                          <a:pos x="5" y="11"/>
                        </a:cxn>
                        <a:cxn ang="0">
                          <a:pos x="0" y="0"/>
                        </a:cxn>
                        <a:cxn ang="0">
                          <a:pos x="2" y="14"/>
                        </a:cxn>
                        <a:cxn ang="0">
                          <a:pos x="8" y="18"/>
                        </a:cxn>
                        <a:cxn ang="0">
                          <a:pos x="19" y="23"/>
                        </a:cxn>
                        <a:cxn ang="0">
                          <a:pos x="27" y="27"/>
                        </a:cxn>
                        <a:cxn ang="0">
                          <a:pos x="38" y="35"/>
                        </a:cxn>
                        <a:cxn ang="0">
                          <a:pos x="48" y="42"/>
                        </a:cxn>
                        <a:cxn ang="0">
                          <a:pos x="54" y="46"/>
                        </a:cxn>
                        <a:cxn ang="0">
                          <a:pos x="63" y="48"/>
                        </a:cxn>
                        <a:cxn ang="0">
                          <a:pos x="68" y="44"/>
                        </a:cxn>
                        <a:cxn ang="0">
                          <a:pos x="73" y="37"/>
                        </a:cxn>
                        <a:cxn ang="0">
                          <a:pos x="76" y="27"/>
                        </a:cxn>
                        <a:cxn ang="0">
                          <a:pos x="79" y="14"/>
                        </a:cxn>
                        <a:cxn ang="0">
                          <a:pos x="73" y="2"/>
                        </a:cxn>
                      </a:cxnLst>
                      <a:rect l="0" t="0" r="r" b="b"/>
                      <a:pathLst>
                        <a:path w="79" h="48">
                          <a:moveTo>
                            <a:pt x="73" y="2"/>
                          </a:moveTo>
                          <a:lnTo>
                            <a:pt x="73" y="9"/>
                          </a:lnTo>
                          <a:lnTo>
                            <a:pt x="71" y="20"/>
                          </a:lnTo>
                          <a:lnTo>
                            <a:pt x="67" y="25"/>
                          </a:lnTo>
                          <a:lnTo>
                            <a:pt x="60" y="27"/>
                          </a:lnTo>
                          <a:lnTo>
                            <a:pt x="46" y="27"/>
                          </a:lnTo>
                          <a:lnTo>
                            <a:pt x="35" y="23"/>
                          </a:lnTo>
                          <a:lnTo>
                            <a:pt x="29" y="16"/>
                          </a:lnTo>
                          <a:lnTo>
                            <a:pt x="21" y="13"/>
                          </a:lnTo>
                          <a:lnTo>
                            <a:pt x="11" y="14"/>
                          </a:lnTo>
                          <a:lnTo>
                            <a:pt x="5" y="11"/>
                          </a:lnTo>
                          <a:lnTo>
                            <a:pt x="0" y="0"/>
                          </a:lnTo>
                          <a:lnTo>
                            <a:pt x="2" y="14"/>
                          </a:lnTo>
                          <a:lnTo>
                            <a:pt x="8" y="18"/>
                          </a:lnTo>
                          <a:lnTo>
                            <a:pt x="19" y="23"/>
                          </a:lnTo>
                          <a:lnTo>
                            <a:pt x="27" y="27"/>
                          </a:lnTo>
                          <a:lnTo>
                            <a:pt x="38" y="35"/>
                          </a:lnTo>
                          <a:lnTo>
                            <a:pt x="48" y="42"/>
                          </a:lnTo>
                          <a:lnTo>
                            <a:pt x="54" y="46"/>
                          </a:lnTo>
                          <a:lnTo>
                            <a:pt x="63" y="48"/>
                          </a:lnTo>
                          <a:lnTo>
                            <a:pt x="68" y="44"/>
                          </a:lnTo>
                          <a:lnTo>
                            <a:pt x="73" y="37"/>
                          </a:lnTo>
                          <a:lnTo>
                            <a:pt x="76" y="27"/>
                          </a:lnTo>
                          <a:lnTo>
                            <a:pt x="79" y="14"/>
                          </a:lnTo>
                          <a:lnTo>
                            <a:pt x="73" y="2"/>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472" name="Freeform 144"/>
                  <p:cNvSpPr>
                    <a:spLocks/>
                  </p:cNvSpPr>
                  <p:nvPr/>
                </p:nvSpPr>
                <p:spPr bwMode="auto">
                  <a:xfrm>
                    <a:off x="2549" y="5516"/>
                    <a:ext cx="194" cy="123"/>
                  </a:xfrm>
                  <a:custGeom>
                    <a:avLst/>
                    <a:gdLst/>
                    <a:ahLst/>
                    <a:cxnLst>
                      <a:cxn ang="0">
                        <a:pos x="388" y="147"/>
                      </a:cxn>
                      <a:cxn ang="0">
                        <a:pos x="351" y="164"/>
                      </a:cxn>
                      <a:cxn ang="0">
                        <a:pos x="310" y="163"/>
                      </a:cxn>
                      <a:cxn ang="0">
                        <a:pos x="271" y="168"/>
                      </a:cxn>
                      <a:cxn ang="0">
                        <a:pos x="197" y="208"/>
                      </a:cxn>
                      <a:cxn ang="0">
                        <a:pos x="149" y="233"/>
                      </a:cxn>
                      <a:cxn ang="0">
                        <a:pos x="85" y="245"/>
                      </a:cxn>
                      <a:cxn ang="0">
                        <a:pos x="42" y="243"/>
                      </a:cxn>
                      <a:cxn ang="0">
                        <a:pos x="101" y="233"/>
                      </a:cxn>
                      <a:cxn ang="0">
                        <a:pos x="127" y="224"/>
                      </a:cxn>
                      <a:cxn ang="0">
                        <a:pos x="176" y="189"/>
                      </a:cxn>
                      <a:cxn ang="0">
                        <a:pos x="138" y="203"/>
                      </a:cxn>
                      <a:cxn ang="0">
                        <a:pos x="99" y="224"/>
                      </a:cxn>
                      <a:cxn ang="0">
                        <a:pos x="52" y="233"/>
                      </a:cxn>
                      <a:cxn ang="0">
                        <a:pos x="15" y="236"/>
                      </a:cxn>
                      <a:cxn ang="0">
                        <a:pos x="49" y="203"/>
                      </a:cxn>
                      <a:cxn ang="0">
                        <a:pos x="85" y="161"/>
                      </a:cxn>
                      <a:cxn ang="0">
                        <a:pos x="137" y="126"/>
                      </a:cxn>
                      <a:cxn ang="0">
                        <a:pos x="167" y="115"/>
                      </a:cxn>
                      <a:cxn ang="0">
                        <a:pos x="129" y="121"/>
                      </a:cxn>
                      <a:cxn ang="0">
                        <a:pos x="99" y="135"/>
                      </a:cxn>
                      <a:cxn ang="0">
                        <a:pos x="61" y="168"/>
                      </a:cxn>
                      <a:cxn ang="0">
                        <a:pos x="14" y="227"/>
                      </a:cxn>
                      <a:cxn ang="0">
                        <a:pos x="19" y="178"/>
                      </a:cxn>
                      <a:cxn ang="0">
                        <a:pos x="30" y="140"/>
                      </a:cxn>
                      <a:cxn ang="0">
                        <a:pos x="52" y="103"/>
                      </a:cxn>
                      <a:cxn ang="0">
                        <a:pos x="25" y="135"/>
                      </a:cxn>
                      <a:cxn ang="0">
                        <a:pos x="15" y="173"/>
                      </a:cxn>
                      <a:cxn ang="0">
                        <a:pos x="11" y="226"/>
                      </a:cxn>
                      <a:cxn ang="0">
                        <a:pos x="8" y="247"/>
                      </a:cxn>
                      <a:cxn ang="0">
                        <a:pos x="0" y="219"/>
                      </a:cxn>
                      <a:cxn ang="0">
                        <a:pos x="0" y="156"/>
                      </a:cxn>
                      <a:cxn ang="0">
                        <a:pos x="23" y="98"/>
                      </a:cxn>
                      <a:cxn ang="0">
                        <a:pos x="56" y="52"/>
                      </a:cxn>
                      <a:cxn ang="0">
                        <a:pos x="112" y="17"/>
                      </a:cxn>
                      <a:cxn ang="0">
                        <a:pos x="142" y="7"/>
                      </a:cxn>
                      <a:cxn ang="0">
                        <a:pos x="206" y="2"/>
                      </a:cxn>
                      <a:cxn ang="0">
                        <a:pos x="250" y="0"/>
                      </a:cxn>
                      <a:cxn ang="0">
                        <a:pos x="279" y="5"/>
                      </a:cxn>
                      <a:cxn ang="0">
                        <a:pos x="306" y="26"/>
                      </a:cxn>
                      <a:cxn ang="0">
                        <a:pos x="326" y="47"/>
                      </a:cxn>
                      <a:cxn ang="0">
                        <a:pos x="332" y="65"/>
                      </a:cxn>
                      <a:cxn ang="0">
                        <a:pos x="310" y="58"/>
                      </a:cxn>
                      <a:cxn ang="0">
                        <a:pos x="277" y="49"/>
                      </a:cxn>
                      <a:cxn ang="0">
                        <a:pos x="222" y="58"/>
                      </a:cxn>
                      <a:cxn ang="0">
                        <a:pos x="272" y="54"/>
                      </a:cxn>
                      <a:cxn ang="0">
                        <a:pos x="315" y="68"/>
                      </a:cxn>
                      <a:cxn ang="0">
                        <a:pos x="343" y="79"/>
                      </a:cxn>
                      <a:cxn ang="0">
                        <a:pos x="372" y="100"/>
                      </a:cxn>
                      <a:cxn ang="0">
                        <a:pos x="375" y="112"/>
                      </a:cxn>
                      <a:cxn ang="0">
                        <a:pos x="315" y="91"/>
                      </a:cxn>
                      <a:cxn ang="0">
                        <a:pos x="257" y="105"/>
                      </a:cxn>
                      <a:cxn ang="0">
                        <a:pos x="230" y="129"/>
                      </a:cxn>
                      <a:cxn ang="0">
                        <a:pos x="195" y="136"/>
                      </a:cxn>
                      <a:cxn ang="0">
                        <a:pos x="257" y="126"/>
                      </a:cxn>
                      <a:cxn ang="0">
                        <a:pos x="290" y="108"/>
                      </a:cxn>
                      <a:cxn ang="0">
                        <a:pos x="329" y="110"/>
                      </a:cxn>
                      <a:cxn ang="0">
                        <a:pos x="364" y="114"/>
                      </a:cxn>
                      <a:cxn ang="0">
                        <a:pos x="383" y="124"/>
                      </a:cxn>
                      <a:cxn ang="0">
                        <a:pos x="388" y="147"/>
                      </a:cxn>
                    </a:cxnLst>
                    <a:rect l="0" t="0" r="r" b="b"/>
                    <a:pathLst>
                      <a:path w="388" h="247">
                        <a:moveTo>
                          <a:pt x="388" y="147"/>
                        </a:moveTo>
                        <a:lnTo>
                          <a:pt x="351" y="164"/>
                        </a:lnTo>
                        <a:lnTo>
                          <a:pt x="310" y="163"/>
                        </a:lnTo>
                        <a:lnTo>
                          <a:pt x="271" y="168"/>
                        </a:lnTo>
                        <a:lnTo>
                          <a:pt x="197" y="208"/>
                        </a:lnTo>
                        <a:lnTo>
                          <a:pt x="149" y="233"/>
                        </a:lnTo>
                        <a:lnTo>
                          <a:pt x="85" y="245"/>
                        </a:lnTo>
                        <a:lnTo>
                          <a:pt x="42" y="243"/>
                        </a:lnTo>
                        <a:lnTo>
                          <a:pt x="101" y="233"/>
                        </a:lnTo>
                        <a:lnTo>
                          <a:pt x="127" y="224"/>
                        </a:lnTo>
                        <a:lnTo>
                          <a:pt x="176" y="189"/>
                        </a:lnTo>
                        <a:lnTo>
                          <a:pt x="138" y="203"/>
                        </a:lnTo>
                        <a:lnTo>
                          <a:pt x="99" y="224"/>
                        </a:lnTo>
                        <a:lnTo>
                          <a:pt x="52" y="233"/>
                        </a:lnTo>
                        <a:lnTo>
                          <a:pt x="15" y="236"/>
                        </a:lnTo>
                        <a:lnTo>
                          <a:pt x="49" y="203"/>
                        </a:lnTo>
                        <a:lnTo>
                          <a:pt x="85" y="161"/>
                        </a:lnTo>
                        <a:lnTo>
                          <a:pt x="137" y="126"/>
                        </a:lnTo>
                        <a:lnTo>
                          <a:pt x="167" y="115"/>
                        </a:lnTo>
                        <a:lnTo>
                          <a:pt x="129" y="121"/>
                        </a:lnTo>
                        <a:lnTo>
                          <a:pt x="99" y="135"/>
                        </a:lnTo>
                        <a:lnTo>
                          <a:pt x="61" y="168"/>
                        </a:lnTo>
                        <a:lnTo>
                          <a:pt x="14" y="227"/>
                        </a:lnTo>
                        <a:lnTo>
                          <a:pt x="19" y="178"/>
                        </a:lnTo>
                        <a:lnTo>
                          <a:pt x="30" y="140"/>
                        </a:lnTo>
                        <a:lnTo>
                          <a:pt x="52" y="103"/>
                        </a:lnTo>
                        <a:lnTo>
                          <a:pt x="25" y="135"/>
                        </a:lnTo>
                        <a:lnTo>
                          <a:pt x="15" y="173"/>
                        </a:lnTo>
                        <a:lnTo>
                          <a:pt x="11" y="226"/>
                        </a:lnTo>
                        <a:lnTo>
                          <a:pt x="8" y="247"/>
                        </a:lnTo>
                        <a:lnTo>
                          <a:pt x="0" y="219"/>
                        </a:lnTo>
                        <a:lnTo>
                          <a:pt x="0" y="156"/>
                        </a:lnTo>
                        <a:lnTo>
                          <a:pt x="23" y="98"/>
                        </a:lnTo>
                        <a:lnTo>
                          <a:pt x="56" y="52"/>
                        </a:lnTo>
                        <a:lnTo>
                          <a:pt x="112" y="17"/>
                        </a:lnTo>
                        <a:lnTo>
                          <a:pt x="142" y="7"/>
                        </a:lnTo>
                        <a:lnTo>
                          <a:pt x="206" y="2"/>
                        </a:lnTo>
                        <a:lnTo>
                          <a:pt x="250" y="0"/>
                        </a:lnTo>
                        <a:lnTo>
                          <a:pt x="279" y="5"/>
                        </a:lnTo>
                        <a:lnTo>
                          <a:pt x="306" y="26"/>
                        </a:lnTo>
                        <a:lnTo>
                          <a:pt x="326" y="47"/>
                        </a:lnTo>
                        <a:lnTo>
                          <a:pt x="332" y="65"/>
                        </a:lnTo>
                        <a:lnTo>
                          <a:pt x="310" y="58"/>
                        </a:lnTo>
                        <a:lnTo>
                          <a:pt x="277" y="49"/>
                        </a:lnTo>
                        <a:lnTo>
                          <a:pt x="222" y="58"/>
                        </a:lnTo>
                        <a:lnTo>
                          <a:pt x="272" y="54"/>
                        </a:lnTo>
                        <a:lnTo>
                          <a:pt x="315" y="68"/>
                        </a:lnTo>
                        <a:lnTo>
                          <a:pt x="343" y="79"/>
                        </a:lnTo>
                        <a:lnTo>
                          <a:pt x="372" y="100"/>
                        </a:lnTo>
                        <a:lnTo>
                          <a:pt x="375" y="112"/>
                        </a:lnTo>
                        <a:lnTo>
                          <a:pt x="315" y="91"/>
                        </a:lnTo>
                        <a:lnTo>
                          <a:pt x="257" y="105"/>
                        </a:lnTo>
                        <a:lnTo>
                          <a:pt x="230" y="129"/>
                        </a:lnTo>
                        <a:lnTo>
                          <a:pt x="195" y="136"/>
                        </a:lnTo>
                        <a:lnTo>
                          <a:pt x="257" y="126"/>
                        </a:lnTo>
                        <a:lnTo>
                          <a:pt x="290" y="108"/>
                        </a:lnTo>
                        <a:lnTo>
                          <a:pt x="329" y="110"/>
                        </a:lnTo>
                        <a:lnTo>
                          <a:pt x="364" y="114"/>
                        </a:lnTo>
                        <a:lnTo>
                          <a:pt x="383" y="124"/>
                        </a:lnTo>
                        <a:lnTo>
                          <a:pt x="388" y="147"/>
                        </a:lnTo>
                        <a:close/>
                      </a:path>
                    </a:pathLst>
                  </a:custGeom>
                  <a:blipFill dpi="0" rotWithShape="0">
                    <a:blip r:embed="rId1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73" name="Freeform 145"/>
                  <p:cNvSpPr>
                    <a:spLocks/>
                  </p:cNvSpPr>
                  <p:nvPr/>
                </p:nvSpPr>
                <p:spPr bwMode="auto">
                  <a:xfrm>
                    <a:off x="2735" y="5592"/>
                    <a:ext cx="16" cy="70"/>
                  </a:xfrm>
                  <a:custGeom>
                    <a:avLst/>
                    <a:gdLst/>
                    <a:ahLst/>
                    <a:cxnLst>
                      <a:cxn ang="0">
                        <a:pos x="25" y="0"/>
                      </a:cxn>
                      <a:cxn ang="0">
                        <a:pos x="16" y="32"/>
                      </a:cxn>
                      <a:cxn ang="0">
                        <a:pos x="0" y="46"/>
                      </a:cxn>
                      <a:cxn ang="0">
                        <a:pos x="6" y="86"/>
                      </a:cxn>
                      <a:cxn ang="0">
                        <a:pos x="12" y="140"/>
                      </a:cxn>
                      <a:cxn ang="0">
                        <a:pos x="30" y="123"/>
                      </a:cxn>
                      <a:cxn ang="0">
                        <a:pos x="31" y="81"/>
                      </a:cxn>
                      <a:cxn ang="0">
                        <a:pos x="22" y="102"/>
                      </a:cxn>
                      <a:cxn ang="0">
                        <a:pos x="31" y="61"/>
                      </a:cxn>
                      <a:cxn ang="0">
                        <a:pos x="31" y="40"/>
                      </a:cxn>
                      <a:cxn ang="0">
                        <a:pos x="20" y="61"/>
                      </a:cxn>
                      <a:cxn ang="0">
                        <a:pos x="28" y="26"/>
                      </a:cxn>
                      <a:cxn ang="0">
                        <a:pos x="25" y="0"/>
                      </a:cxn>
                    </a:cxnLst>
                    <a:rect l="0" t="0" r="r" b="b"/>
                    <a:pathLst>
                      <a:path w="31" h="140">
                        <a:moveTo>
                          <a:pt x="25" y="0"/>
                        </a:moveTo>
                        <a:lnTo>
                          <a:pt x="16" y="32"/>
                        </a:lnTo>
                        <a:lnTo>
                          <a:pt x="0" y="46"/>
                        </a:lnTo>
                        <a:lnTo>
                          <a:pt x="6" y="86"/>
                        </a:lnTo>
                        <a:lnTo>
                          <a:pt x="12" y="140"/>
                        </a:lnTo>
                        <a:lnTo>
                          <a:pt x="30" y="123"/>
                        </a:lnTo>
                        <a:lnTo>
                          <a:pt x="31" y="81"/>
                        </a:lnTo>
                        <a:lnTo>
                          <a:pt x="22" y="102"/>
                        </a:lnTo>
                        <a:lnTo>
                          <a:pt x="31" y="61"/>
                        </a:lnTo>
                        <a:lnTo>
                          <a:pt x="31" y="40"/>
                        </a:lnTo>
                        <a:lnTo>
                          <a:pt x="20" y="61"/>
                        </a:lnTo>
                        <a:lnTo>
                          <a:pt x="28" y="26"/>
                        </a:lnTo>
                        <a:lnTo>
                          <a:pt x="25" y="0"/>
                        </a:lnTo>
                        <a:close/>
                      </a:path>
                    </a:pathLst>
                  </a:custGeom>
                  <a:blipFill dpi="0" rotWithShape="0">
                    <a:blip r:embed="rId1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7474" name="Freeform 146"/>
              <p:cNvSpPr>
                <a:spLocks/>
              </p:cNvSpPr>
              <p:nvPr/>
            </p:nvSpPr>
            <p:spPr bwMode="auto">
              <a:xfrm>
                <a:off x="2329" y="5800"/>
                <a:ext cx="625" cy="1023"/>
              </a:xfrm>
              <a:custGeom>
                <a:avLst/>
                <a:gdLst/>
                <a:ahLst/>
                <a:cxnLst>
                  <a:cxn ang="0">
                    <a:pos x="637" y="555"/>
                  </a:cxn>
                  <a:cxn ang="0">
                    <a:pos x="666" y="439"/>
                  </a:cxn>
                  <a:cxn ang="0">
                    <a:pos x="710" y="326"/>
                  </a:cxn>
                  <a:cxn ang="0">
                    <a:pos x="755" y="189"/>
                  </a:cxn>
                  <a:cxn ang="0">
                    <a:pos x="762" y="24"/>
                  </a:cxn>
                  <a:cxn ang="0">
                    <a:pos x="874" y="133"/>
                  </a:cxn>
                  <a:cxn ang="0">
                    <a:pos x="1039" y="191"/>
                  </a:cxn>
                  <a:cxn ang="0">
                    <a:pos x="1112" y="220"/>
                  </a:cxn>
                  <a:cxn ang="0">
                    <a:pos x="1140" y="305"/>
                  </a:cxn>
                  <a:cxn ang="0">
                    <a:pos x="1150" y="473"/>
                  </a:cxn>
                  <a:cxn ang="0">
                    <a:pos x="1222" y="763"/>
                  </a:cxn>
                  <a:cxn ang="0">
                    <a:pos x="1238" y="910"/>
                  </a:cxn>
                  <a:cxn ang="0">
                    <a:pos x="1230" y="1024"/>
                  </a:cxn>
                  <a:cxn ang="0">
                    <a:pos x="1173" y="1079"/>
                  </a:cxn>
                  <a:cxn ang="0">
                    <a:pos x="1014" y="1045"/>
                  </a:cxn>
                  <a:cxn ang="0">
                    <a:pos x="1053" y="1360"/>
                  </a:cxn>
                  <a:cxn ang="0">
                    <a:pos x="1074" y="1669"/>
                  </a:cxn>
                  <a:cxn ang="0">
                    <a:pos x="1069" y="2045"/>
                  </a:cxn>
                  <a:cxn ang="0">
                    <a:pos x="651" y="1756"/>
                  </a:cxn>
                  <a:cxn ang="0">
                    <a:pos x="215" y="2045"/>
                  </a:cxn>
                  <a:cxn ang="0">
                    <a:pos x="189" y="1663"/>
                  </a:cxn>
                  <a:cxn ang="0">
                    <a:pos x="199" y="1338"/>
                  </a:cxn>
                  <a:cxn ang="0">
                    <a:pos x="27" y="1029"/>
                  </a:cxn>
                  <a:cxn ang="0">
                    <a:pos x="0" y="902"/>
                  </a:cxn>
                  <a:cxn ang="0">
                    <a:pos x="48" y="681"/>
                  </a:cxn>
                  <a:cxn ang="0">
                    <a:pos x="78" y="455"/>
                  </a:cxn>
                  <a:cxn ang="0">
                    <a:pos x="103" y="284"/>
                  </a:cxn>
                  <a:cxn ang="0">
                    <a:pos x="160" y="152"/>
                  </a:cxn>
                  <a:cxn ang="0">
                    <a:pos x="317" y="115"/>
                  </a:cxn>
                  <a:cxn ang="0">
                    <a:pos x="416" y="66"/>
                  </a:cxn>
                  <a:cxn ang="0">
                    <a:pos x="469" y="89"/>
                  </a:cxn>
                  <a:cxn ang="0">
                    <a:pos x="491" y="226"/>
                  </a:cxn>
                  <a:cxn ang="0">
                    <a:pos x="532" y="368"/>
                  </a:cxn>
                  <a:cxn ang="0">
                    <a:pos x="580" y="511"/>
                  </a:cxn>
                </a:cxnLst>
                <a:rect l="0" t="0" r="r" b="b"/>
                <a:pathLst>
                  <a:path w="1250" h="2045">
                    <a:moveTo>
                      <a:pt x="625" y="621"/>
                    </a:moveTo>
                    <a:lnTo>
                      <a:pt x="637" y="555"/>
                    </a:lnTo>
                    <a:lnTo>
                      <a:pt x="653" y="497"/>
                    </a:lnTo>
                    <a:lnTo>
                      <a:pt x="666" y="439"/>
                    </a:lnTo>
                    <a:lnTo>
                      <a:pt x="686" y="383"/>
                    </a:lnTo>
                    <a:lnTo>
                      <a:pt x="710" y="326"/>
                    </a:lnTo>
                    <a:lnTo>
                      <a:pt x="730" y="271"/>
                    </a:lnTo>
                    <a:lnTo>
                      <a:pt x="755" y="189"/>
                    </a:lnTo>
                    <a:lnTo>
                      <a:pt x="766" y="96"/>
                    </a:lnTo>
                    <a:lnTo>
                      <a:pt x="762" y="24"/>
                    </a:lnTo>
                    <a:lnTo>
                      <a:pt x="822" y="101"/>
                    </a:lnTo>
                    <a:lnTo>
                      <a:pt x="874" y="133"/>
                    </a:lnTo>
                    <a:lnTo>
                      <a:pt x="973" y="173"/>
                    </a:lnTo>
                    <a:lnTo>
                      <a:pt x="1039" y="191"/>
                    </a:lnTo>
                    <a:lnTo>
                      <a:pt x="1077" y="201"/>
                    </a:lnTo>
                    <a:lnTo>
                      <a:pt x="1112" y="220"/>
                    </a:lnTo>
                    <a:lnTo>
                      <a:pt x="1129" y="259"/>
                    </a:lnTo>
                    <a:lnTo>
                      <a:pt x="1140" y="305"/>
                    </a:lnTo>
                    <a:lnTo>
                      <a:pt x="1150" y="378"/>
                    </a:lnTo>
                    <a:lnTo>
                      <a:pt x="1150" y="473"/>
                    </a:lnTo>
                    <a:lnTo>
                      <a:pt x="1190" y="681"/>
                    </a:lnTo>
                    <a:lnTo>
                      <a:pt x="1222" y="763"/>
                    </a:lnTo>
                    <a:lnTo>
                      <a:pt x="1233" y="847"/>
                    </a:lnTo>
                    <a:lnTo>
                      <a:pt x="1238" y="910"/>
                    </a:lnTo>
                    <a:lnTo>
                      <a:pt x="1250" y="980"/>
                    </a:lnTo>
                    <a:lnTo>
                      <a:pt x="1230" y="1024"/>
                    </a:lnTo>
                    <a:lnTo>
                      <a:pt x="1203" y="1063"/>
                    </a:lnTo>
                    <a:lnTo>
                      <a:pt x="1173" y="1079"/>
                    </a:lnTo>
                    <a:lnTo>
                      <a:pt x="1104" y="1063"/>
                    </a:lnTo>
                    <a:lnTo>
                      <a:pt x="1014" y="1045"/>
                    </a:lnTo>
                    <a:lnTo>
                      <a:pt x="1008" y="1192"/>
                    </a:lnTo>
                    <a:lnTo>
                      <a:pt x="1053" y="1360"/>
                    </a:lnTo>
                    <a:lnTo>
                      <a:pt x="1033" y="1383"/>
                    </a:lnTo>
                    <a:lnTo>
                      <a:pt x="1074" y="1669"/>
                    </a:lnTo>
                    <a:lnTo>
                      <a:pt x="1033" y="1686"/>
                    </a:lnTo>
                    <a:lnTo>
                      <a:pt x="1069" y="2045"/>
                    </a:lnTo>
                    <a:lnTo>
                      <a:pt x="675" y="2042"/>
                    </a:lnTo>
                    <a:lnTo>
                      <a:pt x="651" y="1756"/>
                    </a:lnTo>
                    <a:lnTo>
                      <a:pt x="629" y="2042"/>
                    </a:lnTo>
                    <a:lnTo>
                      <a:pt x="215" y="2045"/>
                    </a:lnTo>
                    <a:lnTo>
                      <a:pt x="227" y="1697"/>
                    </a:lnTo>
                    <a:lnTo>
                      <a:pt x="189" y="1663"/>
                    </a:lnTo>
                    <a:lnTo>
                      <a:pt x="219" y="1376"/>
                    </a:lnTo>
                    <a:lnTo>
                      <a:pt x="199" y="1338"/>
                    </a:lnTo>
                    <a:lnTo>
                      <a:pt x="219" y="1208"/>
                    </a:lnTo>
                    <a:lnTo>
                      <a:pt x="27" y="1029"/>
                    </a:lnTo>
                    <a:lnTo>
                      <a:pt x="0" y="987"/>
                    </a:lnTo>
                    <a:lnTo>
                      <a:pt x="0" y="902"/>
                    </a:lnTo>
                    <a:lnTo>
                      <a:pt x="13" y="798"/>
                    </a:lnTo>
                    <a:lnTo>
                      <a:pt x="48" y="681"/>
                    </a:lnTo>
                    <a:lnTo>
                      <a:pt x="73" y="557"/>
                    </a:lnTo>
                    <a:lnTo>
                      <a:pt x="78" y="455"/>
                    </a:lnTo>
                    <a:lnTo>
                      <a:pt x="89" y="366"/>
                    </a:lnTo>
                    <a:lnTo>
                      <a:pt x="103" y="284"/>
                    </a:lnTo>
                    <a:lnTo>
                      <a:pt x="106" y="210"/>
                    </a:lnTo>
                    <a:lnTo>
                      <a:pt x="160" y="152"/>
                    </a:lnTo>
                    <a:lnTo>
                      <a:pt x="238" y="136"/>
                    </a:lnTo>
                    <a:lnTo>
                      <a:pt x="317" y="115"/>
                    </a:lnTo>
                    <a:lnTo>
                      <a:pt x="363" y="94"/>
                    </a:lnTo>
                    <a:lnTo>
                      <a:pt x="416" y="66"/>
                    </a:lnTo>
                    <a:lnTo>
                      <a:pt x="469" y="0"/>
                    </a:lnTo>
                    <a:lnTo>
                      <a:pt x="469" y="89"/>
                    </a:lnTo>
                    <a:lnTo>
                      <a:pt x="472" y="147"/>
                    </a:lnTo>
                    <a:lnTo>
                      <a:pt x="491" y="226"/>
                    </a:lnTo>
                    <a:lnTo>
                      <a:pt x="509" y="296"/>
                    </a:lnTo>
                    <a:lnTo>
                      <a:pt x="532" y="368"/>
                    </a:lnTo>
                    <a:lnTo>
                      <a:pt x="555" y="439"/>
                    </a:lnTo>
                    <a:lnTo>
                      <a:pt x="580" y="511"/>
                    </a:lnTo>
                    <a:lnTo>
                      <a:pt x="625" y="621"/>
                    </a:lnTo>
                    <a:close/>
                  </a:path>
                </a:pathLst>
              </a:custGeom>
              <a:blipFill dpi="0" rotWithShape="0">
                <a:blip r:embed="rId15"/>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475" name="Group 147"/>
              <p:cNvGrpSpPr>
                <a:grpSpLocks/>
              </p:cNvGrpSpPr>
              <p:nvPr/>
            </p:nvGrpSpPr>
            <p:grpSpPr bwMode="auto">
              <a:xfrm>
                <a:off x="2787" y="6110"/>
                <a:ext cx="97" cy="173"/>
                <a:chOff x="2787" y="6110"/>
                <a:chExt cx="97" cy="173"/>
              </a:xfrm>
            </p:grpSpPr>
            <p:sp>
              <p:nvSpPr>
                <p:cNvPr id="227476" name="Freeform 148"/>
                <p:cNvSpPr>
                  <a:spLocks/>
                </p:cNvSpPr>
                <p:nvPr/>
              </p:nvSpPr>
              <p:spPr bwMode="auto">
                <a:xfrm>
                  <a:off x="2787" y="6110"/>
                  <a:ext cx="97" cy="173"/>
                </a:xfrm>
                <a:custGeom>
                  <a:avLst/>
                  <a:gdLst/>
                  <a:ahLst/>
                  <a:cxnLst>
                    <a:cxn ang="0">
                      <a:pos x="90" y="345"/>
                    </a:cxn>
                    <a:cxn ang="0">
                      <a:pos x="118" y="334"/>
                    </a:cxn>
                    <a:cxn ang="0">
                      <a:pos x="140" y="324"/>
                    </a:cxn>
                    <a:cxn ang="0">
                      <a:pos x="157" y="303"/>
                    </a:cxn>
                    <a:cxn ang="0">
                      <a:pos x="165" y="273"/>
                    </a:cxn>
                    <a:cxn ang="0">
                      <a:pos x="181" y="261"/>
                    </a:cxn>
                    <a:cxn ang="0">
                      <a:pos x="191" y="234"/>
                    </a:cxn>
                    <a:cxn ang="0">
                      <a:pos x="176" y="206"/>
                    </a:cxn>
                    <a:cxn ang="0">
                      <a:pos x="194" y="182"/>
                    </a:cxn>
                    <a:cxn ang="0">
                      <a:pos x="194" y="143"/>
                    </a:cxn>
                    <a:cxn ang="0">
                      <a:pos x="172" y="119"/>
                    </a:cxn>
                    <a:cxn ang="0">
                      <a:pos x="172" y="98"/>
                    </a:cxn>
                    <a:cxn ang="0">
                      <a:pos x="167" y="82"/>
                    </a:cxn>
                    <a:cxn ang="0">
                      <a:pos x="150" y="66"/>
                    </a:cxn>
                    <a:cxn ang="0">
                      <a:pos x="127" y="61"/>
                    </a:cxn>
                    <a:cxn ang="0">
                      <a:pos x="102" y="73"/>
                    </a:cxn>
                    <a:cxn ang="0">
                      <a:pos x="102" y="44"/>
                    </a:cxn>
                    <a:cxn ang="0">
                      <a:pos x="96" y="22"/>
                    </a:cxn>
                    <a:cxn ang="0">
                      <a:pos x="88" y="8"/>
                    </a:cxn>
                    <a:cxn ang="0">
                      <a:pos x="74" y="1"/>
                    </a:cxn>
                    <a:cxn ang="0">
                      <a:pos x="60" y="0"/>
                    </a:cxn>
                    <a:cxn ang="0">
                      <a:pos x="45" y="8"/>
                    </a:cxn>
                    <a:cxn ang="0">
                      <a:pos x="53" y="37"/>
                    </a:cxn>
                    <a:cxn ang="0">
                      <a:pos x="52" y="56"/>
                    </a:cxn>
                    <a:cxn ang="0">
                      <a:pos x="52" y="77"/>
                    </a:cxn>
                    <a:cxn ang="0">
                      <a:pos x="42" y="94"/>
                    </a:cxn>
                    <a:cxn ang="0">
                      <a:pos x="31" y="105"/>
                    </a:cxn>
                    <a:cxn ang="0">
                      <a:pos x="14" y="126"/>
                    </a:cxn>
                    <a:cxn ang="0">
                      <a:pos x="5" y="152"/>
                    </a:cxn>
                    <a:cxn ang="0">
                      <a:pos x="0" y="185"/>
                    </a:cxn>
                    <a:cxn ang="0">
                      <a:pos x="5" y="212"/>
                    </a:cxn>
                    <a:cxn ang="0">
                      <a:pos x="11" y="236"/>
                    </a:cxn>
                    <a:cxn ang="0">
                      <a:pos x="22" y="254"/>
                    </a:cxn>
                    <a:cxn ang="0">
                      <a:pos x="20" y="282"/>
                    </a:cxn>
                    <a:cxn ang="0">
                      <a:pos x="22" y="310"/>
                    </a:cxn>
                    <a:cxn ang="0">
                      <a:pos x="27" y="331"/>
                    </a:cxn>
                    <a:cxn ang="0">
                      <a:pos x="42" y="343"/>
                    </a:cxn>
                    <a:cxn ang="0">
                      <a:pos x="68" y="345"/>
                    </a:cxn>
                    <a:cxn ang="0">
                      <a:pos x="90" y="345"/>
                    </a:cxn>
                  </a:cxnLst>
                  <a:rect l="0" t="0" r="r" b="b"/>
                  <a:pathLst>
                    <a:path w="194" h="345">
                      <a:moveTo>
                        <a:pt x="90" y="345"/>
                      </a:moveTo>
                      <a:lnTo>
                        <a:pt x="118" y="334"/>
                      </a:lnTo>
                      <a:lnTo>
                        <a:pt x="140" y="324"/>
                      </a:lnTo>
                      <a:lnTo>
                        <a:pt x="157" y="303"/>
                      </a:lnTo>
                      <a:lnTo>
                        <a:pt x="165" y="273"/>
                      </a:lnTo>
                      <a:lnTo>
                        <a:pt x="181" y="261"/>
                      </a:lnTo>
                      <a:lnTo>
                        <a:pt x="191" y="234"/>
                      </a:lnTo>
                      <a:lnTo>
                        <a:pt x="176" y="206"/>
                      </a:lnTo>
                      <a:lnTo>
                        <a:pt x="194" y="182"/>
                      </a:lnTo>
                      <a:lnTo>
                        <a:pt x="194" y="143"/>
                      </a:lnTo>
                      <a:lnTo>
                        <a:pt x="172" y="119"/>
                      </a:lnTo>
                      <a:lnTo>
                        <a:pt x="172" y="98"/>
                      </a:lnTo>
                      <a:lnTo>
                        <a:pt x="167" y="82"/>
                      </a:lnTo>
                      <a:lnTo>
                        <a:pt x="150" y="66"/>
                      </a:lnTo>
                      <a:lnTo>
                        <a:pt x="127" y="61"/>
                      </a:lnTo>
                      <a:lnTo>
                        <a:pt x="102" y="73"/>
                      </a:lnTo>
                      <a:lnTo>
                        <a:pt x="102" y="44"/>
                      </a:lnTo>
                      <a:lnTo>
                        <a:pt x="96" y="22"/>
                      </a:lnTo>
                      <a:lnTo>
                        <a:pt x="88" y="8"/>
                      </a:lnTo>
                      <a:lnTo>
                        <a:pt x="74" y="1"/>
                      </a:lnTo>
                      <a:lnTo>
                        <a:pt x="60" y="0"/>
                      </a:lnTo>
                      <a:lnTo>
                        <a:pt x="45" y="8"/>
                      </a:lnTo>
                      <a:lnTo>
                        <a:pt x="53" y="37"/>
                      </a:lnTo>
                      <a:lnTo>
                        <a:pt x="52" y="56"/>
                      </a:lnTo>
                      <a:lnTo>
                        <a:pt x="52" y="77"/>
                      </a:lnTo>
                      <a:lnTo>
                        <a:pt x="42" y="94"/>
                      </a:lnTo>
                      <a:lnTo>
                        <a:pt x="31" y="105"/>
                      </a:lnTo>
                      <a:lnTo>
                        <a:pt x="14" y="126"/>
                      </a:lnTo>
                      <a:lnTo>
                        <a:pt x="5" y="152"/>
                      </a:lnTo>
                      <a:lnTo>
                        <a:pt x="0" y="185"/>
                      </a:lnTo>
                      <a:lnTo>
                        <a:pt x="5" y="212"/>
                      </a:lnTo>
                      <a:lnTo>
                        <a:pt x="11" y="236"/>
                      </a:lnTo>
                      <a:lnTo>
                        <a:pt x="22" y="254"/>
                      </a:lnTo>
                      <a:lnTo>
                        <a:pt x="20" y="282"/>
                      </a:lnTo>
                      <a:lnTo>
                        <a:pt x="22" y="310"/>
                      </a:lnTo>
                      <a:lnTo>
                        <a:pt x="27" y="331"/>
                      </a:lnTo>
                      <a:lnTo>
                        <a:pt x="42" y="343"/>
                      </a:lnTo>
                      <a:lnTo>
                        <a:pt x="68" y="345"/>
                      </a:lnTo>
                      <a:lnTo>
                        <a:pt x="90" y="345"/>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77" name="Freeform 149"/>
                <p:cNvSpPr>
                  <a:spLocks/>
                </p:cNvSpPr>
                <p:nvPr/>
              </p:nvSpPr>
              <p:spPr bwMode="auto">
                <a:xfrm>
                  <a:off x="2837" y="6152"/>
                  <a:ext cx="25" cy="117"/>
                </a:xfrm>
                <a:custGeom>
                  <a:avLst/>
                  <a:gdLst/>
                  <a:ahLst/>
                  <a:cxnLst>
                    <a:cxn ang="0">
                      <a:pos x="8" y="3"/>
                    </a:cxn>
                    <a:cxn ang="0">
                      <a:pos x="27" y="0"/>
                    </a:cxn>
                    <a:cxn ang="0">
                      <a:pos x="17" y="9"/>
                    </a:cxn>
                    <a:cxn ang="0">
                      <a:pos x="14" y="24"/>
                    </a:cxn>
                    <a:cxn ang="0">
                      <a:pos x="17" y="38"/>
                    </a:cxn>
                    <a:cxn ang="0">
                      <a:pos x="24" y="49"/>
                    </a:cxn>
                    <a:cxn ang="0">
                      <a:pos x="44" y="51"/>
                    </a:cxn>
                    <a:cxn ang="0">
                      <a:pos x="40" y="56"/>
                    </a:cxn>
                    <a:cxn ang="0">
                      <a:pos x="36" y="70"/>
                    </a:cxn>
                    <a:cxn ang="0">
                      <a:pos x="35" y="93"/>
                    </a:cxn>
                    <a:cxn ang="0">
                      <a:pos x="36" y="103"/>
                    </a:cxn>
                    <a:cxn ang="0">
                      <a:pos x="51" y="112"/>
                    </a:cxn>
                    <a:cxn ang="0">
                      <a:pos x="44" y="119"/>
                    </a:cxn>
                    <a:cxn ang="0">
                      <a:pos x="36" y="131"/>
                    </a:cxn>
                    <a:cxn ang="0">
                      <a:pos x="35" y="149"/>
                    </a:cxn>
                    <a:cxn ang="0">
                      <a:pos x="35" y="163"/>
                    </a:cxn>
                    <a:cxn ang="0">
                      <a:pos x="41" y="175"/>
                    </a:cxn>
                    <a:cxn ang="0">
                      <a:pos x="27" y="177"/>
                    </a:cxn>
                    <a:cxn ang="0">
                      <a:pos x="11" y="180"/>
                    </a:cxn>
                    <a:cxn ang="0">
                      <a:pos x="3" y="185"/>
                    </a:cxn>
                    <a:cxn ang="0">
                      <a:pos x="3" y="198"/>
                    </a:cxn>
                    <a:cxn ang="0">
                      <a:pos x="6" y="212"/>
                    </a:cxn>
                    <a:cxn ang="0">
                      <a:pos x="19" y="220"/>
                    </a:cxn>
                    <a:cxn ang="0">
                      <a:pos x="24" y="227"/>
                    </a:cxn>
                    <a:cxn ang="0">
                      <a:pos x="22" y="231"/>
                    </a:cxn>
                    <a:cxn ang="0">
                      <a:pos x="13" y="233"/>
                    </a:cxn>
                    <a:cxn ang="0">
                      <a:pos x="16" y="226"/>
                    </a:cxn>
                    <a:cxn ang="0">
                      <a:pos x="3" y="213"/>
                    </a:cxn>
                    <a:cxn ang="0">
                      <a:pos x="0" y="199"/>
                    </a:cxn>
                    <a:cxn ang="0">
                      <a:pos x="0" y="184"/>
                    </a:cxn>
                    <a:cxn ang="0">
                      <a:pos x="6" y="177"/>
                    </a:cxn>
                    <a:cxn ang="0">
                      <a:pos x="16" y="173"/>
                    </a:cxn>
                    <a:cxn ang="0">
                      <a:pos x="32" y="171"/>
                    </a:cxn>
                    <a:cxn ang="0">
                      <a:pos x="28" y="159"/>
                    </a:cxn>
                    <a:cxn ang="0">
                      <a:pos x="28" y="142"/>
                    </a:cxn>
                    <a:cxn ang="0">
                      <a:pos x="32" y="129"/>
                    </a:cxn>
                    <a:cxn ang="0">
                      <a:pos x="36" y="122"/>
                    </a:cxn>
                    <a:cxn ang="0">
                      <a:pos x="41" y="112"/>
                    </a:cxn>
                    <a:cxn ang="0">
                      <a:pos x="32" y="107"/>
                    </a:cxn>
                    <a:cxn ang="0">
                      <a:pos x="28" y="94"/>
                    </a:cxn>
                    <a:cxn ang="0">
                      <a:pos x="28" y="75"/>
                    </a:cxn>
                    <a:cxn ang="0">
                      <a:pos x="33" y="61"/>
                    </a:cxn>
                    <a:cxn ang="0">
                      <a:pos x="36" y="52"/>
                    </a:cxn>
                    <a:cxn ang="0">
                      <a:pos x="22" y="54"/>
                    </a:cxn>
                    <a:cxn ang="0">
                      <a:pos x="13" y="42"/>
                    </a:cxn>
                    <a:cxn ang="0">
                      <a:pos x="8" y="21"/>
                    </a:cxn>
                    <a:cxn ang="0">
                      <a:pos x="8" y="3"/>
                    </a:cxn>
                  </a:cxnLst>
                  <a:rect l="0" t="0" r="r" b="b"/>
                  <a:pathLst>
                    <a:path w="51" h="233">
                      <a:moveTo>
                        <a:pt x="8" y="3"/>
                      </a:moveTo>
                      <a:lnTo>
                        <a:pt x="27" y="0"/>
                      </a:lnTo>
                      <a:lnTo>
                        <a:pt x="17" y="9"/>
                      </a:lnTo>
                      <a:lnTo>
                        <a:pt x="14" y="24"/>
                      </a:lnTo>
                      <a:lnTo>
                        <a:pt x="17" y="38"/>
                      </a:lnTo>
                      <a:lnTo>
                        <a:pt x="24" y="49"/>
                      </a:lnTo>
                      <a:lnTo>
                        <a:pt x="44" y="51"/>
                      </a:lnTo>
                      <a:lnTo>
                        <a:pt x="40" y="56"/>
                      </a:lnTo>
                      <a:lnTo>
                        <a:pt x="36" y="70"/>
                      </a:lnTo>
                      <a:lnTo>
                        <a:pt x="35" y="93"/>
                      </a:lnTo>
                      <a:lnTo>
                        <a:pt x="36" y="103"/>
                      </a:lnTo>
                      <a:lnTo>
                        <a:pt x="51" y="112"/>
                      </a:lnTo>
                      <a:lnTo>
                        <a:pt x="44" y="119"/>
                      </a:lnTo>
                      <a:lnTo>
                        <a:pt x="36" y="131"/>
                      </a:lnTo>
                      <a:lnTo>
                        <a:pt x="35" y="149"/>
                      </a:lnTo>
                      <a:lnTo>
                        <a:pt x="35" y="163"/>
                      </a:lnTo>
                      <a:lnTo>
                        <a:pt x="41" y="175"/>
                      </a:lnTo>
                      <a:lnTo>
                        <a:pt x="27" y="177"/>
                      </a:lnTo>
                      <a:lnTo>
                        <a:pt x="11" y="180"/>
                      </a:lnTo>
                      <a:lnTo>
                        <a:pt x="3" y="185"/>
                      </a:lnTo>
                      <a:lnTo>
                        <a:pt x="3" y="198"/>
                      </a:lnTo>
                      <a:lnTo>
                        <a:pt x="6" y="212"/>
                      </a:lnTo>
                      <a:lnTo>
                        <a:pt x="19" y="220"/>
                      </a:lnTo>
                      <a:lnTo>
                        <a:pt x="24" y="227"/>
                      </a:lnTo>
                      <a:lnTo>
                        <a:pt x="22" y="231"/>
                      </a:lnTo>
                      <a:lnTo>
                        <a:pt x="13" y="233"/>
                      </a:lnTo>
                      <a:lnTo>
                        <a:pt x="16" y="226"/>
                      </a:lnTo>
                      <a:lnTo>
                        <a:pt x="3" y="213"/>
                      </a:lnTo>
                      <a:lnTo>
                        <a:pt x="0" y="199"/>
                      </a:lnTo>
                      <a:lnTo>
                        <a:pt x="0" y="184"/>
                      </a:lnTo>
                      <a:lnTo>
                        <a:pt x="6" y="177"/>
                      </a:lnTo>
                      <a:lnTo>
                        <a:pt x="16" y="173"/>
                      </a:lnTo>
                      <a:lnTo>
                        <a:pt x="32" y="171"/>
                      </a:lnTo>
                      <a:lnTo>
                        <a:pt x="28" y="159"/>
                      </a:lnTo>
                      <a:lnTo>
                        <a:pt x="28" y="142"/>
                      </a:lnTo>
                      <a:lnTo>
                        <a:pt x="32" y="129"/>
                      </a:lnTo>
                      <a:lnTo>
                        <a:pt x="36" y="122"/>
                      </a:lnTo>
                      <a:lnTo>
                        <a:pt x="41" y="112"/>
                      </a:lnTo>
                      <a:lnTo>
                        <a:pt x="32" y="107"/>
                      </a:lnTo>
                      <a:lnTo>
                        <a:pt x="28" y="94"/>
                      </a:lnTo>
                      <a:lnTo>
                        <a:pt x="28" y="75"/>
                      </a:lnTo>
                      <a:lnTo>
                        <a:pt x="33" y="61"/>
                      </a:lnTo>
                      <a:lnTo>
                        <a:pt x="36" y="52"/>
                      </a:lnTo>
                      <a:lnTo>
                        <a:pt x="22" y="54"/>
                      </a:lnTo>
                      <a:lnTo>
                        <a:pt x="13" y="42"/>
                      </a:lnTo>
                      <a:lnTo>
                        <a:pt x="8" y="21"/>
                      </a:lnTo>
                      <a:lnTo>
                        <a:pt x="8" y="3"/>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78" name="Freeform 150"/>
                <p:cNvSpPr>
                  <a:spLocks/>
                </p:cNvSpPr>
                <p:nvPr/>
              </p:nvSpPr>
              <p:spPr bwMode="auto">
                <a:xfrm>
                  <a:off x="2856" y="6156"/>
                  <a:ext cx="7" cy="17"/>
                </a:xfrm>
                <a:custGeom>
                  <a:avLst/>
                  <a:gdLst/>
                  <a:ahLst/>
                  <a:cxnLst>
                    <a:cxn ang="0">
                      <a:pos x="0" y="0"/>
                    </a:cxn>
                    <a:cxn ang="0">
                      <a:pos x="9" y="7"/>
                    </a:cxn>
                    <a:cxn ang="0">
                      <a:pos x="14" y="21"/>
                    </a:cxn>
                    <a:cxn ang="0">
                      <a:pos x="9" y="33"/>
                    </a:cxn>
                    <a:cxn ang="0">
                      <a:pos x="9" y="19"/>
                    </a:cxn>
                    <a:cxn ang="0">
                      <a:pos x="0" y="0"/>
                    </a:cxn>
                  </a:cxnLst>
                  <a:rect l="0" t="0" r="r" b="b"/>
                  <a:pathLst>
                    <a:path w="14" h="33">
                      <a:moveTo>
                        <a:pt x="0" y="0"/>
                      </a:moveTo>
                      <a:lnTo>
                        <a:pt x="9" y="7"/>
                      </a:lnTo>
                      <a:lnTo>
                        <a:pt x="14" y="21"/>
                      </a:lnTo>
                      <a:lnTo>
                        <a:pt x="9" y="33"/>
                      </a:lnTo>
                      <a:lnTo>
                        <a:pt x="9" y="19"/>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79" name="Freeform 151"/>
                <p:cNvSpPr>
                  <a:spLocks/>
                </p:cNvSpPr>
                <p:nvPr/>
              </p:nvSpPr>
              <p:spPr bwMode="auto">
                <a:xfrm>
                  <a:off x="2858" y="6183"/>
                  <a:ext cx="6" cy="21"/>
                </a:xfrm>
                <a:custGeom>
                  <a:avLst/>
                  <a:gdLst/>
                  <a:ahLst/>
                  <a:cxnLst>
                    <a:cxn ang="0">
                      <a:pos x="10" y="0"/>
                    </a:cxn>
                    <a:cxn ang="0">
                      <a:pos x="6" y="5"/>
                    </a:cxn>
                    <a:cxn ang="0">
                      <a:pos x="5" y="16"/>
                    </a:cxn>
                    <a:cxn ang="0">
                      <a:pos x="5" y="30"/>
                    </a:cxn>
                    <a:cxn ang="0">
                      <a:pos x="13" y="42"/>
                    </a:cxn>
                    <a:cxn ang="0">
                      <a:pos x="5" y="33"/>
                    </a:cxn>
                    <a:cxn ang="0">
                      <a:pos x="0" y="23"/>
                    </a:cxn>
                    <a:cxn ang="0">
                      <a:pos x="0" y="12"/>
                    </a:cxn>
                    <a:cxn ang="0">
                      <a:pos x="10" y="0"/>
                    </a:cxn>
                  </a:cxnLst>
                  <a:rect l="0" t="0" r="r" b="b"/>
                  <a:pathLst>
                    <a:path w="13" h="42">
                      <a:moveTo>
                        <a:pt x="10" y="0"/>
                      </a:moveTo>
                      <a:lnTo>
                        <a:pt x="6" y="5"/>
                      </a:lnTo>
                      <a:lnTo>
                        <a:pt x="5" y="16"/>
                      </a:lnTo>
                      <a:lnTo>
                        <a:pt x="5" y="30"/>
                      </a:lnTo>
                      <a:lnTo>
                        <a:pt x="13" y="42"/>
                      </a:lnTo>
                      <a:lnTo>
                        <a:pt x="5" y="33"/>
                      </a:lnTo>
                      <a:lnTo>
                        <a:pt x="0" y="23"/>
                      </a:lnTo>
                      <a:lnTo>
                        <a:pt x="0" y="12"/>
                      </a:lnTo>
                      <a:lnTo>
                        <a:pt x="1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80" name="Freeform 152"/>
                <p:cNvSpPr>
                  <a:spLocks/>
                </p:cNvSpPr>
                <p:nvPr/>
              </p:nvSpPr>
              <p:spPr bwMode="auto">
                <a:xfrm>
                  <a:off x="2858" y="6215"/>
                  <a:ext cx="11" cy="21"/>
                </a:xfrm>
                <a:custGeom>
                  <a:avLst/>
                  <a:gdLst/>
                  <a:ahLst/>
                  <a:cxnLst>
                    <a:cxn ang="0">
                      <a:pos x="24" y="9"/>
                    </a:cxn>
                    <a:cxn ang="0">
                      <a:pos x="13" y="4"/>
                    </a:cxn>
                    <a:cxn ang="0">
                      <a:pos x="6" y="12"/>
                    </a:cxn>
                    <a:cxn ang="0">
                      <a:pos x="5" y="26"/>
                    </a:cxn>
                    <a:cxn ang="0">
                      <a:pos x="6" y="44"/>
                    </a:cxn>
                    <a:cxn ang="0">
                      <a:pos x="0" y="28"/>
                    </a:cxn>
                    <a:cxn ang="0">
                      <a:pos x="2" y="16"/>
                    </a:cxn>
                    <a:cxn ang="0">
                      <a:pos x="8" y="4"/>
                    </a:cxn>
                    <a:cxn ang="0">
                      <a:pos x="13" y="0"/>
                    </a:cxn>
                    <a:cxn ang="0">
                      <a:pos x="24" y="9"/>
                    </a:cxn>
                  </a:cxnLst>
                  <a:rect l="0" t="0" r="r" b="b"/>
                  <a:pathLst>
                    <a:path w="24" h="44">
                      <a:moveTo>
                        <a:pt x="24" y="9"/>
                      </a:moveTo>
                      <a:lnTo>
                        <a:pt x="13" y="4"/>
                      </a:lnTo>
                      <a:lnTo>
                        <a:pt x="6" y="12"/>
                      </a:lnTo>
                      <a:lnTo>
                        <a:pt x="5" y="26"/>
                      </a:lnTo>
                      <a:lnTo>
                        <a:pt x="6" y="44"/>
                      </a:lnTo>
                      <a:lnTo>
                        <a:pt x="0" y="28"/>
                      </a:lnTo>
                      <a:lnTo>
                        <a:pt x="2" y="16"/>
                      </a:lnTo>
                      <a:lnTo>
                        <a:pt x="8" y="4"/>
                      </a:lnTo>
                      <a:lnTo>
                        <a:pt x="13" y="0"/>
                      </a:lnTo>
                      <a:lnTo>
                        <a:pt x="24" y="9"/>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81" name="Freeform 153"/>
                <p:cNvSpPr>
                  <a:spLocks/>
                </p:cNvSpPr>
                <p:nvPr/>
              </p:nvSpPr>
              <p:spPr bwMode="auto">
                <a:xfrm>
                  <a:off x="2842" y="6245"/>
                  <a:ext cx="8" cy="13"/>
                </a:xfrm>
                <a:custGeom>
                  <a:avLst/>
                  <a:gdLst/>
                  <a:ahLst/>
                  <a:cxnLst>
                    <a:cxn ang="0">
                      <a:pos x="15" y="0"/>
                    </a:cxn>
                    <a:cxn ang="0">
                      <a:pos x="9" y="4"/>
                    </a:cxn>
                    <a:cxn ang="0">
                      <a:pos x="4" y="9"/>
                    </a:cxn>
                    <a:cxn ang="0">
                      <a:pos x="4" y="20"/>
                    </a:cxn>
                    <a:cxn ang="0">
                      <a:pos x="7" y="27"/>
                    </a:cxn>
                    <a:cxn ang="0">
                      <a:pos x="0" y="21"/>
                    </a:cxn>
                    <a:cxn ang="0">
                      <a:pos x="0" y="11"/>
                    </a:cxn>
                    <a:cxn ang="0">
                      <a:pos x="4" y="0"/>
                    </a:cxn>
                    <a:cxn ang="0">
                      <a:pos x="15" y="0"/>
                    </a:cxn>
                  </a:cxnLst>
                  <a:rect l="0" t="0" r="r" b="b"/>
                  <a:pathLst>
                    <a:path w="15" h="27">
                      <a:moveTo>
                        <a:pt x="15" y="0"/>
                      </a:moveTo>
                      <a:lnTo>
                        <a:pt x="9" y="4"/>
                      </a:lnTo>
                      <a:lnTo>
                        <a:pt x="4" y="9"/>
                      </a:lnTo>
                      <a:lnTo>
                        <a:pt x="4" y="20"/>
                      </a:lnTo>
                      <a:lnTo>
                        <a:pt x="7" y="27"/>
                      </a:lnTo>
                      <a:lnTo>
                        <a:pt x="0" y="21"/>
                      </a:lnTo>
                      <a:lnTo>
                        <a:pt x="0" y="11"/>
                      </a:lnTo>
                      <a:lnTo>
                        <a:pt x="4" y="0"/>
                      </a:lnTo>
                      <a:lnTo>
                        <a:pt x="15"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82" name="Freeform 154"/>
                <p:cNvSpPr>
                  <a:spLocks/>
                </p:cNvSpPr>
                <p:nvPr/>
              </p:nvSpPr>
              <p:spPr bwMode="auto">
                <a:xfrm>
                  <a:off x="2870" y="6186"/>
                  <a:ext cx="5" cy="17"/>
                </a:xfrm>
                <a:custGeom>
                  <a:avLst/>
                  <a:gdLst/>
                  <a:ahLst/>
                  <a:cxnLst>
                    <a:cxn ang="0">
                      <a:pos x="0" y="0"/>
                    </a:cxn>
                    <a:cxn ang="0">
                      <a:pos x="7" y="4"/>
                    </a:cxn>
                    <a:cxn ang="0">
                      <a:pos x="10" y="20"/>
                    </a:cxn>
                    <a:cxn ang="0">
                      <a:pos x="3" y="35"/>
                    </a:cxn>
                    <a:cxn ang="0">
                      <a:pos x="7" y="18"/>
                    </a:cxn>
                    <a:cxn ang="0">
                      <a:pos x="0" y="0"/>
                    </a:cxn>
                  </a:cxnLst>
                  <a:rect l="0" t="0" r="r" b="b"/>
                  <a:pathLst>
                    <a:path w="10" h="35">
                      <a:moveTo>
                        <a:pt x="0" y="0"/>
                      </a:moveTo>
                      <a:lnTo>
                        <a:pt x="7" y="4"/>
                      </a:lnTo>
                      <a:lnTo>
                        <a:pt x="10" y="20"/>
                      </a:lnTo>
                      <a:lnTo>
                        <a:pt x="3" y="35"/>
                      </a:lnTo>
                      <a:lnTo>
                        <a:pt x="7" y="18"/>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83" name="Freeform 155"/>
                <p:cNvSpPr>
                  <a:spLocks/>
                </p:cNvSpPr>
                <p:nvPr/>
              </p:nvSpPr>
              <p:spPr bwMode="auto">
                <a:xfrm>
                  <a:off x="2867" y="6223"/>
                  <a:ext cx="9" cy="17"/>
                </a:xfrm>
                <a:custGeom>
                  <a:avLst/>
                  <a:gdLst/>
                  <a:ahLst/>
                  <a:cxnLst>
                    <a:cxn ang="0">
                      <a:pos x="13" y="0"/>
                    </a:cxn>
                    <a:cxn ang="0">
                      <a:pos x="17" y="7"/>
                    </a:cxn>
                    <a:cxn ang="0">
                      <a:pos x="9" y="29"/>
                    </a:cxn>
                    <a:cxn ang="0">
                      <a:pos x="0" y="33"/>
                    </a:cxn>
                    <a:cxn ang="0">
                      <a:pos x="8" y="24"/>
                    </a:cxn>
                    <a:cxn ang="0">
                      <a:pos x="13" y="0"/>
                    </a:cxn>
                  </a:cxnLst>
                  <a:rect l="0" t="0" r="r" b="b"/>
                  <a:pathLst>
                    <a:path w="17" h="33">
                      <a:moveTo>
                        <a:pt x="13" y="0"/>
                      </a:moveTo>
                      <a:lnTo>
                        <a:pt x="17" y="7"/>
                      </a:lnTo>
                      <a:lnTo>
                        <a:pt x="9" y="29"/>
                      </a:lnTo>
                      <a:lnTo>
                        <a:pt x="0" y="33"/>
                      </a:lnTo>
                      <a:lnTo>
                        <a:pt x="8" y="24"/>
                      </a:lnTo>
                      <a:lnTo>
                        <a:pt x="13"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84" name="Freeform 156"/>
                <p:cNvSpPr>
                  <a:spLocks/>
                </p:cNvSpPr>
                <p:nvPr/>
              </p:nvSpPr>
              <p:spPr bwMode="auto">
                <a:xfrm>
                  <a:off x="2852" y="6248"/>
                  <a:ext cx="6" cy="14"/>
                </a:xfrm>
                <a:custGeom>
                  <a:avLst/>
                  <a:gdLst/>
                  <a:ahLst/>
                  <a:cxnLst>
                    <a:cxn ang="0">
                      <a:pos x="6" y="0"/>
                    </a:cxn>
                    <a:cxn ang="0">
                      <a:pos x="13" y="7"/>
                    </a:cxn>
                    <a:cxn ang="0">
                      <a:pos x="6" y="28"/>
                    </a:cxn>
                    <a:cxn ang="0">
                      <a:pos x="0" y="28"/>
                    </a:cxn>
                    <a:cxn ang="0">
                      <a:pos x="6" y="24"/>
                    </a:cxn>
                    <a:cxn ang="0">
                      <a:pos x="6" y="0"/>
                    </a:cxn>
                  </a:cxnLst>
                  <a:rect l="0" t="0" r="r" b="b"/>
                  <a:pathLst>
                    <a:path w="13" h="28">
                      <a:moveTo>
                        <a:pt x="6" y="0"/>
                      </a:moveTo>
                      <a:lnTo>
                        <a:pt x="13" y="7"/>
                      </a:lnTo>
                      <a:lnTo>
                        <a:pt x="6" y="28"/>
                      </a:lnTo>
                      <a:lnTo>
                        <a:pt x="0" y="28"/>
                      </a:lnTo>
                      <a:lnTo>
                        <a:pt x="6" y="24"/>
                      </a:lnTo>
                      <a:lnTo>
                        <a:pt x="6"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85" name="Freeform 157"/>
                <p:cNvSpPr>
                  <a:spLocks/>
                </p:cNvSpPr>
                <p:nvPr/>
              </p:nvSpPr>
              <p:spPr bwMode="auto">
                <a:xfrm>
                  <a:off x="2809" y="6184"/>
                  <a:ext cx="27" cy="48"/>
                </a:xfrm>
                <a:custGeom>
                  <a:avLst/>
                  <a:gdLst/>
                  <a:ahLst/>
                  <a:cxnLst>
                    <a:cxn ang="0">
                      <a:pos x="56" y="0"/>
                    </a:cxn>
                    <a:cxn ang="0">
                      <a:pos x="49" y="40"/>
                    </a:cxn>
                    <a:cxn ang="0">
                      <a:pos x="38" y="61"/>
                    </a:cxn>
                    <a:cxn ang="0">
                      <a:pos x="24" y="79"/>
                    </a:cxn>
                    <a:cxn ang="0">
                      <a:pos x="0" y="96"/>
                    </a:cxn>
                    <a:cxn ang="0">
                      <a:pos x="29" y="86"/>
                    </a:cxn>
                    <a:cxn ang="0">
                      <a:pos x="51" y="58"/>
                    </a:cxn>
                    <a:cxn ang="0">
                      <a:pos x="54" y="38"/>
                    </a:cxn>
                    <a:cxn ang="0">
                      <a:pos x="56" y="0"/>
                    </a:cxn>
                  </a:cxnLst>
                  <a:rect l="0" t="0" r="r" b="b"/>
                  <a:pathLst>
                    <a:path w="56" h="96">
                      <a:moveTo>
                        <a:pt x="56" y="0"/>
                      </a:moveTo>
                      <a:lnTo>
                        <a:pt x="49" y="40"/>
                      </a:lnTo>
                      <a:lnTo>
                        <a:pt x="38" y="61"/>
                      </a:lnTo>
                      <a:lnTo>
                        <a:pt x="24" y="79"/>
                      </a:lnTo>
                      <a:lnTo>
                        <a:pt x="0" y="96"/>
                      </a:lnTo>
                      <a:lnTo>
                        <a:pt x="29" y="86"/>
                      </a:lnTo>
                      <a:lnTo>
                        <a:pt x="51" y="58"/>
                      </a:lnTo>
                      <a:lnTo>
                        <a:pt x="54" y="38"/>
                      </a:lnTo>
                      <a:lnTo>
                        <a:pt x="56"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86" name="Freeform 158"/>
                <p:cNvSpPr>
                  <a:spLocks/>
                </p:cNvSpPr>
                <p:nvPr/>
              </p:nvSpPr>
              <p:spPr bwMode="auto">
                <a:xfrm>
                  <a:off x="2818" y="6145"/>
                  <a:ext cx="24" cy="29"/>
                </a:xfrm>
                <a:custGeom>
                  <a:avLst/>
                  <a:gdLst/>
                  <a:ahLst/>
                  <a:cxnLst>
                    <a:cxn ang="0">
                      <a:pos x="48" y="0"/>
                    </a:cxn>
                    <a:cxn ang="0">
                      <a:pos x="41" y="2"/>
                    </a:cxn>
                    <a:cxn ang="0">
                      <a:pos x="37" y="23"/>
                    </a:cxn>
                    <a:cxn ang="0">
                      <a:pos x="27" y="30"/>
                    </a:cxn>
                    <a:cxn ang="0">
                      <a:pos x="25" y="38"/>
                    </a:cxn>
                    <a:cxn ang="0">
                      <a:pos x="0" y="58"/>
                    </a:cxn>
                    <a:cxn ang="0">
                      <a:pos x="19" y="47"/>
                    </a:cxn>
                    <a:cxn ang="0">
                      <a:pos x="27" y="44"/>
                    </a:cxn>
                    <a:cxn ang="0">
                      <a:pos x="41" y="52"/>
                    </a:cxn>
                    <a:cxn ang="0">
                      <a:pos x="32" y="42"/>
                    </a:cxn>
                    <a:cxn ang="0">
                      <a:pos x="32" y="31"/>
                    </a:cxn>
                    <a:cxn ang="0">
                      <a:pos x="41" y="17"/>
                    </a:cxn>
                    <a:cxn ang="0">
                      <a:pos x="48" y="0"/>
                    </a:cxn>
                  </a:cxnLst>
                  <a:rect l="0" t="0" r="r" b="b"/>
                  <a:pathLst>
                    <a:path w="48" h="58">
                      <a:moveTo>
                        <a:pt x="48" y="0"/>
                      </a:moveTo>
                      <a:lnTo>
                        <a:pt x="41" y="2"/>
                      </a:lnTo>
                      <a:lnTo>
                        <a:pt x="37" y="23"/>
                      </a:lnTo>
                      <a:lnTo>
                        <a:pt x="27" y="30"/>
                      </a:lnTo>
                      <a:lnTo>
                        <a:pt x="25" y="38"/>
                      </a:lnTo>
                      <a:lnTo>
                        <a:pt x="0" y="58"/>
                      </a:lnTo>
                      <a:lnTo>
                        <a:pt x="19" y="47"/>
                      </a:lnTo>
                      <a:lnTo>
                        <a:pt x="27" y="44"/>
                      </a:lnTo>
                      <a:lnTo>
                        <a:pt x="41" y="52"/>
                      </a:lnTo>
                      <a:lnTo>
                        <a:pt x="32" y="42"/>
                      </a:lnTo>
                      <a:lnTo>
                        <a:pt x="32" y="31"/>
                      </a:lnTo>
                      <a:lnTo>
                        <a:pt x="41" y="17"/>
                      </a:lnTo>
                      <a:lnTo>
                        <a:pt x="48"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87" name="Freeform 159"/>
                <p:cNvSpPr>
                  <a:spLocks/>
                </p:cNvSpPr>
                <p:nvPr/>
              </p:nvSpPr>
              <p:spPr bwMode="auto">
                <a:xfrm>
                  <a:off x="2847" y="6158"/>
                  <a:ext cx="7" cy="16"/>
                </a:xfrm>
                <a:custGeom>
                  <a:avLst/>
                  <a:gdLst/>
                  <a:ahLst/>
                  <a:cxnLst>
                    <a:cxn ang="0">
                      <a:pos x="6" y="0"/>
                    </a:cxn>
                    <a:cxn ang="0">
                      <a:pos x="3" y="11"/>
                    </a:cxn>
                    <a:cxn ang="0">
                      <a:pos x="4" y="25"/>
                    </a:cxn>
                    <a:cxn ang="0">
                      <a:pos x="12" y="34"/>
                    </a:cxn>
                    <a:cxn ang="0">
                      <a:pos x="4" y="28"/>
                    </a:cxn>
                    <a:cxn ang="0">
                      <a:pos x="0" y="18"/>
                    </a:cxn>
                    <a:cxn ang="0">
                      <a:pos x="6" y="0"/>
                    </a:cxn>
                  </a:cxnLst>
                  <a:rect l="0" t="0" r="r" b="b"/>
                  <a:pathLst>
                    <a:path w="12" h="34">
                      <a:moveTo>
                        <a:pt x="6" y="0"/>
                      </a:moveTo>
                      <a:lnTo>
                        <a:pt x="3" y="11"/>
                      </a:lnTo>
                      <a:lnTo>
                        <a:pt x="4" y="25"/>
                      </a:lnTo>
                      <a:lnTo>
                        <a:pt x="12" y="34"/>
                      </a:lnTo>
                      <a:lnTo>
                        <a:pt x="4" y="28"/>
                      </a:lnTo>
                      <a:lnTo>
                        <a:pt x="0" y="18"/>
                      </a:lnTo>
                      <a:lnTo>
                        <a:pt x="6"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488" name="Group 160"/>
              <p:cNvGrpSpPr>
                <a:grpSpLocks/>
              </p:cNvGrpSpPr>
              <p:nvPr/>
            </p:nvGrpSpPr>
            <p:grpSpPr bwMode="auto">
              <a:xfrm>
                <a:off x="2440" y="6191"/>
                <a:ext cx="255" cy="328"/>
                <a:chOff x="2440" y="6191"/>
                <a:chExt cx="255" cy="328"/>
              </a:xfrm>
            </p:grpSpPr>
            <p:grpSp>
              <p:nvGrpSpPr>
                <p:cNvPr id="227489" name="Group 161"/>
                <p:cNvGrpSpPr>
                  <a:grpSpLocks/>
                </p:cNvGrpSpPr>
                <p:nvPr/>
              </p:nvGrpSpPr>
              <p:grpSpPr bwMode="auto">
                <a:xfrm>
                  <a:off x="2469" y="6296"/>
                  <a:ext cx="87" cy="44"/>
                  <a:chOff x="2469" y="6296"/>
                  <a:chExt cx="87" cy="44"/>
                </a:xfrm>
              </p:grpSpPr>
              <p:sp>
                <p:nvSpPr>
                  <p:cNvPr id="227490" name="Freeform 162"/>
                  <p:cNvSpPr>
                    <a:spLocks/>
                  </p:cNvSpPr>
                  <p:nvPr/>
                </p:nvSpPr>
                <p:spPr bwMode="auto">
                  <a:xfrm>
                    <a:off x="2469" y="6296"/>
                    <a:ext cx="87" cy="44"/>
                  </a:xfrm>
                  <a:custGeom>
                    <a:avLst/>
                    <a:gdLst/>
                    <a:ahLst/>
                    <a:cxnLst>
                      <a:cxn ang="0">
                        <a:pos x="162" y="0"/>
                      </a:cxn>
                      <a:cxn ang="0">
                        <a:pos x="123" y="9"/>
                      </a:cxn>
                      <a:cxn ang="0">
                        <a:pos x="96" y="21"/>
                      </a:cxn>
                      <a:cxn ang="0">
                        <a:pos x="68" y="19"/>
                      </a:cxn>
                      <a:cxn ang="0">
                        <a:pos x="52" y="19"/>
                      </a:cxn>
                      <a:cxn ang="0">
                        <a:pos x="30" y="24"/>
                      </a:cxn>
                      <a:cxn ang="0">
                        <a:pos x="13" y="33"/>
                      </a:cxn>
                      <a:cxn ang="0">
                        <a:pos x="0" y="33"/>
                      </a:cxn>
                      <a:cxn ang="0">
                        <a:pos x="9" y="49"/>
                      </a:cxn>
                      <a:cxn ang="0">
                        <a:pos x="28" y="52"/>
                      </a:cxn>
                      <a:cxn ang="0">
                        <a:pos x="39" y="61"/>
                      </a:cxn>
                      <a:cxn ang="0">
                        <a:pos x="55" y="81"/>
                      </a:cxn>
                      <a:cxn ang="0">
                        <a:pos x="82" y="88"/>
                      </a:cxn>
                      <a:cxn ang="0">
                        <a:pos x="91" y="74"/>
                      </a:cxn>
                      <a:cxn ang="0">
                        <a:pos x="104" y="66"/>
                      </a:cxn>
                      <a:cxn ang="0">
                        <a:pos x="121" y="63"/>
                      </a:cxn>
                      <a:cxn ang="0">
                        <a:pos x="150" y="52"/>
                      </a:cxn>
                      <a:cxn ang="0">
                        <a:pos x="172" y="33"/>
                      </a:cxn>
                      <a:cxn ang="0">
                        <a:pos x="175" y="19"/>
                      </a:cxn>
                      <a:cxn ang="0">
                        <a:pos x="172" y="7"/>
                      </a:cxn>
                      <a:cxn ang="0">
                        <a:pos x="162" y="0"/>
                      </a:cxn>
                    </a:cxnLst>
                    <a:rect l="0" t="0" r="r" b="b"/>
                    <a:pathLst>
                      <a:path w="175" h="88">
                        <a:moveTo>
                          <a:pt x="162" y="0"/>
                        </a:moveTo>
                        <a:lnTo>
                          <a:pt x="123" y="9"/>
                        </a:lnTo>
                        <a:lnTo>
                          <a:pt x="96" y="21"/>
                        </a:lnTo>
                        <a:lnTo>
                          <a:pt x="68" y="19"/>
                        </a:lnTo>
                        <a:lnTo>
                          <a:pt x="52" y="19"/>
                        </a:lnTo>
                        <a:lnTo>
                          <a:pt x="30" y="24"/>
                        </a:lnTo>
                        <a:lnTo>
                          <a:pt x="13" y="33"/>
                        </a:lnTo>
                        <a:lnTo>
                          <a:pt x="0" y="33"/>
                        </a:lnTo>
                        <a:lnTo>
                          <a:pt x="9" y="49"/>
                        </a:lnTo>
                        <a:lnTo>
                          <a:pt x="28" y="52"/>
                        </a:lnTo>
                        <a:lnTo>
                          <a:pt x="39" y="61"/>
                        </a:lnTo>
                        <a:lnTo>
                          <a:pt x="55" y="81"/>
                        </a:lnTo>
                        <a:lnTo>
                          <a:pt x="82" y="88"/>
                        </a:lnTo>
                        <a:lnTo>
                          <a:pt x="91" y="74"/>
                        </a:lnTo>
                        <a:lnTo>
                          <a:pt x="104" y="66"/>
                        </a:lnTo>
                        <a:lnTo>
                          <a:pt x="121" y="63"/>
                        </a:lnTo>
                        <a:lnTo>
                          <a:pt x="150" y="52"/>
                        </a:lnTo>
                        <a:lnTo>
                          <a:pt x="172" y="33"/>
                        </a:lnTo>
                        <a:lnTo>
                          <a:pt x="175" y="19"/>
                        </a:lnTo>
                        <a:lnTo>
                          <a:pt x="172" y="7"/>
                        </a:lnTo>
                        <a:lnTo>
                          <a:pt x="162" y="0"/>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91" name="Freeform 163"/>
                  <p:cNvSpPr>
                    <a:spLocks/>
                  </p:cNvSpPr>
                  <p:nvPr/>
                </p:nvSpPr>
                <p:spPr bwMode="auto">
                  <a:xfrm>
                    <a:off x="2515" y="6320"/>
                    <a:ext cx="7" cy="12"/>
                  </a:xfrm>
                  <a:custGeom>
                    <a:avLst/>
                    <a:gdLst/>
                    <a:ahLst/>
                    <a:cxnLst>
                      <a:cxn ang="0">
                        <a:pos x="15" y="14"/>
                      </a:cxn>
                      <a:cxn ang="0">
                        <a:pos x="15" y="2"/>
                      </a:cxn>
                      <a:cxn ang="0">
                        <a:pos x="15" y="0"/>
                      </a:cxn>
                      <a:cxn ang="0">
                        <a:pos x="0" y="23"/>
                      </a:cxn>
                      <a:cxn ang="0">
                        <a:pos x="15" y="14"/>
                      </a:cxn>
                    </a:cxnLst>
                    <a:rect l="0" t="0" r="r" b="b"/>
                    <a:pathLst>
                      <a:path w="15" h="23">
                        <a:moveTo>
                          <a:pt x="15" y="14"/>
                        </a:moveTo>
                        <a:lnTo>
                          <a:pt x="15" y="2"/>
                        </a:lnTo>
                        <a:lnTo>
                          <a:pt x="15" y="0"/>
                        </a:lnTo>
                        <a:lnTo>
                          <a:pt x="0" y="23"/>
                        </a:lnTo>
                        <a:lnTo>
                          <a:pt x="15" y="14"/>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492" name="Freeform 164"/>
                <p:cNvSpPr>
                  <a:spLocks/>
                </p:cNvSpPr>
                <p:nvPr/>
              </p:nvSpPr>
              <p:spPr bwMode="auto">
                <a:xfrm>
                  <a:off x="2479" y="6191"/>
                  <a:ext cx="216" cy="328"/>
                </a:xfrm>
                <a:custGeom>
                  <a:avLst/>
                  <a:gdLst/>
                  <a:ahLst/>
                  <a:cxnLst>
                    <a:cxn ang="0">
                      <a:pos x="0" y="0"/>
                    </a:cxn>
                    <a:cxn ang="0">
                      <a:pos x="19" y="58"/>
                    </a:cxn>
                    <a:cxn ang="0">
                      <a:pos x="30" y="126"/>
                    </a:cxn>
                    <a:cxn ang="0">
                      <a:pos x="43" y="184"/>
                    </a:cxn>
                    <a:cxn ang="0">
                      <a:pos x="73" y="495"/>
                    </a:cxn>
                    <a:cxn ang="0">
                      <a:pos x="432" y="656"/>
                    </a:cxn>
                    <a:cxn ang="0">
                      <a:pos x="410" y="585"/>
                    </a:cxn>
                    <a:cxn ang="0">
                      <a:pos x="399" y="534"/>
                    </a:cxn>
                    <a:cxn ang="0">
                      <a:pos x="391" y="467"/>
                    </a:cxn>
                    <a:cxn ang="0">
                      <a:pos x="391" y="387"/>
                    </a:cxn>
                    <a:cxn ang="0">
                      <a:pos x="391" y="324"/>
                    </a:cxn>
                    <a:cxn ang="0">
                      <a:pos x="402" y="243"/>
                    </a:cxn>
                    <a:cxn ang="0">
                      <a:pos x="410" y="147"/>
                    </a:cxn>
                    <a:cxn ang="0">
                      <a:pos x="0" y="0"/>
                    </a:cxn>
                  </a:cxnLst>
                  <a:rect l="0" t="0" r="r" b="b"/>
                  <a:pathLst>
                    <a:path w="432" h="656">
                      <a:moveTo>
                        <a:pt x="0" y="0"/>
                      </a:moveTo>
                      <a:lnTo>
                        <a:pt x="19" y="58"/>
                      </a:lnTo>
                      <a:lnTo>
                        <a:pt x="30" y="126"/>
                      </a:lnTo>
                      <a:lnTo>
                        <a:pt x="43" y="184"/>
                      </a:lnTo>
                      <a:lnTo>
                        <a:pt x="73" y="495"/>
                      </a:lnTo>
                      <a:lnTo>
                        <a:pt x="432" y="656"/>
                      </a:lnTo>
                      <a:lnTo>
                        <a:pt x="410" y="585"/>
                      </a:lnTo>
                      <a:lnTo>
                        <a:pt x="399" y="534"/>
                      </a:lnTo>
                      <a:lnTo>
                        <a:pt x="391" y="467"/>
                      </a:lnTo>
                      <a:lnTo>
                        <a:pt x="391" y="387"/>
                      </a:lnTo>
                      <a:lnTo>
                        <a:pt x="391" y="324"/>
                      </a:lnTo>
                      <a:lnTo>
                        <a:pt x="402" y="243"/>
                      </a:lnTo>
                      <a:lnTo>
                        <a:pt x="410" y="147"/>
                      </a:lnTo>
                      <a:lnTo>
                        <a:pt x="0" y="0"/>
                      </a:lnTo>
                      <a:close/>
                    </a:path>
                  </a:pathLst>
                </a:custGeom>
                <a:solidFill>
                  <a:srgbClr val="FFFFFF"/>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493" name="Group 165"/>
                <p:cNvGrpSpPr>
                  <a:grpSpLocks/>
                </p:cNvGrpSpPr>
                <p:nvPr/>
              </p:nvGrpSpPr>
              <p:grpSpPr bwMode="auto">
                <a:xfrm>
                  <a:off x="2440" y="6306"/>
                  <a:ext cx="160" cy="125"/>
                  <a:chOff x="2440" y="6306"/>
                  <a:chExt cx="160" cy="125"/>
                </a:xfrm>
              </p:grpSpPr>
              <p:sp>
                <p:nvSpPr>
                  <p:cNvPr id="227494" name="Freeform 166"/>
                  <p:cNvSpPr>
                    <a:spLocks/>
                  </p:cNvSpPr>
                  <p:nvPr/>
                </p:nvSpPr>
                <p:spPr bwMode="auto">
                  <a:xfrm>
                    <a:off x="2440" y="6306"/>
                    <a:ext cx="160" cy="125"/>
                  </a:xfrm>
                  <a:custGeom>
                    <a:avLst/>
                    <a:gdLst/>
                    <a:ahLst/>
                    <a:cxnLst>
                      <a:cxn ang="0">
                        <a:pos x="86" y="5"/>
                      </a:cxn>
                      <a:cxn ang="0">
                        <a:pos x="66" y="2"/>
                      </a:cxn>
                      <a:cxn ang="0">
                        <a:pos x="48" y="0"/>
                      </a:cxn>
                      <a:cxn ang="0">
                        <a:pos x="33" y="2"/>
                      </a:cxn>
                      <a:cxn ang="0">
                        <a:pos x="15" y="11"/>
                      </a:cxn>
                      <a:cxn ang="0">
                        <a:pos x="6" y="35"/>
                      </a:cxn>
                      <a:cxn ang="0">
                        <a:pos x="0" y="47"/>
                      </a:cxn>
                      <a:cxn ang="0">
                        <a:pos x="0" y="63"/>
                      </a:cxn>
                      <a:cxn ang="0">
                        <a:pos x="0" y="83"/>
                      </a:cxn>
                      <a:cxn ang="0">
                        <a:pos x="1" y="102"/>
                      </a:cxn>
                      <a:cxn ang="0">
                        <a:pos x="4" y="114"/>
                      </a:cxn>
                      <a:cxn ang="0">
                        <a:pos x="14" y="125"/>
                      </a:cxn>
                      <a:cxn ang="0">
                        <a:pos x="44" y="151"/>
                      </a:cxn>
                      <a:cxn ang="0">
                        <a:pos x="52" y="168"/>
                      </a:cxn>
                      <a:cxn ang="0">
                        <a:pos x="56" y="182"/>
                      </a:cxn>
                      <a:cxn ang="0">
                        <a:pos x="64" y="200"/>
                      </a:cxn>
                      <a:cxn ang="0">
                        <a:pos x="71" y="224"/>
                      </a:cxn>
                      <a:cxn ang="0">
                        <a:pos x="80" y="231"/>
                      </a:cxn>
                      <a:cxn ang="0">
                        <a:pos x="118" y="238"/>
                      </a:cxn>
                      <a:cxn ang="0">
                        <a:pos x="134" y="244"/>
                      </a:cxn>
                      <a:cxn ang="0">
                        <a:pos x="149" y="244"/>
                      </a:cxn>
                      <a:cxn ang="0">
                        <a:pos x="178" y="251"/>
                      </a:cxn>
                      <a:cxn ang="0">
                        <a:pos x="192" y="251"/>
                      </a:cxn>
                      <a:cxn ang="0">
                        <a:pos x="205" y="249"/>
                      </a:cxn>
                      <a:cxn ang="0">
                        <a:pos x="228" y="245"/>
                      </a:cxn>
                      <a:cxn ang="0">
                        <a:pos x="239" y="242"/>
                      </a:cxn>
                      <a:cxn ang="0">
                        <a:pos x="249" y="233"/>
                      </a:cxn>
                      <a:cxn ang="0">
                        <a:pos x="252" y="226"/>
                      </a:cxn>
                      <a:cxn ang="0">
                        <a:pos x="264" y="221"/>
                      </a:cxn>
                      <a:cxn ang="0">
                        <a:pos x="275" y="219"/>
                      </a:cxn>
                      <a:cxn ang="0">
                        <a:pos x="285" y="210"/>
                      </a:cxn>
                      <a:cxn ang="0">
                        <a:pos x="293" y="198"/>
                      </a:cxn>
                      <a:cxn ang="0">
                        <a:pos x="305" y="195"/>
                      </a:cxn>
                      <a:cxn ang="0">
                        <a:pos x="316" y="188"/>
                      </a:cxn>
                      <a:cxn ang="0">
                        <a:pos x="320" y="179"/>
                      </a:cxn>
                      <a:cxn ang="0">
                        <a:pos x="320" y="170"/>
                      </a:cxn>
                      <a:cxn ang="0">
                        <a:pos x="316" y="161"/>
                      </a:cxn>
                      <a:cxn ang="0">
                        <a:pos x="305" y="156"/>
                      </a:cxn>
                      <a:cxn ang="0">
                        <a:pos x="156" y="128"/>
                      </a:cxn>
                      <a:cxn ang="0">
                        <a:pos x="208" y="125"/>
                      </a:cxn>
                      <a:cxn ang="0">
                        <a:pos x="223" y="126"/>
                      </a:cxn>
                      <a:cxn ang="0">
                        <a:pos x="242" y="126"/>
                      </a:cxn>
                      <a:cxn ang="0">
                        <a:pos x="266" y="130"/>
                      </a:cxn>
                      <a:cxn ang="0">
                        <a:pos x="288" y="128"/>
                      </a:cxn>
                      <a:cxn ang="0">
                        <a:pos x="304" y="126"/>
                      </a:cxn>
                      <a:cxn ang="0">
                        <a:pos x="312" y="119"/>
                      </a:cxn>
                      <a:cxn ang="0">
                        <a:pos x="313" y="111"/>
                      </a:cxn>
                      <a:cxn ang="0">
                        <a:pos x="313" y="100"/>
                      </a:cxn>
                      <a:cxn ang="0">
                        <a:pos x="304" y="93"/>
                      </a:cxn>
                      <a:cxn ang="0">
                        <a:pos x="268" y="86"/>
                      </a:cxn>
                      <a:cxn ang="0">
                        <a:pos x="246" y="84"/>
                      </a:cxn>
                      <a:cxn ang="0">
                        <a:pos x="212" y="79"/>
                      </a:cxn>
                      <a:cxn ang="0">
                        <a:pos x="178" y="77"/>
                      </a:cxn>
                      <a:cxn ang="0">
                        <a:pos x="137" y="69"/>
                      </a:cxn>
                      <a:cxn ang="0">
                        <a:pos x="108" y="58"/>
                      </a:cxn>
                      <a:cxn ang="0">
                        <a:pos x="99" y="42"/>
                      </a:cxn>
                      <a:cxn ang="0">
                        <a:pos x="89" y="32"/>
                      </a:cxn>
                      <a:cxn ang="0">
                        <a:pos x="94" y="19"/>
                      </a:cxn>
                      <a:cxn ang="0">
                        <a:pos x="115" y="0"/>
                      </a:cxn>
                      <a:cxn ang="0">
                        <a:pos x="97" y="4"/>
                      </a:cxn>
                      <a:cxn ang="0">
                        <a:pos x="86" y="5"/>
                      </a:cxn>
                    </a:cxnLst>
                    <a:rect l="0" t="0" r="r" b="b"/>
                    <a:pathLst>
                      <a:path w="320" h="251">
                        <a:moveTo>
                          <a:pt x="86" y="5"/>
                        </a:moveTo>
                        <a:lnTo>
                          <a:pt x="66" y="2"/>
                        </a:lnTo>
                        <a:lnTo>
                          <a:pt x="48" y="0"/>
                        </a:lnTo>
                        <a:lnTo>
                          <a:pt x="33" y="2"/>
                        </a:lnTo>
                        <a:lnTo>
                          <a:pt x="15" y="11"/>
                        </a:lnTo>
                        <a:lnTo>
                          <a:pt x="6" y="35"/>
                        </a:lnTo>
                        <a:lnTo>
                          <a:pt x="0" y="47"/>
                        </a:lnTo>
                        <a:lnTo>
                          <a:pt x="0" y="63"/>
                        </a:lnTo>
                        <a:lnTo>
                          <a:pt x="0" y="83"/>
                        </a:lnTo>
                        <a:lnTo>
                          <a:pt x="1" y="102"/>
                        </a:lnTo>
                        <a:lnTo>
                          <a:pt x="4" y="114"/>
                        </a:lnTo>
                        <a:lnTo>
                          <a:pt x="14" y="125"/>
                        </a:lnTo>
                        <a:lnTo>
                          <a:pt x="44" y="151"/>
                        </a:lnTo>
                        <a:lnTo>
                          <a:pt x="52" y="168"/>
                        </a:lnTo>
                        <a:lnTo>
                          <a:pt x="56" y="182"/>
                        </a:lnTo>
                        <a:lnTo>
                          <a:pt x="64" y="200"/>
                        </a:lnTo>
                        <a:lnTo>
                          <a:pt x="71" y="224"/>
                        </a:lnTo>
                        <a:lnTo>
                          <a:pt x="80" y="231"/>
                        </a:lnTo>
                        <a:lnTo>
                          <a:pt x="118" y="238"/>
                        </a:lnTo>
                        <a:lnTo>
                          <a:pt x="134" y="244"/>
                        </a:lnTo>
                        <a:lnTo>
                          <a:pt x="149" y="244"/>
                        </a:lnTo>
                        <a:lnTo>
                          <a:pt x="178" y="251"/>
                        </a:lnTo>
                        <a:lnTo>
                          <a:pt x="192" y="251"/>
                        </a:lnTo>
                        <a:lnTo>
                          <a:pt x="205" y="249"/>
                        </a:lnTo>
                        <a:lnTo>
                          <a:pt x="228" y="245"/>
                        </a:lnTo>
                        <a:lnTo>
                          <a:pt x="239" y="242"/>
                        </a:lnTo>
                        <a:lnTo>
                          <a:pt x="249" y="233"/>
                        </a:lnTo>
                        <a:lnTo>
                          <a:pt x="252" y="226"/>
                        </a:lnTo>
                        <a:lnTo>
                          <a:pt x="264" y="221"/>
                        </a:lnTo>
                        <a:lnTo>
                          <a:pt x="275" y="219"/>
                        </a:lnTo>
                        <a:lnTo>
                          <a:pt x="285" y="210"/>
                        </a:lnTo>
                        <a:lnTo>
                          <a:pt x="293" y="198"/>
                        </a:lnTo>
                        <a:lnTo>
                          <a:pt x="305" y="195"/>
                        </a:lnTo>
                        <a:lnTo>
                          <a:pt x="316" y="188"/>
                        </a:lnTo>
                        <a:lnTo>
                          <a:pt x="320" y="179"/>
                        </a:lnTo>
                        <a:lnTo>
                          <a:pt x="320" y="170"/>
                        </a:lnTo>
                        <a:lnTo>
                          <a:pt x="316" y="161"/>
                        </a:lnTo>
                        <a:lnTo>
                          <a:pt x="305" y="156"/>
                        </a:lnTo>
                        <a:lnTo>
                          <a:pt x="156" y="128"/>
                        </a:lnTo>
                        <a:lnTo>
                          <a:pt x="208" y="125"/>
                        </a:lnTo>
                        <a:lnTo>
                          <a:pt x="223" y="126"/>
                        </a:lnTo>
                        <a:lnTo>
                          <a:pt x="242" y="126"/>
                        </a:lnTo>
                        <a:lnTo>
                          <a:pt x="266" y="130"/>
                        </a:lnTo>
                        <a:lnTo>
                          <a:pt x="288" y="128"/>
                        </a:lnTo>
                        <a:lnTo>
                          <a:pt x="304" y="126"/>
                        </a:lnTo>
                        <a:lnTo>
                          <a:pt x="312" y="119"/>
                        </a:lnTo>
                        <a:lnTo>
                          <a:pt x="313" y="111"/>
                        </a:lnTo>
                        <a:lnTo>
                          <a:pt x="313" y="100"/>
                        </a:lnTo>
                        <a:lnTo>
                          <a:pt x="304" y="93"/>
                        </a:lnTo>
                        <a:lnTo>
                          <a:pt x="268" y="86"/>
                        </a:lnTo>
                        <a:lnTo>
                          <a:pt x="246" y="84"/>
                        </a:lnTo>
                        <a:lnTo>
                          <a:pt x="212" y="79"/>
                        </a:lnTo>
                        <a:lnTo>
                          <a:pt x="178" y="77"/>
                        </a:lnTo>
                        <a:lnTo>
                          <a:pt x="137" y="69"/>
                        </a:lnTo>
                        <a:lnTo>
                          <a:pt x="108" y="58"/>
                        </a:lnTo>
                        <a:lnTo>
                          <a:pt x="99" y="42"/>
                        </a:lnTo>
                        <a:lnTo>
                          <a:pt x="89" y="32"/>
                        </a:lnTo>
                        <a:lnTo>
                          <a:pt x="94" y="19"/>
                        </a:lnTo>
                        <a:lnTo>
                          <a:pt x="115" y="0"/>
                        </a:lnTo>
                        <a:lnTo>
                          <a:pt x="97" y="4"/>
                        </a:lnTo>
                        <a:lnTo>
                          <a:pt x="86" y="5"/>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95" name="Freeform 167"/>
                  <p:cNvSpPr>
                    <a:spLocks/>
                  </p:cNvSpPr>
                  <p:nvPr/>
                </p:nvSpPr>
                <p:spPr bwMode="auto">
                  <a:xfrm>
                    <a:off x="2576" y="6356"/>
                    <a:ext cx="6" cy="11"/>
                  </a:xfrm>
                  <a:custGeom>
                    <a:avLst/>
                    <a:gdLst/>
                    <a:ahLst/>
                    <a:cxnLst>
                      <a:cxn ang="0">
                        <a:pos x="13" y="0"/>
                      </a:cxn>
                      <a:cxn ang="0">
                        <a:pos x="5" y="5"/>
                      </a:cxn>
                      <a:cxn ang="0">
                        <a:pos x="5" y="14"/>
                      </a:cxn>
                      <a:cxn ang="0">
                        <a:pos x="8" y="23"/>
                      </a:cxn>
                      <a:cxn ang="0">
                        <a:pos x="0" y="16"/>
                      </a:cxn>
                      <a:cxn ang="0">
                        <a:pos x="2" y="4"/>
                      </a:cxn>
                      <a:cxn ang="0">
                        <a:pos x="13" y="0"/>
                      </a:cxn>
                    </a:cxnLst>
                    <a:rect l="0" t="0" r="r" b="b"/>
                    <a:pathLst>
                      <a:path w="13" h="23">
                        <a:moveTo>
                          <a:pt x="13" y="0"/>
                        </a:moveTo>
                        <a:lnTo>
                          <a:pt x="5" y="5"/>
                        </a:lnTo>
                        <a:lnTo>
                          <a:pt x="5" y="14"/>
                        </a:lnTo>
                        <a:lnTo>
                          <a:pt x="8" y="23"/>
                        </a:lnTo>
                        <a:lnTo>
                          <a:pt x="0" y="16"/>
                        </a:lnTo>
                        <a:lnTo>
                          <a:pt x="2" y="4"/>
                        </a:lnTo>
                        <a:lnTo>
                          <a:pt x="13"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96" name="Freeform 168"/>
                  <p:cNvSpPr>
                    <a:spLocks/>
                  </p:cNvSpPr>
                  <p:nvPr/>
                </p:nvSpPr>
                <p:spPr bwMode="auto">
                  <a:xfrm>
                    <a:off x="2582" y="6389"/>
                    <a:ext cx="4" cy="12"/>
                  </a:xfrm>
                  <a:custGeom>
                    <a:avLst/>
                    <a:gdLst/>
                    <a:ahLst/>
                    <a:cxnLst>
                      <a:cxn ang="0">
                        <a:pos x="10" y="0"/>
                      </a:cxn>
                      <a:cxn ang="0">
                        <a:pos x="5" y="8"/>
                      </a:cxn>
                      <a:cxn ang="0">
                        <a:pos x="5" y="24"/>
                      </a:cxn>
                      <a:cxn ang="0">
                        <a:pos x="0" y="12"/>
                      </a:cxn>
                      <a:cxn ang="0">
                        <a:pos x="10" y="0"/>
                      </a:cxn>
                    </a:cxnLst>
                    <a:rect l="0" t="0" r="r" b="b"/>
                    <a:pathLst>
                      <a:path w="10" h="24">
                        <a:moveTo>
                          <a:pt x="10" y="0"/>
                        </a:moveTo>
                        <a:lnTo>
                          <a:pt x="5" y="8"/>
                        </a:lnTo>
                        <a:lnTo>
                          <a:pt x="5" y="24"/>
                        </a:lnTo>
                        <a:lnTo>
                          <a:pt x="0" y="12"/>
                        </a:lnTo>
                        <a:lnTo>
                          <a:pt x="1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97" name="Freeform 169"/>
                  <p:cNvSpPr>
                    <a:spLocks/>
                  </p:cNvSpPr>
                  <p:nvPr/>
                </p:nvSpPr>
                <p:spPr bwMode="auto">
                  <a:xfrm>
                    <a:off x="2567" y="6407"/>
                    <a:ext cx="4" cy="6"/>
                  </a:xfrm>
                  <a:custGeom>
                    <a:avLst/>
                    <a:gdLst/>
                    <a:ahLst/>
                    <a:cxnLst>
                      <a:cxn ang="0">
                        <a:pos x="6" y="0"/>
                      </a:cxn>
                      <a:cxn ang="0">
                        <a:pos x="0" y="7"/>
                      </a:cxn>
                      <a:cxn ang="0">
                        <a:pos x="3" y="13"/>
                      </a:cxn>
                      <a:cxn ang="0">
                        <a:pos x="6" y="0"/>
                      </a:cxn>
                    </a:cxnLst>
                    <a:rect l="0" t="0" r="r" b="b"/>
                    <a:pathLst>
                      <a:path w="6" h="13">
                        <a:moveTo>
                          <a:pt x="6" y="0"/>
                        </a:moveTo>
                        <a:lnTo>
                          <a:pt x="0" y="7"/>
                        </a:lnTo>
                        <a:lnTo>
                          <a:pt x="3" y="13"/>
                        </a:lnTo>
                        <a:lnTo>
                          <a:pt x="6"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98" name="Freeform 170"/>
                  <p:cNvSpPr>
                    <a:spLocks/>
                  </p:cNvSpPr>
                  <p:nvPr/>
                </p:nvSpPr>
                <p:spPr bwMode="auto">
                  <a:xfrm>
                    <a:off x="2498" y="6412"/>
                    <a:ext cx="46" cy="7"/>
                  </a:xfrm>
                  <a:custGeom>
                    <a:avLst/>
                    <a:gdLst/>
                    <a:ahLst/>
                    <a:cxnLst>
                      <a:cxn ang="0">
                        <a:pos x="92" y="7"/>
                      </a:cxn>
                      <a:cxn ang="0">
                        <a:pos x="66" y="7"/>
                      </a:cxn>
                      <a:cxn ang="0">
                        <a:pos x="30" y="0"/>
                      </a:cxn>
                      <a:cxn ang="0">
                        <a:pos x="0" y="3"/>
                      </a:cxn>
                      <a:cxn ang="0">
                        <a:pos x="36" y="7"/>
                      </a:cxn>
                      <a:cxn ang="0">
                        <a:pos x="66" y="12"/>
                      </a:cxn>
                      <a:cxn ang="0">
                        <a:pos x="92" y="7"/>
                      </a:cxn>
                    </a:cxnLst>
                    <a:rect l="0" t="0" r="r" b="b"/>
                    <a:pathLst>
                      <a:path w="92" h="12">
                        <a:moveTo>
                          <a:pt x="92" y="7"/>
                        </a:moveTo>
                        <a:lnTo>
                          <a:pt x="66" y="7"/>
                        </a:lnTo>
                        <a:lnTo>
                          <a:pt x="30" y="0"/>
                        </a:lnTo>
                        <a:lnTo>
                          <a:pt x="0" y="3"/>
                        </a:lnTo>
                        <a:lnTo>
                          <a:pt x="36" y="7"/>
                        </a:lnTo>
                        <a:lnTo>
                          <a:pt x="66" y="12"/>
                        </a:lnTo>
                        <a:lnTo>
                          <a:pt x="92" y="7"/>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499" name="Freeform 171"/>
                  <p:cNvSpPr>
                    <a:spLocks/>
                  </p:cNvSpPr>
                  <p:nvPr/>
                </p:nvSpPr>
                <p:spPr bwMode="auto">
                  <a:xfrm>
                    <a:off x="2493" y="6391"/>
                    <a:ext cx="93" cy="16"/>
                  </a:xfrm>
                  <a:custGeom>
                    <a:avLst/>
                    <a:gdLst/>
                    <a:ahLst/>
                    <a:cxnLst>
                      <a:cxn ang="0">
                        <a:pos x="185" y="31"/>
                      </a:cxn>
                      <a:cxn ang="0">
                        <a:pos x="188" y="23"/>
                      </a:cxn>
                      <a:cxn ang="0">
                        <a:pos x="163" y="23"/>
                      </a:cxn>
                      <a:cxn ang="0">
                        <a:pos x="137" y="16"/>
                      </a:cxn>
                      <a:cxn ang="0">
                        <a:pos x="106" y="16"/>
                      </a:cxn>
                      <a:cxn ang="0">
                        <a:pos x="81" y="10"/>
                      </a:cxn>
                      <a:cxn ang="0">
                        <a:pos x="41" y="5"/>
                      </a:cxn>
                      <a:cxn ang="0">
                        <a:pos x="16" y="0"/>
                      </a:cxn>
                      <a:cxn ang="0">
                        <a:pos x="0" y="10"/>
                      </a:cxn>
                      <a:cxn ang="0">
                        <a:pos x="27" y="10"/>
                      </a:cxn>
                      <a:cxn ang="0">
                        <a:pos x="52" y="9"/>
                      </a:cxn>
                      <a:cxn ang="0">
                        <a:pos x="82" y="14"/>
                      </a:cxn>
                      <a:cxn ang="0">
                        <a:pos x="96" y="17"/>
                      </a:cxn>
                      <a:cxn ang="0">
                        <a:pos x="112" y="21"/>
                      </a:cxn>
                      <a:cxn ang="0">
                        <a:pos x="128" y="21"/>
                      </a:cxn>
                      <a:cxn ang="0">
                        <a:pos x="139" y="21"/>
                      </a:cxn>
                      <a:cxn ang="0">
                        <a:pos x="153" y="24"/>
                      </a:cxn>
                      <a:cxn ang="0">
                        <a:pos x="185" y="31"/>
                      </a:cxn>
                    </a:cxnLst>
                    <a:rect l="0" t="0" r="r" b="b"/>
                    <a:pathLst>
                      <a:path w="188" h="31">
                        <a:moveTo>
                          <a:pt x="185" y="31"/>
                        </a:moveTo>
                        <a:lnTo>
                          <a:pt x="188" y="23"/>
                        </a:lnTo>
                        <a:lnTo>
                          <a:pt x="163" y="23"/>
                        </a:lnTo>
                        <a:lnTo>
                          <a:pt x="137" y="16"/>
                        </a:lnTo>
                        <a:lnTo>
                          <a:pt x="106" y="16"/>
                        </a:lnTo>
                        <a:lnTo>
                          <a:pt x="81" y="10"/>
                        </a:lnTo>
                        <a:lnTo>
                          <a:pt x="41" y="5"/>
                        </a:lnTo>
                        <a:lnTo>
                          <a:pt x="16" y="0"/>
                        </a:lnTo>
                        <a:lnTo>
                          <a:pt x="0" y="10"/>
                        </a:lnTo>
                        <a:lnTo>
                          <a:pt x="27" y="10"/>
                        </a:lnTo>
                        <a:lnTo>
                          <a:pt x="52" y="9"/>
                        </a:lnTo>
                        <a:lnTo>
                          <a:pt x="82" y="14"/>
                        </a:lnTo>
                        <a:lnTo>
                          <a:pt x="96" y="17"/>
                        </a:lnTo>
                        <a:lnTo>
                          <a:pt x="112" y="21"/>
                        </a:lnTo>
                        <a:lnTo>
                          <a:pt x="128" y="21"/>
                        </a:lnTo>
                        <a:lnTo>
                          <a:pt x="139" y="21"/>
                        </a:lnTo>
                        <a:lnTo>
                          <a:pt x="153" y="24"/>
                        </a:lnTo>
                        <a:lnTo>
                          <a:pt x="185" y="31"/>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00" name="Freeform 172"/>
                  <p:cNvSpPr>
                    <a:spLocks/>
                  </p:cNvSpPr>
                  <p:nvPr/>
                </p:nvSpPr>
                <p:spPr bwMode="auto">
                  <a:xfrm>
                    <a:off x="2486" y="6358"/>
                    <a:ext cx="13" cy="4"/>
                  </a:xfrm>
                  <a:custGeom>
                    <a:avLst/>
                    <a:gdLst/>
                    <a:ahLst/>
                    <a:cxnLst>
                      <a:cxn ang="0">
                        <a:pos x="0" y="0"/>
                      </a:cxn>
                      <a:cxn ang="0">
                        <a:pos x="9" y="6"/>
                      </a:cxn>
                      <a:cxn ang="0">
                        <a:pos x="25" y="7"/>
                      </a:cxn>
                      <a:cxn ang="0">
                        <a:pos x="12" y="2"/>
                      </a:cxn>
                      <a:cxn ang="0">
                        <a:pos x="0" y="0"/>
                      </a:cxn>
                    </a:cxnLst>
                    <a:rect l="0" t="0" r="r" b="b"/>
                    <a:pathLst>
                      <a:path w="25" h="7">
                        <a:moveTo>
                          <a:pt x="0" y="0"/>
                        </a:moveTo>
                        <a:lnTo>
                          <a:pt x="9" y="6"/>
                        </a:lnTo>
                        <a:lnTo>
                          <a:pt x="25" y="7"/>
                        </a:lnTo>
                        <a:lnTo>
                          <a:pt x="12" y="2"/>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01" name="Freeform 173"/>
                  <p:cNvSpPr>
                    <a:spLocks/>
                  </p:cNvSpPr>
                  <p:nvPr/>
                </p:nvSpPr>
                <p:spPr bwMode="auto">
                  <a:xfrm>
                    <a:off x="2458" y="6330"/>
                    <a:ext cx="11" cy="17"/>
                  </a:xfrm>
                  <a:custGeom>
                    <a:avLst/>
                    <a:gdLst/>
                    <a:ahLst/>
                    <a:cxnLst>
                      <a:cxn ang="0">
                        <a:pos x="0" y="0"/>
                      </a:cxn>
                      <a:cxn ang="0">
                        <a:pos x="16" y="14"/>
                      </a:cxn>
                      <a:cxn ang="0">
                        <a:pos x="22" y="34"/>
                      </a:cxn>
                      <a:cxn ang="0">
                        <a:pos x="0" y="0"/>
                      </a:cxn>
                    </a:cxnLst>
                    <a:rect l="0" t="0" r="r" b="b"/>
                    <a:pathLst>
                      <a:path w="22" h="34">
                        <a:moveTo>
                          <a:pt x="0" y="0"/>
                        </a:moveTo>
                        <a:lnTo>
                          <a:pt x="16" y="14"/>
                        </a:lnTo>
                        <a:lnTo>
                          <a:pt x="22" y="34"/>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02" name="Freeform 174"/>
                  <p:cNvSpPr>
                    <a:spLocks/>
                  </p:cNvSpPr>
                  <p:nvPr/>
                </p:nvSpPr>
                <p:spPr bwMode="auto">
                  <a:xfrm>
                    <a:off x="2469" y="6350"/>
                    <a:ext cx="8" cy="63"/>
                  </a:xfrm>
                  <a:custGeom>
                    <a:avLst/>
                    <a:gdLst/>
                    <a:ahLst/>
                    <a:cxnLst>
                      <a:cxn ang="0">
                        <a:pos x="11" y="126"/>
                      </a:cxn>
                      <a:cxn ang="0">
                        <a:pos x="11" y="108"/>
                      </a:cxn>
                      <a:cxn ang="0">
                        <a:pos x="1" y="77"/>
                      </a:cxn>
                      <a:cxn ang="0">
                        <a:pos x="1" y="59"/>
                      </a:cxn>
                      <a:cxn ang="0">
                        <a:pos x="8" y="45"/>
                      </a:cxn>
                      <a:cxn ang="0">
                        <a:pos x="0" y="24"/>
                      </a:cxn>
                      <a:cxn ang="0">
                        <a:pos x="5" y="0"/>
                      </a:cxn>
                      <a:cxn ang="0">
                        <a:pos x="5" y="14"/>
                      </a:cxn>
                      <a:cxn ang="0">
                        <a:pos x="8" y="28"/>
                      </a:cxn>
                      <a:cxn ang="0">
                        <a:pos x="13" y="43"/>
                      </a:cxn>
                      <a:cxn ang="0">
                        <a:pos x="9" y="50"/>
                      </a:cxn>
                      <a:cxn ang="0">
                        <a:pos x="5" y="68"/>
                      </a:cxn>
                      <a:cxn ang="0">
                        <a:pos x="9" y="87"/>
                      </a:cxn>
                      <a:cxn ang="0">
                        <a:pos x="16" y="94"/>
                      </a:cxn>
                      <a:cxn ang="0">
                        <a:pos x="11" y="126"/>
                      </a:cxn>
                    </a:cxnLst>
                    <a:rect l="0" t="0" r="r" b="b"/>
                    <a:pathLst>
                      <a:path w="16" h="126">
                        <a:moveTo>
                          <a:pt x="11" y="126"/>
                        </a:moveTo>
                        <a:lnTo>
                          <a:pt x="11" y="108"/>
                        </a:lnTo>
                        <a:lnTo>
                          <a:pt x="1" y="77"/>
                        </a:lnTo>
                        <a:lnTo>
                          <a:pt x="1" y="59"/>
                        </a:lnTo>
                        <a:lnTo>
                          <a:pt x="8" y="45"/>
                        </a:lnTo>
                        <a:lnTo>
                          <a:pt x="0" y="24"/>
                        </a:lnTo>
                        <a:lnTo>
                          <a:pt x="5" y="0"/>
                        </a:lnTo>
                        <a:lnTo>
                          <a:pt x="5" y="14"/>
                        </a:lnTo>
                        <a:lnTo>
                          <a:pt x="8" y="28"/>
                        </a:lnTo>
                        <a:lnTo>
                          <a:pt x="13" y="43"/>
                        </a:lnTo>
                        <a:lnTo>
                          <a:pt x="9" y="50"/>
                        </a:lnTo>
                        <a:lnTo>
                          <a:pt x="5" y="68"/>
                        </a:lnTo>
                        <a:lnTo>
                          <a:pt x="9" y="87"/>
                        </a:lnTo>
                        <a:lnTo>
                          <a:pt x="16" y="94"/>
                        </a:lnTo>
                        <a:lnTo>
                          <a:pt x="11" y="126"/>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03" name="Freeform 175"/>
                  <p:cNvSpPr>
                    <a:spLocks/>
                  </p:cNvSpPr>
                  <p:nvPr/>
                </p:nvSpPr>
                <p:spPr bwMode="auto">
                  <a:xfrm>
                    <a:off x="2547" y="6415"/>
                    <a:ext cx="21" cy="4"/>
                  </a:xfrm>
                  <a:custGeom>
                    <a:avLst/>
                    <a:gdLst/>
                    <a:ahLst/>
                    <a:cxnLst>
                      <a:cxn ang="0">
                        <a:pos x="43" y="4"/>
                      </a:cxn>
                      <a:cxn ang="0">
                        <a:pos x="35" y="9"/>
                      </a:cxn>
                      <a:cxn ang="0">
                        <a:pos x="22" y="7"/>
                      </a:cxn>
                      <a:cxn ang="0">
                        <a:pos x="0" y="4"/>
                      </a:cxn>
                      <a:cxn ang="0">
                        <a:pos x="19" y="0"/>
                      </a:cxn>
                      <a:cxn ang="0">
                        <a:pos x="43" y="4"/>
                      </a:cxn>
                    </a:cxnLst>
                    <a:rect l="0" t="0" r="r" b="b"/>
                    <a:pathLst>
                      <a:path w="43" h="9">
                        <a:moveTo>
                          <a:pt x="43" y="4"/>
                        </a:moveTo>
                        <a:lnTo>
                          <a:pt x="35" y="9"/>
                        </a:lnTo>
                        <a:lnTo>
                          <a:pt x="22" y="7"/>
                        </a:lnTo>
                        <a:lnTo>
                          <a:pt x="0" y="4"/>
                        </a:lnTo>
                        <a:lnTo>
                          <a:pt x="19" y="0"/>
                        </a:lnTo>
                        <a:lnTo>
                          <a:pt x="43" y="4"/>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04" name="Freeform 176"/>
                  <p:cNvSpPr>
                    <a:spLocks/>
                  </p:cNvSpPr>
                  <p:nvPr/>
                </p:nvSpPr>
                <p:spPr bwMode="auto">
                  <a:xfrm>
                    <a:off x="2553" y="6421"/>
                    <a:ext cx="3" cy="7"/>
                  </a:xfrm>
                  <a:custGeom>
                    <a:avLst/>
                    <a:gdLst/>
                    <a:ahLst/>
                    <a:cxnLst>
                      <a:cxn ang="0">
                        <a:pos x="6" y="0"/>
                      </a:cxn>
                      <a:cxn ang="0">
                        <a:pos x="0" y="7"/>
                      </a:cxn>
                      <a:cxn ang="0">
                        <a:pos x="1" y="14"/>
                      </a:cxn>
                      <a:cxn ang="0">
                        <a:pos x="6" y="0"/>
                      </a:cxn>
                    </a:cxnLst>
                    <a:rect l="0" t="0" r="r" b="b"/>
                    <a:pathLst>
                      <a:path w="6" h="14">
                        <a:moveTo>
                          <a:pt x="6" y="0"/>
                        </a:moveTo>
                        <a:lnTo>
                          <a:pt x="0" y="7"/>
                        </a:lnTo>
                        <a:lnTo>
                          <a:pt x="1" y="14"/>
                        </a:lnTo>
                        <a:lnTo>
                          <a:pt x="6"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27505" name="Group 177"/>
            <p:cNvGrpSpPr>
              <a:grpSpLocks/>
            </p:cNvGrpSpPr>
            <p:nvPr/>
          </p:nvGrpSpPr>
          <p:grpSpPr bwMode="auto">
            <a:xfrm>
              <a:off x="5564" y="10375"/>
              <a:ext cx="2488" cy="1607"/>
              <a:chOff x="797" y="6763"/>
              <a:chExt cx="2488" cy="1607"/>
            </a:xfrm>
          </p:grpSpPr>
          <p:grpSp>
            <p:nvGrpSpPr>
              <p:cNvPr id="227506" name="Group 178"/>
              <p:cNvGrpSpPr>
                <a:grpSpLocks/>
              </p:cNvGrpSpPr>
              <p:nvPr/>
            </p:nvGrpSpPr>
            <p:grpSpPr bwMode="auto">
              <a:xfrm>
                <a:off x="1713" y="7643"/>
                <a:ext cx="327" cy="727"/>
                <a:chOff x="1713" y="7643"/>
                <a:chExt cx="327" cy="727"/>
              </a:xfrm>
            </p:grpSpPr>
            <p:sp>
              <p:nvSpPr>
                <p:cNvPr id="227507" name="Rectangle 179"/>
                <p:cNvSpPr>
                  <a:spLocks noChangeArrowheads="1"/>
                </p:cNvSpPr>
                <p:nvPr/>
              </p:nvSpPr>
              <p:spPr bwMode="auto">
                <a:xfrm>
                  <a:off x="1713" y="7677"/>
                  <a:ext cx="230" cy="693"/>
                </a:xfrm>
                <a:prstGeom prst="rect">
                  <a:avLst/>
                </a:prstGeom>
                <a:blipFill dpi="0" rotWithShape="0">
                  <a:blip r:embed="rId5"/>
                  <a:srcRect/>
                  <a:tile tx="0" ty="0" sx="100000" sy="100000" flip="none" algn="tl"/>
                </a:blipFill>
                <a:ln w="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508" name="Freeform 180"/>
                <p:cNvSpPr>
                  <a:spLocks/>
                </p:cNvSpPr>
                <p:nvPr/>
              </p:nvSpPr>
              <p:spPr bwMode="auto">
                <a:xfrm>
                  <a:off x="1941" y="7643"/>
                  <a:ext cx="99" cy="725"/>
                </a:xfrm>
                <a:custGeom>
                  <a:avLst/>
                  <a:gdLst/>
                  <a:ahLst/>
                  <a:cxnLst>
                    <a:cxn ang="0">
                      <a:pos x="0" y="51"/>
                    </a:cxn>
                    <a:cxn ang="0">
                      <a:pos x="0" y="1450"/>
                    </a:cxn>
                    <a:cxn ang="0">
                      <a:pos x="198" y="1213"/>
                    </a:cxn>
                    <a:cxn ang="0">
                      <a:pos x="198" y="0"/>
                    </a:cxn>
                    <a:cxn ang="0">
                      <a:pos x="0" y="51"/>
                    </a:cxn>
                  </a:cxnLst>
                  <a:rect l="0" t="0" r="r" b="b"/>
                  <a:pathLst>
                    <a:path w="198" h="1450">
                      <a:moveTo>
                        <a:pt x="0" y="51"/>
                      </a:moveTo>
                      <a:lnTo>
                        <a:pt x="0" y="1450"/>
                      </a:lnTo>
                      <a:lnTo>
                        <a:pt x="198" y="1213"/>
                      </a:lnTo>
                      <a:lnTo>
                        <a:pt x="198" y="0"/>
                      </a:lnTo>
                      <a:lnTo>
                        <a:pt x="0" y="51"/>
                      </a:lnTo>
                      <a:close/>
                    </a:path>
                  </a:pathLst>
                </a:custGeom>
                <a:blipFill dpi="0" rotWithShape="0">
                  <a:blip r:embed="rId6"/>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509" name="Group 181"/>
              <p:cNvGrpSpPr>
                <a:grpSpLocks/>
              </p:cNvGrpSpPr>
              <p:nvPr/>
            </p:nvGrpSpPr>
            <p:grpSpPr bwMode="auto">
              <a:xfrm>
                <a:off x="797" y="6763"/>
                <a:ext cx="2488" cy="957"/>
                <a:chOff x="797" y="6763"/>
                <a:chExt cx="2488" cy="957"/>
              </a:xfrm>
            </p:grpSpPr>
            <p:sp>
              <p:nvSpPr>
                <p:cNvPr id="227510" name="Freeform 182"/>
                <p:cNvSpPr>
                  <a:spLocks/>
                </p:cNvSpPr>
                <p:nvPr/>
              </p:nvSpPr>
              <p:spPr bwMode="auto">
                <a:xfrm>
                  <a:off x="797" y="6763"/>
                  <a:ext cx="2488" cy="876"/>
                </a:xfrm>
                <a:custGeom>
                  <a:avLst/>
                  <a:gdLst/>
                  <a:ahLst/>
                  <a:cxnLst>
                    <a:cxn ang="0">
                      <a:pos x="2534" y="0"/>
                    </a:cxn>
                    <a:cxn ang="0">
                      <a:pos x="4975" y="0"/>
                    </a:cxn>
                    <a:cxn ang="0">
                      <a:pos x="3640" y="1753"/>
                    </a:cxn>
                    <a:cxn ang="0">
                      <a:pos x="0" y="1753"/>
                    </a:cxn>
                    <a:cxn ang="0">
                      <a:pos x="2534" y="0"/>
                    </a:cxn>
                  </a:cxnLst>
                  <a:rect l="0" t="0" r="r" b="b"/>
                  <a:pathLst>
                    <a:path w="4975" h="1753">
                      <a:moveTo>
                        <a:pt x="2534" y="0"/>
                      </a:moveTo>
                      <a:lnTo>
                        <a:pt x="4975" y="0"/>
                      </a:lnTo>
                      <a:lnTo>
                        <a:pt x="3640" y="1753"/>
                      </a:lnTo>
                      <a:lnTo>
                        <a:pt x="0" y="1753"/>
                      </a:lnTo>
                      <a:lnTo>
                        <a:pt x="2534" y="0"/>
                      </a:lnTo>
                      <a:close/>
                    </a:path>
                  </a:pathLst>
                </a:custGeom>
                <a:blipFill dpi="0" rotWithShape="0">
                  <a:blip r:embed="rId1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11" name="Freeform 183"/>
                <p:cNvSpPr>
                  <a:spLocks/>
                </p:cNvSpPr>
                <p:nvPr/>
              </p:nvSpPr>
              <p:spPr bwMode="auto">
                <a:xfrm>
                  <a:off x="2617" y="6764"/>
                  <a:ext cx="668" cy="956"/>
                </a:xfrm>
                <a:custGeom>
                  <a:avLst/>
                  <a:gdLst/>
                  <a:ahLst/>
                  <a:cxnLst>
                    <a:cxn ang="0">
                      <a:pos x="0" y="1753"/>
                    </a:cxn>
                    <a:cxn ang="0">
                      <a:pos x="1335" y="0"/>
                    </a:cxn>
                    <a:cxn ang="0">
                      <a:pos x="1335" y="86"/>
                    </a:cxn>
                    <a:cxn ang="0">
                      <a:pos x="0" y="1912"/>
                    </a:cxn>
                    <a:cxn ang="0">
                      <a:pos x="0" y="1753"/>
                    </a:cxn>
                  </a:cxnLst>
                  <a:rect l="0" t="0" r="r" b="b"/>
                  <a:pathLst>
                    <a:path w="1335" h="1912">
                      <a:moveTo>
                        <a:pt x="0" y="1753"/>
                      </a:moveTo>
                      <a:lnTo>
                        <a:pt x="1335" y="0"/>
                      </a:lnTo>
                      <a:lnTo>
                        <a:pt x="1335" y="86"/>
                      </a:lnTo>
                      <a:lnTo>
                        <a:pt x="0" y="1912"/>
                      </a:lnTo>
                      <a:lnTo>
                        <a:pt x="0" y="1753"/>
                      </a:lnTo>
                      <a:close/>
                    </a:path>
                  </a:pathLst>
                </a:custGeom>
                <a:blipFill dpi="0" rotWithShape="0">
                  <a:blip r:embed="rId6"/>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12" name="Rectangle 184"/>
                <p:cNvSpPr>
                  <a:spLocks noChangeArrowheads="1"/>
                </p:cNvSpPr>
                <p:nvPr/>
              </p:nvSpPr>
              <p:spPr bwMode="auto">
                <a:xfrm>
                  <a:off x="797" y="7641"/>
                  <a:ext cx="1820" cy="79"/>
                </a:xfrm>
                <a:prstGeom prst="rect">
                  <a:avLst/>
                </a:prstGeom>
                <a:blipFill dpi="0" rotWithShape="0">
                  <a:blip r:embed="rId5"/>
                  <a:srcRect/>
                  <a:tile tx="0" ty="0" sx="100000" sy="100000" flip="none" algn="tl"/>
                </a:blipFill>
                <a:ln w="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7513" name="Group 185"/>
            <p:cNvGrpSpPr>
              <a:grpSpLocks/>
            </p:cNvGrpSpPr>
            <p:nvPr/>
          </p:nvGrpSpPr>
          <p:grpSpPr bwMode="auto">
            <a:xfrm>
              <a:off x="7529" y="9937"/>
              <a:ext cx="980" cy="1657"/>
              <a:chOff x="2762" y="6325"/>
              <a:chExt cx="980" cy="1657"/>
            </a:xfrm>
          </p:grpSpPr>
          <p:grpSp>
            <p:nvGrpSpPr>
              <p:cNvPr id="227514" name="Group 186"/>
              <p:cNvGrpSpPr>
                <a:grpSpLocks/>
              </p:cNvGrpSpPr>
              <p:nvPr/>
            </p:nvGrpSpPr>
            <p:grpSpPr bwMode="auto">
              <a:xfrm>
                <a:off x="2835" y="7771"/>
                <a:ext cx="284" cy="162"/>
                <a:chOff x="2835" y="7771"/>
                <a:chExt cx="284" cy="162"/>
              </a:xfrm>
            </p:grpSpPr>
            <p:sp>
              <p:nvSpPr>
                <p:cNvPr id="227515" name="Freeform 187"/>
                <p:cNvSpPr>
                  <a:spLocks/>
                </p:cNvSpPr>
                <p:nvPr/>
              </p:nvSpPr>
              <p:spPr bwMode="auto">
                <a:xfrm>
                  <a:off x="2835" y="7771"/>
                  <a:ext cx="284" cy="162"/>
                </a:xfrm>
                <a:custGeom>
                  <a:avLst/>
                  <a:gdLst/>
                  <a:ahLst/>
                  <a:cxnLst>
                    <a:cxn ang="0">
                      <a:pos x="339" y="11"/>
                    </a:cxn>
                    <a:cxn ang="0">
                      <a:pos x="344" y="95"/>
                    </a:cxn>
                    <a:cxn ang="0">
                      <a:pos x="194" y="174"/>
                    </a:cxn>
                    <a:cxn ang="0">
                      <a:pos x="70" y="207"/>
                    </a:cxn>
                    <a:cxn ang="0">
                      <a:pos x="0" y="240"/>
                    </a:cxn>
                    <a:cxn ang="0">
                      <a:pos x="5" y="286"/>
                    </a:cxn>
                    <a:cxn ang="0">
                      <a:pos x="95" y="314"/>
                    </a:cxn>
                    <a:cxn ang="0">
                      <a:pos x="229" y="324"/>
                    </a:cxn>
                    <a:cxn ang="0">
                      <a:pos x="344" y="302"/>
                    </a:cxn>
                    <a:cxn ang="0">
                      <a:pos x="413" y="281"/>
                    </a:cxn>
                    <a:cxn ang="0">
                      <a:pos x="418" y="305"/>
                    </a:cxn>
                    <a:cxn ang="0">
                      <a:pos x="510" y="302"/>
                    </a:cxn>
                    <a:cxn ang="0">
                      <a:pos x="563" y="291"/>
                    </a:cxn>
                    <a:cxn ang="0">
                      <a:pos x="563" y="246"/>
                    </a:cxn>
                    <a:cxn ang="0">
                      <a:pos x="569" y="221"/>
                    </a:cxn>
                    <a:cxn ang="0">
                      <a:pos x="569" y="158"/>
                    </a:cxn>
                    <a:cxn ang="0">
                      <a:pos x="554" y="123"/>
                    </a:cxn>
                    <a:cxn ang="0">
                      <a:pos x="525" y="85"/>
                    </a:cxn>
                    <a:cxn ang="0">
                      <a:pos x="519" y="0"/>
                    </a:cxn>
                    <a:cxn ang="0">
                      <a:pos x="339" y="11"/>
                    </a:cxn>
                  </a:cxnLst>
                  <a:rect l="0" t="0" r="r" b="b"/>
                  <a:pathLst>
                    <a:path w="569" h="324">
                      <a:moveTo>
                        <a:pt x="339" y="11"/>
                      </a:moveTo>
                      <a:lnTo>
                        <a:pt x="344" y="95"/>
                      </a:lnTo>
                      <a:lnTo>
                        <a:pt x="194" y="174"/>
                      </a:lnTo>
                      <a:lnTo>
                        <a:pt x="70" y="207"/>
                      </a:lnTo>
                      <a:lnTo>
                        <a:pt x="0" y="240"/>
                      </a:lnTo>
                      <a:lnTo>
                        <a:pt x="5" y="286"/>
                      </a:lnTo>
                      <a:lnTo>
                        <a:pt x="95" y="314"/>
                      </a:lnTo>
                      <a:lnTo>
                        <a:pt x="229" y="324"/>
                      </a:lnTo>
                      <a:lnTo>
                        <a:pt x="344" y="302"/>
                      </a:lnTo>
                      <a:lnTo>
                        <a:pt x="413" y="281"/>
                      </a:lnTo>
                      <a:lnTo>
                        <a:pt x="418" y="305"/>
                      </a:lnTo>
                      <a:lnTo>
                        <a:pt x="510" y="302"/>
                      </a:lnTo>
                      <a:lnTo>
                        <a:pt x="563" y="291"/>
                      </a:lnTo>
                      <a:lnTo>
                        <a:pt x="563" y="246"/>
                      </a:lnTo>
                      <a:lnTo>
                        <a:pt x="569" y="221"/>
                      </a:lnTo>
                      <a:lnTo>
                        <a:pt x="569" y="158"/>
                      </a:lnTo>
                      <a:lnTo>
                        <a:pt x="554" y="123"/>
                      </a:lnTo>
                      <a:lnTo>
                        <a:pt x="525" y="85"/>
                      </a:lnTo>
                      <a:lnTo>
                        <a:pt x="519" y="0"/>
                      </a:lnTo>
                      <a:lnTo>
                        <a:pt x="339" y="11"/>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16" name="Freeform 188"/>
                <p:cNvSpPr>
                  <a:spLocks/>
                </p:cNvSpPr>
                <p:nvPr/>
              </p:nvSpPr>
              <p:spPr bwMode="auto">
                <a:xfrm>
                  <a:off x="2938" y="7829"/>
                  <a:ext cx="86" cy="52"/>
                </a:xfrm>
                <a:custGeom>
                  <a:avLst/>
                  <a:gdLst/>
                  <a:ahLst/>
                  <a:cxnLst>
                    <a:cxn ang="0">
                      <a:pos x="129" y="0"/>
                    </a:cxn>
                    <a:cxn ang="0">
                      <a:pos x="172" y="54"/>
                    </a:cxn>
                    <a:cxn ang="0">
                      <a:pos x="19" y="103"/>
                    </a:cxn>
                    <a:cxn ang="0">
                      <a:pos x="0" y="65"/>
                    </a:cxn>
                    <a:cxn ang="0">
                      <a:pos x="129" y="0"/>
                    </a:cxn>
                  </a:cxnLst>
                  <a:rect l="0" t="0" r="r" b="b"/>
                  <a:pathLst>
                    <a:path w="172" h="103">
                      <a:moveTo>
                        <a:pt x="129" y="0"/>
                      </a:moveTo>
                      <a:lnTo>
                        <a:pt x="172" y="54"/>
                      </a:lnTo>
                      <a:lnTo>
                        <a:pt x="19" y="103"/>
                      </a:lnTo>
                      <a:lnTo>
                        <a:pt x="0" y="65"/>
                      </a:lnTo>
                      <a:lnTo>
                        <a:pt x="129" y="0"/>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17" name="Freeform 189"/>
                <p:cNvSpPr>
                  <a:spLocks/>
                </p:cNvSpPr>
                <p:nvPr/>
              </p:nvSpPr>
              <p:spPr bwMode="auto">
                <a:xfrm>
                  <a:off x="2843" y="7865"/>
                  <a:ext cx="97" cy="31"/>
                </a:xfrm>
                <a:custGeom>
                  <a:avLst/>
                  <a:gdLst/>
                  <a:ahLst/>
                  <a:cxnLst>
                    <a:cxn ang="0">
                      <a:pos x="172" y="0"/>
                    </a:cxn>
                    <a:cxn ang="0">
                      <a:pos x="196" y="30"/>
                    </a:cxn>
                    <a:cxn ang="0">
                      <a:pos x="99" y="56"/>
                    </a:cxn>
                    <a:cxn ang="0">
                      <a:pos x="55" y="63"/>
                    </a:cxn>
                    <a:cxn ang="0">
                      <a:pos x="0" y="58"/>
                    </a:cxn>
                    <a:cxn ang="0">
                      <a:pos x="58" y="26"/>
                    </a:cxn>
                    <a:cxn ang="0">
                      <a:pos x="172" y="0"/>
                    </a:cxn>
                  </a:cxnLst>
                  <a:rect l="0" t="0" r="r" b="b"/>
                  <a:pathLst>
                    <a:path w="196" h="63">
                      <a:moveTo>
                        <a:pt x="172" y="0"/>
                      </a:moveTo>
                      <a:lnTo>
                        <a:pt x="196" y="30"/>
                      </a:lnTo>
                      <a:lnTo>
                        <a:pt x="99" y="56"/>
                      </a:lnTo>
                      <a:lnTo>
                        <a:pt x="55" y="63"/>
                      </a:lnTo>
                      <a:lnTo>
                        <a:pt x="0" y="58"/>
                      </a:lnTo>
                      <a:lnTo>
                        <a:pt x="58" y="26"/>
                      </a:lnTo>
                      <a:lnTo>
                        <a:pt x="172" y="0"/>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18" name="Freeform 190"/>
                <p:cNvSpPr>
                  <a:spLocks/>
                </p:cNvSpPr>
                <p:nvPr/>
              </p:nvSpPr>
              <p:spPr bwMode="auto">
                <a:xfrm>
                  <a:off x="2841" y="7829"/>
                  <a:ext cx="276" cy="96"/>
                </a:xfrm>
                <a:custGeom>
                  <a:avLst/>
                  <a:gdLst/>
                  <a:ahLst/>
                  <a:cxnLst>
                    <a:cxn ang="0">
                      <a:pos x="0" y="165"/>
                    </a:cxn>
                    <a:cxn ang="0">
                      <a:pos x="0" y="135"/>
                    </a:cxn>
                    <a:cxn ang="0">
                      <a:pos x="71" y="144"/>
                    </a:cxn>
                    <a:cxn ang="0">
                      <a:pos x="189" y="124"/>
                    </a:cxn>
                    <a:cxn ang="0">
                      <a:pos x="254" y="107"/>
                    </a:cxn>
                    <a:cxn ang="0">
                      <a:pos x="381" y="61"/>
                    </a:cxn>
                    <a:cxn ang="0">
                      <a:pos x="437" y="54"/>
                    </a:cxn>
                    <a:cxn ang="0">
                      <a:pos x="492" y="32"/>
                    </a:cxn>
                    <a:cxn ang="0">
                      <a:pos x="519" y="0"/>
                    </a:cxn>
                    <a:cxn ang="0">
                      <a:pos x="552" y="40"/>
                    </a:cxn>
                    <a:cxn ang="0">
                      <a:pos x="552" y="123"/>
                    </a:cxn>
                    <a:cxn ang="0">
                      <a:pos x="511" y="135"/>
                    </a:cxn>
                    <a:cxn ang="0">
                      <a:pos x="411" y="149"/>
                    </a:cxn>
                    <a:cxn ang="0">
                      <a:pos x="372" y="156"/>
                    </a:cxn>
                    <a:cxn ang="0">
                      <a:pos x="306" y="180"/>
                    </a:cxn>
                    <a:cxn ang="0">
                      <a:pos x="232" y="193"/>
                    </a:cxn>
                    <a:cxn ang="0">
                      <a:pos x="180" y="193"/>
                    </a:cxn>
                    <a:cxn ang="0">
                      <a:pos x="95" y="193"/>
                    </a:cxn>
                    <a:cxn ang="0">
                      <a:pos x="0" y="165"/>
                    </a:cxn>
                  </a:cxnLst>
                  <a:rect l="0" t="0" r="r" b="b"/>
                  <a:pathLst>
                    <a:path w="552" h="193">
                      <a:moveTo>
                        <a:pt x="0" y="165"/>
                      </a:moveTo>
                      <a:lnTo>
                        <a:pt x="0" y="135"/>
                      </a:lnTo>
                      <a:lnTo>
                        <a:pt x="71" y="144"/>
                      </a:lnTo>
                      <a:lnTo>
                        <a:pt x="189" y="124"/>
                      </a:lnTo>
                      <a:lnTo>
                        <a:pt x="254" y="107"/>
                      </a:lnTo>
                      <a:lnTo>
                        <a:pt x="381" y="61"/>
                      </a:lnTo>
                      <a:lnTo>
                        <a:pt x="437" y="54"/>
                      </a:lnTo>
                      <a:lnTo>
                        <a:pt x="492" y="32"/>
                      </a:lnTo>
                      <a:lnTo>
                        <a:pt x="519" y="0"/>
                      </a:lnTo>
                      <a:lnTo>
                        <a:pt x="552" y="40"/>
                      </a:lnTo>
                      <a:lnTo>
                        <a:pt x="552" y="123"/>
                      </a:lnTo>
                      <a:lnTo>
                        <a:pt x="511" y="135"/>
                      </a:lnTo>
                      <a:lnTo>
                        <a:pt x="411" y="149"/>
                      </a:lnTo>
                      <a:lnTo>
                        <a:pt x="372" y="156"/>
                      </a:lnTo>
                      <a:lnTo>
                        <a:pt x="306" y="180"/>
                      </a:lnTo>
                      <a:lnTo>
                        <a:pt x="232" y="193"/>
                      </a:lnTo>
                      <a:lnTo>
                        <a:pt x="180" y="193"/>
                      </a:lnTo>
                      <a:lnTo>
                        <a:pt x="95" y="193"/>
                      </a:lnTo>
                      <a:lnTo>
                        <a:pt x="0" y="165"/>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19" name="Freeform 191"/>
                <p:cNvSpPr>
                  <a:spLocks/>
                </p:cNvSpPr>
                <p:nvPr/>
              </p:nvSpPr>
              <p:spPr bwMode="auto">
                <a:xfrm>
                  <a:off x="3007" y="7774"/>
                  <a:ext cx="91" cy="80"/>
                </a:xfrm>
                <a:custGeom>
                  <a:avLst/>
                  <a:gdLst/>
                  <a:ahLst/>
                  <a:cxnLst>
                    <a:cxn ang="0">
                      <a:pos x="5" y="10"/>
                    </a:cxn>
                    <a:cxn ang="0">
                      <a:pos x="11" y="89"/>
                    </a:cxn>
                    <a:cxn ang="0">
                      <a:pos x="0" y="105"/>
                    </a:cxn>
                    <a:cxn ang="0">
                      <a:pos x="41" y="159"/>
                    </a:cxn>
                    <a:cxn ang="0">
                      <a:pos x="96" y="159"/>
                    </a:cxn>
                    <a:cxn ang="0">
                      <a:pos x="161" y="135"/>
                    </a:cxn>
                    <a:cxn ang="0">
                      <a:pos x="183" y="103"/>
                    </a:cxn>
                    <a:cxn ang="0">
                      <a:pos x="170" y="82"/>
                    </a:cxn>
                    <a:cxn ang="0">
                      <a:pos x="166" y="0"/>
                    </a:cxn>
                    <a:cxn ang="0">
                      <a:pos x="5" y="10"/>
                    </a:cxn>
                  </a:cxnLst>
                  <a:rect l="0" t="0" r="r" b="b"/>
                  <a:pathLst>
                    <a:path w="183" h="159">
                      <a:moveTo>
                        <a:pt x="5" y="10"/>
                      </a:moveTo>
                      <a:lnTo>
                        <a:pt x="11" y="89"/>
                      </a:lnTo>
                      <a:lnTo>
                        <a:pt x="0" y="105"/>
                      </a:lnTo>
                      <a:lnTo>
                        <a:pt x="41" y="159"/>
                      </a:lnTo>
                      <a:lnTo>
                        <a:pt x="96" y="159"/>
                      </a:lnTo>
                      <a:lnTo>
                        <a:pt x="161" y="135"/>
                      </a:lnTo>
                      <a:lnTo>
                        <a:pt x="183" y="103"/>
                      </a:lnTo>
                      <a:lnTo>
                        <a:pt x="170" y="82"/>
                      </a:lnTo>
                      <a:lnTo>
                        <a:pt x="166" y="0"/>
                      </a:lnTo>
                      <a:lnTo>
                        <a:pt x="5" y="10"/>
                      </a:lnTo>
                      <a:close/>
                    </a:path>
                  </a:pathLst>
                </a:custGeom>
                <a:blipFill dpi="0" rotWithShape="0">
                  <a:blip r:embed="rId11"/>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520" name="Group 192"/>
              <p:cNvGrpSpPr>
                <a:grpSpLocks/>
              </p:cNvGrpSpPr>
              <p:nvPr/>
            </p:nvGrpSpPr>
            <p:grpSpPr bwMode="auto">
              <a:xfrm>
                <a:off x="2994" y="7524"/>
                <a:ext cx="120" cy="287"/>
                <a:chOff x="2994" y="7524"/>
                <a:chExt cx="120" cy="287"/>
              </a:xfrm>
            </p:grpSpPr>
            <p:sp>
              <p:nvSpPr>
                <p:cNvPr id="227521" name="Freeform 193"/>
                <p:cNvSpPr>
                  <a:spLocks/>
                </p:cNvSpPr>
                <p:nvPr/>
              </p:nvSpPr>
              <p:spPr bwMode="auto">
                <a:xfrm>
                  <a:off x="2994" y="7524"/>
                  <a:ext cx="120" cy="287"/>
                </a:xfrm>
                <a:custGeom>
                  <a:avLst/>
                  <a:gdLst/>
                  <a:ahLst/>
                  <a:cxnLst>
                    <a:cxn ang="0">
                      <a:pos x="220" y="14"/>
                    </a:cxn>
                    <a:cxn ang="0">
                      <a:pos x="235" y="206"/>
                    </a:cxn>
                    <a:cxn ang="0">
                      <a:pos x="232" y="367"/>
                    </a:cxn>
                    <a:cxn ang="0">
                      <a:pos x="239" y="548"/>
                    </a:cxn>
                    <a:cxn ang="0">
                      <a:pos x="121" y="572"/>
                    </a:cxn>
                    <a:cxn ang="0">
                      <a:pos x="8" y="572"/>
                    </a:cxn>
                    <a:cxn ang="0">
                      <a:pos x="0" y="0"/>
                    </a:cxn>
                    <a:cxn ang="0">
                      <a:pos x="220" y="14"/>
                    </a:cxn>
                  </a:cxnLst>
                  <a:rect l="0" t="0" r="r" b="b"/>
                  <a:pathLst>
                    <a:path w="239" h="572">
                      <a:moveTo>
                        <a:pt x="220" y="14"/>
                      </a:moveTo>
                      <a:lnTo>
                        <a:pt x="235" y="206"/>
                      </a:lnTo>
                      <a:lnTo>
                        <a:pt x="232" y="367"/>
                      </a:lnTo>
                      <a:lnTo>
                        <a:pt x="239" y="548"/>
                      </a:lnTo>
                      <a:lnTo>
                        <a:pt x="121" y="572"/>
                      </a:lnTo>
                      <a:lnTo>
                        <a:pt x="8" y="572"/>
                      </a:lnTo>
                      <a:lnTo>
                        <a:pt x="0" y="0"/>
                      </a:lnTo>
                      <a:lnTo>
                        <a:pt x="220" y="14"/>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22" name="Freeform 194"/>
                <p:cNvSpPr>
                  <a:spLocks/>
                </p:cNvSpPr>
                <p:nvPr/>
              </p:nvSpPr>
              <p:spPr bwMode="auto">
                <a:xfrm>
                  <a:off x="2999" y="7529"/>
                  <a:ext cx="105" cy="276"/>
                </a:xfrm>
                <a:custGeom>
                  <a:avLst/>
                  <a:gdLst/>
                  <a:ahLst/>
                  <a:cxnLst>
                    <a:cxn ang="0">
                      <a:pos x="191" y="18"/>
                    </a:cxn>
                    <a:cxn ang="0">
                      <a:pos x="209" y="183"/>
                    </a:cxn>
                    <a:cxn ang="0">
                      <a:pos x="205" y="312"/>
                    </a:cxn>
                    <a:cxn ang="0">
                      <a:pos x="205" y="515"/>
                    </a:cxn>
                    <a:cxn ang="0">
                      <a:pos x="102" y="552"/>
                    </a:cxn>
                    <a:cxn ang="0">
                      <a:pos x="12" y="552"/>
                    </a:cxn>
                    <a:cxn ang="0">
                      <a:pos x="0" y="0"/>
                    </a:cxn>
                    <a:cxn ang="0">
                      <a:pos x="191" y="18"/>
                    </a:cxn>
                  </a:cxnLst>
                  <a:rect l="0" t="0" r="r" b="b"/>
                  <a:pathLst>
                    <a:path w="209" h="552">
                      <a:moveTo>
                        <a:pt x="191" y="18"/>
                      </a:moveTo>
                      <a:lnTo>
                        <a:pt x="209" y="183"/>
                      </a:lnTo>
                      <a:lnTo>
                        <a:pt x="205" y="312"/>
                      </a:lnTo>
                      <a:lnTo>
                        <a:pt x="205" y="515"/>
                      </a:lnTo>
                      <a:lnTo>
                        <a:pt x="102" y="552"/>
                      </a:lnTo>
                      <a:lnTo>
                        <a:pt x="12" y="552"/>
                      </a:lnTo>
                      <a:lnTo>
                        <a:pt x="0" y="0"/>
                      </a:lnTo>
                      <a:lnTo>
                        <a:pt x="191" y="18"/>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523" name="Group 195"/>
              <p:cNvGrpSpPr>
                <a:grpSpLocks/>
              </p:cNvGrpSpPr>
              <p:nvPr/>
            </p:nvGrpSpPr>
            <p:grpSpPr bwMode="auto">
              <a:xfrm>
                <a:off x="2762" y="7817"/>
                <a:ext cx="289" cy="163"/>
                <a:chOff x="2762" y="7817"/>
                <a:chExt cx="289" cy="163"/>
              </a:xfrm>
            </p:grpSpPr>
            <p:sp>
              <p:nvSpPr>
                <p:cNvPr id="227524" name="Freeform 196"/>
                <p:cNvSpPr>
                  <a:spLocks/>
                </p:cNvSpPr>
                <p:nvPr/>
              </p:nvSpPr>
              <p:spPr bwMode="auto">
                <a:xfrm>
                  <a:off x="2762" y="7817"/>
                  <a:ext cx="289" cy="163"/>
                </a:xfrm>
                <a:custGeom>
                  <a:avLst/>
                  <a:gdLst/>
                  <a:ahLst/>
                  <a:cxnLst>
                    <a:cxn ang="0">
                      <a:pos x="344" y="12"/>
                    </a:cxn>
                    <a:cxn ang="0">
                      <a:pos x="350" y="96"/>
                    </a:cxn>
                    <a:cxn ang="0">
                      <a:pos x="197" y="175"/>
                    </a:cxn>
                    <a:cxn ang="0">
                      <a:pos x="71" y="208"/>
                    </a:cxn>
                    <a:cxn ang="0">
                      <a:pos x="0" y="241"/>
                    </a:cxn>
                    <a:cxn ang="0">
                      <a:pos x="7" y="287"/>
                    </a:cxn>
                    <a:cxn ang="0">
                      <a:pos x="96" y="315"/>
                    </a:cxn>
                    <a:cxn ang="0">
                      <a:pos x="234" y="325"/>
                    </a:cxn>
                    <a:cxn ang="0">
                      <a:pos x="350" y="302"/>
                    </a:cxn>
                    <a:cxn ang="0">
                      <a:pos x="421" y="281"/>
                    </a:cxn>
                    <a:cxn ang="0">
                      <a:pos x="424" y="306"/>
                    </a:cxn>
                    <a:cxn ang="0">
                      <a:pos x="517" y="302"/>
                    </a:cxn>
                    <a:cxn ang="0">
                      <a:pos x="573" y="292"/>
                    </a:cxn>
                    <a:cxn ang="0">
                      <a:pos x="573" y="246"/>
                    </a:cxn>
                    <a:cxn ang="0">
                      <a:pos x="579" y="222"/>
                    </a:cxn>
                    <a:cxn ang="0">
                      <a:pos x="579" y="159"/>
                    </a:cxn>
                    <a:cxn ang="0">
                      <a:pos x="562" y="124"/>
                    </a:cxn>
                    <a:cxn ang="0">
                      <a:pos x="533" y="85"/>
                    </a:cxn>
                    <a:cxn ang="0">
                      <a:pos x="527" y="0"/>
                    </a:cxn>
                    <a:cxn ang="0">
                      <a:pos x="344" y="12"/>
                    </a:cxn>
                  </a:cxnLst>
                  <a:rect l="0" t="0" r="r" b="b"/>
                  <a:pathLst>
                    <a:path w="579" h="325">
                      <a:moveTo>
                        <a:pt x="344" y="12"/>
                      </a:moveTo>
                      <a:lnTo>
                        <a:pt x="350" y="96"/>
                      </a:lnTo>
                      <a:lnTo>
                        <a:pt x="197" y="175"/>
                      </a:lnTo>
                      <a:lnTo>
                        <a:pt x="71" y="208"/>
                      </a:lnTo>
                      <a:lnTo>
                        <a:pt x="0" y="241"/>
                      </a:lnTo>
                      <a:lnTo>
                        <a:pt x="7" y="287"/>
                      </a:lnTo>
                      <a:lnTo>
                        <a:pt x="96" y="315"/>
                      </a:lnTo>
                      <a:lnTo>
                        <a:pt x="234" y="325"/>
                      </a:lnTo>
                      <a:lnTo>
                        <a:pt x="350" y="302"/>
                      </a:lnTo>
                      <a:lnTo>
                        <a:pt x="421" y="281"/>
                      </a:lnTo>
                      <a:lnTo>
                        <a:pt x="424" y="306"/>
                      </a:lnTo>
                      <a:lnTo>
                        <a:pt x="517" y="302"/>
                      </a:lnTo>
                      <a:lnTo>
                        <a:pt x="573" y="292"/>
                      </a:lnTo>
                      <a:lnTo>
                        <a:pt x="573" y="246"/>
                      </a:lnTo>
                      <a:lnTo>
                        <a:pt x="579" y="222"/>
                      </a:lnTo>
                      <a:lnTo>
                        <a:pt x="579" y="159"/>
                      </a:lnTo>
                      <a:lnTo>
                        <a:pt x="562" y="124"/>
                      </a:lnTo>
                      <a:lnTo>
                        <a:pt x="533" y="85"/>
                      </a:lnTo>
                      <a:lnTo>
                        <a:pt x="527" y="0"/>
                      </a:lnTo>
                      <a:lnTo>
                        <a:pt x="344" y="12"/>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25" name="Freeform 197"/>
                <p:cNvSpPr>
                  <a:spLocks/>
                </p:cNvSpPr>
                <p:nvPr/>
              </p:nvSpPr>
              <p:spPr bwMode="auto">
                <a:xfrm>
                  <a:off x="2867" y="7875"/>
                  <a:ext cx="87" cy="52"/>
                </a:xfrm>
                <a:custGeom>
                  <a:avLst/>
                  <a:gdLst/>
                  <a:ahLst/>
                  <a:cxnLst>
                    <a:cxn ang="0">
                      <a:pos x="131" y="0"/>
                    </a:cxn>
                    <a:cxn ang="0">
                      <a:pos x="175" y="54"/>
                    </a:cxn>
                    <a:cxn ang="0">
                      <a:pos x="20" y="103"/>
                    </a:cxn>
                    <a:cxn ang="0">
                      <a:pos x="0" y="65"/>
                    </a:cxn>
                    <a:cxn ang="0">
                      <a:pos x="131" y="0"/>
                    </a:cxn>
                  </a:cxnLst>
                  <a:rect l="0" t="0" r="r" b="b"/>
                  <a:pathLst>
                    <a:path w="175" h="103">
                      <a:moveTo>
                        <a:pt x="131" y="0"/>
                      </a:moveTo>
                      <a:lnTo>
                        <a:pt x="175" y="54"/>
                      </a:lnTo>
                      <a:lnTo>
                        <a:pt x="20" y="103"/>
                      </a:lnTo>
                      <a:lnTo>
                        <a:pt x="0" y="65"/>
                      </a:lnTo>
                      <a:lnTo>
                        <a:pt x="131" y="0"/>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26" name="Freeform 198"/>
                <p:cNvSpPr>
                  <a:spLocks/>
                </p:cNvSpPr>
                <p:nvPr/>
              </p:nvSpPr>
              <p:spPr bwMode="auto">
                <a:xfrm>
                  <a:off x="2771" y="7911"/>
                  <a:ext cx="98" cy="32"/>
                </a:xfrm>
                <a:custGeom>
                  <a:avLst/>
                  <a:gdLst/>
                  <a:ahLst/>
                  <a:cxnLst>
                    <a:cxn ang="0">
                      <a:pos x="173" y="0"/>
                    </a:cxn>
                    <a:cxn ang="0">
                      <a:pos x="197" y="28"/>
                    </a:cxn>
                    <a:cxn ang="0">
                      <a:pos x="101" y="56"/>
                    </a:cxn>
                    <a:cxn ang="0">
                      <a:pos x="55" y="63"/>
                    </a:cxn>
                    <a:cxn ang="0">
                      <a:pos x="0" y="57"/>
                    </a:cxn>
                    <a:cxn ang="0">
                      <a:pos x="58" y="26"/>
                    </a:cxn>
                    <a:cxn ang="0">
                      <a:pos x="173" y="0"/>
                    </a:cxn>
                  </a:cxnLst>
                  <a:rect l="0" t="0" r="r" b="b"/>
                  <a:pathLst>
                    <a:path w="197" h="63">
                      <a:moveTo>
                        <a:pt x="173" y="0"/>
                      </a:moveTo>
                      <a:lnTo>
                        <a:pt x="197" y="28"/>
                      </a:lnTo>
                      <a:lnTo>
                        <a:pt x="101" y="56"/>
                      </a:lnTo>
                      <a:lnTo>
                        <a:pt x="55" y="63"/>
                      </a:lnTo>
                      <a:lnTo>
                        <a:pt x="0" y="57"/>
                      </a:lnTo>
                      <a:lnTo>
                        <a:pt x="58" y="26"/>
                      </a:lnTo>
                      <a:lnTo>
                        <a:pt x="173" y="0"/>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27" name="Freeform 199"/>
                <p:cNvSpPr>
                  <a:spLocks/>
                </p:cNvSpPr>
                <p:nvPr/>
              </p:nvSpPr>
              <p:spPr bwMode="auto">
                <a:xfrm>
                  <a:off x="2768" y="7875"/>
                  <a:ext cx="280" cy="97"/>
                </a:xfrm>
                <a:custGeom>
                  <a:avLst/>
                  <a:gdLst/>
                  <a:ahLst/>
                  <a:cxnLst>
                    <a:cxn ang="0">
                      <a:pos x="0" y="164"/>
                    </a:cxn>
                    <a:cxn ang="0">
                      <a:pos x="0" y="135"/>
                    </a:cxn>
                    <a:cxn ang="0">
                      <a:pos x="72" y="143"/>
                    </a:cxn>
                    <a:cxn ang="0">
                      <a:pos x="192" y="124"/>
                    </a:cxn>
                    <a:cxn ang="0">
                      <a:pos x="258" y="107"/>
                    </a:cxn>
                    <a:cxn ang="0">
                      <a:pos x="388" y="61"/>
                    </a:cxn>
                    <a:cxn ang="0">
                      <a:pos x="444" y="54"/>
                    </a:cxn>
                    <a:cxn ang="0">
                      <a:pos x="500" y="31"/>
                    </a:cxn>
                    <a:cxn ang="0">
                      <a:pos x="528" y="0"/>
                    </a:cxn>
                    <a:cxn ang="0">
                      <a:pos x="560" y="40"/>
                    </a:cxn>
                    <a:cxn ang="0">
                      <a:pos x="560" y="122"/>
                    </a:cxn>
                    <a:cxn ang="0">
                      <a:pos x="519" y="135"/>
                    </a:cxn>
                    <a:cxn ang="0">
                      <a:pos x="418" y="149"/>
                    </a:cxn>
                    <a:cxn ang="0">
                      <a:pos x="378" y="156"/>
                    </a:cxn>
                    <a:cxn ang="0">
                      <a:pos x="312" y="180"/>
                    </a:cxn>
                    <a:cxn ang="0">
                      <a:pos x="236" y="192"/>
                    </a:cxn>
                    <a:cxn ang="0">
                      <a:pos x="183" y="192"/>
                    </a:cxn>
                    <a:cxn ang="0">
                      <a:pos x="98" y="192"/>
                    </a:cxn>
                    <a:cxn ang="0">
                      <a:pos x="0" y="164"/>
                    </a:cxn>
                  </a:cxnLst>
                  <a:rect l="0" t="0" r="r" b="b"/>
                  <a:pathLst>
                    <a:path w="560" h="192">
                      <a:moveTo>
                        <a:pt x="0" y="164"/>
                      </a:moveTo>
                      <a:lnTo>
                        <a:pt x="0" y="135"/>
                      </a:lnTo>
                      <a:lnTo>
                        <a:pt x="72" y="143"/>
                      </a:lnTo>
                      <a:lnTo>
                        <a:pt x="192" y="124"/>
                      </a:lnTo>
                      <a:lnTo>
                        <a:pt x="258" y="107"/>
                      </a:lnTo>
                      <a:lnTo>
                        <a:pt x="388" y="61"/>
                      </a:lnTo>
                      <a:lnTo>
                        <a:pt x="444" y="54"/>
                      </a:lnTo>
                      <a:lnTo>
                        <a:pt x="500" y="31"/>
                      </a:lnTo>
                      <a:lnTo>
                        <a:pt x="528" y="0"/>
                      </a:lnTo>
                      <a:lnTo>
                        <a:pt x="560" y="40"/>
                      </a:lnTo>
                      <a:lnTo>
                        <a:pt x="560" y="122"/>
                      </a:lnTo>
                      <a:lnTo>
                        <a:pt x="519" y="135"/>
                      </a:lnTo>
                      <a:lnTo>
                        <a:pt x="418" y="149"/>
                      </a:lnTo>
                      <a:lnTo>
                        <a:pt x="378" y="156"/>
                      </a:lnTo>
                      <a:lnTo>
                        <a:pt x="312" y="180"/>
                      </a:lnTo>
                      <a:lnTo>
                        <a:pt x="236" y="192"/>
                      </a:lnTo>
                      <a:lnTo>
                        <a:pt x="183" y="192"/>
                      </a:lnTo>
                      <a:lnTo>
                        <a:pt x="98" y="192"/>
                      </a:lnTo>
                      <a:lnTo>
                        <a:pt x="0" y="164"/>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28" name="Freeform 200"/>
                <p:cNvSpPr>
                  <a:spLocks/>
                </p:cNvSpPr>
                <p:nvPr/>
              </p:nvSpPr>
              <p:spPr bwMode="auto">
                <a:xfrm>
                  <a:off x="2936" y="7820"/>
                  <a:ext cx="93" cy="79"/>
                </a:xfrm>
                <a:custGeom>
                  <a:avLst/>
                  <a:gdLst/>
                  <a:ahLst/>
                  <a:cxnLst>
                    <a:cxn ang="0">
                      <a:pos x="6" y="10"/>
                    </a:cxn>
                    <a:cxn ang="0">
                      <a:pos x="11" y="89"/>
                    </a:cxn>
                    <a:cxn ang="0">
                      <a:pos x="0" y="105"/>
                    </a:cxn>
                    <a:cxn ang="0">
                      <a:pos x="42" y="157"/>
                    </a:cxn>
                    <a:cxn ang="0">
                      <a:pos x="99" y="157"/>
                    </a:cxn>
                    <a:cxn ang="0">
                      <a:pos x="164" y="134"/>
                    </a:cxn>
                    <a:cxn ang="0">
                      <a:pos x="186" y="103"/>
                    </a:cxn>
                    <a:cxn ang="0">
                      <a:pos x="173" y="82"/>
                    </a:cxn>
                    <a:cxn ang="0">
                      <a:pos x="168" y="0"/>
                    </a:cxn>
                    <a:cxn ang="0">
                      <a:pos x="6" y="10"/>
                    </a:cxn>
                  </a:cxnLst>
                  <a:rect l="0" t="0" r="r" b="b"/>
                  <a:pathLst>
                    <a:path w="186" h="157">
                      <a:moveTo>
                        <a:pt x="6" y="10"/>
                      </a:moveTo>
                      <a:lnTo>
                        <a:pt x="11" y="89"/>
                      </a:lnTo>
                      <a:lnTo>
                        <a:pt x="0" y="105"/>
                      </a:lnTo>
                      <a:lnTo>
                        <a:pt x="42" y="157"/>
                      </a:lnTo>
                      <a:lnTo>
                        <a:pt x="99" y="157"/>
                      </a:lnTo>
                      <a:lnTo>
                        <a:pt x="164" y="134"/>
                      </a:lnTo>
                      <a:lnTo>
                        <a:pt x="186" y="103"/>
                      </a:lnTo>
                      <a:lnTo>
                        <a:pt x="173" y="82"/>
                      </a:lnTo>
                      <a:lnTo>
                        <a:pt x="168" y="0"/>
                      </a:lnTo>
                      <a:lnTo>
                        <a:pt x="6" y="10"/>
                      </a:lnTo>
                      <a:close/>
                    </a:path>
                  </a:pathLst>
                </a:custGeom>
                <a:blipFill dpi="0" rotWithShape="0">
                  <a:blip r:embed="rId11"/>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529" name="Group 201"/>
              <p:cNvGrpSpPr>
                <a:grpSpLocks/>
              </p:cNvGrpSpPr>
              <p:nvPr/>
            </p:nvGrpSpPr>
            <p:grpSpPr bwMode="auto">
              <a:xfrm>
                <a:off x="3193" y="7533"/>
                <a:ext cx="373" cy="449"/>
                <a:chOff x="3193" y="7533"/>
                <a:chExt cx="373" cy="449"/>
              </a:xfrm>
            </p:grpSpPr>
            <p:sp>
              <p:nvSpPr>
                <p:cNvPr id="227530" name="Oval 202"/>
                <p:cNvSpPr>
                  <a:spLocks noChangeArrowheads="1"/>
                </p:cNvSpPr>
                <p:nvPr/>
              </p:nvSpPr>
              <p:spPr bwMode="auto">
                <a:xfrm>
                  <a:off x="3193" y="7777"/>
                  <a:ext cx="373" cy="205"/>
                </a:xfrm>
                <a:prstGeom prst="ellipse">
                  <a:avLst/>
                </a:pr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31" name="Rectangle 203"/>
                <p:cNvSpPr>
                  <a:spLocks noChangeArrowheads="1"/>
                </p:cNvSpPr>
                <p:nvPr/>
              </p:nvSpPr>
              <p:spPr bwMode="auto">
                <a:xfrm>
                  <a:off x="3336" y="7533"/>
                  <a:ext cx="94" cy="289"/>
                </a:xfrm>
                <a:prstGeom prst="rect">
                  <a:avLst/>
                </a:prstGeom>
                <a:blipFill dpi="0" rotWithShape="0">
                  <a:blip r:embed="rId2"/>
                  <a:srcRect/>
                  <a:tile tx="0" ty="0" sx="100000" sy="100000" flip="none" algn="tl"/>
                </a:blipFill>
                <a:ln w="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532" name="Group 204"/>
              <p:cNvGrpSpPr>
                <a:grpSpLocks/>
              </p:cNvGrpSpPr>
              <p:nvPr/>
            </p:nvGrpSpPr>
            <p:grpSpPr bwMode="auto">
              <a:xfrm>
                <a:off x="3062" y="7396"/>
                <a:ext cx="557" cy="219"/>
                <a:chOff x="3062" y="7396"/>
                <a:chExt cx="557" cy="219"/>
              </a:xfrm>
            </p:grpSpPr>
            <p:sp>
              <p:nvSpPr>
                <p:cNvPr id="227533" name="Freeform 205"/>
                <p:cNvSpPr>
                  <a:spLocks/>
                </p:cNvSpPr>
                <p:nvPr/>
              </p:nvSpPr>
              <p:spPr bwMode="auto">
                <a:xfrm>
                  <a:off x="3062" y="7396"/>
                  <a:ext cx="557" cy="219"/>
                </a:xfrm>
                <a:custGeom>
                  <a:avLst/>
                  <a:gdLst/>
                  <a:ahLst/>
                  <a:cxnLst>
                    <a:cxn ang="0">
                      <a:pos x="0" y="228"/>
                    </a:cxn>
                    <a:cxn ang="0">
                      <a:pos x="7" y="363"/>
                    </a:cxn>
                    <a:cxn ang="0">
                      <a:pos x="374" y="438"/>
                    </a:cxn>
                    <a:cxn ang="0">
                      <a:pos x="779" y="438"/>
                    </a:cxn>
                    <a:cxn ang="0">
                      <a:pos x="1098" y="326"/>
                    </a:cxn>
                    <a:cxn ang="0">
                      <a:pos x="1115" y="13"/>
                    </a:cxn>
                    <a:cxn ang="0">
                      <a:pos x="486" y="0"/>
                    </a:cxn>
                    <a:cxn ang="0">
                      <a:pos x="0" y="228"/>
                    </a:cxn>
                  </a:cxnLst>
                  <a:rect l="0" t="0" r="r" b="b"/>
                  <a:pathLst>
                    <a:path w="1115" h="438">
                      <a:moveTo>
                        <a:pt x="0" y="228"/>
                      </a:moveTo>
                      <a:lnTo>
                        <a:pt x="7" y="363"/>
                      </a:lnTo>
                      <a:lnTo>
                        <a:pt x="374" y="438"/>
                      </a:lnTo>
                      <a:lnTo>
                        <a:pt x="779" y="438"/>
                      </a:lnTo>
                      <a:lnTo>
                        <a:pt x="1098" y="326"/>
                      </a:lnTo>
                      <a:lnTo>
                        <a:pt x="1115" y="13"/>
                      </a:lnTo>
                      <a:lnTo>
                        <a:pt x="486" y="0"/>
                      </a:lnTo>
                      <a:lnTo>
                        <a:pt x="0" y="228"/>
                      </a:lnTo>
                      <a:close/>
                    </a:path>
                  </a:pathLst>
                </a:custGeom>
                <a:blipFill dpi="0" rotWithShape="0">
                  <a:blip r:embed="rId3"/>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34" name="Freeform 206"/>
                <p:cNvSpPr>
                  <a:spLocks/>
                </p:cNvSpPr>
                <p:nvPr/>
              </p:nvSpPr>
              <p:spPr bwMode="auto">
                <a:xfrm>
                  <a:off x="3074" y="7479"/>
                  <a:ext cx="533" cy="126"/>
                </a:xfrm>
                <a:custGeom>
                  <a:avLst/>
                  <a:gdLst/>
                  <a:ahLst/>
                  <a:cxnLst>
                    <a:cxn ang="0">
                      <a:pos x="0" y="85"/>
                    </a:cxn>
                    <a:cxn ang="0">
                      <a:pos x="6" y="184"/>
                    </a:cxn>
                    <a:cxn ang="0">
                      <a:pos x="335" y="252"/>
                    </a:cxn>
                    <a:cxn ang="0">
                      <a:pos x="766" y="252"/>
                    </a:cxn>
                    <a:cxn ang="0">
                      <a:pos x="1065" y="134"/>
                    </a:cxn>
                    <a:cxn ang="0">
                      <a:pos x="1065" y="0"/>
                    </a:cxn>
                    <a:cxn ang="0">
                      <a:pos x="778" y="134"/>
                    </a:cxn>
                    <a:cxn ang="0">
                      <a:pos x="342" y="141"/>
                    </a:cxn>
                    <a:cxn ang="0">
                      <a:pos x="0" y="85"/>
                    </a:cxn>
                  </a:cxnLst>
                  <a:rect l="0" t="0" r="r" b="b"/>
                  <a:pathLst>
                    <a:path w="1065" h="252">
                      <a:moveTo>
                        <a:pt x="0" y="85"/>
                      </a:moveTo>
                      <a:lnTo>
                        <a:pt x="6" y="184"/>
                      </a:lnTo>
                      <a:lnTo>
                        <a:pt x="335" y="252"/>
                      </a:lnTo>
                      <a:lnTo>
                        <a:pt x="766" y="252"/>
                      </a:lnTo>
                      <a:lnTo>
                        <a:pt x="1065" y="134"/>
                      </a:lnTo>
                      <a:lnTo>
                        <a:pt x="1065" y="0"/>
                      </a:lnTo>
                      <a:lnTo>
                        <a:pt x="778" y="134"/>
                      </a:lnTo>
                      <a:lnTo>
                        <a:pt x="342" y="141"/>
                      </a:lnTo>
                      <a:lnTo>
                        <a:pt x="0" y="85"/>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535" name="Group 207"/>
              <p:cNvGrpSpPr>
                <a:grpSpLocks/>
              </p:cNvGrpSpPr>
              <p:nvPr/>
            </p:nvGrpSpPr>
            <p:grpSpPr bwMode="auto">
              <a:xfrm>
                <a:off x="3022" y="6819"/>
                <a:ext cx="253" cy="142"/>
                <a:chOff x="3022" y="6819"/>
                <a:chExt cx="253" cy="142"/>
              </a:xfrm>
            </p:grpSpPr>
            <p:sp>
              <p:nvSpPr>
                <p:cNvPr id="227536" name="Freeform 208"/>
                <p:cNvSpPr>
                  <a:spLocks/>
                </p:cNvSpPr>
                <p:nvPr/>
              </p:nvSpPr>
              <p:spPr bwMode="auto">
                <a:xfrm>
                  <a:off x="3022" y="6819"/>
                  <a:ext cx="253" cy="142"/>
                </a:xfrm>
                <a:custGeom>
                  <a:avLst/>
                  <a:gdLst/>
                  <a:ahLst/>
                  <a:cxnLst>
                    <a:cxn ang="0">
                      <a:pos x="457" y="284"/>
                    </a:cxn>
                    <a:cxn ang="0">
                      <a:pos x="430" y="277"/>
                    </a:cxn>
                    <a:cxn ang="0">
                      <a:pos x="403" y="265"/>
                    </a:cxn>
                    <a:cxn ang="0">
                      <a:pos x="379" y="258"/>
                    </a:cxn>
                    <a:cxn ang="0">
                      <a:pos x="337" y="265"/>
                    </a:cxn>
                    <a:cxn ang="0">
                      <a:pos x="307" y="265"/>
                    </a:cxn>
                    <a:cxn ang="0">
                      <a:pos x="285" y="256"/>
                    </a:cxn>
                    <a:cxn ang="0">
                      <a:pos x="268" y="249"/>
                    </a:cxn>
                    <a:cxn ang="0">
                      <a:pos x="250" y="240"/>
                    </a:cxn>
                    <a:cxn ang="0">
                      <a:pos x="233" y="221"/>
                    </a:cxn>
                    <a:cxn ang="0">
                      <a:pos x="217" y="205"/>
                    </a:cxn>
                    <a:cxn ang="0">
                      <a:pos x="193" y="184"/>
                    </a:cxn>
                    <a:cxn ang="0">
                      <a:pos x="170" y="184"/>
                    </a:cxn>
                    <a:cxn ang="0">
                      <a:pos x="148" y="179"/>
                    </a:cxn>
                    <a:cxn ang="0">
                      <a:pos x="140" y="172"/>
                    </a:cxn>
                    <a:cxn ang="0">
                      <a:pos x="127" y="163"/>
                    </a:cxn>
                    <a:cxn ang="0">
                      <a:pos x="119" y="147"/>
                    </a:cxn>
                    <a:cxn ang="0">
                      <a:pos x="119" y="137"/>
                    </a:cxn>
                    <a:cxn ang="0">
                      <a:pos x="127" y="125"/>
                    </a:cxn>
                    <a:cxn ang="0">
                      <a:pos x="137" y="119"/>
                    </a:cxn>
                    <a:cxn ang="0">
                      <a:pos x="165" y="126"/>
                    </a:cxn>
                    <a:cxn ang="0">
                      <a:pos x="198" y="128"/>
                    </a:cxn>
                    <a:cxn ang="0">
                      <a:pos x="171" y="105"/>
                    </a:cxn>
                    <a:cxn ang="0">
                      <a:pos x="140" y="91"/>
                    </a:cxn>
                    <a:cxn ang="0">
                      <a:pos x="113" y="95"/>
                    </a:cxn>
                    <a:cxn ang="0">
                      <a:pos x="82" y="91"/>
                    </a:cxn>
                    <a:cxn ang="0">
                      <a:pos x="63" y="98"/>
                    </a:cxn>
                    <a:cxn ang="0">
                      <a:pos x="36" y="100"/>
                    </a:cxn>
                    <a:cxn ang="0">
                      <a:pos x="28" y="91"/>
                    </a:cxn>
                    <a:cxn ang="0">
                      <a:pos x="26" y="79"/>
                    </a:cxn>
                    <a:cxn ang="0">
                      <a:pos x="12" y="79"/>
                    </a:cxn>
                    <a:cxn ang="0">
                      <a:pos x="4" y="77"/>
                    </a:cxn>
                    <a:cxn ang="0">
                      <a:pos x="0" y="65"/>
                    </a:cxn>
                    <a:cxn ang="0">
                      <a:pos x="3" y="56"/>
                    </a:cxn>
                    <a:cxn ang="0">
                      <a:pos x="11" y="51"/>
                    </a:cxn>
                    <a:cxn ang="0">
                      <a:pos x="25" y="44"/>
                    </a:cxn>
                    <a:cxn ang="0">
                      <a:pos x="34" y="34"/>
                    </a:cxn>
                    <a:cxn ang="0">
                      <a:pos x="47" y="27"/>
                    </a:cxn>
                    <a:cxn ang="0">
                      <a:pos x="63" y="21"/>
                    </a:cxn>
                    <a:cxn ang="0">
                      <a:pos x="75" y="21"/>
                    </a:cxn>
                    <a:cxn ang="0">
                      <a:pos x="137" y="7"/>
                    </a:cxn>
                    <a:cxn ang="0">
                      <a:pos x="149" y="2"/>
                    </a:cxn>
                    <a:cxn ang="0">
                      <a:pos x="163" y="0"/>
                    </a:cxn>
                    <a:cxn ang="0">
                      <a:pos x="179" y="2"/>
                    </a:cxn>
                    <a:cxn ang="0">
                      <a:pos x="198" y="9"/>
                    </a:cxn>
                    <a:cxn ang="0">
                      <a:pos x="250" y="44"/>
                    </a:cxn>
                    <a:cxn ang="0">
                      <a:pos x="275" y="48"/>
                    </a:cxn>
                    <a:cxn ang="0">
                      <a:pos x="297" y="55"/>
                    </a:cxn>
                    <a:cxn ang="0">
                      <a:pos x="315" y="65"/>
                    </a:cxn>
                    <a:cxn ang="0">
                      <a:pos x="326" y="81"/>
                    </a:cxn>
                    <a:cxn ang="0">
                      <a:pos x="368" y="116"/>
                    </a:cxn>
                    <a:cxn ang="0">
                      <a:pos x="389" y="130"/>
                    </a:cxn>
                    <a:cxn ang="0">
                      <a:pos x="414" y="161"/>
                    </a:cxn>
                    <a:cxn ang="0">
                      <a:pos x="431" y="170"/>
                    </a:cxn>
                    <a:cxn ang="0">
                      <a:pos x="506" y="174"/>
                    </a:cxn>
                    <a:cxn ang="0">
                      <a:pos x="457" y="284"/>
                    </a:cxn>
                  </a:cxnLst>
                  <a:rect l="0" t="0" r="r" b="b"/>
                  <a:pathLst>
                    <a:path w="506" h="284">
                      <a:moveTo>
                        <a:pt x="457" y="284"/>
                      </a:moveTo>
                      <a:lnTo>
                        <a:pt x="430" y="277"/>
                      </a:lnTo>
                      <a:lnTo>
                        <a:pt x="403" y="265"/>
                      </a:lnTo>
                      <a:lnTo>
                        <a:pt x="379" y="258"/>
                      </a:lnTo>
                      <a:lnTo>
                        <a:pt x="337" y="265"/>
                      </a:lnTo>
                      <a:lnTo>
                        <a:pt x="307" y="265"/>
                      </a:lnTo>
                      <a:lnTo>
                        <a:pt x="285" y="256"/>
                      </a:lnTo>
                      <a:lnTo>
                        <a:pt x="268" y="249"/>
                      </a:lnTo>
                      <a:lnTo>
                        <a:pt x="250" y="240"/>
                      </a:lnTo>
                      <a:lnTo>
                        <a:pt x="233" y="221"/>
                      </a:lnTo>
                      <a:lnTo>
                        <a:pt x="217" y="205"/>
                      </a:lnTo>
                      <a:lnTo>
                        <a:pt x="193" y="184"/>
                      </a:lnTo>
                      <a:lnTo>
                        <a:pt x="170" y="184"/>
                      </a:lnTo>
                      <a:lnTo>
                        <a:pt x="148" y="179"/>
                      </a:lnTo>
                      <a:lnTo>
                        <a:pt x="140" y="172"/>
                      </a:lnTo>
                      <a:lnTo>
                        <a:pt x="127" y="163"/>
                      </a:lnTo>
                      <a:lnTo>
                        <a:pt x="119" y="147"/>
                      </a:lnTo>
                      <a:lnTo>
                        <a:pt x="119" y="137"/>
                      </a:lnTo>
                      <a:lnTo>
                        <a:pt x="127" y="125"/>
                      </a:lnTo>
                      <a:lnTo>
                        <a:pt x="137" y="119"/>
                      </a:lnTo>
                      <a:lnTo>
                        <a:pt x="165" y="126"/>
                      </a:lnTo>
                      <a:lnTo>
                        <a:pt x="198" y="128"/>
                      </a:lnTo>
                      <a:lnTo>
                        <a:pt x="171" y="105"/>
                      </a:lnTo>
                      <a:lnTo>
                        <a:pt x="140" y="91"/>
                      </a:lnTo>
                      <a:lnTo>
                        <a:pt x="113" y="95"/>
                      </a:lnTo>
                      <a:lnTo>
                        <a:pt x="82" y="91"/>
                      </a:lnTo>
                      <a:lnTo>
                        <a:pt x="63" y="98"/>
                      </a:lnTo>
                      <a:lnTo>
                        <a:pt x="36" y="100"/>
                      </a:lnTo>
                      <a:lnTo>
                        <a:pt x="28" y="91"/>
                      </a:lnTo>
                      <a:lnTo>
                        <a:pt x="26" y="79"/>
                      </a:lnTo>
                      <a:lnTo>
                        <a:pt x="12" y="79"/>
                      </a:lnTo>
                      <a:lnTo>
                        <a:pt x="4" y="77"/>
                      </a:lnTo>
                      <a:lnTo>
                        <a:pt x="0" y="65"/>
                      </a:lnTo>
                      <a:lnTo>
                        <a:pt x="3" y="56"/>
                      </a:lnTo>
                      <a:lnTo>
                        <a:pt x="11" y="51"/>
                      </a:lnTo>
                      <a:lnTo>
                        <a:pt x="25" y="44"/>
                      </a:lnTo>
                      <a:lnTo>
                        <a:pt x="34" y="34"/>
                      </a:lnTo>
                      <a:lnTo>
                        <a:pt x="47" y="27"/>
                      </a:lnTo>
                      <a:lnTo>
                        <a:pt x="63" y="21"/>
                      </a:lnTo>
                      <a:lnTo>
                        <a:pt x="75" y="21"/>
                      </a:lnTo>
                      <a:lnTo>
                        <a:pt x="137" y="7"/>
                      </a:lnTo>
                      <a:lnTo>
                        <a:pt x="149" y="2"/>
                      </a:lnTo>
                      <a:lnTo>
                        <a:pt x="163" y="0"/>
                      </a:lnTo>
                      <a:lnTo>
                        <a:pt x="179" y="2"/>
                      </a:lnTo>
                      <a:lnTo>
                        <a:pt x="198" y="9"/>
                      </a:lnTo>
                      <a:lnTo>
                        <a:pt x="250" y="44"/>
                      </a:lnTo>
                      <a:lnTo>
                        <a:pt x="275" y="48"/>
                      </a:lnTo>
                      <a:lnTo>
                        <a:pt x="297" y="55"/>
                      </a:lnTo>
                      <a:lnTo>
                        <a:pt x="315" y="65"/>
                      </a:lnTo>
                      <a:lnTo>
                        <a:pt x="326" y="81"/>
                      </a:lnTo>
                      <a:lnTo>
                        <a:pt x="368" y="116"/>
                      </a:lnTo>
                      <a:lnTo>
                        <a:pt x="389" y="130"/>
                      </a:lnTo>
                      <a:lnTo>
                        <a:pt x="414" y="161"/>
                      </a:lnTo>
                      <a:lnTo>
                        <a:pt x="431" y="170"/>
                      </a:lnTo>
                      <a:lnTo>
                        <a:pt x="506" y="174"/>
                      </a:lnTo>
                      <a:lnTo>
                        <a:pt x="457" y="284"/>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37" name="Freeform 209"/>
                <p:cNvSpPr>
                  <a:spLocks/>
                </p:cNvSpPr>
                <p:nvPr/>
              </p:nvSpPr>
              <p:spPr bwMode="auto">
                <a:xfrm>
                  <a:off x="3119" y="6881"/>
                  <a:ext cx="61" cy="16"/>
                </a:xfrm>
                <a:custGeom>
                  <a:avLst/>
                  <a:gdLst/>
                  <a:ahLst/>
                  <a:cxnLst>
                    <a:cxn ang="0">
                      <a:pos x="0" y="0"/>
                    </a:cxn>
                    <a:cxn ang="0">
                      <a:pos x="5" y="8"/>
                    </a:cxn>
                    <a:cxn ang="0">
                      <a:pos x="26" y="8"/>
                    </a:cxn>
                    <a:cxn ang="0">
                      <a:pos x="35" y="12"/>
                    </a:cxn>
                    <a:cxn ang="0">
                      <a:pos x="52" y="22"/>
                    </a:cxn>
                    <a:cxn ang="0">
                      <a:pos x="78" y="29"/>
                    </a:cxn>
                    <a:cxn ang="0">
                      <a:pos x="103" y="29"/>
                    </a:cxn>
                    <a:cxn ang="0">
                      <a:pos x="122" y="33"/>
                    </a:cxn>
                    <a:cxn ang="0">
                      <a:pos x="106" y="26"/>
                    </a:cxn>
                    <a:cxn ang="0">
                      <a:pos x="86" y="22"/>
                    </a:cxn>
                    <a:cxn ang="0">
                      <a:pos x="71" y="22"/>
                    </a:cxn>
                    <a:cxn ang="0">
                      <a:pos x="52" y="17"/>
                    </a:cxn>
                    <a:cxn ang="0">
                      <a:pos x="37" y="5"/>
                    </a:cxn>
                    <a:cxn ang="0">
                      <a:pos x="29" y="1"/>
                    </a:cxn>
                    <a:cxn ang="0">
                      <a:pos x="0" y="0"/>
                    </a:cxn>
                  </a:cxnLst>
                  <a:rect l="0" t="0" r="r" b="b"/>
                  <a:pathLst>
                    <a:path w="122" h="33">
                      <a:moveTo>
                        <a:pt x="0" y="0"/>
                      </a:moveTo>
                      <a:lnTo>
                        <a:pt x="5" y="8"/>
                      </a:lnTo>
                      <a:lnTo>
                        <a:pt x="26" y="8"/>
                      </a:lnTo>
                      <a:lnTo>
                        <a:pt x="35" y="12"/>
                      </a:lnTo>
                      <a:lnTo>
                        <a:pt x="52" y="22"/>
                      </a:lnTo>
                      <a:lnTo>
                        <a:pt x="78" y="29"/>
                      </a:lnTo>
                      <a:lnTo>
                        <a:pt x="103" y="29"/>
                      </a:lnTo>
                      <a:lnTo>
                        <a:pt x="122" y="33"/>
                      </a:lnTo>
                      <a:lnTo>
                        <a:pt x="106" y="26"/>
                      </a:lnTo>
                      <a:lnTo>
                        <a:pt x="86" y="22"/>
                      </a:lnTo>
                      <a:lnTo>
                        <a:pt x="71" y="22"/>
                      </a:lnTo>
                      <a:lnTo>
                        <a:pt x="52" y="17"/>
                      </a:lnTo>
                      <a:lnTo>
                        <a:pt x="37" y="5"/>
                      </a:lnTo>
                      <a:lnTo>
                        <a:pt x="29" y="1"/>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38" name="Freeform 210"/>
                <p:cNvSpPr>
                  <a:spLocks/>
                </p:cNvSpPr>
                <p:nvPr/>
              </p:nvSpPr>
              <p:spPr bwMode="auto">
                <a:xfrm>
                  <a:off x="3033" y="6841"/>
                  <a:ext cx="36" cy="17"/>
                </a:xfrm>
                <a:custGeom>
                  <a:avLst/>
                  <a:gdLst/>
                  <a:ahLst/>
                  <a:cxnLst>
                    <a:cxn ang="0">
                      <a:pos x="0" y="33"/>
                    </a:cxn>
                    <a:cxn ang="0">
                      <a:pos x="8" y="35"/>
                    </a:cxn>
                    <a:cxn ang="0">
                      <a:pos x="17" y="25"/>
                    </a:cxn>
                    <a:cxn ang="0">
                      <a:pos x="31" y="18"/>
                    </a:cxn>
                    <a:cxn ang="0">
                      <a:pos x="39" y="11"/>
                    </a:cxn>
                    <a:cxn ang="0">
                      <a:pos x="45" y="5"/>
                    </a:cxn>
                    <a:cxn ang="0">
                      <a:pos x="61" y="2"/>
                    </a:cxn>
                    <a:cxn ang="0">
                      <a:pos x="71" y="0"/>
                    </a:cxn>
                    <a:cxn ang="0">
                      <a:pos x="58" y="0"/>
                    </a:cxn>
                    <a:cxn ang="0">
                      <a:pos x="41" y="2"/>
                    </a:cxn>
                    <a:cxn ang="0">
                      <a:pos x="34" y="7"/>
                    </a:cxn>
                    <a:cxn ang="0">
                      <a:pos x="25" y="14"/>
                    </a:cxn>
                    <a:cxn ang="0">
                      <a:pos x="0" y="33"/>
                    </a:cxn>
                  </a:cxnLst>
                  <a:rect l="0" t="0" r="r" b="b"/>
                  <a:pathLst>
                    <a:path w="71" h="35">
                      <a:moveTo>
                        <a:pt x="0" y="33"/>
                      </a:moveTo>
                      <a:lnTo>
                        <a:pt x="8" y="35"/>
                      </a:lnTo>
                      <a:lnTo>
                        <a:pt x="17" y="25"/>
                      </a:lnTo>
                      <a:lnTo>
                        <a:pt x="31" y="18"/>
                      </a:lnTo>
                      <a:lnTo>
                        <a:pt x="39" y="11"/>
                      </a:lnTo>
                      <a:lnTo>
                        <a:pt x="45" y="5"/>
                      </a:lnTo>
                      <a:lnTo>
                        <a:pt x="61" y="2"/>
                      </a:lnTo>
                      <a:lnTo>
                        <a:pt x="71" y="0"/>
                      </a:lnTo>
                      <a:lnTo>
                        <a:pt x="58" y="0"/>
                      </a:lnTo>
                      <a:lnTo>
                        <a:pt x="41" y="2"/>
                      </a:lnTo>
                      <a:lnTo>
                        <a:pt x="34" y="7"/>
                      </a:lnTo>
                      <a:lnTo>
                        <a:pt x="25" y="14"/>
                      </a:lnTo>
                      <a:lnTo>
                        <a:pt x="0" y="33"/>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39" name="Freeform 211"/>
                <p:cNvSpPr>
                  <a:spLocks/>
                </p:cNvSpPr>
                <p:nvPr/>
              </p:nvSpPr>
              <p:spPr bwMode="auto">
                <a:xfrm>
                  <a:off x="3085" y="6833"/>
                  <a:ext cx="56" cy="16"/>
                </a:xfrm>
                <a:custGeom>
                  <a:avLst/>
                  <a:gdLst/>
                  <a:ahLst/>
                  <a:cxnLst>
                    <a:cxn ang="0">
                      <a:pos x="0" y="9"/>
                    </a:cxn>
                    <a:cxn ang="0">
                      <a:pos x="23" y="4"/>
                    </a:cxn>
                    <a:cxn ang="0">
                      <a:pos x="37" y="0"/>
                    </a:cxn>
                    <a:cxn ang="0">
                      <a:pos x="42" y="0"/>
                    </a:cxn>
                    <a:cxn ang="0">
                      <a:pos x="58" y="4"/>
                    </a:cxn>
                    <a:cxn ang="0">
                      <a:pos x="64" y="11"/>
                    </a:cxn>
                    <a:cxn ang="0">
                      <a:pos x="74" y="18"/>
                    </a:cxn>
                    <a:cxn ang="0">
                      <a:pos x="96" y="28"/>
                    </a:cxn>
                    <a:cxn ang="0">
                      <a:pos x="112" y="28"/>
                    </a:cxn>
                    <a:cxn ang="0">
                      <a:pos x="96" y="34"/>
                    </a:cxn>
                    <a:cxn ang="0">
                      <a:pos x="86" y="30"/>
                    </a:cxn>
                    <a:cxn ang="0">
                      <a:pos x="61" y="18"/>
                    </a:cxn>
                    <a:cxn ang="0">
                      <a:pos x="53" y="9"/>
                    </a:cxn>
                    <a:cxn ang="0">
                      <a:pos x="37" y="6"/>
                    </a:cxn>
                    <a:cxn ang="0">
                      <a:pos x="23" y="9"/>
                    </a:cxn>
                    <a:cxn ang="0">
                      <a:pos x="0" y="9"/>
                    </a:cxn>
                  </a:cxnLst>
                  <a:rect l="0" t="0" r="r" b="b"/>
                  <a:pathLst>
                    <a:path w="112" h="34">
                      <a:moveTo>
                        <a:pt x="0" y="9"/>
                      </a:moveTo>
                      <a:lnTo>
                        <a:pt x="23" y="4"/>
                      </a:lnTo>
                      <a:lnTo>
                        <a:pt x="37" y="0"/>
                      </a:lnTo>
                      <a:lnTo>
                        <a:pt x="42" y="0"/>
                      </a:lnTo>
                      <a:lnTo>
                        <a:pt x="58" y="4"/>
                      </a:lnTo>
                      <a:lnTo>
                        <a:pt x="64" y="11"/>
                      </a:lnTo>
                      <a:lnTo>
                        <a:pt x="74" y="18"/>
                      </a:lnTo>
                      <a:lnTo>
                        <a:pt x="96" y="28"/>
                      </a:lnTo>
                      <a:lnTo>
                        <a:pt x="112" y="28"/>
                      </a:lnTo>
                      <a:lnTo>
                        <a:pt x="96" y="34"/>
                      </a:lnTo>
                      <a:lnTo>
                        <a:pt x="86" y="30"/>
                      </a:lnTo>
                      <a:lnTo>
                        <a:pt x="61" y="18"/>
                      </a:lnTo>
                      <a:lnTo>
                        <a:pt x="53" y="9"/>
                      </a:lnTo>
                      <a:lnTo>
                        <a:pt x="37" y="6"/>
                      </a:lnTo>
                      <a:lnTo>
                        <a:pt x="23" y="9"/>
                      </a:lnTo>
                      <a:lnTo>
                        <a:pt x="0" y="9"/>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40" name="Freeform 212"/>
                <p:cNvSpPr>
                  <a:spLocks/>
                </p:cNvSpPr>
                <p:nvPr/>
              </p:nvSpPr>
              <p:spPr bwMode="auto">
                <a:xfrm>
                  <a:off x="3170" y="6855"/>
                  <a:ext cx="13" cy="16"/>
                </a:xfrm>
                <a:custGeom>
                  <a:avLst/>
                  <a:gdLst/>
                  <a:ahLst/>
                  <a:cxnLst>
                    <a:cxn ang="0">
                      <a:pos x="0" y="0"/>
                    </a:cxn>
                    <a:cxn ang="0">
                      <a:pos x="7" y="18"/>
                    </a:cxn>
                    <a:cxn ang="0">
                      <a:pos x="18" y="32"/>
                    </a:cxn>
                    <a:cxn ang="0">
                      <a:pos x="27" y="33"/>
                    </a:cxn>
                    <a:cxn ang="0">
                      <a:pos x="0" y="0"/>
                    </a:cxn>
                  </a:cxnLst>
                  <a:rect l="0" t="0" r="r" b="b"/>
                  <a:pathLst>
                    <a:path w="27" h="33">
                      <a:moveTo>
                        <a:pt x="0" y="0"/>
                      </a:moveTo>
                      <a:lnTo>
                        <a:pt x="7" y="18"/>
                      </a:lnTo>
                      <a:lnTo>
                        <a:pt x="18" y="32"/>
                      </a:lnTo>
                      <a:lnTo>
                        <a:pt x="27" y="33"/>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41" name="Freeform 213"/>
                <p:cNvSpPr>
                  <a:spLocks/>
                </p:cNvSpPr>
                <p:nvPr/>
              </p:nvSpPr>
              <p:spPr bwMode="auto">
                <a:xfrm>
                  <a:off x="3215" y="6924"/>
                  <a:ext cx="16" cy="15"/>
                </a:xfrm>
                <a:custGeom>
                  <a:avLst/>
                  <a:gdLst/>
                  <a:ahLst/>
                  <a:cxnLst>
                    <a:cxn ang="0">
                      <a:pos x="33" y="0"/>
                    </a:cxn>
                    <a:cxn ang="0">
                      <a:pos x="11" y="11"/>
                    </a:cxn>
                    <a:cxn ang="0">
                      <a:pos x="0" y="30"/>
                    </a:cxn>
                    <a:cxn ang="0">
                      <a:pos x="33" y="0"/>
                    </a:cxn>
                  </a:cxnLst>
                  <a:rect l="0" t="0" r="r" b="b"/>
                  <a:pathLst>
                    <a:path w="33" h="30">
                      <a:moveTo>
                        <a:pt x="33" y="0"/>
                      </a:moveTo>
                      <a:lnTo>
                        <a:pt x="11" y="11"/>
                      </a:lnTo>
                      <a:lnTo>
                        <a:pt x="0" y="30"/>
                      </a:lnTo>
                      <a:lnTo>
                        <a:pt x="33"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42" name="Freeform 214"/>
                <p:cNvSpPr>
                  <a:spLocks/>
                </p:cNvSpPr>
                <p:nvPr/>
              </p:nvSpPr>
              <p:spPr bwMode="auto">
                <a:xfrm>
                  <a:off x="3087" y="6888"/>
                  <a:ext cx="18" cy="9"/>
                </a:xfrm>
                <a:custGeom>
                  <a:avLst/>
                  <a:gdLst/>
                  <a:ahLst/>
                  <a:cxnLst>
                    <a:cxn ang="0">
                      <a:pos x="0" y="0"/>
                    </a:cxn>
                    <a:cxn ang="0">
                      <a:pos x="11" y="12"/>
                    </a:cxn>
                    <a:cxn ang="0">
                      <a:pos x="23" y="15"/>
                    </a:cxn>
                    <a:cxn ang="0">
                      <a:pos x="36" y="1"/>
                    </a:cxn>
                    <a:cxn ang="0">
                      <a:pos x="27" y="19"/>
                    </a:cxn>
                    <a:cxn ang="0">
                      <a:pos x="8" y="19"/>
                    </a:cxn>
                    <a:cxn ang="0">
                      <a:pos x="0" y="0"/>
                    </a:cxn>
                  </a:cxnLst>
                  <a:rect l="0" t="0" r="r" b="b"/>
                  <a:pathLst>
                    <a:path w="36" h="19">
                      <a:moveTo>
                        <a:pt x="0" y="0"/>
                      </a:moveTo>
                      <a:lnTo>
                        <a:pt x="11" y="12"/>
                      </a:lnTo>
                      <a:lnTo>
                        <a:pt x="23" y="15"/>
                      </a:lnTo>
                      <a:lnTo>
                        <a:pt x="36" y="1"/>
                      </a:lnTo>
                      <a:lnTo>
                        <a:pt x="27" y="19"/>
                      </a:lnTo>
                      <a:lnTo>
                        <a:pt x="8" y="19"/>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43" name="Freeform 215"/>
                <p:cNvSpPr>
                  <a:spLocks/>
                </p:cNvSpPr>
                <p:nvPr/>
              </p:nvSpPr>
              <p:spPr bwMode="auto">
                <a:xfrm>
                  <a:off x="3040" y="6855"/>
                  <a:ext cx="17" cy="7"/>
                </a:xfrm>
                <a:custGeom>
                  <a:avLst/>
                  <a:gdLst/>
                  <a:ahLst/>
                  <a:cxnLst>
                    <a:cxn ang="0">
                      <a:pos x="0" y="11"/>
                    </a:cxn>
                    <a:cxn ang="0">
                      <a:pos x="13" y="11"/>
                    </a:cxn>
                    <a:cxn ang="0">
                      <a:pos x="35" y="0"/>
                    </a:cxn>
                    <a:cxn ang="0">
                      <a:pos x="18" y="14"/>
                    </a:cxn>
                    <a:cxn ang="0">
                      <a:pos x="0" y="11"/>
                    </a:cxn>
                  </a:cxnLst>
                  <a:rect l="0" t="0" r="r" b="b"/>
                  <a:pathLst>
                    <a:path w="35" h="14">
                      <a:moveTo>
                        <a:pt x="0" y="11"/>
                      </a:moveTo>
                      <a:lnTo>
                        <a:pt x="13" y="11"/>
                      </a:lnTo>
                      <a:lnTo>
                        <a:pt x="35" y="0"/>
                      </a:lnTo>
                      <a:lnTo>
                        <a:pt x="18" y="14"/>
                      </a:lnTo>
                      <a:lnTo>
                        <a:pt x="0" y="11"/>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44" name="Freeform 216"/>
                <p:cNvSpPr>
                  <a:spLocks/>
                </p:cNvSpPr>
                <p:nvPr/>
              </p:nvSpPr>
              <p:spPr bwMode="auto">
                <a:xfrm>
                  <a:off x="3025" y="6845"/>
                  <a:ext cx="12" cy="5"/>
                </a:xfrm>
                <a:custGeom>
                  <a:avLst/>
                  <a:gdLst/>
                  <a:ahLst/>
                  <a:cxnLst>
                    <a:cxn ang="0">
                      <a:pos x="0" y="10"/>
                    </a:cxn>
                    <a:cxn ang="0">
                      <a:pos x="12" y="7"/>
                    </a:cxn>
                    <a:cxn ang="0">
                      <a:pos x="24" y="0"/>
                    </a:cxn>
                    <a:cxn ang="0">
                      <a:pos x="22" y="7"/>
                    </a:cxn>
                    <a:cxn ang="0">
                      <a:pos x="11" y="10"/>
                    </a:cxn>
                    <a:cxn ang="0">
                      <a:pos x="0" y="10"/>
                    </a:cxn>
                  </a:cxnLst>
                  <a:rect l="0" t="0" r="r" b="b"/>
                  <a:pathLst>
                    <a:path w="24" h="10">
                      <a:moveTo>
                        <a:pt x="0" y="10"/>
                      </a:moveTo>
                      <a:lnTo>
                        <a:pt x="12" y="7"/>
                      </a:lnTo>
                      <a:lnTo>
                        <a:pt x="24" y="0"/>
                      </a:lnTo>
                      <a:lnTo>
                        <a:pt x="22" y="7"/>
                      </a:lnTo>
                      <a:lnTo>
                        <a:pt x="11" y="10"/>
                      </a:lnTo>
                      <a:lnTo>
                        <a:pt x="0" y="1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545" name="Group 217"/>
              <p:cNvGrpSpPr>
                <a:grpSpLocks/>
              </p:cNvGrpSpPr>
              <p:nvPr/>
            </p:nvGrpSpPr>
            <p:grpSpPr bwMode="auto">
              <a:xfrm>
                <a:off x="2880" y="6967"/>
                <a:ext cx="232" cy="103"/>
                <a:chOff x="2880" y="6967"/>
                <a:chExt cx="232" cy="103"/>
              </a:xfrm>
            </p:grpSpPr>
            <p:sp>
              <p:nvSpPr>
                <p:cNvPr id="227546" name="Freeform 218"/>
                <p:cNvSpPr>
                  <a:spLocks/>
                </p:cNvSpPr>
                <p:nvPr/>
              </p:nvSpPr>
              <p:spPr bwMode="auto">
                <a:xfrm>
                  <a:off x="2880" y="6967"/>
                  <a:ext cx="232" cy="103"/>
                </a:xfrm>
                <a:custGeom>
                  <a:avLst/>
                  <a:gdLst/>
                  <a:ahLst/>
                  <a:cxnLst>
                    <a:cxn ang="0">
                      <a:pos x="463" y="81"/>
                    </a:cxn>
                    <a:cxn ang="0">
                      <a:pos x="419" y="76"/>
                    </a:cxn>
                    <a:cxn ang="0">
                      <a:pos x="389" y="56"/>
                    </a:cxn>
                    <a:cxn ang="0">
                      <a:pos x="318" y="25"/>
                    </a:cxn>
                    <a:cxn ang="0">
                      <a:pos x="288" y="6"/>
                    </a:cxn>
                    <a:cxn ang="0">
                      <a:pos x="268" y="0"/>
                    </a:cxn>
                    <a:cxn ang="0">
                      <a:pos x="249" y="7"/>
                    </a:cxn>
                    <a:cxn ang="0">
                      <a:pos x="189" y="13"/>
                    </a:cxn>
                    <a:cxn ang="0">
                      <a:pos x="159" y="11"/>
                    </a:cxn>
                    <a:cxn ang="0">
                      <a:pos x="134" y="18"/>
                    </a:cxn>
                    <a:cxn ang="0">
                      <a:pos x="116" y="30"/>
                    </a:cxn>
                    <a:cxn ang="0">
                      <a:pos x="86" y="41"/>
                    </a:cxn>
                    <a:cxn ang="0">
                      <a:pos x="50" y="49"/>
                    </a:cxn>
                    <a:cxn ang="0">
                      <a:pos x="38" y="58"/>
                    </a:cxn>
                    <a:cxn ang="0">
                      <a:pos x="28" y="69"/>
                    </a:cxn>
                    <a:cxn ang="0">
                      <a:pos x="6" y="77"/>
                    </a:cxn>
                    <a:cxn ang="0">
                      <a:pos x="0" y="90"/>
                    </a:cxn>
                    <a:cxn ang="0">
                      <a:pos x="0" y="102"/>
                    </a:cxn>
                    <a:cxn ang="0">
                      <a:pos x="11" y="111"/>
                    </a:cxn>
                    <a:cxn ang="0">
                      <a:pos x="12" y="126"/>
                    </a:cxn>
                    <a:cxn ang="0">
                      <a:pos x="25" y="135"/>
                    </a:cxn>
                    <a:cxn ang="0">
                      <a:pos x="50" y="135"/>
                    </a:cxn>
                    <a:cxn ang="0">
                      <a:pos x="63" y="146"/>
                    </a:cxn>
                    <a:cxn ang="0">
                      <a:pos x="83" y="151"/>
                    </a:cxn>
                    <a:cxn ang="0">
                      <a:pos x="148" y="140"/>
                    </a:cxn>
                    <a:cxn ang="0">
                      <a:pos x="197" y="144"/>
                    </a:cxn>
                    <a:cxn ang="0">
                      <a:pos x="230" y="163"/>
                    </a:cxn>
                    <a:cxn ang="0">
                      <a:pos x="260" y="175"/>
                    </a:cxn>
                    <a:cxn ang="0">
                      <a:pos x="291" y="191"/>
                    </a:cxn>
                    <a:cxn ang="0">
                      <a:pos x="318" y="202"/>
                    </a:cxn>
                    <a:cxn ang="0">
                      <a:pos x="347" y="203"/>
                    </a:cxn>
                    <a:cxn ang="0">
                      <a:pos x="399" y="198"/>
                    </a:cxn>
                    <a:cxn ang="0">
                      <a:pos x="432" y="207"/>
                    </a:cxn>
                    <a:cxn ang="0">
                      <a:pos x="463" y="81"/>
                    </a:cxn>
                  </a:cxnLst>
                  <a:rect l="0" t="0" r="r" b="b"/>
                  <a:pathLst>
                    <a:path w="463" h="207">
                      <a:moveTo>
                        <a:pt x="463" y="81"/>
                      </a:moveTo>
                      <a:lnTo>
                        <a:pt x="419" y="76"/>
                      </a:lnTo>
                      <a:lnTo>
                        <a:pt x="389" y="56"/>
                      </a:lnTo>
                      <a:lnTo>
                        <a:pt x="318" y="25"/>
                      </a:lnTo>
                      <a:lnTo>
                        <a:pt x="288" y="6"/>
                      </a:lnTo>
                      <a:lnTo>
                        <a:pt x="268" y="0"/>
                      </a:lnTo>
                      <a:lnTo>
                        <a:pt x="249" y="7"/>
                      </a:lnTo>
                      <a:lnTo>
                        <a:pt x="189" y="13"/>
                      </a:lnTo>
                      <a:lnTo>
                        <a:pt x="159" y="11"/>
                      </a:lnTo>
                      <a:lnTo>
                        <a:pt x="134" y="18"/>
                      </a:lnTo>
                      <a:lnTo>
                        <a:pt x="116" y="30"/>
                      </a:lnTo>
                      <a:lnTo>
                        <a:pt x="86" y="41"/>
                      </a:lnTo>
                      <a:lnTo>
                        <a:pt x="50" y="49"/>
                      </a:lnTo>
                      <a:lnTo>
                        <a:pt x="38" y="58"/>
                      </a:lnTo>
                      <a:lnTo>
                        <a:pt x="28" y="69"/>
                      </a:lnTo>
                      <a:lnTo>
                        <a:pt x="6" y="77"/>
                      </a:lnTo>
                      <a:lnTo>
                        <a:pt x="0" y="90"/>
                      </a:lnTo>
                      <a:lnTo>
                        <a:pt x="0" y="102"/>
                      </a:lnTo>
                      <a:lnTo>
                        <a:pt x="11" y="111"/>
                      </a:lnTo>
                      <a:lnTo>
                        <a:pt x="12" y="126"/>
                      </a:lnTo>
                      <a:lnTo>
                        <a:pt x="25" y="135"/>
                      </a:lnTo>
                      <a:lnTo>
                        <a:pt x="50" y="135"/>
                      </a:lnTo>
                      <a:lnTo>
                        <a:pt x="63" y="146"/>
                      </a:lnTo>
                      <a:lnTo>
                        <a:pt x="83" y="151"/>
                      </a:lnTo>
                      <a:lnTo>
                        <a:pt x="148" y="140"/>
                      </a:lnTo>
                      <a:lnTo>
                        <a:pt x="197" y="144"/>
                      </a:lnTo>
                      <a:lnTo>
                        <a:pt x="230" y="163"/>
                      </a:lnTo>
                      <a:lnTo>
                        <a:pt x="260" y="175"/>
                      </a:lnTo>
                      <a:lnTo>
                        <a:pt x="291" y="191"/>
                      </a:lnTo>
                      <a:lnTo>
                        <a:pt x="318" y="202"/>
                      </a:lnTo>
                      <a:lnTo>
                        <a:pt x="347" y="203"/>
                      </a:lnTo>
                      <a:lnTo>
                        <a:pt x="399" y="198"/>
                      </a:lnTo>
                      <a:lnTo>
                        <a:pt x="432" y="207"/>
                      </a:lnTo>
                      <a:lnTo>
                        <a:pt x="463" y="81"/>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47" name="Freeform 219"/>
                <p:cNvSpPr>
                  <a:spLocks/>
                </p:cNvSpPr>
                <p:nvPr/>
              </p:nvSpPr>
              <p:spPr bwMode="auto">
                <a:xfrm>
                  <a:off x="2911" y="7012"/>
                  <a:ext cx="47" cy="15"/>
                </a:xfrm>
                <a:custGeom>
                  <a:avLst/>
                  <a:gdLst/>
                  <a:ahLst/>
                  <a:cxnLst>
                    <a:cxn ang="0">
                      <a:pos x="0" y="30"/>
                    </a:cxn>
                    <a:cxn ang="0">
                      <a:pos x="24" y="21"/>
                    </a:cxn>
                    <a:cxn ang="0">
                      <a:pos x="54" y="18"/>
                    </a:cxn>
                    <a:cxn ang="0">
                      <a:pos x="93" y="2"/>
                    </a:cxn>
                    <a:cxn ang="0">
                      <a:pos x="82" y="0"/>
                    </a:cxn>
                    <a:cxn ang="0">
                      <a:pos x="48" y="14"/>
                    </a:cxn>
                    <a:cxn ang="0">
                      <a:pos x="25" y="14"/>
                    </a:cxn>
                    <a:cxn ang="0">
                      <a:pos x="11" y="25"/>
                    </a:cxn>
                    <a:cxn ang="0">
                      <a:pos x="0" y="30"/>
                    </a:cxn>
                  </a:cxnLst>
                  <a:rect l="0" t="0" r="r" b="b"/>
                  <a:pathLst>
                    <a:path w="93" h="30">
                      <a:moveTo>
                        <a:pt x="0" y="30"/>
                      </a:moveTo>
                      <a:lnTo>
                        <a:pt x="24" y="21"/>
                      </a:lnTo>
                      <a:lnTo>
                        <a:pt x="54" y="18"/>
                      </a:lnTo>
                      <a:lnTo>
                        <a:pt x="93" y="2"/>
                      </a:lnTo>
                      <a:lnTo>
                        <a:pt x="82" y="0"/>
                      </a:lnTo>
                      <a:lnTo>
                        <a:pt x="48" y="14"/>
                      </a:lnTo>
                      <a:lnTo>
                        <a:pt x="25" y="14"/>
                      </a:lnTo>
                      <a:lnTo>
                        <a:pt x="11" y="25"/>
                      </a:lnTo>
                      <a:lnTo>
                        <a:pt x="0" y="3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48" name="Freeform 220"/>
                <p:cNvSpPr>
                  <a:spLocks/>
                </p:cNvSpPr>
                <p:nvPr/>
              </p:nvSpPr>
              <p:spPr bwMode="auto">
                <a:xfrm>
                  <a:off x="2974" y="7011"/>
                  <a:ext cx="23" cy="5"/>
                </a:xfrm>
                <a:custGeom>
                  <a:avLst/>
                  <a:gdLst/>
                  <a:ahLst/>
                  <a:cxnLst>
                    <a:cxn ang="0">
                      <a:pos x="0" y="1"/>
                    </a:cxn>
                    <a:cxn ang="0">
                      <a:pos x="29" y="8"/>
                    </a:cxn>
                    <a:cxn ang="0">
                      <a:pos x="46" y="5"/>
                    </a:cxn>
                    <a:cxn ang="0">
                      <a:pos x="32" y="0"/>
                    </a:cxn>
                    <a:cxn ang="0">
                      <a:pos x="0" y="1"/>
                    </a:cxn>
                  </a:cxnLst>
                  <a:rect l="0" t="0" r="r" b="b"/>
                  <a:pathLst>
                    <a:path w="46" h="8">
                      <a:moveTo>
                        <a:pt x="0" y="1"/>
                      </a:moveTo>
                      <a:lnTo>
                        <a:pt x="29" y="8"/>
                      </a:lnTo>
                      <a:lnTo>
                        <a:pt x="46" y="5"/>
                      </a:lnTo>
                      <a:lnTo>
                        <a:pt x="32" y="0"/>
                      </a:lnTo>
                      <a:lnTo>
                        <a:pt x="0" y="1"/>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49" name="Freeform 221"/>
                <p:cNvSpPr>
                  <a:spLocks/>
                </p:cNvSpPr>
                <p:nvPr/>
              </p:nvSpPr>
              <p:spPr bwMode="auto">
                <a:xfrm>
                  <a:off x="2891" y="6990"/>
                  <a:ext cx="83" cy="28"/>
                </a:xfrm>
                <a:custGeom>
                  <a:avLst/>
                  <a:gdLst/>
                  <a:ahLst/>
                  <a:cxnLst>
                    <a:cxn ang="0">
                      <a:pos x="0" y="56"/>
                    </a:cxn>
                    <a:cxn ang="0">
                      <a:pos x="22" y="45"/>
                    </a:cxn>
                    <a:cxn ang="0">
                      <a:pos x="41" y="33"/>
                    </a:cxn>
                    <a:cxn ang="0">
                      <a:pos x="68" y="26"/>
                    </a:cxn>
                    <a:cxn ang="0">
                      <a:pos x="104" y="15"/>
                    </a:cxn>
                    <a:cxn ang="0">
                      <a:pos x="139" y="5"/>
                    </a:cxn>
                    <a:cxn ang="0">
                      <a:pos x="165" y="5"/>
                    </a:cxn>
                    <a:cxn ang="0">
                      <a:pos x="137" y="0"/>
                    </a:cxn>
                    <a:cxn ang="0">
                      <a:pos x="118" y="5"/>
                    </a:cxn>
                    <a:cxn ang="0">
                      <a:pos x="96" y="12"/>
                    </a:cxn>
                    <a:cxn ang="0">
                      <a:pos x="66" y="22"/>
                    </a:cxn>
                    <a:cxn ang="0">
                      <a:pos x="38" y="26"/>
                    </a:cxn>
                    <a:cxn ang="0">
                      <a:pos x="25" y="38"/>
                    </a:cxn>
                    <a:cxn ang="0">
                      <a:pos x="0" y="56"/>
                    </a:cxn>
                  </a:cxnLst>
                  <a:rect l="0" t="0" r="r" b="b"/>
                  <a:pathLst>
                    <a:path w="165" h="56">
                      <a:moveTo>
                        <a:pt x="0" y="56"/>
                      </a:moveTo>
                      <a:lnTo>
                        <a:pt x="22" y="45"/>
                      </a:lnTo>
                      <a:lnTo>
                        <a:pt x="41" y="33"/>
                      </a:lnTo>
                      <a:lnTo>
                        <a:pt x="68" y="26"/>
                      </a:lnTo>
                      <a:lnTo>
                        <a:pt x="104" y="15"/>
                      </a:lnTo>
                      <a:lnTo>
                        <a:pt x="139" y="5"/>
                      </a:lnTo>
                      <a:lnTo>
                        <a:pt x="165" y="5"/>
                      </a:lnTo>
                      <a:lnTo>
                        <a:pt x="137" y="0"/>
                      </a:lnTo>
                      <a:lnTo>
                        <a:pt x="118" y="5"/>
                      </a:lnTo>
                      <a:lnTo>
                        <a:pt x="96" y="12"/>
                      </a:lnTo>
                      <a:lnTo>
                        <a:pt x="66" y="22"/>
                      </a:lnTo>
                      <a:lnTo>
                        <a:pt x="38" y="26"/>
                      </a:lnTo>
                      <a:lnTo>
                        <a:pt x="25" y="38"/>
                      </a:lnTo>
                      <a:lnTo>
                        <a:pt x="0" y="56"/>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50" name="Freeform 222"/>
                <p:cNvSpPr>
                  <a:spLocks/>
                </p:cNvSpPr>
                <p:nvPr/>
              </p:nvSpPr>
              <p:spPr bwMode="auto">
                <a:xfrm>
                  <a:off x="2979" y="6985"/>
                  <a:ext cx="22" cy="9"/>
                </a:xfrm>
                <a:custGeom>
                  <a:avLst/>
                  <a:gdLst/>
                  <a:ahLst/>
                  <a:cxnLst>
                    <a:cxn ang="0">
                      <a:pos x="44" y="0"/>
                    </a:cxn>
                    <a:cxn ang="0">
                      <a:pos x="28" y="11"/>
                    </a:cxn>
                    <a:cxn ang="0">
                      <a:pos x="0" y="18"/>
                    </a:cxn>
                    <a:cxn ang="0">
                      <a:pos x="22" y="9"/>
                    </a:cxn>
                    <a:cxn ang="0">
                      <a:pos x="44" y="0"/>
                    </a:cxn>
                  </a:cxnLst>
                  <a:rect l="0" t="0" r="r" b="b"/>
                  <a:pathLst>
                    <a:path w="44" h="18">
                      <a:moveTo>
                        <a:pt x="44" y="0"/>
                      </a:moveTo>
                      <a:lnTo>
                        <a:pt x="28" y="11"/>
                      </a:lnTo>
                      <a:lnTo>
                        <a:pt x="0" y="18"/>
                      </a:lnTo>
                      <a:lnTo>
                        <a:pt x="22" y="9"/>
                      </a:lnTo>
                      <a:lnTo>
                        <a:pt x="44"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51" name="Freeform 223"/>
                <p:cNvSpPr>
                  <a:spLocks/>
                </p:cNvSpPr>
                <p:nvPr/>
              </p:nvSpPr>
              <p:spPr bwMode="auto">
                <a:xfrm>
                  <a:off x="2895" y="6986"/>
                  <a:ext cx="44" cy="17"/>
                </a:xfrm>
                <a:custGeom>
                  <a:avLst/>
                  <a:gdLst/>
                  <a:ahLst/>
                  <a:cxnLst>
                    <a:cxn ang="0">
                      <a:pos x="8" y="24"/>
                    </a:cxn>
                    <a:cxn ang="0">
                      <a:pos x="0" y="33"/>
                    </a:cxn>
                    <a:cxn ang="0">
                      <a:pos x="30" y="19"/>
                    </a:cxn>
                    <a:cxn ang="0">
                      <a:pos x="55" y="12"/>
                    </a:cxn>
                    <a:cxn ang="0">
                      <a:pos x="76" y="5"/>
                    </a:cxn>
                    <a:cxn ang="0">
                      <a:pos x="88" y="0"/>
                    </a:cxn>
                    <a:cxn ang="0">
                      <a:pos x="58" y="7"/>
                    </a:cxn>
                    <a:cxn ang="0">
                      <a:pos x="32" y="16"/>
                    </a:cxn>
                    <a:cxn ang="0">
                      <a:pos x="8" y="24"/>
                    </a:cxn>
                  </a:cxnLst>
                  <a:rect l="0" t="0" r="r" b="b"/>
                  <a:pathLst>
                    <a:path w="88" h="33">
                      <a:moveTo>
                        <a:pt x="8" y="24"/>
                      </a:moveTo>
                      <a:lnTo>
                        <a:pt x="0" y="33"/>
                      </a:lnTo>
                      <a:lnTo>
                        <a:pt x="30" y="19"/>
                      </a:lnTo>
                      <a:lnTo>
                        <a:pt x="55" y="12"/>
                      </a:lnTo>
                      <a:lnTo>
                        <a:pt x="76" y="5"/>
                      </a:lnTo>
                      <a:lnTo>
                        <a:pt x="88" y="0"/>
                      </a:lnTo>
                      <a:lnTo>
                        <a:pt x="58" y="7"/>
                      </a:lnTo>
                      <a:lnTo>
                        <a:pt x="32" y="16"/>
                      </a:lnTo>
                      <a:lnTo>
                        <a:pt x="8" y="24"/>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52" name="Freeform 224"/>
                <p:cNvSpPr>
                  <a:spLocks/>
                </p:cNvSpPr>
                <p:nvPr/>
              </p:nvSpPr>
              <p:spPr bwMode="auto">
                <a:xfrm>
                  <a:off x="2957" y="6976"/>
                  <a:ext cx="40" cy="3"/>
                </a:xfrm>
                <a:custGeom>
                  <a:avLst/>
                  <a:gdLst/>
                  <a:ahLst/>
                  <a:cxnLst>
                    <a:cxn ang="0">
                      <a:pos x="0" y="5"/>
                    </a:cxn>
                    <a:cxn ang="0">
                      <a:pos x="19" y="5"/>
                    </a:cxn>
                    <a:cxn ang="0">
                      <a:pos x="49" y="5"/>
                    </a:cxn>
                    <a:cxn ang="0">
                      <a:pos x="80" y="0"/>
                    </a:cxn>
                    <a:cxn ang="0">
                      <a:pos x="44" y="0"/>
                    </a:cxn>
                    <a:cxn ang="0">
                      <a:pos x="0" y="5"/>
                    </a:cxn>
                  </a:cxnLst>
                  <a:rect l="0" t="0" r="r" b="b"/>
                  <a:pathLst>
                    <a:path w="80" h="5">
                      <a:moveTo>
                        <a:pt x="0" y="5"/>
                      </a:moveTo>
                      <a:lnTo>
                        <a:pt x="19" y="5"/>
                      </a:lnTo>
                      <a:lnTo>
                        <a:pt x="49" y="5"/>
                      </a:lnTo>
                      <a:lnTo>
                        <a:pt x="80" y="0"/>
                      </a:lnTo>
                      <a:lnTo>
                        <a:pt x="44" y="0"/>
                      </a:lnTo>
                      <a:lnTo>
                        <a:pt x="0" y="5"/>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53" name="Freeform 225"/>
                <p:cNvSpPr>
                  <a:spLocks/>
                </p:cNvSpPr>
                <p:nvPr/>
              </p:nvSpPr>
              <p:spPr bwMode="auto">
                <a:xfrm>
                  <a:off x="2925" y="7024"/>
                  <a:ext cx="6" cy="12"/>
                </a:xfrm>
                <a:custGeom>
                  <a:avLst/>
                  <a:gdLst/>
                  <a:ahLst/>
                  <a:cxnLst>
                    <a:cxn ang="0">
                      <a:pos x="4" y="0"/>
                    </a:cxn>
                    <a:cxn ang="0">
                      <a:pos x="11" y="7"/>
                    </a:cxn>
                    <a:cxn ang="0">
                      <a:pos x="0" y="23"/>
                    </a:cxn>
                    <a:cxn ang="0">
                      <a:pos x="4" y="0"/>
                    </a:cxn>
                  </a:cxnLst>
                  <a:rect l="0" t="0" r="r" b="b"/>
                  <a:pathLst>
                    <a:path w="11" h="23">
                      <a:moveTo>
                        <a:pt x="4" y="0"/>
                      </a:moveTo>
                      <a:lnTo>
                        <a:pt x="11" y="7"/>
                      </a:lnTo>
                      <a:lnTo>
                        <a:pt x="0" y="23"/>
                      </a:lnTo>
                      <a:lnTo>
                        <a:pt x="4"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54" name="Freeform 226"/>
                <p:cNvSpPr>
                  <a:spLocks/>
                </p:cNvSpPr>
                <p:nvPr/>
              </p:nvSpPr>
              <p:spPr bwMode="auto">
                <a:xfrm>
                  <a:off x="2899" y="7015"/>
                  <a:ext cx="8" cy="14"/>
                </a:xfrm>
                <a:custGeom>
                  <a:avLst/>
                  <a:gdLst/>
                  <a:ahLst/>
                  <a:cxnLst>
                    <a:cxn ang="0">
                      <a:pos x="13" y="0"/>
                    </a:cxn>
                    <a:cxn ang="0">
                      <a:pos x="17" y="8"/>
                    </a:cxn>
                    <a:cxn ang="0">
                      <a:pos x="5" y="26"/>
                    </a:cxn>
                    <a:cxn ang="0">
                      <a:pos x="0" y="28"/>
                    </a:cxn>
                    <a:cxn ang="0">
                      <a:pos x="8" y="19"/>
                    </a:cxn>
                    <a:cxn ang="0">
                      <a:pos x="13" y="0"/>
                    </a:cxn>
                  </a:cxnLst>
                  <a:rect l="0" t="0" r="r" b="b"/>
                  <a:pathLst>
                    <a:path w="17" h="28">
                      <a:moveTo>
                        <a:pt x="13" y="0"/>
                      </a:moveTo>
                      <a:lnTo>
                        <a:pt x="17" y="8"/>
                      </a:lnTo>
                      <a:lnTo>
                        <a:pt x="5" y="26"/>
                      </a:lnTo>
                      <a:lnTo>
                        <a:pt x="0" y="28"/>
                      </a:lnTo>
                      <a:lnTo>
                        <a:pt x="8" y="19"/>
                      </a:lnTo>
                      <a:lnTo>
                        <a:pt x="13"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55" name="Freeform 227"/>
                <p:cNvSpPr>
                  <a:spLocks/>
                </p:cNvSpPr>
                <p:nvPr/>
              </p:nvSpPr>
              <p:spPr bwMode="auto">
                <a:xfrm>
                  <a:off x="2889" y="7004"/>
                  <a:ext cx="9" cy="13"/>
                </a:xfrm>
                <a:custGeom>
                  <a:avLst/>
                  <a:gdLst/>
                  <a:ahLst/>
                  <a:cxnLst>
                    <a:cxn ang="0">
                      <a:pos x="17" y="0"/>
                    </a:cxn>
                    <a:cxn ang="0">
                      <a:pos x="16" y="12"/>
                    </a:cxn>
                    <a:cxn ang="0">
                      <a:pos x="10" y="19"/>
                    </a:cxn>
                    <a:cxn ang="0">
                      <a:pos x="0" y="24"/>
                    </a:cxn>
                    <a:cxn ang="0">
                      <a:pos x="8" y="14"/>
                    </a:cxn>
                    <a:cxn ang="0">
                      <a:pos x="17" y="0"/>
                    </a:cxn>
                  </a:cxnLst>
                  <a:rect l="0" t="0" r="r" b="b"/>
                  <a:pathLst>
                    <a:path w="17" h="24">
                      <a:moveTo>
                        <a:pt x="17" y="0"/>
                      </a:moveTo>
                      <a:lnTo>
                        <a:pt x="16" y="12"/>
                      </a:lnTo>
                      <a:lnTo>
                        <a:pt x="10" y="19"/>
                      </a:lnTo>
                      <a:lnTo>
                        <a:pt x="0" y="24"/>
                      </a:lnTo>
                      <a:lnTo>
                        <a:pt x="8" y="14"/>
                      </a:lnTo>
                      <a:lnTo>
                        <a:pt x="17"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56" name="Freeform 228"/>
                <p:cNvSpPr>
                  <a:spLocks/>
                </p:cNvSpPr>
                <p:nvPr/>
              </p:nvSpPr>
              <p:spPr bwMode="auto">
                <a:xfrm>
                  <a:off x="3023" y="6984"/>
                  <a:ext cx="6" cy="15"/>
                </a:xfrm>
                <a:custGeom>
                  <a:avLst/>
                  <a:gdLst/>
                  <a:ahLst/>
                  <a:cxnLst>
                    <a:cxn ang="0">
                      <a:pos x="0" y="0"/>
                    </a:cxn>
                    <a:cxn ang="0">
                      <a:pos x="13" y="14"/>
                    </a:cxn>
                    <a:cxn ang="0">
                      <a:pos x="13" y="30"/>
                    </a:cxn>
                    <a:cxn ang="0">
                      <a:pos x="0" y="0"/>
                    </a:cxn>
                  </a:cxnLst>
                  <a:rect l="0" t="0" r="r" b="b"/>
                  <a:pathLst>
                    <a:path w="13" h="30">
                      <a:moveTo>
                        <a:pt x="0" y="0"/>
                      </a:moveTo>
                      <a:lnTo>
                        <a:pt x="13" y="14"/>
                      </a:lnTo>
                      <a:lnTo>
                        <a:pt x="13" y="30"/>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57" name="Freeform 229"/>
                <p:cNvSpPr>
                  <a:spLocks/>
                </p:cNvSpPr>
                <p:nvPr/>
              </p:nvSpPr>
              <p:spPr bwMode="auto">
                <a:xfrm>
                  <a:off x="3023" y="7024"/>
                  <a:ext cx="58" cy="12"/>
                </a:xfrm>
                <a:custGeom>
                  <a:avLst/>
                  <a:gdLst/>
                  <a:ahLst/>
                  <a:cxnLst>
                    <a:cxn ang="0">
                      <a:pos x="0" y="0"/>
                    </a:cxn>
                    <a:cxn ang="0">
                      <a:pos x="52" y="12"/>
                    </a:cxn>
                    <a:cxn ang="0">
                      <a:pos x="115" y="23"/>
                    </a:cxn>
                    <a:cxn ang="0">
                      <a:pos x="66" y="21"/>
                    </a:cxn>
                    <a:cxn ang="0">
                      <a:pos x="0" y="0"/>
                    </a:cxn>
                  </a:cxnLst>
                  <a:rect l="0" t="0" r="r" b="b"/>
                  <a:pathLst>
                    <a:path w="115" h="23">
                      <a:moveTo>
                        <a:pt x="0" y="0"/>
                      </a:moveTo>
                      <a:lnTo>
                        <a:pt x="52" y="12"/>
                      </a:lnTo>
                      <a:lnTo>
                        <a:pt x="115" y="23"/>
                      </a:lnTo>
                      <a:lnTo>
                        <a:pt x="66" y="21"/>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58" name="Freeform 230"/>
                <p:cNvSpPr>
                  <a:spLocks/>
                </p:cNvSpPr>
                <p:nvPr/>
              </p:nvSpPr>
              <p:spPr bwMode="auto">
                <a:xfrm>
                  <a:off x="3037" y="6996"/>
                  <a:ext cx="44" cy="21"/>
                </a:xfrm>
                <a:custGeom>
                  <a:avLst/>
                  <a:gdLst/>
                  <a:ahLst/>
                  <a:cxnLst>
                    <a:cxn ang="0">
                      <a:pos x="0" y="0"/>
                    </a:cxn>
                    <a:cxn ang="0">
                      <a:pos x="48" y="30"/>
                    </a:cxn>
                    <a:cxn ang="0">
                      <a:pos x="86" y="44"/>
                    </a:cxn>
                    <a:cxn ang="0">
                      <a:pos x="50" y="26"/>
                    </a:cxn>
                    <a:cxn ang="0">
                      <a:pos x="0" y="0"/>
                    </a:cxn>
                  </a:cxnLst>
                  <a:rect l="0" t="0" r="r" b="b"/>
                  <a:pathLst>
                    <a:path w="86" h="44">
                      <a:moveTo>
                        <a:pt x="0" y="0"/>
                      </a:moveTo>
                      <a:lnTo>
                        <a:pt x="48" y="30"/>
                      </a:lnTo>
                      <a:lnTo>
                        <a:pt x="86" y="44"/>
                      </a:lnTo>
                      <a:lnTo>
                        <a:pt x="50" y="26"/>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559" name="Freeform 231"/>
              <p:cNvSpPr>
                <a:spLocks/>
              </p:cNvSpPr>
              <p:nvPr/>
            </p:nvSpPr>
            <p:spPr bwMode="auto">
              <a:xfrm>
                <a:off x="2895" y="7197"/>
                <a:ext cx="711" cy="650"/>
              </a:xfrm>
              <a:custGeom>
                <a:avLst/>
                <a:gdLst/>
                <a:ahLst/>
                <a:cxnLst>
                  <a:cxn ang="0">
                    <a:pos x="279" y="867"/>
                  </a:cxn>
                  <a:cxn ang="0">
                    <a:pos x="290" y="1271"/>
                  </a:cxn>
                  <a:cxn ang="0">
                    <a:pos x="192" y="1301"/>
                  </a:cxn>
                  <a:cxn ang="0">
                    <a:pos x="120" y="1297"/>
                  </a:cxn>
                  <a:cxn ang="0">
                    <a:pos x="55" y="1276"/>
                  </a:cxn>
                  <a:cxn ang="0">
                    <a:pos x="20" y="905"/>
                  </a:cxn>
                  <a:cxn ang="0">
                    <a:pos x="16" y="677"/>
                  </a:cxn>
                  <a:cxn ang="0">
                    <a:pos x="17" y="590"/>
                  </a:cxn>
                  <a:cxn ang="0">
                    <a:pos x="0" y="515"/>
                  </a:cxn>
                  <a:cxn ang="0">
                    <a:pos x="0" y="455"/>
                  </a:cxn>
                  <a:cxn ang="0">
                    <a:pos x="19" y="403"/>
                  </a:cxn>
                  <a:cxn ang="0">
                    <a:pos x="80" y="331"/>
                  </a:cxn>
                  <a:cxn ang="0">
                    <a:pos x="154" y="290"/>
                  </a:cxn>
                  <a:cxn ang="0">
                    <a:pos x="323" y="222"/>
                  </a:cxn>
                  <a:cxn ang="0">
                    <a:pos x="569" y="156"/>
                  </a:cxn>
                  <a:cxn ang="0">
                    <a:pos x="618" y="150"/>
                  </a:cxn>
                  <a:cxn ang="0">
                    <a:pos x="651" y="156"/>
                  </a:cxn>
                  <a:cxn ang="0">
                    <a:pos x="659" y="142"/>
                  </a:cxn>
                  <a:cxn ang="0">
                    <a:pos x="671" y="128"/>
                  </a:cxn>
                  <a:cxn ang="0">
                    <a:pos x="689" y="129"/>
                  </a:cxn>
                  <a:cxn ang="0">
                    <a:pos x="709" y="133"/>
                  </a:cxn>
                  <a:cxn ang="0">
                    <a:pos x="719" y="105"/>
                  </a:cxn>
                  <a:cxn ang="0">
                    <a:pos x="738" y="89"/>
                  </a:cxn>
                  <a:cxn ang="0">
                    <a:pos x="756" y="86"/>
                  </a:cxn>
                  <a:cxn ang="0">
                    <a:pos x="782" y="86"/>
                  </a:cxn>
                  <a:cxn ang="0">
                    <a:pos x="778" y="63"/>
                  </a:cxn>
                  <a:cxn ang="0">
                    <a:pos x="808" y="0"/>
                  </a:cxn>
                  <a:cxn ang="0">
                    <a:pos x="1385" y="17"/>
                  </a:cxn>
                  <a:cxn ang="0">
                    <a:pos x="1384" y="82"/>
                  </a:cxn>
                  <a:cxn ang="0">
                    <a:pos x="1393" y="142"/>
                  </a:cxn>
                  <a:cxn ang="0">
                    <a:pos x="1403" y="184"/>
                  </a:cxn>
                  <a:cxn ang="0">
                    <a:pos x="1412" y="236"/>
                  </a:cxn>
                  <a:cxn ang="0">
                    <a:pos x="1420" y="320"/>
                  </a:cxn>
                  <a:cxn ang="0">
                    <a:pos x="1411" y="371"/>
                  </a:cxn>
                  <a:cxn ang="0">
                    <a:pos x="1393" y="417"/>
                  </a:cxn>
                  <a:cxn ang="0">
                    <a:pos x="1373" y="457"/>
                  </a:cxn>
                  <a:cxn ang="0">
                    <a:pos x="1346" y="471"/>
                  </a:cxn>
                  <a:cxn ang="0">
                    <a:pos x="1305" y="485"/>
                  </a:cxn>
                  <a:cxn ang="0">
                    <a:pos x="1250" y="504"/>
                  </a:cxn>
                  <a:cxn ang="0">
                    <a:pos x="1225" y="537"/>
                  </a:cxn>
                  <a:cxn ang="0">
                    <a:pos x="1195" y="565"/>
                  </a:cxn>
                  <a:cxn ang="0">
                    <a:pos x="1147" y="590"/>
                  </a:cxn>
                  <a:cxn ang="0">
                    <a:pos x="1092" y="607"/>
                  </a:cxn>
                  <a:cxn ang="0">
                    <a:pos x="1005" y="620"/>
                  </a:cxn>
                  <a:cxn ang="0">
                    <a:pos x="930" y="620"/>
                  </a:cxn>
                  <a:cxn ang="0">
                    <a:pos x="873" y="613"/>
                  </a:cxn>
                  <a:cxn ang="0">
                    <a:pos x="821" y="607"/>
                  </a:cxn>
                  <a:cxn ang="0">
                    <a:pos x="782" y="632"/>
                  </a:cxn>
                  <a:cxn ang="0">
                    <a:pos x="706" y="627"/>
                  </a:cxn>
                  <a:cxn ang="0">
                    <a:pos x="399" y="658"/>
                  </a:cxn>
                  <a:cxn ang="0">
                    <a:pos x="329" y="674"/>
                  </a:cxn>
                  <a:cxn ang="0">
                    <a:pos x="318" y="690"/>
                  </a:cxn>
                  <a:cxn ang="0">
                    <a:pos x="272" y="697"/>
                  </a:cxn>
                  <a:cxn ang="0">
                    <a:pos x="291" y="730"/>
                  </a:cxn>
                  <a:cxn ang="0">
                    <a:pos x="276" y="769"/>
                  </a:cxn>
                  <a:cxn ang="0">
                    <a:pos x="279" y="867"/>
                  </a:cxn>
                </a:cxnLst>
                <a:rect l="0" t="0" r="r" b="b"/>
                <a:pathLst>
                  <a:path w="1420" h="1301">
                    <a:moveTo>
                      <a:pt x="279" y="867"/>
                    </a:moveTo>
                    <a:lnTo>
                      <a:pt x="290" y="1271"/>
                    </a:lnTo>
                    <a:lnTo>
                      <a:pt x="192" y="1301"/>
                    </a:lnTo>
                    <a:lnTo>
                      <a:pt x="120" y="1297"/>
                    </a:lnTo>
                    <a:lnTo>
                      <a:pt x="55" y="1276"/>
                    </a:lnTo>
                    <a:lnTo>
                      <a:pt x="20" y="905"/>
                    </a:lnTo>
                    <a:lnTo>
                      <a:pt x="16" y="677"/>
                    </a:lnTo>
                    <a:lnTo>
                      <a:pt x="17" y="590"/>
                    </a:lnTo>
                    <a:lnTo>
                      <a:pt x="0" y="515"/>
                    </a:lnTo>
                    <a:lnTo>
                      <a:pt x="0" y="455"/>
                    </a:lnTo>
                    <a:lnTo>
                      <a:pt x="19" y="403"/>
                    </a:lnTo>
                    <a:lnTo>
                      <a:pt x="80" y="331"/>
                    </a:lnTo>
                    <a:lnTo>
                      <a:pt x="154" y="290"/>
                    </a:lnTo>
                    <a:lnTo>
                      <a:pt x="323" y="222"/>
                    </a:lnTo>
                    <a:lnTo>
                      <a:pt x="569" y="156"/>
                    </a:lnTo>
                    <a:lnTo>
                      <a:pt x="618" y="150"/>
                    </a:lnTo>
                    <a:lnTo>
                      <a:pt x="651" y="156"/>
                    </a:lnTo>
                    <a:lnTo>
                      <a:pt x="659" y="142"/>
                    </a:lnTo>
                    <a:lnTo>
                      <a:pt x="671" y="128"/>
                    </a:lnTo>
                    <a:lnTo>
                      <a:pt x="689" y="129"/>
                    </a:lnTo>
                    <a:lnTo>
                      <a:pt x="709" y="133"/>
                    </a:lnTo>
                    <a:lnTo>
                      <a:pt x="719" y="105"/>
                    </a:lnTo>
                    <a:lnTo>
                      <a:pt x="738" y="89"/>
                    </a:lnTo>
                    <a:lnTo>
                      <a:pt x="756" y="86"/>
                    </a:lnTo>
                    <a:lnTo>
                      <a:pt x="782" y="86"/>
                    </a:lnTo>
                    <a:lnTo>
                      <a:pt x="778" y="63"/>
                    </a:lnTo>
                    <a:lnTo>
                      <a:pt x="808" y="0"/>
                    </a:lnTo>
                    <a:lnTo>
                      <a:pt x="1385" y="17"/>
                    </a:lnTo>
                    <a:lnTo>
                      <a:pt x="1384" y="82"/>
                    </a:lnTo>
                    <a:lnTo>
                      <a:pt x="1393" y="142"/>
                    </a:lnTo>
                    <a:lnTo>
                      <a:pt x="1403" y="184"/>
                    </a:lnTo>
                    <a:lnTo>
                      <a:pt x="1412" y="236"/>
                    </a:lnTo>
                    <a:lnTo>
                      <a:pt x="1420" y="320"/>
                    </a:lnTo>
                    <a:lnTo>
                      <a:pt x="1411" y="371"/>
                    </a:lnTo>
                    <a:lnTo>
                      <a:pt x="1393" y="417"/>
                    </a:lnTo>
                    <a:lnTo>
                      <a:pt x="1373" y="457"/>
                    </a:lnTo>
                    <a:lnTo>
                      <a:pt x="1346" y="471"/>
                    </a:lnTo>
                    <a:lnTo>
                      <a:pt x="1305" y="485"/>
                    </a:lnTo>
                    <a:lnTo>
                      <a:pt x="1250" y="504"/>
                    </a:lnTo>
                    <a:lnTo>
                      <a:pt x="1225" y="537"/>
                    </a:lnTo>
                    <a:lnTo>
                      <a:pt x="1195" y="565"/>
                    </a:lnTo>
                    <a:lnTo>
                      <a:pt x="1147" y="590"/>
                    </a:lnTo>
                    <a:lnTo>
                      <a:pt x="1092" y="607"/>
                    </a:lnTo>
                    <a:lnTo>
                      <a:pt x="1005" y="620"/>
                    </a:lnTo>
                    <a:lnTo>
                      <a:pt x="930" y="620"/>
                    </a:lnTo>
                    <a:lnTo>
                      <a:pt x="873" y="613"/>
                    </a:lnTo>
                    <a:lnTo>
                      <a:pt x="821" y="607"/>
                    </a:lnTo>
                    <a:lnTo>
                      <a:pt x="782" y="632"/>
                    </a:lnTo>
                    <a:lnTo>
                      <a:pt x="706" y="627"/>
                    </a:lnTo>
                    <a:lnTo>
                      <a:pt x="399" y="658"/>
                    </a:lnTo>
                    <a:lnTo>
                      <a:pt x="329" y="674"/>
                    </a:lnTo>
                    <a:lnTo>
                      <a:pt x="318" y="690"/>
                    </a:lnTo>
                    <a:lnTo>
                      <a:pt x="272" y="697"/>
                    </a:lnTo>
                    <a:lnTo>
                      <a:pt x="291" y="730"/>
                    </a:lnTo>
                    <a:lnTo>
                      <a:pt x="276" y="769"/>
                    </a:lnTo>
                    <a:lnTo>
                      <a:pt x="279" y="867"/>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60" name="Freeform 232"/>
              <p:cNvSpPr>
                <a:spLocks/>
              </p:cNvSpPr>
              <p:nvPr/>
            </p:nvSpPr>
            <p:spPr bwMode="auto">
              <a:xfrm>
                <a:off x="2901" y="7228"/>
                <a:ext cx="696" cy="611"/>
              </a:xfrm>
              <a:custGeom>
                <a:avLst/>
                <a:gdLst/>
                <a:ahLst/>
                <a:cxnLst>
                  <a:cxn ang="0">
                    <a:pos x="1349" y="66"/>
                  </a:cxn>
                  <a:cxn ang="0">
                    <a:pos x="1382" y="149"/>
                  </a:cxn>
                  <a:cxn ang="0">
                    <a:pos x="1355" y="383"/>
                  </a:cxn>
                  <a:cxn ang="0">
                    <a:pos x="1278" y="383"/>
                  </a:cxn>
                  <a:cxn ang="0">
                    <a:pos x="1193" y="467"/>
                  </a:cxn>
                  <a:cxn ang="0">
                    <a:pos x="994" y="527"/>
                  </a:cxn>
                  <a:cxn ang="0">
                    <a:pos x="807" y="527"/>
                  </a:cxn>
                  <a:cxn ang="0">
                    <a:pos x="878" y="441"/>
                  </a:cxn>
                  <a:cxn ang="0">
                    <a:pos x="788" y="523"/>
                  </a:cxn>
                  <a:cxn ang="0">
                    <a:pos x="697" y="543"/>
                  </a:cxn>
                  <a:cxn ang="0">
                    <a:pos x="758" y="488"/>
                  </a:cxn>
                  <a:cxn ang="0">
                    <a:pos x="660" y="550"/>
                  </a:cxn>
                  <a:cxn ang="0">
                    <a:pos x="342" y="599"/>
                  </a:cxn>
                  <a:cxn ang="0">
                    <a:pos x="255" y="627"/>
                  </a:cxn>
                  <a:cxn ang="0">
                    <a:pos x="175" y="607"/>
                  </a:cxn>
                  <a:cxn ang="0">
                    <a:pos x="249" y="644"/>
                  </a:cxn>
                  <a:cxn ang="0">
                    <a:pos x="254" y="704"/>
                  </a:cxn>
                  <a:cxn ang="0">
                    <a:pos x="168" y="1220"/>
                  </a:cxn>
                  <a:cxn ang="0">
                    <a:pos x="19" y="798"/>
                  </a:cxn>
                  <a:cxn ang="0">
                    <a:pos x="0" y="459"/>
                  </a:cxn>
                  <a:cxn ang="0">
                    <a:pos x="38" y="326"/>
                  </a:cxn>
                  <a:cxn ang="0">
                    <a:pos x="200" y="220"/>
                  </a:cxn>
                  <a:cxn ang="0">
                    <a:pos x="547" y="108"/>
                  </a:cxn>
                  <a:cxn ang="0">
                    <a:pos x="663" y="156"/>
                  </a:cxn>
                  <a:cxn ang="0">
                    <a:pos x="712" y="163"/>
                  </a:cxn>
                  <a:cxn ang="0">
                    <a:pos x="654" y="98"/>
                  </a:cxn>
                  <a:cxn ang="0">
                    <a:pos x="690" y="80"/>
                  </a:cxn>
                  <a:cxn ang="0">
                    <a:pos x="727" y="122"/>
                  </a:cxn>
                  <a:cxn ang="0">
                    <a:pos x="730" y="101"/>
                  </a:cxn>
                  <a:cxn ang="0">
                    <a:pos x="723" y="51"/>
                  </a:cxn>
                  <a:cxn ang="0">
                    <a:pos x="810" y="84"/>
                  </a:cxn>
                  <a:cxn ang="0">
                    <a:pos x="801" y="47"/>
                  </a:cxn>
                  <a:cxn ang="0">
                    <a:pos x="782" y="0"/>
                  </a:cxn>
                  <a:cxn ang="0">
                    <a:pos x="872" y="40"/>
                  </a:cxn>
                  <a:cxn ang="0">
                    <a:pos x="1031" y="79"/>
                  </a:cxn>
                  <a:cxn ang="0">
                    <a:pos x="1067" y="26"/>
                  </a:cxn>
                  <a:cxn ang="0">
                    <a:pos x="1106" y="84"/>
                  </a:cxn>
                  <a:cxn ang="0">
                    <a:pos x="1187" y="47"/>
                  </a:cxn>
                  <a:cxn ang="0">
                    <a:pos x="1220" y="98"/>
                  </a:cxn>
                  <a:cxn ang="0">
                    <a:pos x="1321" y="80"/>
                  </a:cxn>
                  <a:cxn ang="0">
                    <a:pos x="1346" y="24"/>
                  </a:cxn>
                </a:cxnLst>
                <a:rect l="0" t="0" r="r" b="b"/>
                <a:pathLst>
                  <a:path w="1392" h="1220">
                    <a:moveTo>
                      <a:pt x="1346" y="24"/>
                    </a:moveTo>
                    <a:lnTo>
                      <a:pt x="1349" y="66"/>
                    </a:lnTo>
                    <a:lnTo>
                      <a:pt x="1365" y="51"/>
                    </a:lnTo>
                    <a:lnTo>
                      <a:pt x="1382" y="149"/>
                    </a:lnTo>
                    <a:lnTo>
                      <a:pt x="1392" y="264"/>
                    </a:lnTo>
                    <a:lnTo>
                      <a:pt x="1355" y="383"/>
                    </a:lnTo>
                    <a:lnTo>
                      <a:pt x="1269" y="410"/>
                    </a:lnTo>
                    <a:lnTo>
                      <a:pt x="1278" y="383"/>
                    </a:lnTo>
                    <a:lnTo>
                      <a:pt x="1233" y="425"/>
                    </a:lnTo>
                    <a:lnTo>
                      <a:pt x="1193" y="467"/>
                    </a:lnTo>
                    <a:lnTo>
                      <a:pt x="1103" y="516"/>
                    </a:lnTo>
                    <a:lnTo>
                      <a:pt x="994" y="527"/>
                    </a:lnTo>
                    <a:lnTo>
                      <a:pt x="862" y="532"/>
                    </a:lnTo>
                    <a:lnTo>
                      <a:pt x="807" y="527"/>
                    </a:lnTo>
                    <a:lnTo>
                      <a:pt x="856" y="502"/>
                    </a:lnTo>
                    <a:lnTo>
                      <a:pt x="878" y="441"/>
                    </a:lnTo>
                    <a:lnTo>
                      <a:pt x="838" y="492"/>
                    </a:lnTo>
                    <a:lnTo>
                      <a:pt x="788" y="523"/>
                    </a:lnTo>
                    <a:lnTo>
                      <a:pt x="742" y="550"/>
                    </a:lnTo>
                    <a:lnTo>
                      <a:pt x="697" y="543"/>
                    </a:lnTo>
                    <a:lnTo>
                      <a:pt x="727" y="520"/>
                    </a:lnTo>
                    <a:lnTo>
                      <a:pt x="758" y="488"/>
                    </a:lnTo>
                    <a:lnTo>
                      <a:pt x="709" y="509"/>
                    </a:lnTo>
                    <a:lnTo>
                      <a:pt x="660" y="550"/>
                    </a:lnTo>
                    <a:lnTo>
                      <a:pt x="500" y="571"/>
                    </a:lnTo>
                    <a:lnTo>
                      <a:pt x="342" y="599"/>
                    </a:lnTo>
                    <a:lnTo>
                      <a:pt x="274" y="618"/>
                    </a:lnTo>
                    <a:lnTo>
                      <a:pt x="255" y="627"/>
                    </a:lnTo>
                    <a:lnTo>
                      <a:pt x="227" y="614"/>
                    </a:lnTo>
                    <a:lnTo>
                      <a:pt x="175" y="607"/>
                    </a:lnTo>
                    <a:lnTo>
                      <a:pt x="203" y="625"/>
                    </a:lnTo>
                    <a:lnTo>
                      <a:pt x="249" y="644"/>
                    </a:lnTo>
                    <a:lnTo>
                      <a:pt x="268" y="658"/>
                    </a:lnTo>
                    <a:lnTo>
                      <a:pt x="254" y="704"/>
                    </a:lnTo>
                    <a:lnTo>
                      <a:pt x="257" y="1187"/>
                    </a:lnTo>
                    <a:lnTo>
                      <a:pt x="168" y="1220"/>
                    </a:lnTo>
                    <a:lnTo>
                      <a:pt x="55" y="1208"/>
                    </a:lnTo>
                    <a:lnTo>
                      <a:pt x="19" y="798"/>
                    </a:lnTo>
                    <a:lnTo>
                      <a:pt x="22" y="581"/>
                    </a:lnTo>
                    <a:lnTo>
                      <a:pt x="0" y="459"/>
                    </a:lnTo>
                    <a:lnTo>
                      <a:pt x="3" y="380"/>
                    </a:lnTo>
                    <a:lnTo>
                      <a:pt x="38" y="326"/>
                    </a:lnTo>
                    <a:lnTo>
                      <a:pt x="82" y="277"/>
                    </a:lnTo>
                    <a:lnTo>
                      <a:pt x="200" y="220"/>
                    </a:lnTo>
                    <a:lnTo>
                      <a:pt x="342" y="166"/>
                    </a:lnTo>
                    <a:lnTo>
                      <a:pt x="547" y="108"/>
                    </a:lnTo>
                    <a:lnTo>
                      <a:pt x="629" y="101"/>
                    </a:lnTo>
                    <a:lnTo>
                      <a:pt x="663" y="156"/>
                    </a:lnTo>
                    <a:lnTo>
                      <a:pt x="767" y="213"/>
                    </a:lnTo>
                    <a:lnTo>
                      <a:pt x="712" y="163"/>
                    </a:lnTo>
                    <a:lnTo>
                      <a:pt x="670" y="136"/>
                    </a:lnTo>
                    <a:lnTo>
                      <a:pt x="654" y="98"/>
                    </a:lnTo>
                    <a:lnTo>
                      <a:pt x="660" y="80"/>
                    </a:lnTo>
                    <a:lnTo>
                      <a:pt x="690" y="80"/>
                    </a:lnTo>
                    <a:lnTo>
                      <a:pt x="709" y="101"/>
                    </a:lnTo>
                    <a:lnTo>
                      <a:pt x="727" y="122"/>
                    </a:lnTo>
                    <a:lnTo>
                      <a:pt x="774" y="142"/>
                    </a:lnTo>
                    <a:lnTo>
                      <a:pt x="730" y="101"/>
                    </a:lnTo>
                    <a:lnTo>
                      <a:pt x="712" y="72"/>
                    </a:lnTo>
                    <a:lnTo>
                      <a:pt x="723" y="51"/>
                    </a:lnTo>
                    <a:lnTo>
                      <a:pt x="761" y="37"/>
                    </a:lnTo>
                    <a:lnTo>
                      <a:pt x="810" y="84"/>
                    </a:lnTo>
                    <a:lnTo>
                      <a:pt x="856" y="115"/>
                    </a:lnTo>
                    <a:lnTo>
                      <a:pt x="801" y="47"/>
                    </a:lnTo>
                    <a:lnTo>
                      <a:pt x="782" y="19"/>
                    </a:lnTo>
                    <a:lnTo>
                      <a:pt x="782" y="0"/>
                    </a:lnTo>
                    <a:lnTo>
                      <a:pt x="829" y="7"/>
                    </a:lnTo>
                    <a:lnTo>
                      <a:pt x="872" y="40"/>
                    </a:lnTo>
                    <a:lnTo>
                      <a:pt x="898" y="65"/>
                    </a:lnTo>
                    <a:lnTo>
                      <a:pt x="1031" y="79"/>
                    </a:lnTo>
                    <a:lnTo>
                      <a:pt x="1026" y="40"/>
                    </a:lnTo>
                    <a:lnTo>
                      <a:pt x="1067" y="26"/>
                    </a:lnTo>
                    <a:lnTo>
                      <a:pt x="1067" y="73"/>
                    </a:lnTo>
                    <a:lnTo>
                      <a:pt x="1106" y="84"/>
                    </a:lnTo>
                    <a:lnTo>
                      <a:pt x="1193" y="98"/>
                    </a:lnTo>
                    <a:lnTo>
                      <a:pt x="1187" y="47"/>
                    </a:lnTo>
                    <a:lnTo>
                      <a:pt x="1217" y="47"/>
                    </a:lnTo>
                    <a:lnTo>
                      <a:pt x="1220" y="98"/>
                    </a:lnTo>
                    <a:lnTo>
                      <a:pt x="1269" y="96"/>
                    </a:lnTo>
                    <a:lnTo>
                      <a:pt x="1321" y="80"/>
                    </a:lnTo>
                    <a:lnTo>
                      <a:pt x="1324" y="40"/>
                    </a:lnTo>
                    <a:lnTo>
                      <a:pt x="1346" y="24"/>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61" name="Freeform 233"/>
              <p:cNvSpPr>
                <a:spLocks/>
              </p:cNvSpPr>
              <p:nvPr/>
            </p:nvSpPr>
            <p:spPr bwMode="auto">
              <a:xfrm>
                <a:off x="2977" y="7418"/>
                <a:ext cx="287" cy="80"/>
              </a:xfrm>
              <a:custGeom>
                <a:avLst/>
                <a:gdLst/>
                <a:ahLst/>
                <a:cxnLst>
                  <a:cxn ang="0">
                    <a:pos x="574" y="0"/>
                  </a:cxn>
                  <a:cxn ang="0">
                    <a:pos x="427" y="7"/>
                  </a:cxn>
                  <a:cxn ang="0">
                    <a:pos x="277" y="47"/>
                  </a:cxn>
                  <a:cxn ang="0">
                    <a:pos x="167" y="54"/>
                  </a:cxn>
                  <a:cxn ang="0">
                    <a:pos x="75" y="75"/>
                  </a:cxn>
                  <a:cxn ang="0">
                    <a:pos x="42" y="129"/>
                  </a:cxn>
                  <a:cxn ang="0">
                    <a:pos x="0" y="159"/>
                  </a:cxn>
                  <a:cxn ang="0">
                    <a:pos x="42" y="150"/>
                  </a:cxn>
                  <a:cxn ang="0">
                    <a:pos x="82" y="87"/>
                  </a:cxn>
                  <a:cxn ang="0">
                    <a:pos x="203" y="61"/>
                  </a:cxn>
                  <a:cxn ang="0">
                    <a:pos x="277" y="61"/>
                  </a:cxn>
                  <a:cxn ang="0">
                    <a:pos x="335" y="47"/>
                  </a:cxn>
                  <a:cxn ang="0">
                    <a:pos x="436" y="16"/>
                  </a:cxn>
                  <a:cxn ang="0">
                    <a:pos x="574" y="0"/>
                  </a:cxn>
                </a:cxnLst>
                <a:rect l="0" t="0" r="r" b="b"/>
                <a:pathLst>
                  <a:path w="574" h="159">
                    <a:moveTo>
                      <a:pt x="574" y="0"/>
                    </a:moveTo>
                    <a:lnTo>
                      <a:pt x="427" y="7"/>
                    </a:lnTo>
                    <a:lnTo>
                      <a:pt x="277" y="47"/>
                    </a:lnTo>
                    <a:lnTo>
                      <a:pt x="167" y="54"/>
                    </a:lnTo>
                    <a:lnTo>
                      <a:pt x="75" y="75"/>
                    </a:lnTo>
                    <a:lnTo>
                      <a:pt x="42" y="129"/>
                    </a:lnTo>
                    <a:lnTo>
                      <a:pt x="0" y="159"/>
                    </a:lnTo>
                    <a:lnTo>
                      <a:pt x="42" y="150"/>
                    </a:lnTo>
                    <a:lnTo>
                      <a:pt x="82" y="87"/>
                    </a:lnTo>
                    <a:lnTo>
                      <a:pt x="203" y="61"/>
                    </a:lnTo>
                    <a:lnTo>
                      <a:pt x="277" y="61"/>
                    </a:lnTo>
                    <a:lnTo>
                      <a:pt x="335" y="47"/>
                    </a:lnTo>
                    <a:lnTo>
                      <a:pt x="436" y="16"/>
                    </a:lnTo>
                    <a:lnTo>
                      <a:pt x="574"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62" name="Freeform 234"/>
              <p:cNvSpPr>
                <a:spLocks/>
              </p:cNvSpPr>
              <p:nvPr/>
            </p:nvSpPr>
            <p:spPr bwMode="auto">
              <a:xfrm>
                <a:off x="2961" y="7509"/>
                <a:ext cx="19" cy="322"/>
              </a:xfrm>
              <a:custGeom>
                <a:avLst/>
                <a:gdLst/>
                <a:ahLst/>
                <a:cxnLst>
                  <a:cxn ang="0">
                    <a:pos x="12" y="0"/>
                  </a:cxn>
                  <a:cxn ang="0">
                    <a:pos x="0" y="33"/>
                  </a:cxn>
                  <a:cxn ang="0">
                    <a:pos x="14" y="58"/>
                  </a:cxn>
                  <a:cxn ang="0">
                    <a:pos x="25" y="112"/>
                  </a:cxn>
                  <a:cxn ang="0">
                    <a:pos x="11" y="161"/>
                  </a:cxn>
                  <a:cxn ang="0">
                    <a:pos x="19" y="450"/>
                  </a:cxn>
                  <a:cxn ang="0">
                    <a:pos x="19" y="636"/>
                  </a:cxn>
                  <a:cxn ang="0">
                    <a:pos x="37" y="645"/>
                  </a:cxn>
                  <a:cxn ang="0">
                    <a:pos x="36" y="261"/>
                  </a:cxn>
                  <a:cxn ang="0">
                    <a:pos x="19" y="168"/>
                  </a:cxn>
                  <a:cxn ang="0">
                    <a:pos x="30" y="126"/>
                  </a:cxn>
                  <a:cxn ang="0">
                    <a:pos x="33" y="109"/>
                  </a:cxn>
                  <a:cxn ang="0">
                    <a:pos x="26" y="63"/>
                  </a:cxn>
                  <a:cxn ang="0">
                    <a:pos x="14" y="39"/>
                  </a:cxn>
                  <a:cxn ang="0">
                    <a:pos x="12" y="0"/>
                  </a:cxn>
                </a:cxnLst>
                <a:rect l="0" t="0" r="r" b="b"/>
                <a:pathLst>
                  <a:path w="37" h="645">
                    <a:moveTo>
                      <a:pt x="12" y="0"/>
                    </a:moveTo>
                    <a:lnTo>
                      <a:pt x="0" y="33"/>
                    </a:lnTo>
                    <a:lnTo>
                      <a:pt x="14" y="58"/>
                    </a:lnTo>
                    <a:lnTo>
                      <a:pt x="25" y="112"/>
                    </a:lnTo>
                    <a:lnTo>
                      <a:pt x="11" y="161"/>
                    </a:lnTo>
                    <a:lnTo>
                      <a:pt x="19" y="450"/>
                    </a:lnTo>
                    <a:lnTo>
                      <a:pt x="19" y="636"/>
                    </a:lnTo>
                    <a:lnTo>
                      <a:pt x="37" y="645"/>
                    </a:lnTo>
                    <a:lnTo>
                      <a:pt x="36" y="261"/>
                    </a:lnTo>
                    <a:lnTo>
                      <a:pt x="19" y="168"/>
                    </a:lnTo>
                    <a:lnTo>
                      <a:pt x="30" y="126"/>
                    </a:lnTo>
                    <a:lnTo>
                      <a:pt x="33" y="109"/>
                    </a:lnTo>
                    <a:lnTo>
                      <a:pt x="26" y="63"/>
                    </a:lnTo>
                    <a:lnTo>
                      <a:pt x="14" y="39"/>
                    </a:lnTo>
                    <a:lnTo>
                      <a:pt x="12"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63" name="Freeform 235"/>
              <p:cNvSpPr>
                <a:spLocks/>
              </p:cNvSpPr>
              <p:nvPr/>
            </p:nvSpPr>
            <p:spPr bwMode="auto">
              <a:xfrm>
                <a:off x="3007" y="7512"/>
                <a:ext cx="48" cy="18"/>
              </a:xfrm>
              <a:custGeom>
                <a:avLst/>
                <a:gdLst/>
                <a:ahLst/>
                <a:cxnLst>
                  <a:cxn ang="0">
                    <a:pos x="0" y="0"/>
                  </a:cxn>
                  <a:cxn ang="0">
                    <a:pos x="45" y="26"/>
                  </a:cxn>
                  <a:cxn ang="0">
                    <a:pos x="86" y="35"/>
                  </a:cxn>
                  <a:cxn ang="0">
                    <a:pos x="94" y="35"/>
                  </a:cxn>
                  <a:cxn ang="0">
                    <a:pos x="69" y="12"/>
                  </a:cxn>
                  <a:cxn ang="0">
                    <a:pos x="0" y="0"/>
                  </a:cxn>
                </a:cxnLst>
                <a:rect l="0" t="0" r="r" b="b"/>
                <a:pathLst>
                  <a:path w="94" h="35">
                    <a:moveTo>
                      <a:pt x="0" y="0"/>
                    </a:moveTo>
                    <a:lnTo>
                      <a:pt x="45" y="26"/>
                    </a:lnTo>
                    <a:lnTo>
                      <a:pt x="86" y="35"/>
                    </a:lnTo>
                    <a:lnTo>
                      <a:pt x="94" y="35"/>
                    </a:lnTo>
                    <a:lnTo>
                      <a:pt x="69" y="12"/>
                    </a:lnTo>
                    <a:lnTo>
                      <a:pt x="0"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64" name="Freeform 236"/>
              <p:cNvSpPr>
                <a:spLocks/>
              </p:cNvSpPr>
              <p:nvPr/>
            </p:nvSpPr>
            <p:spPr bwMode="auto">
              <a:xfrm>
                <a:off x="3405" y="7342"/>
                <a:ext cx="96" cy="19"/>
              </a:xfrm>
              <a:custGeom>
                <a:avLst/>
                <a:gdLst/>
                <a:ahLst/>
                <a:cxnLst>
                  <a:cxn ang="0">
                    <a:pos x="190" y="0"/>
                  </a:cxn>
                  <a:cxn ang="0">
                    <a:pos x="101" y="37"/>
                  </a:cxn>
                  <a:cxn ang="0">
                    <a:pos x="0" y="27"/>
                  </a:cxn>
                  <a:cxn ang="0">
                    <a:pos x="190" y="0"/>
                  </a:cxn>
                </a:cxnLst>
                <a:rect l="0" t="0" r="r" b="b"/>
                <a:pathLst>
                  <a:path w="190" h="37">
                    <a:moveTo>
                      <a:pt x="190" y="0"/>
                    </a:moveTo>
                    <a:lnTo>
                      <a:pt x="101" y="37"/>
                    </a:lnTo>
                    <a:lnTo>
                      <a:pt x="0" y="27"/>
                    </a:lnTo>
                    <a:lnTo>
                      <a:pt x="190"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65" name="Freeform 237"/>
              <p:cNvSpPr>
                <a:spLocks/>
              </p:cNvSpPr>
              <p:nvPr/>
            </p:nvSpPr>
            <p:spPr bwMode="auto">
              <a:xfrm>
                <a:off x="3535" y="7313"/>
                <a:ext cx="59" cy="22"/>
              </a:xfrm>
              <a:custGeom>
                <a:avLst/>
                <a:gdLst/>
                <a:ahLst/>
                <a:cxnLst>
                  <a:cxn ang="0">
                    <a:pos x="116" y="0"/>
                  </a:cxn>
                  <a:cxn ang="0">
                    <a:pos x="86" y="26"/>
                  </a:cxn>
                  <a:cxn ang="0">
                    <a:pos x="0" y="40"/>
                  </a:cxn>
                  <a:cxn ang="0">
                    <a:pos x="90" y="43"/>
                  </a:cxn>
                  <a:cxn ang="0">
                    <a:pos x="116" y="0"/>
                  </a:cxn>
                </a:cxnLst>
                <a:rect l="0" t="0" r="r" b="b"/>
                <a:pathLst>
                  <a:path w="116" h="43">
                    <a:moveTo>
                      <a:pt x="116" y="0"/>
                    </a:moveTo>
                    <a:lnTo>
                      <a:pt x="86" y="26"/>
                    </a:lnTo>
                    <a:lnTo>
                      <a:pt x="0" y="40"/>
                    </a:lnTo>
                    <a:lnTo>
                      <a:pt x="90" y="43"/>
                    </a:lnTo>
                    <a:lnTo>
                      <a:pt x="116"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66" name="Freeform 238"/>
              <p:cNvSpPr>
                <a:spLocks/>
              </p:cNvSpPr>
              <p:nvPr/>
            </p:nvSpPr>
            <p:spPr bwMode="auto">
              <a:xfrm>
                <a:off x="3264" y="7297"/>
                <a:ext cx="89" cy="53"/>
              </a:xfrm>
              <a:custGeom>
                <a:avLst/>
                <a:gdLst/>
                <a:ahLst/>
                <a:cxnLst>
                  <a:cxn ang="0">
                    <a:pos x="178" y="0"/>
                  </a:cxn>
                  <a:cxn ang="0">
                    <a:pos x="99" y="9"/>
                  </a:cxn>
                  <a:cxn ang="0">
                    <a:pos x="83" y="23"/>
                  </a:cxn>
                  <a:cxn ang="0">
                    <a:pos x="83" y="58"/>
                  </a:cxn>
                  <a:cxn ang="0">
                    <a:pos x="77" y="95"/>
                  </a:cxn>
                  <a:cxn ang="0">
                    <a:pos x="0" y="107"/>
                  </a:cxn>
                  <a:cxn ang="0">
                    <a:pos x="93" y="104"/>
                  </a:cxn>
                  <a:cxn ang="0">
                    <a:pos x="108" y="37"/>
                  </a:cxn>
                  <a:cxn ang="0">
                    <a:pos x="178" y="0"/>
                  </a:cxn>
                </a:cxnLst>
                <a:rect l="0" t="0" r="r" b="b"/>
                <a:pathLst>
                  <a:path w="178" h="107">
                    <a:moveTo>
                      <a:pt x="178" y="0"/>
                    </a:moveTo>
                    <a:lnTo>
                      <a:pt x="99" y="9"/>
                    </a:lnTo>
                    <a:lnTo>
                      <a:pt x="83" y="23"/>
                    </a:lnTo>
                    <a:lnTo>
                      <a:pt x="83" y="58"/>
                    </a:lnTo>
                    <a:lnTo>
                      <a:pt x="77" y="95"/>
                    </a:lnTo>
                    <a:lnTo>
                      <a:pt x="0" y="107"/>
                    </a:lnTo>
                    <a:lnTo>
                      <a:pt x="93" y="104"/>
                    </a:lnTo>
                    <a:lnTo>
                      <a:pt x="108" y="37"/>
                    </a:lnTo>
                    <a:lnTo>
                      <a:pt x="178"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567" name="Group 239"/>
              <p:cNvGrpSpPr>
                <a:grpSpLocks/>
              </p:cNvGrpSpPr>
              <p:nvPr/>
            </p:nvGrpSpPr>
            <p:grpSpPr bwMode="auto">
              <a:xfrm>
                <a:off x="3303" y="6325"/>
                <a:ext cx="266" cy="326"/>
                <a:chOff x="3303" y="6325"/>
                <a:chExt cx="266" cy="326"/>
              </a:xfrm>
            </p:grpSpPr>
            <p:sp>
              <p:nvSpPr>
                <p:cNvPr id="227568" name="Freeform 240"/>
                <p:cNvSpPr>
                  <a:spLocks/>
                </p:cNvSpPr>
                <p:nvPr/>
              </p:nvSpPr>
              <p:spPr bwMode="auto">
                <a:xfrm>
                  <a:off x="3303" y="6335"/>
                  <a:ext cx="250" cy="316"/>
                </a:xfrm>
                <a:custGeom>
                  <a:avLst/>
                  <a:gdLst/>
                  <a:ahLst/>
                  <a:cxnLst>
                    <a:cxn ang="0">
                      <a:pos x="164" y="47"/>
                    </a:cxn>
                    <a:cxn ang="0">
                      <a:pos x="132" y="66"/>
                    </a:cxn>
                    <a:cxn ang="0">
                      <a:pos x="113" y="89"/>
                    </a:cxn>
                    <a:cxn ang="0">
                      <a:pos x="97" y="126"/>
                    </a:cxn>
                    <a:cxn ang="0">
                      <a:pos x="75" y="171"/>
                    </a:cxn>
                    <a:cxn ang="0">
                      <a:pos x="63" y="196"/>
                    </a:cxn>
                    <a:cxn ang="0">
                      <a:pos x="63" y="222"/>
                    </a:cxn>
                    <a:cxn ang="0">
                      <a:pos x="74" y="254"/>
                    </a:cxn>
                    <a:cxn ang="0">
                      <a:pos x="52" y="276"/>
                    </a:cxn>
                    <a:cxn ang="0">
                      <a:pos x="19" y="341"/>
                    </a:cxn>
                    <a:cxn ang="0">
                      <a:pos x="0" y="376"/>
                    </a:cxn>
                    <a:cxn ang="0">
                      <a:pos x="0" y="388"/>
                    </a:cxn>
                    <a:cxn ang="0">
                      <a:pos x="4" y="401"/>
                    </a:cxn>
                    <a:cxn ang="0">
                      <a:pos x="19" y="404"/>
                    </a:cxn>
                    <a:cxn ang="0">
                      <a:pos x="41" y="406"/>
                    </a:cxn>
                    <a:cxn ang="0">
                      <a:pos x="53" y="410"/>
                    </a:cxn>
                    <a:cxn ang="0">
                      <a:pos x="52" y="436"/>
                    </a:cxn>
                    <a:cxn ang="0">
                      <a:pos x="45" y="467"/>
                    </a:cxn>
                    <a:cxn ang="0">
                      <a:pos x="58" y="483"/>
                    </a:cxn>
                    <a:cxn ang="0">
                      <a:pos x="53" y="506"/>
                    </a:cxn>
                    <a:cxn ang="0">
                      <a:pos x="64" y="520"/>
                    </a:cxn>
                    <a:cxn ang="0">
                      <a:pos x="74" y="560"/>
                    </a:cxn>
                    <a:cxn ang="0">
                      <a:pos x="90" y="572"/>
                    </a:cxn>
                    <a:cxn ang="0">
                      <a:pos x="113" y="572"/>
                    </a:cxn>
                    <a:cxn ang="0">
                      <a:pos x="146" y="567"/>
                    </a:cxn>
                    <a:cxn ang="0">
                      <a:pos x="181" y="560"/>
                    </a:cxn>
                    <a:cxn ang="0">
                      <a:pos x="178" y="632"/>
                    </a:cxn>
                    <a:cxn ang="0">
                      <a:pos x="443" y="536"/>
                    </a:cxn>
                    <a:cxn ang="0">
                      <a:pos x="421" y="481"/>
                    </a:cxn>
                    <a:cxn ang="0">
                      <a:pos x="427" y="438"/>
                    </a:cxn>
                    <a:cxn ang="0">
                      <a:pos x="499" y="359"/>
                    </a:cxn>
                    <a:cxn ang="0">
                      <a:pos x="499" y="143"/>
                    </a:cxn>
                    <a:cxn ang="0">
                      <a:pos x="449" y="86"/>
                    </a:cxn>
                    <a:cxn ang="0">
                      <a:pos x="389" y="54"/>
                    </a:cxn>
                    <a:cxn ang="0">
                      <a:pos x="348" y="5"/>
                    </a:cxn>
                    <a:cxn ang="0">
                      <a:pos x="302" y="0"/>
                    </a:cxn>
                    <a:cxn ang="0">
                      <a:pos x="244" y="14"/>
                    </a:cxn>
                    <a:cxn ang="0">
                      <a:pos x="198" y="24"/>
                    </a:cxn>
                    <a:cxn ang="0">
                      <a:pos x="164" y="47"/>
                    </a:cxn>
                  </a:cxnLst>
                  <a:rect l="0" t="0" r="r" b="b"/>
                  <a:pathLst>
                    <a:path w="499" h="632">
                      <a:moveTo>
                        <a:pt x="164" y="47"/>
                      </a:moveTo>
                      <a:lnTo>
                        <a:pt x="132" y="66"/>
                      </a:lnTo>
                      <a:lnTo>
                        <a:pt x="113" y="89"/>
                      </a:lnTo>
                      <a:lnTo>
                        <a:pt x="97" y="126"/>
                      </a:lnTo>
                      <a:lnTo>
                        <a:pt x="75" y="171"/>
                      </a:lnTo>
                      <a:lnTo>
                        <a:pt x="63" y="196"/>
                      </a:lnTo>
                      <a:lnTo>
                        <a:pt x="63" y="222"/>
                      </a:lnTo>
                      <a:lnTo>
                        <a:pt x="74" y="254"/>
                      </a:lnTo>
                      <a:lnTo>
                        <a:pt x="52" y="276"/>
                      </a:lnTo>
                      <a:lnTo>
                        <a:pt x="19" y="341"/>
                      </a:lnTo>
                      <a:lnTo>
                        <a:pt x="0" y="376"/>
                      </a:lnTo>
                      <a:lnTo>
                        <a:pt x="0" y="388"/>
                      </a:lnTo>
                      <a:lnTo>
                        <a:pt x="4" y="401"/>
                      </a:lnTo>
                      <a:lnTo>
                        <a:pt x="19" y="404"/>
                      </a:lnTo>
                      <a:lnTo>
                        <a:pt x="41" y="406"/>
                      </a:lnTo>
                      <a:lnTo>
                        <a:pt x="53" y="410"/>
                      </a:lnTo>
                      <a:lnTo>
                        <a:pt x="52" y="436"/>
                      </a:lnTo>
                      <a:lnTo>
                        <a:pt x="45" y="467"/>
                      </a:lnTo>
                      <a:lnTo>
                        <a:pt x="58" y="483"/>
                      </a:lnTo>
                      <a:lnTo>
                        <a:pt x="53" y="506"/>
                      </a:lnTo>
                      <a:lnTo>
                        <a:pt x="64" y="520"/>
                      </a:lnTo>
                      <a:lnTo>
                        <a:pt x="74" y="560"/>
                      </a:lnTo>
                      <a:lnTo>
                        <a:pt x="90" y="572"/>
                      </a:lnTo>
                      <a:lnTo>
                        <a:pt x="113" y="572"/>
                      </a:lnTo>
                      <a:lnTo>
                        <a:pt x="146" y="567"/>
                      </a:lnTo>
                      <a:lnTo>
                        <a:pt x="181" y="560"/>
                      </a:lnTo>
                      <a:lnTo>
                        <a:pt x="178" y="632"/>
                      </a:lnTo>
                      <a:lnTo>
                        <a:pt x="443" y="536"/>
                      </a:lnTo>
                      <a:lnTo>
                        <a:pt x="421" y="481"/>
                      </a:lnTo>
                      <a:lnTo>
                        <a:pt x="427" y="438"/>
                      </a:lnTo>
                      <a:lnTo>
                        <a:pt x="499" y="359"/>
                      </a:lnTo>
                      <a:lnTo>
                        <a:pt x="499" y="143"/>
                      </a:lnTo>
                      <a:lnTo>
                        <a:pt x="449" y="86"/>
                      </a:lnTo>
                      <a:lnTo>
                        <a:pt x="389" y="54"/>
                      </a:lnTo>
                      <a:lnTo>
                        <a:pt x="348" y="5"/>
                      </a:lnTo>
                      <a:lnTo>
                        <a:pt x="302" y="0"/>
                      </a:lnTo>
                      <a:lnTo>
                        <a:pt x="244" y="14"/>
                      </a:lnTo>
                      <a:lnTo>
                        <a:pt x="198" y="24"/>
                      </a:lnTo>
                      <a:lnTo>
                        <a:pt x="164" y="47"/>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69" name="Freeform 241"/>
                <p:cNvSpPr>
                  <a:spLocks/>
                </p:cNvSpPr>
                <p:nvPr/>
              </p:nvSpPr>
              <p:spPr bwMode="auto">
                <a:xfrm>
                  <a:off x="3317" y="6531"/>
                  <a:ext cx="15" cy="5"/>
                </a:xfrm>
                <a:custGeom>
                  <a:avLst/>
                  <a:gdLst/>
                  <a:ahLst/>
                  <a:cxnLst>
                    <a:cxn ang="0">
                      <a:pos x="0" y="3"/>
                    </a:cxn>
                    <a:cxn ang="0">
                      <a:pos x="6" y="7"/>
                    </a:cxn>
                    <a:cxn ang="0">
                      <a:pos x="22" y="5"/>
                    </a:cxn>
                    <a:cxn ang="0">
                      <a:pos x="29" y="9"/>
                    </a:cxn>
                    <a:cxn ang="0">
                      <a:pos x="30" y="2"/>
                    </a:cxn>
                    <a:cxn ang="0">
                      <a:pos x="21" y="0"/>
                    </a:cxn>
                    <a:cxn ang="0">
                      <a:pos x="0" y="3"/>
                    </a:cxn>
                  </a:cxnLst>
                  <a:rect l="0" t="0" r="r" b="b"/>
                  <a:pathLst>
                    <a:path w="30" h="9">
                      <a:moveTo>
                        <a:pt x="0" y="3"/>
                      </a:moveTo>
                      <a:lnTo>
                        <a:pt x="6" y="7"/>
                      </a:lnTo>
                      <a:lnTo>
                        <a:pt x="22" y="5"/>
                      </a:lnTo>
                      <a:lnTo>
                        <a:pt x="29" y="9"/>
                      </a:lnTo>
                      <a:lnTo>
                        <a:pt x="30" y="2"/>
                      </a:lnTo>
                      <a:lnTo>
                        <a:pt x="21" y="0"/>
                      </a:lnTo>
                      <a:lnTo>
                        <a:pt x="0" y="3"/>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70" name="Freeform 242"/>
                <p:cNvSpPr>
                  <a:spLocks/>
                </p:cNvSpPr>
                <p:nvPr/>
              </p:nvSpPr>
              <p:spPr bwMode="auto">
                <a:xfrm>
                  <a:off x="3330" y="6519"/>
                  <a:ext cx="7" cy="12"/>
                </a:xfrm>
                <a:custGeom>
                  <a:avLst/>
                  <a:gdLst/>
                  <a:ahLst/>
                  <a:cxnLst>
                    <a:cxn ang="0">
                      <a:pos x="0" y="0"/>
                    </a:cxn>
                    <a:cxn ang="0">
                      <a:pos x="10" y="6"/>
                    </a:cxn>
                    <a:cxn ang="0">
                      <a:pos x="10" y="14"/>
                    </a:cxn>
                    <a:cxn ang="0">
                      <a:pos x="11" y="25"/>
                    </a:cxn>
                    <a:cxn ang="0">
                      <a:pos x="15" y="11"/>
                    </a:cxn>
                    <a:cxn ang="0">
                      <a:pos x="15" y="2"/>
                    </a:cxn>
                    <a:cxn ang="0">
                      <a:pos x="0" y="0"/>
                    </a:cxn>
                  </a:cxnLst>
                  <a:rect l="0" t="0" r="r" b="b"/>
                  <a:pathLst>
                    <a:path w="15" h="25">
                      <a:moveTo>
                        <a:pt x="0" y="0"/>
                      </a:moveTo>
                      <a:lnTo>
                        <a:pt x="10" y="6"/>
                      </a:lnTo>
                      <a:lnTo>
                        <a:pt x="10" y="14"/>
                      </a:lnTo>
                      <a:lnTo>
                        <a:pt x="11" y="25"/>
                      </a:lnTo>
                      <a:lnTo>
                        <a:pt x="15" y="11"/>
                      </a:lnTo>
                      <a:lnTo>
                        <a:pt x="15" y="2"/>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71" name="Freeform 243"/>
                <p:cNvSpPr>
                  <a:spLocks/>
                </p:cNvSpPr>
                <p:nvPr/>
              </p:nvSpPr>
              <p:spPr bwMode="auto">
                <a:xfrm>
                  <a:off x="3340" y="6482"/>
                  <a:ext cx="7" cy="24"/>
                </a:xfrm>
                <a:custGeom>
                  <a:avLst/>
                  <a:gdLst/>
                  <a:ahLst/>
                  <a:cxnLst>
                    <a:cxn ang="0">
                      <a:pos x="14" y="0"/>
                    </a:cxn>
                    <a:cxn ang="0">
                      <a:pos x="3" y="26"/>
                    </a:cxn>
                    <a:cxn ang="0">
                      <a:pos x="0" y="47"/>
                    </a:cxn>
                    <a:cxn ang="0">
                      <a:pos x="6" y="33"/>
                    </a:cxn>
                    <a:cxn ang="0">
                      <a:pos x="14" y="0"/>
                    </a:cxn>
                  </a:cxnLst>
                  <a:rect l="0" t="0" r="r" b="b"/>
                  <a:pathLst>
                    <a:path w="14" h="47">
                      <a:moveTo>
                        <a:pt x="14" y="0"/>
                      </a:moveTo>
                      <a:lnTo>
                        <a:pt x="3" y="26"/>
                      </a:lnTo>
                      <a:lnTo>
                        <a:pt x="0" y="47"/>
                      </a:lnTo>
                      <a:lnTo>
                        <a:pt x="6" y="33"/>
                      </a:lnTo>
                      <a:lnTo>
                        <a:pt x="14"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72" name="Freeform 244"/>
                <p:cNvSpPr>
                  <a:spLocks/>
                </p:cNvSpPr>
                <p:nvPr/>
              </p:nvSpPr>
              <p:spPr bwMode="auto">
                <a:xfrm>
                  <a:off x="3345" y="6461"/>
                  <a:ext cx="27" cy="19"/>
                </a:xfrm>
                <a:custGeom>
                  <a:avLst/>
                  <a:gdLst/>
                  <a:ahLst/>
                  <a:cxnLst>
                    <a:cxn ang="0">
                      <a:pos x="0" y="0"/>
                    </a:cxn>
                    <a:cxn ang="0">
                      <a:pos x="8" y="5"/>
                    </a:cxn>
                    <a:cxn ang="0">
                      <a:pos x="11" y="21"/>
                    </a:cxn>
                    <a:cxn ang="0">
                      <a:pos x="10" y="28"/>
                    </a:cxn>
                    <a:cxn ang="0">
                      <a:pos x="10" y="32"/>
                    </a:cxn>
                    <a:cxn ang="0">
                      <a:pos x="7" y="39"/>
                    </a:cxn>
                    <a:cxn ang="0">
                      <a:pos x="14" y="26"/>
                    </a:cxn>
                    <a:cxn ang="0">
                      <a:pos x="24" y="26"/>
                    </a:cxn>
                    <a:cxn ang="0">
                      <a:pos x="37" y="21"/>
                    </a:cxn>
                    <a:cxn ang="0">
                      <a:pos x="55" y="21"/>
                    </a:cxn>
                    <a:cxn ang="0">
                      <a:pos x="37" y="7"/>
                    </a:cxn>
                    <a:cxn ang="0">
                      <a:pos x="0" y="0"/>
                    </a:cxn>
                  </a:cxnLst>
                  <a:rect l="0" t="0" r="r" b="b"/>
                  <a:pathLst>
                    <a:path w="55" h="39">
                      <a:moveTo>
                        <a:pt x="0" y="0"/>
                      </a:moveTo>
                      <a:lnTo>
                        <a:pt x="8" y="5"/>
                      </a:lnTo>
                      <a:lnTo>
                        <a:pt x="11" y="21"/>
                      </a:lnTo>
                      <a:lnTo>
                        <a:pt x="10" y="28"/>
                      </a:lnTo>
                      <a:lnTo>
                        <a:pt x="10" y="32"/>
                      </a:lnTo>
                      <a:lnTo>
                        <a:pt x="7" y="39"/>
                      </a:lnTo>
                      <a:lnTo>
                        <a:pt x="14" y="26"/>
                      </a:lnTo>
                      <a:lnTo>
                        <a:pt x="24" y="26"/>
                      </a:lnTo>
                      <a:lnTo>
                        <a:pt x="37" y="21"/>
                      </a:lnTo>
                      <a:lnTo>
                        <a:pt x="55" y="21"/>
                      </a:lnTo>
                      <a:lnTo>
                        <a:pt x="37" y="7"/>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73" name="Freeform 245"/>
                <p:cNvSpPr>
                  <a:spLocks/>
                </p:cNvSpPr>
                <p:nvPr/>
              </p:nvSpPr>
              <p:spPr bwMode="auto">
                <a:xfrm>
                  <a:off x="3338" y="6432"/>
                  <a:ext cx="46" cy="19"/>
                </a:xfrm>
                <a:custGeom>
                  <a:avLst/>
                  <a:gdLst/>
                  <a:ahLst/>
                  <a:cxnLst>
                    <a:cxn ang="0">
                      <a:pos x="0" y="21"/>
                    </a:cxn>
                    <a:cxn ang="0">
                      <a:pos x="3" y="35"/>
                    </a:cxn>
                    <a:cxn ang="0">
                      <a:pos x="12" y="39"/>
                    </a:cxn>
                    <a:cxn ang="0">
                      <a:pos x="28" y="28"/>
                    </a:cxn>
                    <a:cxn ang="0">
                      <a:pos x="47" y="21"/>
                    </a:cxn>
                    <a:cxn ang="0">
                      <a:pos x="77" y="20"/>
                    </a:cxn>
                    <a:cxn ang="0">
                      <a:pos x="91" y="21"/>
                    </a:cxn>
                    <a:cxn ang="0">
                      <a:pos x="67" y="11"/>
                    </a:cxn>
                    <a:cxn ang="0">
                      <a:pos x="52" y="6"/>
                    </a:cxn>
                    <a:cxn ang="0">
                      <a:pos x="53" y="0"/>
                    </a:cxn>
                    <a:cxn ang="0">
                      <a:pos x="39" y="7"/>
                    </a:cxn>
                    <a:cxn ang="0">
                      <a:pos x="39" y="4"/>
                    </a:cxn>
                    <a:cxn ang="0">
                      <a:pos x="26" y="11"/>
                    </a:cxn>
                    <a:cxn ang="0">
                      <a:pos x="14" y="11"/>
                    </a:cxn>
                    <a:cxn ang="0">
                      <a:pos x="0" y="21"/>
                    </a:cxn>
                  </a:cxnLst>
                  <a:rect l="0" t="0" r="r" b="b"/>
                  <a:pathLst>
                    <a:path w="91" h="39">
                      <a:moveTo>
                        <a:pt x="0" y="21"/>
                      </a:moveTo>
                      <a:lnTo>
                        <a:pt x="3" y="35"/>
                      </a:lnTo>
                      <a:lnTo>
                        <a:pt x="12" y="39"/>
                      </a:lnTo>
                      <a:lnTo>
                        <a:pt x="28" y="28"/>
                      </a:lnTo>
                      <a:lnTo>
                        <a:pt x="47" y="21"/>
                      </a:lnTo>
                      <a:lnTo>
                        <a:pt x="77" y="20"/>
                      </a:lnTo>
                      <a:lnTo>
                        <a:pt x="91" y="21"/>
                      </a:lnTo>
                      <a:lnTo>
                        <a:pt x="67" y="11"/>
                      </a:lnTo>
                      <a:lnTo>
                        <a:pt x="52" y="6"/>
                      </a:lnTo>
                      <a:lnTo>
                        <a:pt x="53" y="0"/>
                      </a:lnTo>
                      <a:lnTo>
                        <a:pt x="39" y="7"/>
                      </a:lnTo>
                      <a:lnTo>
                        <a:pt x="39" y="4"/>
                      </a:lnTo>
                      <a:lnTo>
                        <a:pt x="26" y="11"/>
                      </a:lnTo>
                      <a:lnTo>
                        <a:pt x="14" y="11"/>
                      </a:lnTo>
                      <a:lnTo>
                        <a:pt x="0" y="21"/>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74" name="Freeform 246"/>
                <p:cNvSpPr>
                  <a:spLocks/>
                </p:cNvSpPr>
                <p:nvPr/>
              </p:nvSpPr>
              <p:spPr bwMode="auto">
                <a:xfrm>
                  <a:off x="3440" y="6457"/>
                  <a:ext cx="27" cy="60"/>
                </a:xfrm>
                <a:custGeom>
                  <a:avLst/>
                  <a:gdLst/>
                  <a:ahLst/>
                  <a:cxnLst>
                    <a:cxn ang="0">
                      <a:pos x="0" y="23"/>
                    </a:cxn>
                    <a:cxn ang="0">
                      <a:pos x="17" y="9"/>
                    </a:cxn>
                    <a:cxn ang="0">
                      <a:pos x="36" y="12"/>
                    </a:cxn>
                    <a:cxn ang="0">
                      <a:pos x="47" y="32"/>
                    </a:cxn>
                    <a:cxn ang="0">
                      <a:pos x="49" y="60"/>
                    </a:cxn>
                    <a:cxn ang="0">
                      <a:pos x="47" y="81"/>
                    </a:cxn>
                    <a:cxn ang="0">
                      <a:pos x="41" y="98"/>
                    </a:cxn>
                    <a:cxn ang="0">
                      <a:pos x="32" y="70"/>
                    </a:cxn>
                    <a:cxn ang="0">
                      <a:pos x="22" y="56"/>
                    </a:cxn>
                    <a:cxn ang="0">
                      <a:pos x="3" y="46"/>
                    </a:cxn>
                    <a:cxn ang="0">
                      <a:pos x="17" y="67"/>
                    </a:cxn>
                    <a:cxn ang="0">
                      <a:pos x="33" y="84"/>
                    </a:cxn>
                    <a:cxn ang="0">
                      <a:pos x="35" y="102"/>
                    </a:cxn>
                    <a:cxn ang="0">
                      <a:pos x="28" y="117"/>
                    </a:cxn>
                    <a:cxn ang="0">
                      <a:pos x="19" y="121"/>
                    </a:cxn>
                    <a:cxn ang="0">
                      <a:pos x="43" y="116"/>
                    </a:cxn>
                    <a:cxn ang="0">
                      <a:pos x="54" y="89"/>
                    </a:cxn>
                    <a:cxn ang="0">
                      <a:pos x="54" y="56"/>
                    </a:cxn>
                    <a:cxn ang="0">
                      <a:pos x="54" y="25"/>
                    </a:cxn>
                    <a:cxn ang="0">
                      <a:pos x="41" y="5"/>
                    </a:cxn>
                    <a:cxn ang="0">
                      <a:pos x="24" y="0"/>
                    </a:cxn>
                    <a:cxn ang="0">
                      <a:pos x="8" y="4"/>
                    </a:cxn>
                    <a:cxn ang="0">
                      <a:pos x="0" y="23"/>
                    </a:cxn>
                  </a:cxnLst>
                  <a:rect l="0" t="0" r="r" b="b"/>
                  <a:pathLst>
                    <a:path w="54" h="121">
                      <a:moveTo>
                        <a:pt x="0" y="23"/>
                      </a:moveTo>
                      <a:lnTo>
                        <a:pt x="17" y="9"/>
                      </a:lnTo>
                      <a:lnTo>
                        <a:pt x="36" y="12"/>
                      </a:lnTo>
                      <a:lnTo>
                        <a:pt x="47" y="32"/>
                      </a:lnTo>
                      <a:lnTo>
                        <a:pt x="49" y="60"/>
                      </a:lnTo>
                      <a:lnTo>
                        <a:pt x="47" y="81"/>
                      </a:lnTo>
                      <a:lnTo>
                        <a:pt x="41" y="98"/>
                      </a:lnTo>
                      <a:lnTo>
                        <a:pt x="32" y="70"/>
                      </a:lnTo>
                      <a:lnTo>
                        <a:pt x="22" y="56"/>
                      </a:lnTo>
                      <a:lnTo>
                        <a:pt x="3" y="46"/>
                      </a:lnTo>
                      <a:lnTo>
                        <a:pt x="17" y="67"/>
                      </a:lnTo>
                      <a:lnTo>
                        <a:pt x="33" y="84"/>
                      </a:lnTo>
                      <a:lnTo>
                        <a:pt x="35" y="102"/>
                      </a:lnTo>
                      <a:lnTo>
                        <a:pt x="28" y="117"/>
                      </a:lnTo>
                      <a:lnTo>
                        <a:pt x="19" y="121"/>
                      </a:lnTo>
                      <a:lnTo>
                        <a:pt x="43" y="116"/>
                      </a:lnTo>
                      <a:lnTo>
                        <a:pt x="54" y="89"/>
                      </a:lnTo>
                      <a:lnTo>
                        <a:pt x="54" y="56"/>
                      </a:lnTo>
                      <a:lnTo>
                        <a:pt x="54" y="25"/>
                      </a:lnTo>
                      <a:lnTo>
                        <a:pt x="41" y="5"/>
                      </a:lnTo>
                      <a:lnTo>
                        <a:pt x="24" y="0"/>
                      </a:lnTo>
                      <a:lnTo>
                        <a:pt x="8" y="4"/>
                      </a:lnTo>
                      <a:lnTo>
                        <a:pt x="0" y="23"/>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75" name="Freeform 247"/>
                <p:cNvSpPr>
                  <a:spLocks/>
                </p:cNvSpPr>
                <p:nvPr/>
              </p:nvSpPr>
              <p:spPr bwMode="auto">
                <a:xfrm>
                  <a:off x="3432" y="6447"/>
                  <a:ext cx="44" cy="83"/>
                </a:xfrm>
                <a:custGeom>
                  <a:avLst/>
                  <a:gdLst/>
                  <a:ahLst/>
                  <a:cxnLst>
                    <a:cxn ang="0">
                      <a:pos x="0" y="40"/>
                    </a:cxn>
                    <a:cxn ang="0">
                      <a:pos x="14" y="14"/>
                    </a:cxn>
                    <a:cxn ang="0">
                      <a:pos x="38" y="7"/>
                    </a:cxn>
                    <a:cxn ang="0">
                      <a:pos x="65" y="12"/>
                    </a:cxn>
                    <a:cxn ang="0">
                      <a:pos x="76" y="26"/>
                    </a:cxn>
                    <a:cxn ang="0">
                      <a:pos x="82" y="51"/>
                    </a:cxn>
                    <a:cxn ang="0">
                      <a:pos x="82" y="70"/>
                    </a:cxn>
                    <a:cxn ang="0">
                      <a:pos x="79" y="84"/>
                    </a:cxn>
                    <a:cxn ang="0">
                      <a:pos x="79" y="103"/>
                    </a:cxn>
                    <a:cxn ang="0">
                      <a:pos x="74" y="128"/>
                    </a:cxn>
                    <a:cxn ang="0">
                      <a:pos x="55" y="149"/>
                    </a:cxn>
                    <a:cxn ang="0">
                      <a:pos x="32" y="149"/>
                    </a:cxn>
                    <a:cxn ang="0">
                      <a:pos x="14" y="140"/>
                    </a:cxn>
                    <a:cxn ang="0">
                      <a:pos x="13" y="154"/>
                    </a:cxn>
                    <a:cxn ang="0">
                      <a:pos x="32" y="164"/>
                    </a:cxn>
                    <a:cxn ang="0">
                      <a:pos x="54" y="159"/>
                    </a:cxn>
                    <a:cxn ang="0">
                      <a:pos x="70" y="152"/>
                    </a:cxn>
                    <a:cxn ang="0">
                      <a:pos x="84" y="129"/>
                    </a:cxn>
                    <a:cxn ang="0">
                      <a:pos x="85" y="91"/>
                    </a:cxn>
                    <a:cxn ang="0">
                      <a:pos x="89" y="65"/>
                    </a:cxn>
                    <a:cxn ang="0">
                      <a:pos x="89" y="44"/>
                    </a:cxn>
                    <a:cxn ang="0">
                      <a:pos x="81" y="24"/>
                    </a:cxn>
                    <a:cxn ang="0">
                      <a:pos x="71" y="7"/>
                    </a:cxn>
                    <a:cxn ang="0">
                      <a:pos x="48" y="0"/>
                    </a:cxn>
                    <a:cxn ang="0">
                      <a:pos x="14" y="5"/>
                    </a:cxn>
                    <a:cxn ang="0">
                      <a:pos x="3" y="14"/>
                    </a:cxn>
                    <a:cxn ang="0">
                      <a:pos x="0" y="40"/>
                    </a:cxn>
                  </a:cxnLst>
                  <a:rect l="0" t="0" r="r" b="b"/>
                  <a:pathLst>
                    <a:path w="89" h="164">
                      <a:moveTo>
                        <a:pt x="0" y="40"/>
                      </a:moveTo>
                      <a:lnTo>
                        <a:pt x="14" y="14"/>
                      </a:lnTo>
                      <a:lnTo>
                        <a:pt x="38" y="7"/>
                      </a:lnTo>
                      <a:lnTo>
                        <a:pt x="65" y="12"/>
                      </a:lnTo>
                      <a:lnTo>
                        <a:pt x="76" y="26"/>
                      </a:lnTo>
                      <a:lnTo>
                        <a:pt x="82" y="51"/>
                      </a:lnTo>
                      <a:lnTo>
                        <a:pt x="82" y="70"/>
                      </a:lnTo>
                      <a:lnTo>
                        <a:pt x="79" y="84"/>
                      </a:lnTo>
                      <a:lnTo>
                        <a:pt x="79" y="103"/>
                      </a:lnTo>
                      <a:lnTo>
                        <a:pt x="74" y="128"/>
                      </a:lnTo>
                      <a:lnTo>
                        <a:pt x="55" y="149"/>
                      </a:lnTo>
                      <a:lnTo>
                        <a:pt x="32" y="149"/>
                      </a:lnTo>
                      <a:lnTo>
                        <a:pt x="14" y="140"/>
                      </a:lnTo>
                      <a:lnTo>
                        <a:pt x="13" y="154"/>
                      </a:lnTo>
                      <a:lnTo>
                        <a:pt x="32" y="164"/>
                      </a:lnTo>
                      <a:lnTo>
                        <a:pt x="54" y="159"/>
                      </a:lnTo>
                      <a:lnTo>
                        <a:pt x="70" y="152"/>
                      </a:lnTo>
                      <a:lnTo>
                        <a:pt x="84" y="129"/>
                      </a:lnTo>
                      <a:lnTo>
                        <a:pt x="85" y="91"/>
                      </a:lnTo>
                      <a:lnTo>
                        <a:pt x="89" y="65"/>
                      </a:lnTo>
                      <a:lnTo>
                        <a:pt x="89" y="44"/>
                      </a:lnTo>
                      <a:lnTo>
                        <a:pt x="81" y="24"/>
                      </a:lnTo>
                      <a:lnTo>
                        <a:pt x="71" y="7"/>
                      </a:lnTo>
                      <a:lnTo>
                        <a:pt x="48" y="0"/>
                      </a:lnTo>
                      <a:lnTo>
                        <a:pt x="14" y="5"/>
                      </a:lnTo>
                      <a:lnTo>
                        <a:pt x="3" y="14"/>
                      </a:lnTo>
                      <a:lnTo>
                        <a:pt x="0" y="4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76" name="Freeform 248"/>
                <p:cNvSpPr>
                  <a:spLocks/>
                </p:cNvSpPr>
                <p:nvPr/>
              </p:nvSpPr>
              <p:spPr bwMode="auto">
                <a:xfrm>
                  <a:off x="3411" y="6534"/>
                  <a:ext cx="40" cy="68"/>
                </a:xfrm>
                <a:custGeom>
                  <a:avLst/>
                  <a:gdLst/>
                  <a:ahLst/>
                  <a:cxnLst>
                    <a:cxn ang="0">
                      <a:pos x="80" y="0"/>
                    </a:cxn>
                    <a:cxn ang="0">
                      <a:pos x="69" y="28"/>
                    </a:cxn>
                    <a:cxn ang="0">
                      <a:pos x="52" y="60"/>
                    </a:cxn>
                    <a:cxn ang="0">
                      <a:pos x="34" y="88"/>
                    </a:cxn>
                    <a:cxn ang="0">
                      <a:pos x="11" y="123"/>
                    </a:cxn>
                    <a:cxn ang="0">
                      <a:pos x="0" y="135"/>
                    </a:cxn>
                    <a:cxn ang="0">
                      <a:pos x="27" y="119"/>
                    </a:cxn>
                    <a:cxn ang="0">
                      <a:pos x="47" y="86"/>
                    </a:cxn>
                    <a:cxn ang="0">
                      <a:pos x="68" y="51"/>
                    </a:cxn>
                    <a:cxn ang="0">
                      <a:pos x="80" y="0"/>
                    </a:cxn>
                  </a:cxnLst>
                  <a:rect l="0" t="0" r="r" b="b"/>
                  <a:pathLst>
                    <a:path w="80" h="135">
                      <a:moveTo>
                        <a:pt x="80" y="0"/>
                      </a:moveTo>
                      <a:lnTo>
                        <a:pt x="69" y="28"/>
                      </a:lnTo>
                      <a:lnTo>
                        <a:pt x="52" y="60"/>
                      </a:lnTo>
                      <a:lnTo>
                        <a:pt x="34" y="88"/>
                      </a:lnTo>
                      <a:lnTo>
                        <a:pt x="11" y="123"/>
                      </a:lnTo>
                      <a:lnTo>
                        <a:pt x="0" y="135"/>
                      </a:lnTo>
                      <a:lnTo>
                        <a:pt x="27" y="119"/>
                      </a:lnTo>
                      <a:lnTo>
                        <a:pt x="47" y="86"/>
                      </a:lnTo>
                      <a:lnTo>
                        <a:pt x="68" y="51"/>
                      </a:lnTo>
                      <a:lnTo>
                        <a:pt x="8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77" name="Freeform 249"/>
                <p:cNvSpPr>
                  <a:spLocks/>
                </p:cNvSpPr>
                <p:nvPr/>
              </p:nvSpPr>
              <p:spPr bwMode="auto">
                <a:xfrm>
                  <a:off x="3362" y="6325"/>
                  <a:ext cx="207" cy="233"/>
                </a:xfrm>
                <a:custGeom>
                  <a:avLst/>
                  <a:gdLst/>
                  <a:ahLst/>
                  <a:cxnLst>
                    <a:cxn ang="0">
                      <a:pos x="55" y="93"/>
                    </a:cxn>
                    <a:cxn ang="0">
                      <a:pos x="79" y="101"/>
                    </a:cxn>
                    <a:cxn ang="0">
                      <a:pos x="117" y="105"/>
                    </a:cxn>
                    <a:cxn ang="0">
                      <a:pos x="145" y="140"/>
                    </a:cxn>
                    <a:cxn ang="0">
                      <a:pos x="128" y="182"/>
                    </a:cxn>
                    <a:cxn ang="0">
                      <a:pos x="107" y="198"/>
                    </a:cxn>
                    <a:cxn ang="0">
                      <a:pos x="101" y="238"/>
                    </a:cxn>
                    <a:cxn ang="0">
                      <a:pos x="113" y="264"/>
                    </a:cxn>
                    <a:cxn ang="0">
                      <a:pos x="102" y="304"/>
                    </a:cxn>
                    <a:cxn ang="0">
                      <a:pos x="129" y="304"/>
                    </a:cxn>
                    <a:cxn ang="0">
                      <a:pos x="139" y="259"/>
                    </a:cxn>
                    <a:cxn ang="0">
                      <a:pos x="156" y="238"/>
                    </a:cxn>
                    <a:cxn ang="0">
                      <a:pos x="189" y="238"/>
                    </a:cxn>
                    <a:cxn ang="0">
                      <a:pos x="222" y="248"/>
                    </a:cxn>
                    <a:cxn ang="0">
                      <a:pos x="232" y="278"/>
                    </a:cxn>
                    <a:cxn ang="0">
                      <a:pos x="236" y="320"/>
                    </a:cxn>
                    <a:cxn ang="0">
                      <a:pos x="232" y="352"/>
                    </a:cxn>
                    <a:cxn ang="0">
                      <a:pos x="232" y="374"/>
                    </a:cxn>
                    <a:cxn ang="0">
                      <a:pos x="233" y="401"/>
                    </a:cxn>
                    <a:cxn ang="0">
                      <a:pos x="255" y="423"/>
                    </a:cxn>
                    <a:cxn ang="0">
                      <a:pos x="271" y="438"/>
                    </a:cxn>
                    <a:cxn ang="0">
                      <a:pos x="311" y="466"/>
                    </a:cxn>
                    <a:cxn ang="0">
                      <a:pos x="385" y="381"/>
                    </a:cxn>
                    <a:cxn ang="0">
                      <a:pos x="407" y="313"/>
                    </a:cxn>
                    <a:cxn ang="0">
                      <a:pos x="415" y="203"/>
                    </a:cxn>
                    <a:cxn ang="0">
                      <a:pos x="408" y="131"/>
                    </a:cxn>
                    <a:cxn ang="0">
                      <a:pos x="383" y="61"/>
                    </a:cxn>
                    <a:cxn ang="0">
                      <a:pos x="363" y="38"/>
                    </a:cxn>
                    <a:cxn ang="0">
                      <a:pos x="329" y="21"/>
                    </a:cxn>
                    <a:cxn ang="0">
                      <a:pos x="288" y="12"/>
                    </a:cxn>
                    <a:cxn ang="0">
                      <a:pos x="243" y="0"/>
                    </a:cxn>
                    <a:cxn ang="0">
                      <a:pos x="175" y="1"/>
                    </a:cxn>
                    <a:cxn ang="0">
                      <a:pos x="117" y="12"/>
                    </a:cxn>
                    <a:cxn ang="0">
                      <a:pos x="55" y="35"/>
                    </a:cxn>
                    <a:cxn ang="0">
                      <a:pos x="14" y="73"/>
                    </a:cxn>
                    <a:cxn ang="0">
                      <a:pos x="0" y="100"/>
                    </a:cxn>
                    <a:cxn ang="0">
                      <a:pos x="55" y="93"/>
                    </a:cxn>
                  </a:cxnLst>
                  <a:rect l="0" t="0" r="r" b="b"/>
                  <a:pathLst>
                    <a:path w="415" h="466">
                      <a:moveTo>
                        <a:pt x="55" y="93"/>
                      </a:moveTo>
                      <a:lnTo>
                        <a:pt x="79" y="101"/>
                      </a:lnTo>
                      <a:lnTo>
                        <a:pt x="117" y="105"/>
                      </a:lnTo>
                      <a:lnTo>
                        <a:pt x="145" y="140"/>
                      </a:lnTo>
                      <a:lnTo>
                        <a:pt x="128" y="182"/>
                      </a:lnTo>
                      <a:lnTo>
                        <a:pt x="107" y="198"/>
                      </a:lnTo>
                      <a:lnTo>
                        <a:pt x="101" y="238"/>
                      </a:lnTo>
                      <a:lnTo>
                        <a:pt x="113" y="264"/>
                      </a:lnTo>
                      <a:lnTo>
                        <a:pt x="102" y="304"/>
                      </a:lnTo>
                      <a:lnTo>
                        <a:pt x="129" y="304"/>
                      </a:lnTo>
                      <a:lnTo>
                        <a:pt x="139" y="259"/>
                      </a:lnTo>
                      <a:lnTo>
                        <a:pt x="156" y="238"/>
                      </a:lnTo>
                      <a:lnTo>
                        <a:pt x="189" y="238"/>
                      </a:lnTo>
                      <a:lnTo>
                        <a:pt x="222" y="248"/>
                      </a:lnTo>
                      <a:lnTo>
                        <a:pt x="232" y="278"/>
                      </a:lnTo>
                      <a:lnTo>
                        <a:pt x="236" y="320"/>
                      </a:lnTo>
                      <a:lnTo>
                        <a:pt x="232" y="352"/>
                      </a:lnTo>
                      <a:lnTo>
                        <a:pt x="232" y="374"/>
                      </a:lnTo>
                      <a:lnTo>
                        <a:pt x="233" y="401"/>
                      </a:lnTo>
                      <a:lnTo>
                        <a:pt x="255" y="423"/>
                      </a:lnTo>
                      <a:lnTo>
                        <a:pt x="271" y="438"/>
                      </a:lnTo>
                      <a:lnTo>
                        <a:pt x="311" y="466"/>
                      </a:lnTo>
                      <a:lnTo>
                        <a:pt x="385" y="381"/>
                      </a:lnTo>
                      <a:lnTo>
                        <a:pt x="407" y="313"/>
                      </a:lnTo>
                      <a:lnTo>
                        <a:pt x="415" y="203"/>
                      </a:lnTo>
                      <a:lnTo>
                        <a:pt x="408" y="131"/>
                      </a:lnTo>
                      <a:lnTo>
                        <a:pt x="383" y="61"/>
                      </a:lnTo>
                      <a:lnTo>
                        <a:pt x="363" y="38"/>
                      </a:lnTo>
                      <a:lnTo>
                        <a:pt x="329" y="21"/>
                      </a:lnTo>
                      <a:lnTo>
                        <a:pt x="288" y="12"/>
                      </a:lnTo>
                      <a:lnTo>
                        <a:pt x="243" y="0"/>
                      </a:lnTo>
                      <a:lnTo>
                        <a:pt x="175" y="1"/>
                      </a:lnTo>
                      <a:lnTo>
                        <a:pt x="117" y="12"/>
                      </a:lnTo>
                      <a:lnTo>
                        <a:pt x="55" y="35"/>
                      </a:lnTo>
                      <a:lnTo>
                        <a:pt x="14" y="73"/>
                      </a:lnTo>
                      <a:lnTo>
                        <a:pt x="0" y="100"/>
                      </a:lnTo>
                      <a:lnTo>
                        <a:pt x="55" y="93"/>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78" name="Freeform 250"/>
                <p:cNvSpPr>
                  <a:spLocks/>
                </p:cNvSpPr>
                <p:nvPr/>
              </p:nvSpPr>
              <p:spPr bwMode="auto">
                <a:xfrm>
                  <a:off x="3375" y="6332"/>
                  <a:ext cx="188" cy="219"/>
                </a:xfrm>
                <a:custGeom>
                  <a:avLst/>
                  <a:gdLst/>
                  <a:ahLst/>
                  <a:cxnLst>
                    <a:cxn ang="0">
                      <a:pos x="0" y="68"/>
                    </a:cxn>
                    <a:cxn ang="0">
                      <a:pos x="85" y="61"/>
                    </a:cxn>
                    <a:cxn ang="0">
                      <a:pos x="150" y="49"/>
                    </a:cxn>
                    <a:cxn ang="0">
                      <a:pos x="134" y="59"/>
                    </a:cxn>
                    <a:cxn ang="0">
                      <a:pos x="90" y="73"/>
                    </a:cxn>
                    <a:cxn ang="0">
                      <a:pos x="98" y="84"/>
                    </a:cxn>
                    <a:cxn ang="0">
                      <a:pos x="126" y="84"/>
                    </a:cxn>
                    <a:cxn ang="0">
                      <a:pos x="174" y="72"/>
                    </a:cxn>
                    <a:cxn ang="0">
                      <a:pos x="152" y="86"/>
                    </a:cxn>
                    <a:cxn ang="0">
                      <a:pos x="115" y="107"/>
                    </a:cxn>
                    <a:cxn ang="0">
                      <a:pos x="152" y="108"/>
                    </a:cxn>
                    <a:cxn ang="0">
                      <a:pos x="134" y="126"/>
                    </a:cxn>
                    <a:cxn ang="0">
                      <a:pos x="118" y="156"/>
                    </a:cxn>
                    <a:cxn ang="0">
                      <a:pos x="134" y="152"/>
                    </a:cxn>
                    <a:cxn ang="0">
                      <a:pos x="189" y="147"/>
                    </a:cxn>
                    <a:cxn ang="0">
                      <a:pos x="107" y="177"/>
                    </a:cxn>
                    <a:cxn ang="0">
                      <a:pos x="84" y="206"/>
                    </a:cxn>
                    <a:cxn ang="0">
                      <a:pos x="144" y="182"/>
                    </a:cxn>
                    <a:cxn ang="0">
                      <a:pos x="122" y="196"/>
                    </a:cxn>
                    <a:cxn ang="0">
                      <a:pos x="82" y="222"/>
                    </a:cxn>
                    <a:cxn ang="0">
                      <a:pos x="109" y="224"/>
                    </a:cxn>
                    <a:cxn ang="0">
                      <a:pos x="175" y="212"/>
                    </a:cxn>
                    <a:cxn ang="0">
                      <a:pos x="235" y="217"/>
                    </a:cxn>
                    <a:cxn ang="0">
                      <a:pos x="254" y="222"/>
                    </a:cxn>
                    <a:cxn ang="0">
                      <a:pos x="213" y="250"/>
                    </a:cxn>
                    <a:cxn ang="0">
                      <a:pos x="286" y="227"/>
                    </a:cxn>
                    <a:cxn ang="0">
                      <a:pos x="265" y="250"/>
                    </a:cxn>
                    <a:cxn ang="0">
                      <a:pos x="213" y="268"/>
                    </a:cxn>
                    <a:cxn ang="0">
                      <a:pos x="249" y="282"/>
                    </a:cxn>
                    <a:cxn ang="0">
                      <a:pos x="260" y="285"/>
                    </a:cxn>
                    <a:cxn ang="0">
                      <a:pos x="215" y="296"/>
                    </a:cxn>
                    <a:cxn ang="0">
                      <a:pos x="248" y="325"/>
                    </a:cxn>
                    <a:cxn ang="0">
                      <a:pos x="246" y="338"/>
                    </a:cxn>
                    <a:cxn ang="0">
                      <a:pos x="213" y="373"/>
                    </a:cxn>
                    <a:cxn ang="0">
                      <a:pos x="249" y="371"/>
                    </a:cxn>
                    <a:cxn ang="0">
                      <a:pos x="290" y="310"/>
                    </a:cxn>
                    <a:cxn ang="0">
                      <a:pos x="260" y="373"/>
                    </a:cxn>
                    <a:cxn ang="0">
                      <a:pos x="254" y="427"/>
                    </a:cxn>
                    <a:cxn ang="0">
                      <a:pos x="301" y="371"/>
                    </a:cxn>
                    <a:cxn ang="0">
                      <a:pos x="303" y="387"/>
                    </a:cxn>
                    <a:cxn ang="0">
                      <a:pos x="268" y="429"/>
                    </a:cxn>
                    <a:cxn ang="0">
                      <a:pos x="319" y="404"/>
                    </a:cxn>
                    <a:cxn ang="0">
                      <a:pos x="364" y="313"/>
                    </a:cxn>
                    <a:cxn ang="0">
                      <a:pos x="377" y="194"/>
                    </a:cxn>
                    <a:cxn ang="0">
                      <a:pos x="347" y="147"/>
                    </a:cxn>
                    <a:cxn ang="0">
                      <a:pos x="246" y="178"/>
                    </a:cxn>
                    <a:cxn ang="0">
                      <a:pos x="322" y="142"/>
                    </a:cxn>
                    <a:cxn ang="0">
                      <a:pos x="363" y="91"/>
                    </a:cxn>
                    <a:cxn ang="0">
                      <a:pos x="295" y="72"/>
                    </a:cxn>
                    <a:cxn ang="0">
                      <a:pos x="292" y="61"/>
                    </a:cxn>
                    <a:cxn ang="0">
                      <a:pos x="303" y="23"/>
                    </a:cxn>
                    <a:cxn ang="0">
                      <a:pos x="251" y="7"/>
                    </a:cxn>
                    <a:cxn ang="0">
                      <a:pos x="90" y="19"/>
                    </a:cxn>
                  </a:cxnLst>
                  <a:rect l="0" t="0" r="r" b="b"/>
                  <a:pathLst>
                    <a:path w="377" h="438">
                      <a:moveTo>
                        <a:pt x="36" y="37"/>
                      </a:moveTo>
                      <a:lnTo>
                        <a:pt x="0" y="68"/>
                      </a:lnTo>
                      <a:lnTo>
                        <a:pt x="63" y="73"/>
                      </a:lnTo>
                      <a:lnTo>
                        <a:pt x="85" y="61"/>
                      </a:lnTo>
                      <a:lnTo>
                        <a:pt x="120" y="52"/>
                      </a:lnTo>
                      <a:lnTo>
                        <a:pt x="150" y="49"/>
                      </a:lnTo>
                      <a:lnTo>
                        <a:pt x="185" y="52"/>
                      </a:lnTo>
                      <a:lnTo>
                        <a:pt x="134" y="59"/>
                      </a:lnTo>
                      <a:lnTo>
                        <a:pt x="109" y="66"/>
                      </a:lnTo>
                      <a:lnTo>
                        <a:pt x="90" y="73"/>
                      </a:lnTo>
                      <a:lnTo>
                        <a:pt x="85" y="75"/>
                      </a:lnTo>
                      <a:lnTo>
                        <a:pt x="98" y="84"/>
                      </a:lnTo>
                      <a:lnTo>
                        <a:pt x="109" y="94"/>
                      </a:lnTo>
                      <a:lnTo>
                        <a:pt x="126" y="84"/>
                      </a:lnTo>
                      <a:lnTo>
                        <a:pt x="142" y="79"/>
                      </a:lnTo>
                      <a:lnTo>
                        <a:pt x="174" y="72"/>
                      </a:lnTo>
                      <a:lnTo>
                        <a:pt x="183" y="72"/>
                      </a:lnTo>
                      <a:lnTo>
                        <a:pt x="152" y="86"/>
                      </a:lnTo>
                      <a:lnTo>
                        <a:pt x="128" y="96"/>
                      </a:lnTo>
                      <a:lnTo>
                        <a:pt x="115" y="107"/>
                      </a:lnTo>
                      <a:lnTo>
                        <a:pt x="126" y="119"/>
                      </a:lnTo>
                      <a:lnTo>
                        <a:pt x="152" y="108"/>
                      </a:lnTo>
                      <a:lnTo>
                        <a:pt x="174" y="105"/>
                      </a:lnTo>
                      <a:lnTo>
                        <a:pt x="134" y="126"/>
                      </a:lnTo>
                      <a:lnTo>
                        <a:pt x="122" y="135"/>
                      </a:lnTo>
                      <a:lnTo>
                        <a:pt x="118" y="156"/>
                      </a:lnTo>
                      <a:lnTo>
                        <a:pt x="111" y="166"/>
                      </a:lnTo>
                      <a:lnTo>
                        <a:pt x="134" y="152"/>
                      </a:lnTo>
                      <a:lnTo>
                        <a:pt x="156" y="149"/>
                      </a:lnTo>
                      <a:lnTo>
                        <a:pt x="189" y="147"/>
                      </a:lnTo>
                      <a:lnTo>
                        <a:pt x="139" y="164"/>
                      </a:lnTo>
                      <a:lnTo>
                        <a:pt x="107" y="177"/>
                      </a:lnTo>
                      <a:lnTo>
                        <a:pt x="85" y="189"/>
                      </a:lnTo>
                      <a:lnTo>
                        <a:pt x="84" y="206"/>
                      </a:lnTo>
                      <a:lnTo>
                        <a:pt x="109" y="194"/>
                      </a:lnTo>
                      <a:lnTo>
                        <a:pt x="144" y="182"/>
                      </a:lnTo>
                      <a:lnTo>
                        <a:pt x="159" y="182"/>
                      </a:lnTo>
                      <a:lnTo>
                        <a:pt x="122" y="196"/>
                      </a:lnTo>
                      <a:lnTo>
                        <a:pt x="92" y="210"/>
                      </a:lnTo>
                      <a:lnTo>
                        <a:pt x="82" y="222"/>
                      </a:lnTo>
                      <a:lnTo>
                        <a:pt x="85" y="234"/>
                      </a:lnTo>
                      <a:lnTo>
                        <a:pt x="109" y="224"/>
                      </a:lnTo>
                      <a:lnTo>
                        <a:pt x="131" y="213"/>
                      </a:lnTo>
                      <a:lnTo>
                        <a:pt x="175" y="212"/>
                      </a:lnTo>
                      <a:lnTo>
                        <a:pt x="193" y="213"/>
                      </a:lnTo>
                      <a:lnTo>
                        <a:pt x="235" y="217"/>
                      </a:lnTo>
                      <a:lnTo>
                        <a:pt x="284" y="210"/>
                      </a:lnTo>
                      <a:lnTo>
                        <a:pt x="254" y="222"/>
                      </a:lnTo>
                      <a:lnTo>
                        <a:pt x="204" y="231"/>
                      </a:lnTo>
                      <a:lnTo>
                        <a:pt x="213" y="250"/>
                      </a:lnTo>
                      <a:lnTo>
                        <a:pt x="249" y="240"/>
                      </a:lnTo>
                      <a:lnTo>
                        <a:pt x="286" y="227"/>
                      </a:lnTo>
                      <a:lnTo>
                        <a:pt x="309" y="213"/>
                      </a:lnTo>
                      <a:lnTo>
                        <a:pt x="265" y="250"/>
                      </a:lnTo>
                      <a:lnTo>
                        <a:pt x="237" y="261"/>
                      </a:lnTo>
                      <a:lnTo>
                        <a:pt x="213" y="268"/>
                      </a:lnTo>
                      <a:lnTo>
                        <a:pt x="215" y="287"/>
                      </a:lnTo>
                      <a:lnTo>
                        <a:pt x="249" y="282"/>
                      </a:lnTo>
                      <a:lnTo>
                        <a:pt x="278" y="273"/>
                      </a:lnTo>
                      <a:lnTo>
                        <a:pt x="260" y="285"/>
                      </a:lnTo>
                      <a:lnTo>
                        <a:pt x="230" y="294"/>
                      </a:lnTo>
                      <a:lnTo>
                        <a:pt x="215" y="296"/>
                      </a:lnTo>
                      <a:lnTo>
                        <a:pt x="215" y="339"/>
                      </a:lnTo>
                      <a:lnTo>
                        <a:pt x="248" y="325"/>
                      </a:lnTo>
                      <a:lnTo>
                        <a:pt x="273" y="313"/>
                      </a:lnTo>
                      <a:lnTo>
                        <a:pt x="246" y="338"/>
                      </a:lnTo>
                      <a:lnTo>
                        <a:pt x="211" y="353"/>
                      </a:lnTo>
                      <a:lnTo>
                        <a:pt x="213" y="373"/>
                      </a:lnTo>
                      <a:lnTo>
                        <a:pt x="232" y="395"/>
                      </a:lnTo>
                      <a:lnTo>
                        <a:pt x="249" y="371"/>
                      </a:lnTo>
                      <a:lnTo>
                        <a:pt x="273" y="339"/>
                      </a:lnTo>
                      <a:lnTo>
                        <a:pt x="290" y="310"/>
                      </a:lnTo>
                      <a:lnTo>
                        <a:pt x="273" y="355"/>
                      </a:lnTo>
                      <a:lnTo>
                        <a:pt x="260" y="373"/>
                      </a:lnTo>
                      <a:lnTo>
                        <a:pt x="237" y="404"/>
                      </a:lnTo>
                      <a:lnTo>
                        <a:pt x="254" y="427"/>
                      </a:lnTo>
                      <a:lnTo>
                        <a:pt x="282" y="401"/>
                      </a:lnTo>
                      <a:lnTo>
                        <a:pt x="301" y="371"/>
                      </a:lnTo>
                      <a:lnTo>
                        <a:pt x="319" y="338"/>
                      </a:lnTo>
                      <a:lnTo>
                        <a:pt x="303" y="387"/>
                      </a:lnTo>
                      <a:lnTo>
                        <a:pt x="286" y="408"/>
                      </a:lnTo>
                      <a:lnTo>
                        <a:pt x="268" y="429"/>
                      </a:lnTo>
                      <a:lnTo>
                        <a:pt x="284" y="438"/>
                      </a:lnTo>
                      <a:lnTo>
                        <a:pt x="319" y="404"/>
                      </a:lnTo>
                      <a:lnTo>
                        <a:pt x="352" y="353"/>
                      </a:lnTo>
                      <a:lnTo>
                        <a:pt x="364" y="313"/>
                      </a:lnTo>
                      <a:lnTo>
                        <a:pt x="372" y="245"/>
                      </a:lnTo>
                      <a:lnTo>
                        <a:pt x="377" y="194"/>
                      </a:lnTo>
                      <a:lnTo>
                        <a:pt x="375" y="145"/>
                      </a:lnTo>
                      <a:lnTo>
                        <a:pt x="347" y="147"/>
                      </a:lnTo>
                      <a:lnTo>
                        <a:pt x="306" y="164"/>
                      </a:lnTo>
                      <a:lnTo>
                        <a:pt x="246" y="178"/>
                      </a:lnTo>
                      <a:lnTo>
                        <a:pt x="301" y="156"/>
                      </a:lnTo>
                      <a:lnTo>
                        <a:pt x="322" y="142"/>
                      </a:lnTo>
                      <a:lnTo>
                        <a:pt x="371" y="122"/>
                      </a:lnTo>
                      <a:lnTo>
                        <a:pt x="363" y="91"/>
                      </a:lnTo>
                      <a:lnTo>
                        <a:pt x="349" y="54"/>
                      </a:lnTo>
                      <a:lnTo>
                        <a:pt x="295" y="72"/>
                      </a:lnTo>
                      <a:lnTo>
                        <a:pt x="256" y="93"/>
                      </a:lnTo>
                      <a:lnTo>
                        <a:pt x="292" y="61"/>
                      </a:lnTo>
                      <a:lnTo>
                        <a:pt x="341" y="44"/>
                      </a:lnTo>
                      <a:lnTo>
                        <a:pt x="303" y="23"/>
                      </a:lnTo>
                      <a:lnTo>
                        <a:pt x="279" y="14"/>
                      </a:lnTo>
                      <a:lnTo>
                        <a:pt x="251" y="7"/>
                      </a:lnTo>
                      <a:lnTo>
                        <a:pt x="163" y="0"/>
                      </a:lnTo>
                      <a:lnTo>
                        <a:pt x="90" y="19"/>
                      </a:lnTo>
                      <a:lnTo>
                        <a:pt x="36" y="37"/>
                      </a:lnTo>
                      <a:close/>
                    </a:path>
                  </a:pathLst>
                </a:custGeom>
                <a:blipFill dpi="0" rotWithShape="0">
                  <a:blip r:embed="rId11"/>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79" name="Freeform 251"/>
                <p:cNvSpPr>
                  <a:spLocks/>
                </p:cNvSpPr>
                <p:nvPr/>
              </p:nvSpPr>
              <p:spPr bwMode="auto">
                <a:xfrm>
                  <a:off x="3328" y="6568"/>
                  <a:ext cx="19" cy="12"/>
                </a:xfrm>
                <a:custGeom>
                  <a:avLst/>
                  <a:gdLst/>
                  <a:ahLst/>
                  <a:cxnLst>
                    <a:cxn ang="0">
                      <a:pos x="0" y="0"/>
                    </a:cxn>
                    <a:cxn ang="0">
                      <a:pos x="10" y="7"/>
                    </a:cxn>
                    <a:cxn ang="0">
                      <a:pos x="21" y="12"/>
                    </a:cxn>
                    <a:cxn ang="0">
                      <a:pos x="30" y="17"/>
                    </a:cxn>
                    <a:cxn ang="0">
                      <a:pos x="38" y="22"/>
                    </a:cxn>
                    <a:cxn ang="0">
                      <a:pos x="25" y="21"/>
                    </a:cxn>
                    <a:cxn ang="0">
                      <a:pos x="10" y="19"/>
                    </a:cxn>
                    <a:cxn ang="0">
                      <a:pos x="0" y="0"/>
                    </a:cxn>
                  </a:cxnLst>
                  <a:rect l="0" t="0" r="r" b="b"/>
                  <a:pathLst>
                    <a:path w="38" h="22">
                      <a:moveTo>
                        <a:pt x="0" y="0"/>
                      </a:moveTo>
                      <a:lnTo>
                        <a:pt x="10" y="7"/>
                      </a:lnTo>
                      <a:lnTo>
                        <a:pt x="21" y="12"/>
                      </a:lnTo>
                      <a:lnTo>
                        <a:pt x="30" y="17"/>
                      </a:lnTo>
                      <a:lnTo>
                        <a:pt x="38" y="22"/>
                      </a:lnTo>
                      <a:lnTo>
                        <a:pt x="25" y="21"/>
                      </a:lnTo>
                      <a:lnTo>
                        <a:pt x="10" y="19"/>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80" name="Freeform 252"/>
                <p:cNvSpPr>
                  <a:spLocks/>
                </p:cNvSpPr>
                <p:nvPr/>
              </p:nvSpPr>
              <p:spPr bwMode="auto">
                <a:xfrm>
                  <a:off x="3332" y="6589"/>
                  <a:ext cx="6" cy="10"/>
                </a:xfrm>
                <a:custGeom>
                  <a:avLst/>
                  <a:gdLst/>
                  <a:ahLst/>
                  <a:cxnLst>
                    <a:cxn ang="0">
                      <a:pos x="0" y="0"/>
                    </a:cxn>
                    <a:cxn ang="0">
                      <a:pos x="11" y="0"/>
                    </a:cxn>
                    <a:cxn ang="0">
                      <a:pos x="11" y="19"/>
                    </a:cxn>
                    <a:cxn ang="0">
                      <a:pos x="0" y="0"/>
                    </a:cxn>
                  </a:cxnLst>
                  <a:rect l="0" t="0" r="r" b="b"/>
                  <a:pathLst>
                    <a:path w="11" h="19">
                      <a:moveTo>
                        <a:pt x="0" y="0"/>
                      </a:moveTo>
                      <a:lnTo>
                        <a:pt x="11" y="0"/>
                      </a:lnTo>
                      <a:lnTo>
                        <a:pt x="11" y="19"/>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81" name="Freeform 253"/>
                <p:cNvSpPr>
                  <a:spLocks/>
                </p:cNvSpPr>
                <p:nvPr/>
              </p:nvSpPr>
              <p:spPr bwMode="auto">
                <a:xfrm>
                  <a:off x="3352" y="6478"/>
                  <a:ext cx="18" cy="9"/>
                </a:xfrm>
                <a:custGeom>
                  <a:avLst/>
                  <a:gdLst/>
                  <a:ahLst/>
                  <a:cxnLst>
                    <a:cxn ang="0">
                      <a:pos x="0" y="0"/>
                    </a:cxn>
                    <a:cxn ang="0">
                      <a:pos x="8" y="7"/>
                    </a:cxn>
                    <a:cxn ang="0">
                      <a:pos x="27" y="14"/>
                    </a:cxn>
                    <a:cxn ang="0">
                      <a:pos x="37" y="18"/>
                    </a:cxn>
                    <a:cxn ang="0">
                      <a:pos x="23" y="18"/>
                    </a:cxn>
                    <a:cxn ang="0">
                      <a:pos x="7" y="11"/>
                    </a:cxn>
                    <a:cxn ang="0">
                      <a:pos x="0" y="0"/>
                    </a:cxn>
                  </a:cxnLst>
                  <a:rect l="0" t="0" r="r" b="b"/>
                  <a:pathLst>
                    <a:path w="37" h="18">
                      <a:moveTo>
                        <a:pt x="0" y="0"/>
                      </a:moveTo>
                      <a:lnTo>
                        <a:pt x="8" y="7"/>
                      </a:lnTo>
                      <a:lnTo>
                        <a:pt x="27" y="14"/>
                      </a:lnTo>
                      <a:lnTo>
                        <a:pt x="37" y="18"/>
                      </a:lnTo>
                      <a:lnTo>
                        <a:pt x="23" y="18"/>
                      </a:lnTo>
                      <a:lnTo>
                        <a:pt x="7" y="11"/>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82" name="Freeform 254"/>
                <p:cNvSpPr>
                  <a:spLocks/>
                </p:cNvSpPr>
                <p:nvPr/>
              </p:nvSpPr>
              <p:spPr bwMode="auto">
                <a:xfrm>
                  <a:off x="3345" y="6458"/>
                  <a:ext cx="22" cy="5"/>
                </a:xfrm>
                <a:custGeom>
                  <a:avLst/>
                  <a:gdLst/>
                  <a:ahLst/>
                  <a:cxnLst>
                    <a:cxn ang="0">
                      <a:pos x="0" y="2"/>
                    </a:cxn>
                    <a:cxn ang="0">
                      <a:pos x="22" y="0"/>
                    </a:cxn>
                    <a:cxn ang="0">
                      <a:pos x="44" y="10"/>
                    </a:cxn>
                    <a:cxn ang="0">
                      <a:pos x="21" y="3"/>
                    </a:cxn>
                    <a:cxn ang="0">
                      <a:pos x="0" y="2"/>
                    </a:cxn>
                  </a:cxnLst>
                  <a:rect l="0" t="0" r="r" b="b"/>
                  <a:pathLst>
                    <a:path w="44" h="10">
                      <a:moveTo>
                        <a:pt x="0" y="2"/>
                      </a:moveTo>
                      <a:lnTo>
                        <a:pt x="22" y="0"/>
                      </a:lnTo>
                      <a:lnTo>
                        <a:pt x="44" y="10"/>
                      </a:lnTo>
                      <a:lnTo>
                        <a:pt x="21" y="3"/>
                      </a:lnTo>
                      <a:lnTo>
                        <a:pt x="0" y="2"/>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83" name="Freeform 255"/>
                <p:cNvSpPr>
                  <a:spLocks/>
                </p:cNvSpPr>
                <p:nvPr/>
              </p:nvSpPr>
              <p:spPr bwMode="auto">
                <a:xfrm>
                  <a:off x="3375" y="6469"/>
                  <a:ext cx="14" cy="9"/>
                </a:xfrm>
                <a:custGeom>
                  <a:avLst/>
                  <a:gdLst/>
                  <a:ahLst/>
                  <a:cxnLst>
                    <a:cxn ang="0">
                      <a:pos x="0" y="5"/>
                    </a:cxn>
                    <a:cxn ang="0">
                      <a:pos x="10" y="14"/>
                    </a:cxn>
                    <a:cxn ang="0">
                      <a:pos x="21" y="17"/>
                    </a:cxn>
                    <a:cxn ang="0">
                      <a:pos x="8" y="10"/>
                    </a:cxn>
                    <a:cxn ang="0">
                      <a:pos x="14" y="8"/>
                    </a:cxn>
                    <a:cxn ang="0">
                      <a:pos x="27" y="5"/>
                    </a:cxn>
                    <a:cxn ang="0">
                      <a:pos x="8" y="7"/>
                    </a:cxn>
                    <a:cxn ang="0">
                      <a:pos x="14" y="3"/>
                    </a:cxn>
                    <a:cxn ang="0">
                      <a:pos x="29" y="0"/>
                    </a:cxn>
                    <a:cxn ang="0">
                      <a:pos x="0" y="5"/>
                    </a:cxn>
                  </a:cxnLst>
                  <a:rect l="0" t="0" r="r" b="b"/>
                  <a:pathLst>
                    <a:path w="29" h="17">
                      <a:moveTo>
                        <a:pt x="0" y="5"/>
                      </a:moveTo>
                      <a:lnTo>
                        <a:pt x="10" y="14"/>
                      </a:lnTo>
                      <a:lnTo>
                        <a:pt x="21" y="17"/>
                      </a:lnTo>
                      <a:lnTo>
                        <a:pt x="8" y="10"/>
                      </a:lnTo>
                      <a:lnTo>
                        <a:pt x="14" y="8"/>
                      </a:lnTo>
                      <a:lnTo>
                        <a:pt x="27" y="5"/>
                      </a:lnTo>
                      <a:lnTo>
                        <a:pt x="8" y="7"/>
                      </a:lnTo>
                      <a:lnTo>
                        <a:pt x="14" y="3"/>
                      </a:lnTo>
                      <a:lnTo>
                        <a:pt x="29" y="0"/>
                      </a:lnTo>
                      <a:lnTo>
                        <a:pt x="0" y="5"/>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84" name="Freeform 256"/>
                <p:cNvSpPr>
                  <a:spLocks/>
                </p:cNvSpPr>
                <p:nvPr/>
              </p:nvSpPr>
              <p:spPr bwMode="auto">
                <a:xfrm>
                  <a:off x="3341" y="6530"/>
                  <a:ext cx="11" cy="30"/>
                </a:xfrm>
                <a:custGeom>
                  <a:avLst/>
                  <a:gdLst/>
                  <a:ahLst/>
                  <a:cxnLst>
                    <a:cxn ang="0">
                      <a:pos x="0" y="0"/>
                    </a:cxn>
                    <a:cxn ang="0">
                      <a:pos x="16" y="27"/>
                    </a:cxn>
                    <a:cxn ang="0">
                      <a:pos x="20" y="62"/>
                    </a:cxn>
                    <a:cxn ang="0">
                      <a:pos x="20" y="39"/>
                    </a:cxn>
                    <a:cxn ang="0">
                      <a:pos x="20" y="22"/>
                    </a:cxn>
                    <a:cxn ang="0">
                      <a:pos x="14" y="14"/>
                    </a:cxn>
                    <a:cxn ang="0">
                      <a:pos x="0" y="0"/>
                    </a:cxn>
                  </a:cxnLst>
                  <a:rect l="0" t="0" r="r" b="b"/>
                  <a:pathLst>
                    <a:path w="20" h="62">
                      <a:moveTo>
                        <a:pt x="0" y="0"/>
                      </a:moveTo>
                      <a:lnTo>
                        <a:pt x="16" y="27"/>
                      </a:lnTo>
                      <a:lnTo>
                        <a:pt x="20" y="62"/>
                      </a:lnTo>
                      <a:lnTo>
                        <a:pt x="20" y="39"/>
                      </a:lnTo>
                      <a:lnTo>
                        <a:pt x="20" y="22"/>
                      </a:lnTo>
                      <a:lnTo>
                        <a:pt x="14" y="14"/>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85" name="Freeform 257"/>
                <p:cNvSpPr>
                  <a:spLocks/>
                </p:cNvSpPr>
                <p:nvPr/>
              </p:nvSpPr>
              <p:spPr bwMode="auto">
                <a:xfrm>
                  <a:off x="3379" y="6507"/>
                  <a:ext cx="34" cy="38"/>
                </a:xfrm>
                <a:custGeom>
                  <a:avLst/>
                  <a:gdLst/>
                  <a:ahLst/>
                  <a:cxnLst>
                    <a:cxn ang="0">
                      <a:pos x="69" y="0"/>
                    </a:cxn>
                    <a:cxn ang="0">
                      <a:pos x="38" y="24"/>
                    </a:cxn>
                    <a:cxn ang="0">
                      <a:pos x="17" y="30"/>
                    </a:cxn>
                    <a:cxn ang="0">
                      <a:pos x="16" y="47"/>
                    </a:cxn>
                    <a:cxn ang="0">
                      <a:pos x="0" y="75"/>
                    </a:cxn>
                    <a:cxn ang="0">
                      <a:pos x="19" y="56"/>
                    </a:cxn>
                    <a:cxn ang="0">
                      <a:pos x="21" y="33"/>
                    </a:cxn>
                    <a:cxn ang="0">
                      <a:pos x="46" y="30"/>
                    </a:cxn>
                    <a:cxn ang="0">
                      <a:pos x="69" y="0"/>
                    </a:cxn>
                  </a:cxnLst>
                  <a:rect l="0" t="0" r="r" b="b"/>
                  <a:pathLst>
                    <a:path w="69" h="75">
                      <a:moveTo>
                        <a:pt x="69" y="0"/>
                      </a:moveTo>
                      <a:lnTo>
                        <a:pt x="38" y="24"/>
                      </a:lnTo>
                      <a:lnTo>
                        <a:pt x="17" y="30"/>
                      </a:lnTo>
                      <a:lnTo>
                        <a:pt x="16" y="47"/>
                      </a:lnTo>
                      <a:lnTo>
                        <a:pt x="0" y="75"/>
                      </a:lnTo>
                      <a:lnTo>
                        <a:pt x="19" y="56"/>
                      </a:lnTo>
                      <a:lnTo>
                        <a:pt x="21" y="33"/>
                      </a:lnTo>
                      <a:lnTo>
                        <a:pt x="46" y="30"/>
                      </a:lnTo>
                      <a:lnTo>
                        <a:pt x="69"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86" name="Freeform 258"/>
                <p:cNvSpPr>
                  <a:spLocks/>
                </p:cNvSpPr>
                <p:nvPr/>
              </p:nvSpPr>
              <p:spPr bwMode="auto">
                <a:xfrm>
                  <a:off x="3373" y="6455"/>
                  <a:ext cx="20" cy="6"/>
                </a:xfrm>
                <a:custGeom>
                  <a:avLst/>
                  <a:gdLst/>
                  <a:ahLst/>
                  <a:cxnLst>
                    <a:cxn ang="0">
                      <a:pos x="0" y="10"/>
                    </a:cxn>
                    <a:cxn ang="0">
                      <a:pos x="16" y="7"/>
                    </a:cxn>
                    <a:cxn ang="0">
                      <a:pos x="39" y="0"/>
                    </a:cxn>
                    <a:cxn ang="0">
                      <a:pos x="22" y="10"/>
                    </a:cxn>
                    <a:cxn ang="0">
                      <a:pos x="14" y="12"/>
                    </a:cxn>
                    <a:cxn ang="0">
                      <a:pos x="0" y="10"/>
                    </a:cxn>
                  </a:cxnLst>
                  <a:rect l="0" t="0" r="r" b="b"/>
                  <a:pathLst>
                    <a:path w="39" h="12">
                      <a:moveTo>
                        <a:pt x="0" y="10"/>
                      </a:moveTo>
                      <a:lnTo>
                        <a:pt x="16" y="7"/>
                      </a:lnTo>
                      <a:lnTo>
                        <a:pt x="39" y="0"/>
                      </a:lnTo>
                      <a:lnTo>
                        <a:pt x="22" y="10"/>
                      </a:lnTo>
                      <a:lnTo>
                        <a:pt x="14" y="12"/>
                      </a:lnTo>
                      <a:lnTo>
                        <a:pt x="0" y="1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587" name="Freeform 259"/>
              <p:cNvSpPr>
                <a:spLocks/>
              </p:cNvSpPr>
              <p:nvPr/>
            </p:nvSpPr>
            <p:spPr bwMode="auto">
              <a:xfrm>
                <a:off x="3338" y="6658"/>
                <a:ext cx="60" cy="137"/>
              </a:xfrm>
              <a:custGeom>
                <a:avLst/>
                <a:gdLst/>
                <a:ahLst/>
                <a:cxnLst>
                  <a:cxn ang="0">
                    <a:pos x="95" y="0"/>
                  </a:cxn>
                  <a:cxn ang="0">
                    <a:pos x="68" y="31"/>
                  </a:cxn>
                  <a:cxn ang="0">
                    <a:pos x="60" y="80"/>
                  </a:cxn>
                  <a:cxn ang="0">
                    <a:pos x="22" y="129"/>
                  </a:cxn>
                  <a:cxn ang="0">
                    <a:pos x="5" y="180"/>
                  </a:cxn>
                  <a:cxn ang="0">
                    <a:pos x="0" y="233"/>
                  </a:cxn>
                  <a:cxn ang="0">
                    <a:pos x="6" y="273"/>
                  </a:cxn>
                  <a:cxn ang="0">
                    <a:pos x="121" y="108"/>
                  </a:cxn>
                  <a:cxn ang="0">
                    <a:pos x="95" y="0"/>
                  </a:cxn>
                </a:cxnLst>
                <a:rect l="0" t="0" r="r" b="b"/>
                <a:pathLst>
                  <a:path w="121" h="273">
                    <a:moveTo>
                      <a:pt x="95" y="0"/>
                    </a:moveTo>
                    <a:lnTo>
                      <a:pt x="68" y="31"/>
                    </a:lnTo>
                    <a:lnTo>
                      <a:pt x="60" y="80"/>
                    </a:lnTo>
                    <a:lnTo>
                      <a:pt x="22" y="129"/>
                    </a:lnTo>
                    <a:lnTo>
                      <a:pt x="5" y="180"/>
                    </a:lnTo>
                    <a:lnTo>
                      <a:pt x="0" y="233"/>
                    </a:lnTo>
                    <a:lnTo>
                      <a:pt x="6" y="273"/>
                    </a:lnTo>
                    <a:lnTo>
                      <a:pt x="121" y="108"/>
                    </a:lnTo>
                    <a:lnTo>
                      <a:pt x="95" y="0"/>
                    </a:lnTo>
                    <a:close/>
                  </a:path>
                </a:pathLst>
              </a:custGeom>
              <a:blipFill dpi="0" rotWithShape="0">
                <a:blip r:embed="rId13"/>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88" name="Freeform 260"/>
              <p:cNvSpPr>
                <a:spLocks/>
              </p:cNvSpPr>
              <p:nvPr/>
            </p:nvSpPr>
            <p:spPr bwMode="auto">
              <a:xfrm>
                <a:off x="3383" y="6582"/>
                <a:ext cx="144" cy="101"/>
              </a:xfrm>
              <a:custGeom>
                <a:avLst/>
                <a:gdLst/>
                <a:ahLst/>
                <a:cxnLst>
                  <a:cxn ang="0">
                    <a:pos x="272" y="0"/>
                  </a:cxn>
                  <a:cxn ang="0">
                    <a:pos x="228" y="7"/>
                  </a:cxn>
                  <a:cxn ang="0">
                    <a:pos x="170" y="31"/>
                  </a:cxn>
                  <a:cxn ang="0">
                    <a:pos x="100" y="66"/>
                  </a:cxn>
                  <a:cxn ang="0">
                    <a:pos x="48" y="101"/>
                  </a:cxn>
                  <a:cxn ang="0">
                    <a:pos x="11" y="126"/>
                  </a:cxn>
                  <a:cxn ang="0">
                    <a:pos x="1" y="152"/>
                  </a:cxn>
                  <a:cxn ang="0">
                    <a:pos x="0" y="201"/>
                  </a:cxn>
                  <a:cxn ang="0">
                    <a:pos x="286" y="45"/>
                  </a:cxn>
                  <a:cxn ang="0">
                    <a:pos x="272" y="0"/>
                  </a:cxn>
                </a:cxnLst>
                <a:rect l="0" t="0" r="r" b="b"/>
                <a:pathLst>
                  <a:path w="286" h="201">
                    <a:moveTo>
                      <a:pt x="272" y="0"/>
                    </a:moveTo>
                    <a:lnTo>
                      <a:pt x="228" y="7"/>
                    </a:lnTo>
                    <a:lnTo>
                      <a:pt x="170" y="31"/>
                    </a:lnTo>
                    <a:lnTo>
                      <a:pt x="100" y="66"/>
                    </a:lnTo>
                    <a:lnTo>
                      <a:pt x="48" y="101"/>
                    </a:lnTo>
                    <a:lnTo>
                      <a:pt x="11" y="126"/>
                    </a:lnTo>
                    <a:lnTo>
                      <a:pt x="1" y="152"/>
                    </a:lnTo>
                    <a:lnTo>
                      <a:pt x="0" y="201"/>
                    </a:lnTo>
                    <a:lnTo>
                      <a:pt x="286" y="45"/>
                    </a:lnTo>
                    <a:lnTo>
                      <a:pt x="272" y="0"/>
                    </a:lnTo>
                    <a:close/>
                  </a:path>
                </a:pathLst>
              </a:custGeom>
              <a:solidFill>
                <a:srgbClr val="C0C0C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89" name="Freeform 261"/>
              <p:cNvSpPr>
                <a:spLocks/>
              </p:cNvSpPr>
              <p:nvPr/>
            </p:nvSpPr>
            <p:spPr bwMode="auto">
              <a:xfrm>
                <a:off x="3387" y="6587"/>
                <a:ext cx="141" cy="99"/>
              </a:xfrm>
              <a:custGeom>
                <a:avLst/>
                <a:gdLst/>
                <a:ahLst/>
                <a:cxnLst>
                  <a:cxn ang="0">
                    <a:pos x="0" y="200"/>
                  </a:cxn>
                  <a:cxn ang="0">
                    <a:pos x="0" y="147"/>
                  </a:cxn>
                  <a:cxn ang="0">
                    <a:pos x="10" y="125"/>
                  </a:cxn>
                  <a:cxn ang="0">
                    <a:pos x="68" y="86"/>
                  </a:cxn>
                  <a:cxn ang="0">
                    <a:pos x="138" y="44"/>
                  </a:cxn>
                  <a:cxn ang="0">
                    <a:pos x="210" y="11"/>
                  </a:cxn>
                  <a:cxn ang="0">
                    <a:pos x="262" y="0"/>
                  </a:cxn>
                  <a:cxn ang="0">
                    <a:pos x="283" y="62"/>
                  </a:cxn>
                  <a:cxn ang="0">
                    <a:pos x="67" y="167"/>
                  </a:cxn>
                  <a:cxn ang="0">
                    <a:pos x="0" y="200"/>
                  </a:cxn>
                </a:cxnLst>
                <a:rect l="0" t="0" r="r" b="b"/>
                <a:pathLst>
                  <a:path w="283" h="200">
                    <a:moveTo>
                      <a:pt x="0" y="200"/>
                    </a:moveTo>
                    <a:lnTo>
                      <a:pt x="0" y="147"/>
                    </a:lnTo>
                    <a:lnTo>
                      <a:pt x="10" y="125"/>
                    </a:lnTo>
                    <a:lnTo>
                      <a:pt x="68" y="86"/>
                    </a:lnTo>
                    <a:lnTo>
                      <a:pt x="138" y="44"/>
                    </a:lnTo>
                    <a:lnTo>
                      <a:pt x="210" y="11"/>
                    </a:lnTo>
                    <a:lnTo>
                      <a:pt x="262" y="0"/>
                    </a:lnTo>
                    <a:lnTo>
                      <a:pt x="283" y="62"/>
                    </a:lnTo>
                    <a:lnTo>
                      <a:pt x="67" y="167"/>
                    </a:lnTo>
                    <a:lnTo>
                      <a:pt x="0" y="200"/>
                    </a:lnTo>
                    <a:close/>
                  </a:path>
                </a:pathLst>
              </a:custGeom>
              <a:blipFill dpi="0" rotWithShape="0">
                <a:blip r:embed="rId1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590" name="Group 262"/>
              <p:cNvGrpSpPr>
                <a:grpSpLocks/>
              </p:cNvGrpSpPr>
              <p:nvPr/>
            </p:nvGrpSpPr>
            <p:grpSpPr bwMode="auto">
              <a:xfrm>
                <a:off x="3238" y="6891"/>
                <a:ext cx="89" cy="131"/>
                <a:chOff x="3238" y="6891"/>
                <a:chExt cx="89" cy="131"/>
              </a:xfrm>
            </p:grpSpPr>
            <p:grpSp>
              <p:nvGrpSpPr>
                <p:cNvPr id="227591" name="Group 263"/>
                <p:cNvGrpSpPr>
                  <a:grpSpLocks/>
                </p:cNvGrpSpPr>
                <p:nvPr/>
              </p:nvGrpSpPr>
              <p:grpSpPr bwMode="auto">
                <a:xfrm>
                  <a:off x="3238" y="6891"/>
                  <a:ext cx="89" cy="131"/>
                  <a:chOff x="3238" y="6891"/>
                  <a:chExt cx="89" cy="131"/>
                </a:xfrm>
              </p:grpSpPr>
              <p:sp>
                <p:nvSpPr>
                  <p:cNvPr id="227592" name="Freeform 264"/>
                  <p:cNvSpPr>
                    <a:spLocks/>
                  </p:cNvSpPr>
                  <p:nvPr/>
                </p:nvSpPr>
                <p:spPr bwMode="auto">
                  <a:xfrm>
                    <a:off x="3238" y="6896"/>
                    <a:ext cx="74" cy="99"/>
                  </a:xfrm>
                  <a:custGeom>
                    <a:avLst/>
                    <a:gdLst/>
                    <a:ahLst/>
                    <a:cxnLst>
                      <a:cxn ang="0">
                        <a:pos x="51" y="13"/>
                      </a:cxn>
                      <a:cxn ang="0">
                        <a:pos x="27" y="42"/>
                      </a:cxn>
                      <a:cxn ang="0">
                        <a:pos x="18" y="65"/>
                      </a:cxn>
                      <a:cxn ang="0">
                        <a:pos x="7" y="104"/>
                      </a:cxn>
                      <a:cxn ang="0">
                        <a:pos x="7" y="125"/>
                      </a:cxn>
                      <a:cxn ang="0">
                        <a:pos x="0" y="156"/>
                      </a:cxn>
                      <a:cxn ang="0">
                        <a:pos x="120" y="198"/>
                      </a:cxn>
                      <a:cxn ang="0">
                        <a:pos x="147" y="0"/>
                      </a:cxn>
                      <a:cxn ang="0">
                        <a:pos x="98" y="13"/>
                      </a:cxn>
                      <a:cxn ang="0">
                        <a:pos x="51" y="13"/>
                      </a:cxn>
                    </a:cxnLst>
                    <a:rect l="0" t="0" r="r" b="b"/>
                    <a:pathLst>
                      <a:path w="147" h="198">
                        <a:moveTo>
                          <a:pt x="51" y="13"/>
                        </a:moveTo>
                        <a:lnTo>
                          <a:pt x="27" y="42"/>
                        </a:lnTo>
                        <a:lnTo>
                          <a:pt x="18" y="65"/>
                        </a:lnTo>
                        <a:lnTo>
                          <a:pt x="7" y="104"/>
                        </a:lnTo>
                        <a:lnTo>
                          <a:pt x="7" y="125"/>
                        </a:lnTo>
                        <a:lnTo>
                          <a:pt x="0" y="156"/>
                        </a:lnTo>
                        <a:lnTo>
                          <a:pt x="120" y="198"/>
                        </a:lnTo>
                        <a:lnTo>
                          <a:pt x="147" y="0"/>
                        </a:lnTo>
                        <a:lnTo>
                          <a:pt x="98" y="13"/>
                        </a:lnTo>
                        <a:lnTo>
                          <a:pt x="51" y="13"/>
                        </a:lnTo>
                        <a:close/>
                      </a:path>
                    </a:pathLst>
                  </a:custGeom>
                  <a:solidFill>
                    <a:srgbClr val="C0C0C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93" name="Freeform 265"/>
                  <p:cNvSpPr>
                    <a:spLocks/>
                  </p:cNvSpPr>
                  <p:nvPr/>
                </p:nvSpPr>
                <p:spPr bwMode="auto">
                  <a:xfrm>
                    <a:off x="3245" y="6904"/>
                    <a:ext cx="60" cy="83"/>
                  </a:xfrm>
                  <a:custGeom>
                    <a:avLst/>
                    <a:gdLst/>
                    <a:ahLst/>
                    <a:cxnLst>
                      <a:cxn ang="0">
                        <a:pos x="47" y="3"/>
                      </a:cxn>
                      <a:cxn ang="0">
                        <a:pos x="26" y="30"/>
                      </a:cxn>
                      <a:cxn ang="0">
                        <a:pos x="9" y="68"/>
                      </a:cxn>
                      <a:cxn ang="0">
                        <a:pos x="4" y="96"/>
                      </a:cxn>
                      <a:cxn ang="0">
                        <a:pos x="0" y="128"/>
                      </a:cxn>
                      <a:cxn ang="0">
                        <a:pos x="96" y="165"/>
                      </a:cxn>
                      <a:cxn ang="0">
                        <a:pos x="119" y="0"/>
                      </a:cxn>
                      <a:cxn ang="0">
                        <a:pos x="83" y="7"/>
                      </a:cxn>
                      <a:cxn ang="0">
                        <a:pos x="47" y="3"/>
                      </a:cxn>
                    </a:cxnLst>
                    <a:rect l="0" t="0" r="r" b="b"/>
                    <a:pathLst>
                      <a:path w="119" h="165">
                        <a:moveTo>
                          <a:pt x="47" y="3"/>
                        </a:moveTo>
                        <a:lnTo>
                          <a:pt x="26" y="30"/>
                        </a:lnTo>
                        <a:lnTo>
                          <a:pt x="9" y="68"/>
                        </a:lnTo>
                        <a:lnTo>
                          <a:pt x="4" y="96"/>
                        </a:lnTo>
                        <a:lnTo>
                          <a:pt x="0" y="128"/>
                        </a:lnTo>
                        <a:lnTo>
                          <a:pt x="96" y="165"/>
                        </a:lnTo>
                        <a:lnTo>
                          <a:pt x="119" y="0"/>
                        </a:lnTo>
                        <a:lnTo>
                          <a:pt x="83" y="7"/>
                        </a:lnTo>
                        <a:lnTo>
                          <a:pt x="47" y="3"/>
                        </a:lnTo>
                        <a:close/>
                      </a:path>
                    </a:pathLst>
                  </a:custGeom>
                  <a:blipFill dpi="0" rotWithShape="0">
                    <a:blip r:embed="rId1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94" name="Freeform 266"/>
                  <p:cNvSpPr>
                    <a:spLocks/>
                  </p:cNvSpPr>
                  <p:nvPr/>
                </p:nvSpPr>
                <p:spPr bwMode="auto">
                  <a:xfrm>
                    <a:off x="3259" y="6891"/>
                    <a:ext cx="68" cy="131"/>
                  </a:xfrm>
                  <a:custGeom>
                    <a:avLst/>
                    <a:gdLst/>
                    <a:ahLst/>
                    <a:cxnLst>
                      <a:cxn ang="0">
                        <a:pos x="92" y="0"/>
                      </a:cxn>
                      <a:cxn ang="0">
                        <a:pos x="37" y="14"/>
                      </a:cxn>
                      <a:cxn ang="0">
                        <a:pos x="13" y="77"/>
                      </a:cxn>
                      <a:cxn ang="0">
                        <a:pos x="2" y="152"/>
                      </a:cxn>
                      <a:cxn ang="0">
                        <a:pos x="0" y="222"/>
                      </a:cxn>
                      <a:cxn ang="0">
                        <a:pos x="130" y="261"/>
                      </a:cxn>
                      <a:cxn ang="0">
                        <a:pos x="136" y="5"/>
                      </a:cxn>
                      <a:cxn ang="0">
                        <a:pos x="92" y="0"/>
                      </a:cxn>
                    </a:cxnLst>
                    <a:rect l="0" t="0" r="r" b="b"/>
                    <a:pathLst>
                      <a:path w="136" h="261">
                        <a:moveTo>
                          <a:pt x="92" y="0"/>
                        </a:moveTo>
                        <a:lnTo>
                          <a:pt x="37" y="14"/>
                        </a:lnTo>
                        <a:lnTo>
                          <a:pt x="13" y="77"/>
                        </a:lnTo>
                        <a:lnTo>
                          <a:pt x="2" y="152"/>
                        </a:lnTo>
                        <a:lnTo>
                          <a:pt x="0" y="222"/>
                        </a:lnTo>
                        <a:lnTo>
                          <a:pt x="130" y="261"/>
                        </a:lnTo>
                        <a:lnTo>
                          <a:pt x="136" y="5"/>
                        </a:lnTo>
                        <a:lnTo>
                          <a:pt x="92" y="0"/>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595" name="Freeform 267"/>
                <p:cNvSpPr>
                  <a:spLocks/>
                </p:cNvSpPr>
                <p:nvPr/>
              </p:nvSpPr>
              <p:spPr bwMode="auto">
                <a:xfrm>
                  <a:off x="3264" y="6897"/>
                  <a:ext cx="59" cy="118"/>
                </a:xfrm>
                <a:custGeom>
                  <a:avLst/>
                  <a:gdLst/>
                  <a:ahLst/>
                  <a:cxnLst>
                    <a:cxn ang="0">
                      <a:pos x="110" y="0"/>
                    </a:cxn>
                    <a:cxn ang="0">
                      <a:pos x="34" y="9"/>
                    </a:cxn>
                    <a:cxn ang="0">
                      <a:pos x="15" y="79"/>
                    </a:cxn>
                    <a:cxn ang="0">
                      <a:pos x="0" y="196"/>
                    </a:cxn>
                    <a:cxn ang="0">
                      <a:pos x="116" y="235"/>
                    </a:cxn>
                    <a:cxn ang="0">
                      <a:pos x="110" y="0"/>
                    </a:cxn>
                  </a:cxnLst>
                  <a:rect l="0" t="0" r="r" b="b"/>
                  <a:pathLst>
                    <a:path w="116" h="235">
                      <a:moveTo>
                        <a:pt x="110" y="0"/>
                      </a:moveTo>
                      <a:lnTo>
                        <a:pt x="34" y="9"/>
                      </a:lnTo>
                      <a:lnTo>
                        <a:pt x="15" y="79"/>
                      </a:lnTo>
                      <a:lnTo>
                        <a:pt x="0" y="196"/>
                      </a:lnTo>
                      <a:lnTo>
                        <a:pt x="116" y="235"/>
                      </a:lnTo>
                      <a:lnTo>
                        <a:pt x="110" y="0"/>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596" name="Group 268"/>
              <p:cNvGrpSpPr>
                <a:grpSpLocks/>
              </p:cNvGrpSpPr>
              <p:nvPr/>
            </p:nvGrpSpPr>
            <p:grpSpPr bwMode="auto">
              <a:xfrm>
                <a:off x="3094" y="7000"/>
                <a:ext cx="75" cy="104"/>
                <a:chOff x="3094" y="7000"/>
                <a:chExt cx="75" cy="104"/>
              </a:xfrm>
            </p:grpSpPr>
            <p:sp>
              <p:nvSpPr>
                <p:cNvPr id="227597" name="Freeform 269"/>
                <p:cNvSpPr>
                  <a:spLocks/>
                </p:cNvSpPr>
                <p:nvPr/>
              </p:nvSpPr>
              <p:spPr bwMode="auto">
                <a:xfrm>
                  <a:off x="3094" y="7000"/>
                  <a:ext cx="75" cy="104"/>
                </a:xfrm>
                <a:custGeom>
                  <a:avLst/>
                  <a:gdLst/>
                  <a:ahLst/>
                  <a:cxnLst>
                    <a:cxn ang="0">
                      <a:pos x="140" y="12"/>
                    </a:cxn>
                    <a:cxn ang="0">
                      <a:pos x="79" y="10"/>
                    </a:cxn>
                    <a:cxn ang="0">
                      <a:pos x="28" y="0"/>
                    </a:cxn>
                    <a:cxn ang="0">
                      <a:pos x="6" y="37"/>
                    </a:cxn>
                    <a:cxn ang="0">
                      <a:pos x="0" y="89"/>
                    </a:cxn>
                    <a:cxn ang="0">
                      <a:pos x="0" y="129"/>
                    </a:cxn>
                    <a:cxn ang="0">
                      <a:pos x="9" y="173"/>
                    </a:cxn>
                    <a:cxn ang="0">
                      <a:pos x="150" y="208"/>
                    </a:cxn>
                    <a:cxn ang="0">
                      <a:pos x="140" y="12"/>
                    </a:cxn>
                  </a:cxnLst>
                  <a:rect l="0" t="0" r="r" b="b"/>
                  <a:pathLst>
                    <a:path w="150" h="208">
                      <a:moveTo>
                        <a:pt x="140" y="12"/>
                      </a:moveTo>
                      <a:lnTo>
                        <a:pt x="79" y="10"/>
                      </a:lnTo>
                      <a:lnTo>
                        <a:pt x="28" y="0"/>
                      </a:lnTo>
                      <a:lnTo>
                        <a:pt x="6" y="37"/>
                      </a:lnTo>
                      <a:lnTo>
                        <a:pt x="0" y="89"/>
                      </a:lnTo>
                      <a:lnTo>
                        <a:pt x="0" y="129"/>
                      </a:lnTo>
                      <a:lnTo>
                        <a:pt x="9" y="173"/>
                      </a:lnTo>
                      <a:lnTo>
                        <a:pt x="150" y="208"/>
                      </a:lnTo>
                      <a:lnTo>
                        <a:pt x="140" y="12"/>
                      </a:lnTo>
                      <a:close/>
                    </a:path>
                  </a:pathLst>
                </a:custGeom>
                <a:solidFill>
                  <a:srgbClr val="C0C0C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598" name="Freeform 270"/>
                <p:cNvSpPr>
                  <a:spLocks/>
                </p:cNvSpPr>
                <p:nvPr/>
              </p:nvSpPr>
              <p:spPr bwMode="auto">
                <a:xfrm>
                  <a:off x="3099" y="7006"/>
                  <a:ext cx="67" cy="92"/>
                </a:xfrm>
                <a:custGeom>
                  <a:avLst/>
                  <a:gdLst/>
                  <a:ahLst/>
                  <a:cxnLst>
                    <a:cxn ang="0">
                      <a:pos x="130" y="5"/>
                    </a:cxn>
                    <a:cxn ang="0">
                      <a:pos x="78" y="9"/>
                    </a:cxn>
                    <a:cxn ang="0">
                      <a:pos x="24" y="0"/>
                    </a:cxn>
                    <a:cxn ang="0">
                      <a:pos x="10" y="26"/>
                    </a:cxn>
                    <a:cxn ang="0">
                      <a:pos x="0" y="81"/>
                    </a:cxn>
                    <a:cxn ang="0">
                      <a:pos x="7" y="138"/>
                    </a:cxn>
                    <a:cxn ang="0">
                      <a:pos x="7" y="147"/>
                    </a:cxn>
                    <a:cxn ang="0">
                      <a:pos x="134" y="184"/>
                    </a:cxn>
                    <a:cxn ang="0">
                      <a:pos x="130" y="5"/>
                    </a:cxn>
                  </a:cxnLst>
                  <a:rect l="0" t="0" r="r" b="b"/>
                  <a:pathLst>
                    <a:path w="134" h="184">
                      <a:moveTo>
                        <a:pt x="130" y="5"/>
                      </a:moveTo>
                      <a:lnTo>
                        <a:pt x="78" y="9"/>
                      </a:lnTo>
                      <a:lnTo>
                        <a:pt x="24" y="0"/>
                      </a:lnTo>
                      <a:lnTo>
                        <a:pt x="10" y="26"/>
                      </a:lnTo>
                      <a:lnTo>
                        <a:pt x="0" y="81"/>
                      </a:lnTo>
                      <a:lnTo>
                        <a:pt x="7" y="138"/>
                      </a:lnTo>
                      <a:lnTo>
                        <a:pt x="7" y="147"/>
                      </a:lnTo>
                      <a:lnTo>
                        <a:pt x="134" y="184"/>
                      </a:lnTo>
                      <a:lnTo>
                        <a:pt x="130" y="5"/>
                      </a:lnTo>
                      <a:close/>
                    </a:path>
                  </a:pathLst>
                </a:custGeom>
                <a:blipFill dpi="0" rotWithShape="0">
                  <a:blip r:embed="rId1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599" name="Freeform 271"/>
              <p:cNvSpPr>
                <a:spLocks/>
              </p:cNvSpPr>
              <p:nvPr/>
            </p:nvSpPr>
            <p:spPr bwMode="auto">
              <a:xfrm>
                <a:off x="3389" y="6623"/>
                <a:ext cx="139" cy="72"/>
              </a:xfrm>
              <a:custGeom>
                <a:avLst/>
                <a:gdLst/>
                <a:ahLst/>
                <a:cxnLst>
                  <a:cxn ang="0">
                    <a:pos x="279" y="0"/>
                  </a:cxn>
                  <a:cxn ang="0">
                    <a:pos x="187" y="44"/>
                  </a:cxn>
                  <a:cxn ang="0">
                    <a:pos x="97" y="100"/>
                  </a:cxn>
                  <a:cxn ang="0">
                    <a:pos x="34" y="131"/>
                  </a:cxn>
                  <a:cxn ang="0">
                    <a:pos x="0" y="145"/>
                  </a:cxn>
                  <a:cxn ang="0">
                    <a:pos x="66" y="128"/>
                  </a:cxn>
                  <a:cxn ang="0">
                    <a:pos x="140" y="88"/>
                  </a:cxn>
                  <a:cxn ang="0">
                    <a:pos x="208" y="47"/>
                  </a:cxn>
                  <a:cxn ang="0">
                    <a:pos x="279" y="0"/>
                  </a:cxn>
                </a:cxnLst>
                <a:rect l="0" t="0" r="r" b="b"/>
                <a:pathLst>
                  <a:path w="279" h="145">
                    <a:moveTo>
                      <a:pt x="279" y="0"/>
                    </a:moveTo>
                    <a:lnTo>
                      <a:pt x="187" y="44"/>
                    </a:lnTo>
                    <a:lnTo>
                      <a:pt x="97" y="100"/>
                    </a:lnTo>
                    <a:lnTo>
                      <a:pt x="34" y="131"/>
                    </a:lnTo>
                    <a:lnTo>
                      <a:pt x="0" y="145"/>
                    </a:lnTo>
                    <a:lnTo>
                      <a:pt x="66" y="128"/>
                    </a:lnTo>
                    <a:lnTo>
                      <a:pt x="140" y="88"/>
                    </a:lnTo>
                    <a:lnTo>
                      <a:pt x="208" y="47"/>
                    </a:lnTo>
                    <a:lnTo>
                      <a:pt x="279"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600" name="Group 272"/>
              <p:cNvGrpSpPr>
                <a:grpSpLocks/>
              </p:cNvGrpSpPr>
              <p:nvPr/>
            </p:nvGrpSpPr>
            <p:grpSpPr bwMode="auto">
              <a:xfrm>
                <a:off x="3147" y="6591"/>
                <a:ext cx="490" cy="904"/>
                <a:chOff x="3147" y="6591"/>
                <a:chExt cx="490" cy="904"/>
              </a:xfrm>
            </p:grpSpPr>
            <p:sp>
              <p:nvSpPr>
                <p:cNvPr id="227601" name="Freeform 273"/>
                <p:cNvSpPr>
                  <a:spLocks/>
                </p:cNvSpPr>
                <p:nvPr/>
              </p:nvSpPr>
              <p:spPr bwMode="auto">
                <a:xfrm>
                  <a:off x="3147" y="6591"/>
                  <a:ext cx="490" cy="904"/>
                </a:xfrm>
                <a:custGeom>
                  <a:avLst/>
                  <a:gdLst/>
                  <a:ahLst/>
                  <a:cxnLst>
                    <a:cxn ang="0">
                      <a:pos x="780" y="49"/>
                    </a:cxn>
                    <a:cxn ang="0">
                      <a:pos x="752" y="0"/>
                    </a:cxn>
                    <a:cxn ang="0">
                      <a:pos x="696" y="30"/>
                    </a:cxn>
                    <a:cxn ang="0">
                      <a:pos x="640" y="58"/>
                    </a:cxn>
                    <a:cxn ang="0">
                      <a:pos x="586" y="89"/>
                    </a:cxn>
                    <a:cxn ang="0">
                      <a:pos x="528" y="124"/>
                    </a:cxn>
                    <a:cxn ang="0">
                      <a:pos x="482" y="156"/>
                    </a:cxn>
                    <a:cxn ang="0">
                      <a:pos x="462" y="194"/>
                    </a:cxn>
                    <a:cxn ang="0">
                      <a:pos x="450" y="228"/>
                    </a:cxn>
                    <a:cxn ang="0">
                      <a:pos x="419" y="266"/>
                    </a:cxn>
                    <a:cxn ang="0">
                      <a:pos x="403" y="333"/>
                    </a:cxn>
                    <a:cxn ang="0">
                      <a:pos x="343" y="487"/>
                    </a:cxn>
                    <a:cxn ang="0">
                      <a:pos x="296" y="671"/>
                    </a:cxn>
                    <a:cxn ang="0">
                      <a:pos x="275" y="793"/>
                    </a:cxn>
                    <a:cxn ang="0">
                      <a:pos x="63" y="799"/>
                    </a:cxn>
                    <a:cxn ang="0">
                      <a:pos x="30" y="821"/>
                    </a:cxn>
                    <a:cxn ang="0">
                      <a:pos x="6" y="900"/>
                    </a:cxn>
                    <a:cxn ang="0">
                      <a:pos x="0" y="996"/>
                    </a:cxn>
                    <a:cxn ang="0">
                      <a:pos x="42" y="1066"/>
                    </a:cxn>
                    <a:cxn ang="0">
                      <a:pos x="126" y="1091"/>
                    </a:cxn>
                    <a:cxn ang="0">
                      <a:pos x="189" y="1091"/>
                    </a:cxn>
                    <a:cxn ang="0">
                      <a:pos x="261" y="1105"/>
                    </a:cxn>
                    <a:cxn ang="0">
                      <a:pos x="266" y="1138"/>
                    </a:cxn>
                    <a:cxn ang="0">
                      <a:pos x="261" y="1240"/>
                    </a:cxn>
                    <a:cxn ang="0">
                      <a:pos x="253" y="1327"/>
                    </a:cxn>
                    <a:cxn ang="0">
                      <a:pos x="231" y="1429"/>
                    </a:cxn>
                    <a:cxn ang="0">
                      <a:pos x="165" y="1587"/>
                    </a:cxn>
                    <a:cxn ang="0">
                      <a:pos x="220" y="1664"/>
                    </a:cxn>
                    <a:cxn ang="0">
                      <a:pos x="348" y="1751"/>
                    </a:cxn>
                    <a:cxn ang="0">
                      <a:pos x="556" y="1807"/>
                    </a:cxn>
                    <a:cxn ang="0">
                      <a:pos x="693" y="1788"/>
                    </a:cxn>
                    <a:cxn ang="0">
                      <a:pos x="797" y="1734"/>
                    </a:cxn>
                    <a:cxn ang="0">
                      <a:pos x="815" y="1466"/>
                    </a:cxn>
                    <a:cxn ang="0">
                      <a:pos x="840" y="1697"/>
                    </a:cxn>
                    <a:cxn ang="0">
                      <a:pos x="934" y="1627"/>
                    </a:cxn>
                    <a:cxn ang="0">
                      <a:pos x="952" y="1497"/>
                    </a:cxn>
                    <a:cxn ang="0">
                      <a:pos x="890" y="1231"/>
                    </a:cxn>
                    <a:cxn ang="0">
                      <a:pos x="886" y="1156"/>
                    </a:cxn>
                    <a:cxn ang="0">
                      <a:pos x="908" y="1061"/>
                    </a:cxn>
                    <a:cxn ang="0">
                      <a:pos x="920" y="939"/>
                    </a:cxn>
                    <a:cxn ang="0">
                      <a:pos x="945" y="827"/>
                    </a:cxn>
                    <a:cxn ang="0">
                      <a:pos x="980" y="657"/>
                    </a:cxn>
                    <a:cxn ang="0">
                      <a:pos x="975" y="487"/>
                    </a:cxn>
                    <a:cxn ang="0">
                      <a:pos x="975" y="336"/>
                    </a:cxn>
                    <a:cxn ang="0">
                      <a:pos x="968" y="233"/>
                    </a:cxn>
                    <a:cxn ang="0">
                      <a:pos x="945" y="186"/>
                    </a:cxn>
                    <a:cxn ang="0">
                      <a:pos x="898" y="149"/>
                    </a:cxn>
                    <a:cxn ang="0">
                      <a:pos x="843" y="86"/>
                    </a:cxn>
                    <a:cxn ang="0">
                      <a:pos x="780" y="49"/>
                    </a:cxn>
                  </a:cxnLst>
                  <a:rect l="0" t="0" r="r" b="b"/>
                  <a:pathLst>
                    <a:path w="980" h="1807">
                      <a:moveTo>
                        <a:pt x="780" y="49"/>
                      </a:moveTo>
                      <a:lnTo>
                        <a:pt x="752" y="0"/>
                      </a:lnTo>
                      <a:lnTo>
                        <a:pt x="696" y="30"/>
                      </a:lnTo>
                      <a:lnTo>
                        <a:pt x="640" y="58"/>
                      </a:lnTo>
                      <a:lnTo>
                        <a:pt x="586" y="89"/>
                      </a:lnTo>
                      <a:lnTo>
                        <a:pt x="528" y="124"/>
                      </a:lnTo>
                      <a:lnTo>
                        <a:pt x="482" y="156"/>
                      </a:lnTo>
                      <a:lnTo>
                        <a:pt x="462" y="194"/>
                      </a:lnTo>
                      <a:lnTo>
                        <a:pt x="450" y="228"/>
                      </a:lnTo>
                      <a:lnTo>
                        <a:pt x="419" y="266"/>
                      </a:lnTo>
                      <a:lnTo>
                        <a:pt x="403" y="333"/>
                      </a:lnTo>
                      <a:lnTo>
                        <a:pt x="343" y="487"/>
                      </a:lnTo>
                      <a:lnTo>
                        <a:pt x="296" y="671"/>
                      </a:lnTo>
                      <a:lnTo>
                        <a:pt x="275" y="793"/>
                      </a:lnTo>
                      <a:lnTo>
                        <a:pt x="63" y="799"/>
                      </a:lnTo>
                      <a:lnTo>
                        <a:pt x="30" y="821"/>
                      </a:lnTo>
                      <a:lnTo>
                        <a:pt x="6" y="900"/>
                      </a:lnTo>
                      <a:lnTo>
                        <a:pt x="0" y="996"/>
                      </a:lnTo>
                      <a:lnTo>
                        <a:pt x="42" y="1066"/>
                      </a:lnTo>
                      <a:lnTo>
                        <a:pt x="126" y="1091"/>
                      </a:lnTo>
                      <a:lnTo>
                        <a:pt x="189" y="1091"/>
                      </a:lnTo>
                      <a:lnTo>
                        <a:pt x="261" y="1105"/>
                      </a:lnTo>
                      <a:lnTo>
                        <a:pt x="266" y="1138"/>
                      </a:lnTo>
                      <a:lnTo>
                        <a:pt x="261" y="1240"/>
                      </a:lnTo>
                      <a:lnTo>
                        <a:pt x="253" y="1327"/>
                      </a:lnTo>
                      <a:lnTo>
                        <a:pt x="231" y="1429"/>
                      </a:lnTo>
                      <a:lnTo>
                        <a:pt x="165" y="1587"/>
                      </a:lnTo>
                      <a:lnTo>
                        <a:pt x="220" y="1664"/>
                      </a:lnTo>
                      <a:lnTo>
                        <a:pt x="348" y="1751"/>
                      </a:lnTo>
                      <a:lnTo>
                        <a:pt x="556" y="1807"/>
                      </a:lnTo>
                      <a:lnTo>
                        <a:pt x="693" y="1788"/>
                      </a:lnTo>
                      <a:lnTo>
                        <a:pt x="797" y="1734"/>
                      </a:lnTo>
                      <a:lnTo>
                        <a:pt x="815" y="1466"/>
                      </a:lnTo>
                      <a:lnTo>
                        <a:pt x="840" y="1697"/>
                      </a:lnTo>
                      <a:lnTo>
                        <a:pt x="934" y="1627"/>
                      </a:lnTo>
                      <a:lnTo>
                        <a:pt x="952" y="1497"/>
                      </a:lnTo>
                      <a:lnTo>
                        <a:pt x="890" y="1231"/>
                      </a:lnTo>
                      <a:lnTo>
                        <a:pt x="886" y="1156"/>
                      </a:lnTo>
                      <a:lnTo>
                        <a:pt x="908" y="1061"/>
                      </a:lnTo>
                      <a:lnTo>
                        <a:pt x="920" y="939"/>
                      </a:lnTo>
                      <a:lnTo>
                        <a:pt x="945" y="827"/>
                      </a:lnTo>
                      <a:lnTo>
                        <a:pt x="980" y="657"/>
                      </a:lnTo>
                      <a:lnTo>
                        <a:pt x="975" y="487"/>
                      </a:lnTo>
                      <a:lnTo>
                        <a:pt x="975" y="336"/>
                      </a:lnTo>
                      <a:lnTo>
                        <a:pt x="968" y="233"/>
                      </a:lnTo>
                      <a:lnTo>
                        <a:pt x="945" y="186"/>
                      </a:lnTo>
                      <a:lnTo>
                        <a:pt x="898" y="149"/>
                      </a:lnTo>
                      <a:lnTo>
                        <a:pt x="843" y="86"/>
                      </a:lnTo>
                      <a:lnTo>
                        <a:pt x="780" y="49"/>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02" name="Freeform 274"/>
                <p:cNvSpPr>
                  <a:spLocks/>
                </p:cNvSpPr>
                <p:nvPr/>
              </p:nvSpPr>
              <p:spPr bwMode="auto">
                <a:xfrm>
                  <a:off x="3236" y="6598"/>
                  <a:ext cx="392" cy="880"/>
                </a:xfrm>
                <a:custGeom>
                  <a:avLst/>
                  <a:gdLst/>
                  <a:ahLst/>
                  <a:cxnLst>
                    <a:cxn ang="0">
                      <a:pos x="101" y="1094"/>
                    </a:cxn>
                    <a:cxn ang="0">
                      <a:pos x="191" y="1080"/>
                    </a:cxn>
                    <a:cxn ang="0">
                      <a:pos x="266" y="1077"/>
                    </a:cxn>
                    <a:cxn ang="0">
                      <a:pos x="351" y="1066"/>
                    </a:cxn>
                    <a:cxn ang="0">
                      <a:pos x="446" y="1052"/>
                    </a:cxn>
                    <a:cxn ang="0">
                      <a:pos x="488" y="1019"/>
                    </a:cxn>
                    <a:cxn ang="0">
                      <a:pos x="504" y="944"/>
                    </a:cxn>
                    <a:cxn ang="0">
                      <a:pos x="526" y="832"/>
                    </a:cxn>
                    <a:cxn ang="0">
                      <a:pos x="569" y="788"/>
                    </a:cxn>
                    <a:cxn ang="0">
                      <a:pos x="632" y="672"/>
                    </a:cxn>
                    <a:cxn ang="0">
                      <a:pos x="567" y="767"/>
                    </a:cxn>
                    <a:cxn ang="0">
                      <a:pos x="531" y="793"/>
                    </a:cxn>
                    <a:cxn ang="0">
                      <a:pos x="544" y="662"/>
                    </a:cxn>
                    <a:cxn ang="0">
                      <a:pos x="544" y="571"/>
                    </a:cxn>
                    <a:cxn ang="0">
                      <a:pos x="539" y="398"/>
                    </a:cxn>
                    <a:cxn ang="0">
                      <a:pos x="526" y="328"/>
                    </a:cxn>
                    <a:cxn ang="0">
                      <a:pos x="499" y="294"/>
                    </a:cxn>
                    <a:cxn ang="0">
                      <a:pos x="462" y="242"/>
                    </a:cxn>
                    <a:cxn ang="0">
                      <a:pos x="402" y="219"/>
                    </a:cxn>
                    <a:cxn ang="0">
                      <a:pos x="373" y="207"/>
                    </a:cxn>
                    <a:cxn ang="0">
                      <a:pos x="317" y="214"/>
                    </a:cxn>
                    <a:cxn ang="0">
                      <a:pos x="265" y="243"/>
                    </a:cxn>
                    <a:cxn ang="0">
                      <a:pos x="293" y="193"/>
                    </a:cxn>
                    <a:cxn ang="0">
                      <a:pos x="315" y="144"/>
                    </a:cxn>
                    <a:cxn ang="0">
                      <a:pos x="365" y="110"/>
                    </a:cxn>
                    <a:cxn ang="0">
                      <a:pos x="422" y="77"/>
                    </a:cxn>
                    <a:cxn ang="0">
                      <a:pos x="493" y="39"/>
                    </a:cxn>
                    <a:cxn ang="0">
                      <a:pos x="542" y="12"/>
                    </a:cxn>
                    <a:cxn ang="0">
                      <a:pos x="577" y="0"/>
                    </a:cxn>
                    <a:cxn ang="0">
                      <a:pos x="592" y="39"/>
                    </a:cxn>
                    <a:cxn ang="0">
                      <a:pos x="657" y="82"/>
                    </a:cxn>
                    <a:cxn ang="0">
                      <a:pos x="687" y="116"/>
                    </a:cxn>
                    <a:cxn ang="0">
                      <a:pos x="717" y="158"/>
                    </a:cxn>
                    <a:cxn ang="0">
                      <a:pos x="760" y="182"/>
                    </a:cxn>
                    <a:cxn ang="0">
                      <a:pos x="767" y="224"/>
                    </a:cxn>
                    <a:cxn ang="0">
                      <a:pos x="785" y="294"/>
                    </a:cxn>
                    <a:cxn ang="0">
                      <a:pos x="785" y="403"/>
                    </a:cxn>
                    <a:cxn ang="0">
                      <a:pos x="782" y="515"/>
                    </a:cxn>
                    <a:cxn ang="0">
                      <a:pos x="777" y="643"/>
                    </a:cxn>
                    <a:cxn ang="0">
                      <a:pos x="755" y="776"/>
                    </a:cxn>
                    <a:cxn ang="0">
                      <a:pos x="730" y="912"/>
                    </a:cxn>
                    <a:cxn ang="0">
                      <a:pos x="717" y="1030"/>
                    </a:cxn>
                    <a:cxn ang="0">
                      <a:pos x="697" y="1114"/>
                    </a:cxn>
                    <a:cxn ang="0">
                      <a:pos x="700" y="1189"/>
                    </a:cxn>
                    <a:cxn ang="0">
                      <a:pos x="698" y="1271"/>
                    </a:cxn>
                    <a:cxn ang="0">
                      <a:pos x="753" y="1466"/>
                    </a:cxn>
                    <a:cxn ang="0">
                      <a:pos x="744" y="1585"/>
                    </a:cxn>
                    <a:cxn ang="0">
                      <a:pos x="685" y="1627"/>
                    </a:cxn>
                    <a:cxn ang="0">
                      <a:pos x="640" y="1406"/>
                    </a:cxn>
                    <a:cxn ang="0">
                      <a:pos x="596" y="1700"/>
                    </a:cxn>
                    <a:cxn ang="0">
                      <a:pos x="507" y="1742"/>
                    </a:cxn>
                    <a:cxn ang="0">
                      <a:pos x="375" y="1760"/>
                    </a:cxn>
                    <a:cxn ang="0">
                      <a:pos x="175" y="1714"/>
                    </a:cxn>
                    <a:cxn ang="0">
                      <a:pos x="53" y="1636"/>
                    </a:cxn>
                    <a:cxn ang="0">
                      <a:pos x="0" y="1567"/>
                    </a:cxn>
                    <a:cxn ang="0">
                      <a:pos x="42" y="1494"/>
                    </a:cxn>
                    <a:cxn ang="0">
                      <a:pos x="88" y="1359"/>
                    </a:cxn>
                    <a:cxn ang="0">
                      <a:pos x="101" y="1189"/>
                    </a:cxn>
                    <a:cxn ang="0">
                      <a:pos x="101" y="1094"/>
                    </a:cxn>
                  </a:cxnLst>
                  <a:rect l="0" t="0" r="r" b="b"/>
                  <a:pathLst>
                    <a:path w="785" h="1760">
                      <a:moveTo>
                        <a:pt x="101" y="1094"/>
                      </a:moveTo>
                      <a:lnTo>
                        <a:pt x="191" y="1080"/>
                      </a:lnTo>
                      <a:lnTo>
                        <a:pt x="266" y="1077"/>
                      </a:lnTo>
                      <a:lnTo>
                        <a:pt x="351" y="1066"/>
                      </a:lnTo>
                      <a:lnTo>
                        <a:pt x="446" y="1052"/>
                      </a:lnTo>
                      <a:lnTo>
                        <a:pt x="488" y="1019"/>
                      </a:lnTo>
                      <a:lnTo>
                        <a:pt x="504" y="944"/>
                      </a:lnTo>
                      <a:lnTo>
                        <a:pt x="526" y="832"/>
                      </a:lnTo>
                      <a:lnTo>
                        <a:pt x="569" y="788"/>
                      </a:lnTo>
                      <a:lnTo>
                        <a:pt x="632" y="672"/>
                      </a:lnTo>
                      <a:lnTo>
                        <a:pt x="567" y="767"/>
                      </a:lnTo>
                      <a:lnTo>
                        <a:pt x="531" y="793"/>
                      </a:lnTo>
                      <a:lnTo>
                        <a:pt x="544" y="662"/>
                      </a:lnTo>
                      <a:lnTo>
                        <a:pt x="544" y="571"/>
                      </a:lnTo>
                      <a:lnTo>
                        <a:pt x="539" y="398"/>
                      </a:lnTo>
                      <a:lnTo>
                        <a:pt x="526" y="328"/>
                      </a:lnTo>
                      <a:lnTo>
                        <a:pt x="499" y="294"/>
                      </a:lnTo>
                      <a:lnTo>
                        <a:pt x="462" y="242"/>
                      </a:lnTo>
                      <a:lnTo>
                        <a:pt x="402" y="219"/>
                      </a:lnTo>
                      <a:lnTo>
                        <a:pt x="373" y="207"/>
                      </a:lnTo>
                      <a:lnTo>
                        <a:pt x="317" y="214"/>
                      </a:lnTo>
                      <a:lnTo>
                        <a:pt x="265" y="243"/>
                      </a:lnTo>
                      <a:lnTo>
                        <a:pt x="293" y="193"/>
                      </a:lnTo>
                      <a:lnTo>
                        <a:pt x="315" y="144"/>
                      </a:lnTo>
                      <a:lnTo>
                        <a:pt x="365" y="110"/>
                      </a:lnTo>
                      <a:lnTo>
                        <a:pt x="422" y="77"/>
                      </a:lnTo>
                      <a:lnTo>
                        <a:pt x="493" y="39"/>
                      </a:lnTo>
                      <a:lnTo>
                        <a:pt x="542" y="12"/>
                      </a:lnTo>
                      <a:lnTo>
                        <a:pt x="577" y="0"/>
                      </a:lnTo>
                      <a:lnTo>
                        <a:pt x="592" y="39"/>
                      </a:lnTo>
                      <a:lnTo>
                        <a:pt x="657" y="82"/>
                      </a:lnTo>
                      <a:lnTo>
                        <a:pt x="687" y="116"/>
                      </a:lnTo>
                      <a:lnTo>
                        <a:pt x="717" y="158"/>
                      </a:lnTo>
                      <a:lnTo>
                        <a:pt x="760" y="182"/>
                      </a:lnTo>
                      <a:lnTo>
                        <a:pt x="767" y="224"/>
                      </a:lnTo>
                      <a:lnTo>
                        <a:pt x="785" y="294"/>
                      </a:lnTo>
                      <a:lnTo>
                        <a:pt x="785" y="403"/>
                      </a:lnTo>
                      <a:lnTo>
                        <a:pt x="782" y="515"/>
                      </a:lnTo>
                      <a:lnTo>
                        <a:pt x="777" y="643"/>
                      </a:lnTo>
                      <a:lnTo>
                        <a:pt x="755" y="776"/>
                      </a:lnTo>
                      <a:lnTo>
                        <a:pt x="730" y="912"/>
                      </a:lnTo>
                      <a:lnTo>
                        <a:pt x="717" y="1030"/>
                      </a:lnTo>
                      <a:lnTo>
                        <a:pt x="697" y="1114"/>
                      </a:lnTo>
                      <a:lnTo>
                        <a:pt x="700" y="1189"/>
                      </a:lnTo>
                      <a:lnTo>
                        <a:pt x="698" y="1271"/>
                      </a:lnTo>
                      <a:lnTo>
                        <a:pt x="753" y="1466"/>
                      </a:lnTo>
                      <a:lnTo>
                        <a:pt x="744" y="1585"/>
                      </a:lnTo>
                      <a:lnTo>
                        <a:pt x="685" y="1627"/>
                      </a:lnTo>
                      <a:lnTo>
                        <a:pt x="640" y="1406"/>
                      </a:lnTo>
                      <a:lnTo>
                        <a:pt x="596" y="1700"/>
                      </a:lnTo>
                      <a:lnTo>
                        <a:pt x="507" y="1742"/>
                      </a:lnTo>
                      <a:lnTo>
                        <a:pt x="375" y="1760"/>
                      </a:lnTo>
                      <a:lnTo>
                        <a:pt x="175" y="1714"/>
                      </a:lnTo>
                      <a:lnTo>
                        <a:pt x="53" y="1636"/>
                      </a:lnTo>
                      <a:lnTo>
                        <a:pt x="0" y="1567"/>
                      </a:lnTo>
                      <a:lnTo>
                        <a:pt x="42" y="1494"/>
                      </a:lnTo>
                      <a:lnTo>
                        <a:pt x="88" y="1359"/>
                      </a:lnTo>
                      <a:lnTo>
                        <a:pt x="101" y="1189"/>
                      </a:lnTo>
                      <a:lnTo>
                        <a:pt x="101" y="1094"/>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03" name="Freeform 275"/>
                <p:cNvSpPr>
                  <a:spLocks/>
                </p:cNvSpPr>
                <p:nvPr/>
              </p:nvSpPr>
              <p:spPr bwMode="auto">
                <a:xfrm>
                  <a:off x="3503" y="6931"/>
                  <a:ext cx="100" cy="290"/>
                </a:xfrm>
                <a:custGeom>
                  <a:avLst/>
                  <a:gdLst/>
                  <a:ahLst/>
                  <a:cxnLst>
                    <a:cxn ang="0">
                      <a:pos x="0" y="582"/>
                    </a:cxn>
                    <a:cxn ang="0">
                      <a:pos x="35" y="561"/>
                    </a:cxn>
                    <a:cxn ang="0">
                      <a:pos x="73" y="515"/>
                    </a:cxn>
                    <a:cxn ang="0">
                      <a:pos x="106" y="429"/>
                    </a:cxn>
                    <a:cxn ang="0">
                      <a:pos x="123" y="358"/>
                    </a:cxn>
                    <a:cxn ang="0">
                      <a:pos x="148" y="279"/>
                    </a:cxn>
                    <a:cxn ang="0">
                      <a:pos x="163" y="204"/>
                    </a:cxn>
                    <a:cxn ang="0">
                      <a:pos x="183" y="86"/>
                    </a:cxn>
                    <a:cxn ang="0">
                      <a:pos x="200" y="0"/>
                    </a:cxn>
                    <a:cxn ang="0">
                      <a:pos x="158" y="170"/>
                    </a:cxn>
                    <a:cxn ang="0">
                      <a:pos x="123" y="302"/>
                    </a:cxn>
                    <a:cxn ang="0">
                      <a:pos x="85" y="391"/>
                    </a:cxn>
                    <a:cxn ang="0">
                      <a:pos x="25" y="487"/>
                    </a:cxn>
                    <a:cxn ang="0">
                      <a:pos x="0" y="582"/>
                    </a:cxn>
                  </a:cxnLst>
                  <a:rect l="0" t="0" r="r" b="b"/>
                  <a:pathLst>
                    <a:path w="200" h="582">
                      <a:moveTo>
                        <a:pt x="0" y="582"/>
                      </a:moveTo>
                      <a:lnTo>
                        <a:pt x="35" y="561"/>
                      </a:lnTo>
                      <a:lnTo>
                        <a:pt x="73" y="515"/>
                      </a:lnTo>
                      <a:lnTo>
                        <a:pt x="106" y="429"/>
                      </a:lnTo>
                      <a:lnTo>
                        <a:pt x="123" y="358"/>
                      </a:lnTo>
                      <a:lnTo>
                        <a:pt x="148" y="279"/>
                      </a:lnTo>
                      <a:lnTo>
                        <a:pt x="163" y="204"/>
                      </a:lnTo>
                      <a:lnTo>
                        <a:pt x="183" y="86"/>
                      </a:lnTo>
                      <a:lnTo>
                        <a:pt x="200" y="0"/>
                      </a:lnTo>
                      <a:lnTo>
                        <a:pt x="158" y="170"/>
                      </a:lnTo>
                      <a:lnTo>
                        <a:pt x="123" y="302"/>
                      </a:lnTo>
                      <a:lnTo>
                        <a:pt x="85" y="391"/>
                      </a:lnTo>
                      <a:lnTo>
                        <a:pt x="25" y="487"/>
                      </a:lnTo>
                      <a:lnTo>
                        <a:pt x="0" y="582"/>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04" name="Freeform 276"/>
                <p:cNvSpPr>
                  <a:spLocks/>
                </p:cNvSpPr>
                <p:nvPr/>
              </p:nvSpPr>
              <p:spPr bwMode="auto">
                <a:xfrm>
                  <a:off x="3153" y="6699"/>
                  <a:ext cx="348" cy="435"/>
                </a:xfrm>
                <a:custGeom>
                  <a:avLst/>
                  <a:gdLst/>
                  <a:ahLst/>
                  <a:cxnLst>
                    <a:cxn ang="0">
                      <a:pos x="457" y="32"/>
                    </a:cxn>
                    <a:cxn ang="0">
                      <a:pos x="390" y="160"/>
                    </a:cxn>
                    <a:cxn ang="0">
                      <a:pos x="404" y="286"/>
                    </a:cxn>
                    <a:cxn ang="0">
                      <a:pos x="394" y="428"/>
                    </a:cxn>
                    <a:cxn ang="0">
                      <a:pos x="394" y="464"/>
                    </a:cxn>
                    <a:cxn ang="0">
                      <a:pos x="404" y="512"/>
                    </a:cxn>
                    <a:cxn ang="0">
                      <a:pos x="369" y="545"/>
                    </a:cxn>
                    <a:cxn ang="0">
                      <a:pos x="339" y="584"/>
                    </a:cxn>
                    <a:cxn ang="0">
                      <a:pos x="289" y="584"/>
                    </a:cxn>
                    <a:cxn ang="0">
                      <a:pos x="111" y="592"/>
                    </a:cxn>
                    <a:cxn ang="0">
                      <a:pos x="19" y="622"/>
                    </a:cxn>
                    <a:cxn ang="0">
                      <a:pos x="0" y="724"/>
                    </a:cxn>
                    <a:cxn ang="0">
                      <a:pos x="19" y="801"/>
                    </a:cxn>
                    <a:cxn ang="0">
                      <a:pos x="123" y="855"/>
                    </a:cxn>
                    <a:cxn ang="0">
                      <a:pos x="241" y="871"/>
                    </a:cxn>
                    <a:cxn ang="0">
                      <a:pos x="129" y="780"/>
                    </a:cxn>
                    <a:cxn ang="0">
                      <a:pos x="101" y="701"/>
                    </a:cxn>
                    <a:cxn ang="0">
                      <a:pos x="159" y="780"/>
                    </a:cxn>
                    <a:cxn ang="0">
                      <a:pos x="226" y="841"/>
                    </a:cxn>
                    <a:cxn ang="0">
                      <a:pos x="314" y="865"/>
                    </a:cxn>
                    <a:cxn ang="0">
                      <a:pos x="432" y="857"/>
                    </a:cxn>
                    <a:cxn ang="0">
                      <a:pos x="527" y="851"/>
                    </a:cxn>
                    <a:cxn ang="0">
                      <a:pos x="467" y="801"/>
                    </a:cxn>
                    <a:cxn ang="0">
                      <a:pos x="394" y="734"/>
                    </a:cxn>
                    <a:cxn ang="0">
                      <a:pos x="410" y="717"/>
                    </a:cxn>
                    <a:cxn ang="0">
                      <a:pos x="450" y="764"/>
                    </a:cxn>
                    <a:cxn ang="0">
                      <a:pos x="522" y="815"/>
                    </a:cxn>
                    <a:cxn ang="0">
                      <a:pos x="612" y="822"/>
                    </a:cxn>
                    <a:cxn ang="0">
                      <a:pos x="658" y="743"/>
                    </a:cxn>
                    <a:cxn ang="0">
                      <a:pos x="497" y="717"/>
                    </a:cxn>
                    <a:cxn ang="0">
                      <a:pos x="399" y="648"/>
                    </a:cxn>
                    <a:cxn ang="0">
                      <a:pos x="382" y="592"/>
                    </a:cxn>
                    <a:cxn ang="0">
                      <a:pos x="421" y="622"/>
                    </a:cxn>
                    <a:cxn ang="0">
                      <a:pos x="531" y="701"/>
                    </a:cxn>
                    <a:cxn ang="0">
                      <a:pos x="658" y="743"/>
                    </a:cxn>
                    <a:cxn ang="0">
                      <a:pos x="684" y="575"/>
                    </a:cxn>
                    <a:cxn ang="0">
                      <a:pos x="612" y="556"/>
                    </a:cxn>
                    <a:cxn ang="0">
                      <a:pos x="457" y="570"/>
                    </a:cxn>
                    <a:cxn ang="0">
                      <a:pos x="432" y="536"/>
                    </a:cxn>
                    <a:cxn ang="0">
                      <a:pos x="513" y="550"/>
                    </a:cxn>
                    <a:cxn ang="0">
                      <a:pos x="684" y="512"/>
                    </a:cxn>
                    <a:cxn ang="0">
                      <a:pos x="692" y="363"/>
                    </a:cxn>
                    <a:cxn ang="0">
                      <a:pos x="688" y="197"/>
                    </a:cxn>
                    <a:cxn ang="0">
                      <a:pos x="602" y="113"/>
                    </a:cxn>
                    <a:cxn ang="0">
                      <a:pos x="688" y="149"/>
                    </a:cxn>
                    <a:cxn ang="0">
                      <a:pos x="640" y="51"/>
                    </a:cxn>
                    <a:cxn ang="0">
                      <a:pos x="552" y="0"/>
                    </a:cxn>
                  </a:cxnLst>
                  <a:rect l="0" t="0" r="r" b="b"/>
                  <a:pathLst>
                    <a:path w="695" h="871">
                      <a:moveTo>
                        <a:pt x="552" y="0"/>
                      </a:moveTo>
                      <a:lnTo>
                        <a:pt x="457" y="32"/>
                      </a:lnTo>
                      <a:lnTo>
                        <a:pt x="415" y="74"/>
                      </a:lnTo>
                      <a:lnTo>
                        <a:pt x="390" y="160"/>
                      </a:lnTo>
                      <a:lnTo>
                        <a:pt x="390" y="240"/>
                      </a:lnTo>
                      <a:lnTo>
                        <a:pt x="404" y="286"/>
                      </a:lnTo>
                      <a:lnTo>
                        <a:pt x="394" y="366"/>
                      </a:lnTo>
                      <a:lnTo>
                        <a:pt x="394" y="428"/>
                      </a:lnTo>
                      <a:lnTo>
                        <a:pt x="407" y="442"/>
                      </a:lnTo>
                      <a:lnTo>
                        <a:pt x="394" y="464"/>
                      </a:lnTo>
                      <a:lnTo>
                        <a:pt x="385" y="489"/>
                      </a:lnTo>
                      <a:lnTo>
                        <a:pt x="404" y="512"/>
                      </a:lnTo>
                      <a:lnTo>
                        <a:pt x="404" y="536"/>
                      </a:lnTo>
                      <a:lnTo>
                        <a:pt x="369" y="545"/>
                      </a:lnTo>
                      <a:lnTo>
                        <a:pt x="374" y="570"/>
                      </a:lnTo>
                      <a:lnTo>
                        <a:pt x="339" y="584"/>
                      </a:lnTo>
                      <a:lnTo>
                        <a:pt x="309" y="575"/>
                      </a:lnTo>
                      <a:lnTo>
                        <a:pt x="289" y="584"/>
                      </a:lnTo>
                      <a:lnTo>
                        <a:pt x="194" y="598"/>
                      </a:lnTo>
                      <a:lnTo>
                        <a:pt x="111" y="592"/>
                      </a:lnTo>
                      <a:lnTo>
                        <a:pt x="54" y="598"/>
                      </a:lnTo>
                      <a:lnTo>
                        <a:pt x="19" y="622"/>
                      </a:lnTo>
                      <a:lnTo>
                        <a:pt x="7" y="661"/>
                      </a:lnTo>
                      <a:lnTo>
                        <a:pt x="0" y="724"/>
                      </a:lnTo>
                      <a:lnTo>
                        <a:pt x="3" y="773"/>
                      </a:lnTo>
                      <a:lnTo>
                        <a:pt x="19" y="801"/>
                      </a:lnTo>
                      <a:lnTo>
                        <a:pt x="51" y="837"/>
                      </a:lnTo>
                      <a:lnTo>
                        <a:pt x="123" y="855"/>
                      </a:lnTo>
                      <a:lnTo>
                        <a:pt x="177" y="865"/>
                      </a:lnTo>
                      <a:lnTo>
                        <a:pt x="241" y="871"/>
                      </a:lnTo>
                      <a:lnTo>
                        <a:pt x="161" y="818"/>
                      </a:lnTo>
                      <a:lnTo>
                        <a:pt x="129" y="780"/>
                      </a:lnTo>
                      <a:lnTo>
                        <a:pt x="106" y="743"/>
                      </a:lnTo>
                      <a:lnTo>
                        <a:pt x="101" y="701"/>
                      </a:lnTo>
                      <a:lnTo>
                        <a:pt x="129" y="755"/>
                      </a:lnTo>
                      <a:lnTo>
                        <a:pt x="159" y="780"/>
                      </a:lnTo>
                      <a:lnTo>
                        <a:pt x="197" y="813"/>
                      </a:lnTo>
                      <a:lnTo>
                        <a:pt x="226" y="841"/>
                      </a:lnTo>
                      <a:lnTo>
                        <a:pt x="267" y="862"/>
                      </a:lnTo>
                      <a:lnTo>
                        <a:pt x="314" y="865"/>
                      </a:lnTo>
                      <a:lnTo>
                        <a:pt x="385" y="862"/>
                      </a:lnTo>
                      <a:lnTo>
                        <a:pt x="432" y="857"/>
                      </a:lnTo>
                      <a:lnTo>
                        <a:pt x="475" y="851"/>
                      </a:lnTo>
                      <a:lnTo>
                        <a:pt x="527" y="851"/>
                      </a:lnTo>
                      <a:lnTo>
                        <a:pt x="576" y="841"/>
                      </a:lnTo>
                      <a:lnTo>
                        <a:pt x="467" y="801"/>
                      </a:lnTo>
                      <a:lnTo>
                        <a:pt x="424" y="776"/>
                      </a:lnTo>
                      <a:lnTo>
                        <a:pt x="394" y="734"/>
                      </a:lnTo>
                      <a:lnTo>
                        <a:pt x="390" y="696"/>
                      </a:lnTo>
                      <a:lnTo>
                        <a:pt x="410" y="717"/>
                      </a:lnTo>
                      <a:lnTo>
                        <a:pt x="427" y="745"/>
                      </a:lnTo>
                      <a:lnTo>
                        <a:pt x="450" y="764"/>
                      </a:lnTo>
                      <a:lnTo>
                        <a:pt x="484" y="787"/>
                      </a:lnTo>
                      <a:lnTo>
                        <a:pt x="522" y="815"/>
                      </a:lnTo>
                      <a:lnTo>
                        <a:pt x="572" y="839"/>
                      </a:lnTo>
                      <a:lnTo>
                        <a:pt x="612" y="822"/>
                      </a:lnTo>
                      <a:lnTo>
                        <a:pt x="628" y="801"/>
                      </a:lnTo>
                      <a:lnTo>
                        <a:pt x="658" y="743"/>
                      </a:lnTo>
                      <a:lnTo>
                        <a:pt x="602" y="729"/>
                      </a:lnTo>
                      <a:lnTo>
                        <a:pt x="497" y="717"/>
                      </a:lnTo>
                      <a:lnTo>
                        <a:pt x="432" y="683"/>
                      </a:lnTo>
                      <a:lnTo>
                        <a:pt x="399" y="648"/>
                      </a:lnTo>
                      <a:lnTo>
                        <a:pt x="385" y="612"/>
                      </a:lnTo>
                      <a:lnTo>
                        <a:pt x="382" y="592"/>
                      </a:lnTo>
                      <a:lnTo>
                        <a:pt x="399" y="592"/>
                      </a:lnTo>
                      <a:lnTo>
                        <a:pt x="421" y="622"/>
                      </a:lnTo>
                      <a:lnTo>
                        <a:pt x="454" y="673"/>
                      </a:lnTo>
                      <a:lnTo>
                        <a:pt x="531" y="701"/>
                      </a:lnTo>
                      <a:lnTo>
                        <a:pt x="602" y="725"/>
                      </a:lnTo>
                      <a:lnTo>
                        <a:pt x="658" y="743"/>
                      </a:lnTo>
                      <a:lnTo>
                        <a:pt x="680" y="645"/>
                      </a:lnTo>
                      <a:lnTo>
                        <a:pt x="684" y="575"/>
                      </a:lnTo>
                      <a:lnTo>
                        <a:pt x="684" y="512"/>
                      </a:lnTo>
                      <a:lnTo>
                        <a:pt x="612" y="556"/>
                      </a:lnTo>
                      <a:lnTo>
                        <a:pt x="527" y="575"/>
                      </a:lnTo>
                      <a:lnTo>
                        <a:pt x="457" y="570"/>
                      </a:lnTo>
                      <a:lnTo>
                        <a:pt x="440" y="561"/>
                      </a:lnTo>
                      <a:lnTo>
                        <a:pt x="432" y="536"/>
                      </a:lnTo>
                      <a:lnTo>
                        <a:pt x="472" y="536"/>
                      </a:lnTo>
                      <a:lnTo>
                        <a:pt x="513" y="550"/>
                      </a:lnTo>
                      <a:lnTo>
                        <a:pt x="613" y="556"/>
                      </a:lnTo>
                      <a:lnTo>
                        <a:pt x="684" y="512"/>
                      </a:lnTo>
                      <a:lnTo>
                        <a:pt x="688" y="422"/>
                      </a:lnTo>
                      <a:lnTo>
                        <a:pt x="692" y="363"/>
                      </a:lnTo>
                      <a:lnTo>
                        <a:pt x="695" y="302"/>
                      </a:lnTo>
                      <a:lnTo>
                        <a:pt x="688" y="197"/>
                      </a:lnTo>
                      <a:lnTo>
                        <a:pt x="665" y="160"/>
                      </a:lnTo>
                      <a:lnTo>
                        <a:pt x="602" y="113"/>
                      </a:lnTo>
                      <a:lnTo>
                        <a:pt x="623" y="118"/>
                      </a:lnTo>
                      <a:lnTo>
                        <a:pt x="688" y="149"/>
                      </a:lnTo>
                      <a:lnTo>
                        <a:pt x="662" y="84"/>
                      </a:lnTo>
                      <a:lnTo>
                        <a:pt x="640" y="51"/>
                      </a:lnTo>
                      <a:lnTo>
                        <a:pt x="623" y="28"/>
                      </a:lnTo>
                      <a:lnTo>
                        <a:pt x="552" y="0"/>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05" name="Freeform 277"/>
                <p:cNvSpPr>
                  <a:spLocks/>
                </p:cNvSpPr>
                <p:nvPr/>
              </p:nvSpPr>
              <p:spPr bwMode="auto">
                <a:xfrm>
                  <a:off x="3375" y="6861"/>
                  <a:ext cx="100" cy="99"/>
                </a:xfrm>
                <a:custGeom>
                  <a:avLst/>
                  <a:gdLst/>
                  <a:ahLst/>
                  <a:cxnLst>
                    <a:cxn ang="0">
                      <a:pos x="0" y="0"/>
                    </a:cxn>
                    <a:cxn ang="0">
                      <a:pos x="0" y="16"/>
                    </a:cxn>
                    <a:cxn ang="0">
                      <a:pos x="25" y="53"/>
                    </a:cxn>
                    <a:cxn ang="0">
                      <a:pos x="51" y="74"/>
                    </a:cxn>
                    <a:cxn ang="0">
                      <a:pos x="104" y="118"/>
                    </a:cxn>
                    <a:cxn ang="0">
                      <a:pos x="125" y="137"/>
                    </a:cxn>
                    <a:cxn ang="0">
                      <a:pos x="177" y="181"/>
                    </a:cxn>
                    <a:cxn ang="0">
                      <a:pos x="122" y="161"/>
                    </a:cxn>
                    <a:cxn ang="0">
                      <a:pos x="66" y="140"/>
                    </a:cxn>
                    <a:cxn ang="0">
                      <a:pos x="11" y="137"/>
                    </a:cxn>
                    <a:cxn ang="0">
                      <a:pos x="14" y="156"/>
                    </a:cxn>
                    <a:cxn ang="0">
                      <a:pos x="104" y="174"/>
                    </a:cxn>
                    <a:cxn ang="0">
                      <a:pos x="150" y="193"/>
                    </a:cxn>
                    <a:cxn ang="0">
                      <a:pos x="177" y="198"/>
                    </a:cxn>
                    <a:cxn ang="0">
                      <a:pos x="197" y="190"/>
                    </a:cxn>
                    <a:cxn ang="0">
                      <a:pos x="200" y="167"/>
                    </a:cxn>
                    <a:cxn ang="0">
                      <a:pos x="183" y="149"/>
                    </a:cxn>
                    <a:cxn ang="0">
                      <a:pos x="158" y="121"/>
                    </a:cxn>
                    <a:cxn ang="0">
                      <a:pos x="128" y="84"/>
                    </a:cxn>
                    <a:cxn ang="0">
                      <a:pos x="98" y="42"/>
                    </a:cxn>
                    <a:cxn ang="0">
                      <a:pos x="62" y="13"/>
                    </a:cxn>
                    <a:cxn ang="0">
                      <a:pos x="24" y="2"/>
                    </a:cxn>
                    <a:cxn ang="0">
                      <a:pos x="0" y="0"/>
                    </a:cxn>
                  </a:cxnLst>
                  <a:rect l="0" t="0" r="r" b="b"/>
                  <a:pathLst>
                    <a:path w="200" h="198">
                      <a:moveTo>
                        <a:pt x="0" y="0"/>
                      </a:moveTo>
                      <a:lnTo>
                        <a:pt x="0" y="16"/>
                      </a:lnTo>
                      <a:lnTo>
                        <a:pt x="25" y="53"/>
                      </a:lnTo>
                      <a:lnTo>
                        <a:pt x="51" y="74"/>
                      </a:lnTo>
                      <a:lnTo>
                        <a:pt x="104" y="118"/>
                      </a:lnTo>
                      <a:lnTo>
                        <a:pt x="125" y="137"/>
                      </a:lnTo>
                      <a:lnTo>
                        <a:pt x="177" y="181"/>
                      </a:lnTo>
                      <a:lnTo>
                        <a:pt x="122" y="161"/>
                      </a:lnTo>
                      <a:lnTo>
                        <a:pt x="66" y="140"/>
                      </a:lnTo>
                      <a:lnTo>
                        <a:pt x="11" y="137"/>
                      </a:lnTo>
                      <a:lnTo>
                        <a:pt x="14" y="156"/>
                      </a:lnTo>
                      <a:lnTo>
                        <a:pt x="104" y="174"/>
                      </a:lnTo>
                      <a:lnTo>
                        <a:pt x="150" y="193"/>
                      </a:lnTo>
                      <a:lnTo>
                        <a:pt x="177" y="198"/>
                      </a:lnTo>
                      <a:lnTo>
                        <a:pt x="197" y="190"/>
                      </a:lnTo>
                      <a:lnTo>
                        <a:pt x="200" y="167"/>
                      </a:lnTo>
                      <a:lnTo>
                        <a:pt x="183" y="149"/>
                      </a:lnTo>
                      <a:lnTo>
                        <a:pt x="158" y="121"/>
                      </a:lnTo>
                      <a:lnTo>
                        <a:pt x="128" y="84"/>
                      </a:lnTo>
                      <a:lnTo>
                        <a:pt x="98" y="42"/>
                      </a:lnTo>
                      <a:lnTo>
                        <a:pt x="62" y="13"/>
                      </a:lnTo>
                      <a:lnTo>
                        <a:pt x="24" y="2"/>
                      </a:lnTo>
                      <a:lnTo>
                        <a:pt x="0"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06" name="Freeform 278"/>
                <p:cNvSpPr>
                  <a:spLocks/>
                </p:cNvSpPr>
                <p:nvPr/>
              </p:nvSpPr>
              <p:spPr bwMode="auto">
                <a:xfrm>
                  <a:off x="3291" y="6788"/>
                  <a:ext cx="54" cy="193"/>
                </a:xfrm>
                <a:custGeom>
                  <a:avLst/>
                  <a:gdLst/>
                  <a:ahLst/>
                  <a:cxnLst>
                    <a:cxn ang="0">
                      <a:pos x="0" y="385"/>
                    </a:cxn>
                    <a:cxn ang="0">
                      <a:pos x="55" y="385"/>
                    </a:cxn>
                    <a:cxn ang="0">
                      <a:pos x="71" y="382"/>
                    </a:cxn>
                    <a:cxn ang="0">
                      <a:pos x="71" y="366"/>
                    </a:cxn>
                    <a:cxn ang="0">
                      <a:pos x="84" y="354"/>
                    </a:cxn>
                    <a:cxn ang="0">
                      <a:pos x="101" y="338"/>
                    </a:cxn>
                    <a:cxn ang="0">
                      <a:pos x="93" y="326"/>
                    </a:cxn>
                    <a:cxn ang="0">
                      <a:pos x="93" y="306"/>
                    </a:cxn>
                    <a:cxn ang="0">
                      <a:pos x="106" y="282"/>
                    </a:cxn>
                    <a:cxn ang="0">
                      <a:pos x="106" y="257"/>
                    </a:cxn>
                    <a:cxn ang="0">
                      <a:pos x="98" y="229"/>
                    </a:cxn>
                    <a:cxn ang="0">
                      <a:pos x="98" y="168"/>
                    </a:cxn>
                    <a:cxn ang="0">
                      <a:pos x="109" y="112"/>
                    </a:cxn>
                    <a:cxn ang="0">
                      <a:pos x="106" y="70"/>
                    </a:cxn>
                    <a:cxn ang="0">
                      <a:pos x="106" y="0"/>
                    </a:cxn>
                    <a:cxn ang="0">
                      <a:pos x="71" y="107"/>
                    </a:cxn>
                    <a:cxn ang="0">
                      <a:pos x="43" y="207"/>
                    </a:cxn>
                    <a:cxn ang="0">
                      <a:pos x="21" y="313"/>
                    </a:cxn>
                    <a:cxn ang="0">
                      <a:pos x="0" y="385"/>
                    </a:cxn>
                  </a:cxnLst>
                  <a:rect l="0" t="0" r="r" b="b"/>
                  <a:pathLst>
                    <a:path w="109" h="385">
                      <a:moveTo>
                        <a:pt x="0" y="385"/>
                      </a:moveTo>
                      <a:lnTo>
                        <a:pt x="55" y="385"/>
                      </a:lnTo>
                      <a:lnTo>
                        <a:pt x="71" y="382"/>
                      </a:lnTo>
                      <a:lnTo>
                        <a:pt x="71" y="366"/>
                      </a:lnTo>
                      <a:lnTo>
                        <a:pt x="84" y="354"/>
                      </a:lnTo>
                      <a:lnTo>
                        <a:pt x="101" y="338"/>
                      </a:lnTo>
                      <a:lnTo>
                        <a:pt x="93" y="326"/>
                      </a:lnTo>
                      <a:lnTo>
                        <a:pt x="93" y="306"/>
                      </a:lnTo>
                      <a:lnTo>
                        <a:pt x="106" y="282"/>
                      </a:lnTo>
                      <a:lnTo>
                        <a:pt x="106" y="257"/>
                      </a:lnTo>
                      <a:lnTo>
                        <a:pt x="98" y="229"/>
                      </a:lnTo>
                      <a:lnTo>
                        <a:pt x="98" y="168"/>
                      </a:lnTo>
                      <a:lnTo>
                        <a:pt x="109" y="112"/>
                      </a:lnTo>
                      <a:lnTo>
                        <a:pt x="106" y="70"/>
                      </a:lnTo>
                      <a:lnTo>
                        <a:pt x="106" y="0"/>
                      </a:lnTo>
                      <a:lnTo>
                        <a:pt x="71" y="107"/>
                      </a:lnTo>
                      <a:lnTo>
                        <a:pt x="43" y="207"/>
                      </a:lnTo>
                      <a:lnTo>
                        <a:pt x="21" y="313"/>
                      </a:lnTo>
                      <a:lnTo>
                        <a:pt x="0" y="385"/>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07" name="Freeform 279"/>
                <p:cNvSpPr>
                  <a:spLocks/>
                </p:cNvSpPr>
                <p:nvPr/>
              </p:nvSpPr>
              <p:spPr bwMode="auto">
                <a:xfrm>
                  <a:off x="3371" y="6995"/>
                  <a:ext cx="98" cy="37"/>
                </a:xfrm>
                <a:custGeom>
                  <a:avLst/>
                  <a:gdLst/>
                  <a:ahLst/>
                  <a:cxnLst>
                    <a:cxn ang="0">
                      <a:pos x="156" y="37"/>
                    </a:cxn>
                    <a:cxn ang="0">
                      <a:pos x="113" y="16"/>
                    </a:cxn>
                    <a:cxn ang="0">
                      <a:pos x="74" y="4"/>
                    </a:cxn>
                    <a:cxn ang="0">
                      <a:pos x="20" y="0"/>
                    </a:cxn>
                    <a:cxn ang="0">
                      <a:pos x="0" y="6"/>
                    </a:cxn>
                    <a:cxn ang="0">
                      <a:pos x="9" y="30"/>
                    </a:cxn>
                    <a:cxn ang="0">
                      <a:pos x="30" y="48"/>
                    </a:cxn>
                    <a:cxn ang="0">
                      <a:pos x="76" y="62"/>
                    </a:cxn>
                    <a:cxn ang="0">
                      <a:pos x="148" y="76"/>
                    </a:cxn>
                    <a:cxn ang="0">
                      <a:pos x="195" y="72"/>
                    </a:cxn>
                    <a:cxn ang="0">
                      <a:pos x="156" y="37"/>
                    </a:cxn>
                  </a:cxnLst>
                  <a:rect l="0" t="0" r="r" b="b"/>
                  <a:pathLst>
                    <a:path w="195" h="76">
                      <a:moveTo>
                        <a:pt x="156" y="37"/>
                      </a:moveTo>
                      <a:lnTo>
                        <a:pt x="113" y="16"/>
                      </a:lnTo>
                      <a:lnTo>
                        <a:pt x="74" y="4"/>
                      </a:lnTo>
                      <a:lnTo>
                        <a:pt x="20" y="0"/>
                      </a:lnTo>
                      <a:lnTo>
                        <a:pt x="0" y="6"/>
                      </a:lnTo>
                      <a:lnTo>
                        <a:pt x="9" y="30"/>
                      </a:lnTo>
                      <a:lnTo>
                        <a:pt x="30" y="48"/>
                      </a:lnTo>
                      <a:lnTo>
                        <a:pt x="76" y="62"/>
                      </a:lnTo>
                      <a:lnTo>
                        <a:pt x="148" y="76"/>
                      </a:lnTo>
                      <a:lnTo>
                        <a:pt x="195" y="72"/>
                      </a:lnTo>
                      <a:lnTo>
                        <a:pt x="156" y="37"/>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08" name="Freeform 280"/>
                <p:cNvSpPr>
                  <a:spLocks/>
                </p:cNvSpPr>
                <p:nvPr/>
              </p:nvSpPr>
              <p:spPr bwMode="auto">
                <a:xfrm>
                  <a:off x="3304" y="7236"/>
                  <a:ext cx="149" cy="67"/>
                </a:xfrm>
                <a:custGeom>
                  <a:avLst/>
                  <a:gdLst/>
                  <a:ahLst/>
                  <a:cxnLst>
                    <a:cxn ang="0">
                      <a:pos x="50" y="0"/>
                    </a:cxn>
                    <a:cxn ang="0">
                      <a:pos x="25" y="73"/>
                    </a:cxn>
                    <a:cxn ang="0">
                      <a:pos x="142" y="105"/>
                    </a:cxn>
                    <a:cxn ang="0">
                      <a:pos x="266" y="119"/>
                    </a:cxn>
                    <a:cxn ang="0">
                      <a:pos x="296" y="50"/>
                    </a:cxn>
                    <a:cxn ang="0">
                      <a:pos x="279" y="129"/>
                    </a:cxn>
                    <a:cxn ang="0">
                      <a:pos x="159" y="133"/>
                    </a:cxn>
                    <a:cxn ang="0">
                      <a:pos x="0" y="87"/>
                    </a:cxn>
                    <a:cxn ang="0">
                      <a:pos x="50" y="0"/>
                    </a:cxn>
                  </a:cxnLst>
                  <a:rect l="0" t="0" r="r" b="b"/>
                  <a:pathLst>
                    <a:path w="296" h="133">
                      <a:moveTo>
                        <a:pt x="50" y="0"/>
                      </a:moveTo>
                      <a:lnTo>
                        <a:pt x="25" y="73"/>
                      </a:lnTo>
                      <a:lnTo>
                        <a:pt x="142" y="105"/>
                      </a:lnTo>
                      <a:lnTo>
                        <a:pt x="266" y="119"/>
                      </a:lnTo>
                      <a:lnTo>
                        <a:pt x="296" y="50"/>
                      </a:lnTo>
                      <a:lnTo>
                        <a:pt x="279" y="129"/>
                      </a:lnTo>
                      <a:lnTo>
                        <a:pt x="159" y="133"/>
                      </a:lnTo>
                      <a:lnTo>
                        <a:pt x="0" y="87"/>
                      </a:lnTo>
                      <a:lnTo>
                        <a:pt x="50" y="0"/>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609" name="Group 281"/>
              <p:cNvGrpSpPr>
                <a:grpSpLocks/>
              </p:cNvGrpSpPr>
              <p:nvPr/>
            </p:nvGrpSpPr>
            <p:grpSpPr bwMode="auto">
              <a:xfrm>
                <a:off x="3312" y="6992"/>
                <a:ext cx="430" cy="552"/>
                <a:chOff x="3312" y="6992"/>
                <a:chExt cx="430" cy="552"/>
              </a:xfrm>
            </p:grpSpPr>
            <p:sp>
              <p:nvSpPr>
                <p:cNvPr id="227610" name="Freeform 282"/>
                <p:cNvSpPr>
                  <a:spLocks/>
                </p:cNvSpPr>
                <p:nvPr/>
              </p:nvSpPr>
              <p:spPr bwMode="auto">
                <a:xfrm>
                  <a:off x="3312" y="6992"/>
                  <a:ext cx="430" cy="552"/>
                </a:xfrm>
                <a:custGeom>
                  <a:avLst/>
                  <a:gdLst/>
                  <a:ahLst/>
                  <a:cxnLst>
                    <a:cxn ang="0">
                      <a:pos x="383" y="161"/>
                    </a:cxn>
                    <a:cxn ang="0">
                      <a:pos x="541" y="149"/>
                    </a:cxn>
                    <a:cxn ang="0">
                      <a:pos x="635" y="126"/>
                    </a:cxn>
                    <a:cxn ang="0">
                      <a:pos x="665" y="84"/>
                    </a:cxn>
                    <a:cxn ang="0">
                      <a:pos x="665" y="49"/>
                    </a:cxn>
                    <a:cxn ang="0">
                      <a:pos x="692" y="19"/>
                    </a:cxn>
                    <a:cxn ang="0">
                      <a:pos x="779" y="0"/>
                    </a:cxn>
                    <a:cxn ang="0">
                      <a:pos x="861" y="5"/>
                    </a:cxn>
                    <a:cxn ang="0">
                      <a:pos x="760" y="858"/>
                    </a:cxn>
                    <a:cxn ang="0">
                      <a:pos x="692" y="937"/>
                    </a:cxn>
                    <a:cxn ang="0">
                      <a:pos x="604" y="1014"/>
                    </a:cxn>
                    <a:cxn ang="0">
                      <a:pos x="479" y="1073"/>
                    </a:cxn>
                    <a:cxn ang="0">
                      <a:pos x="333" y="1091"/>
                    </a:cxn>
                    <a:cxn ang="0">
                      <a:pos x="139" y="1103"/>
                    </a:cxn>
                    <a:cxn ang="0">
                      <a:pos x="25" y="1086"/>
                    </a:cxn>
                    <a:cxn ang="0">
                      <a:pos x="0" y="1024"/>
                    </a:cxn>
                    <a:cxn ang="0">
                      <a:pos x="13" y="947"/>
                    </a:cxn>
                    <a:cxn ang="0">
                      <a:pos x="95" y="709"/>
                    </a:cxn>
                    <a:cxn ang="0">
                      <a:pos x="162" y="471"/>
                    </a:cxn>
                    <a:cxn ang="0">
                      <a:pos x="194" y="292"/>
                    </a:cxn>
                    <a:cxn ang="0">
                      <a:pos x="194" y="245"/>
                    </a:cxn>
                    <a:cxn ang="0">
                      <a:pos x="238" y="179"/>
                    </a:cxn>
                    <a:cxn ang="0">
                      <a:pos x="290" y="161"/>
                    </a:cxn>
                    <a:cxn ang="0">
                      <a:pos x="383" y="161"/>
                    </a:cxn>
                  </a:cxnLst>
                  <a:rect l="0" t="0" r="r" b="b"/>
                  <a:pathLst>
                    <a:path w="861" h="1103">
                      <a:moveTo>
                        <a:pt x="383" y="161"/>
                      </a:moveTo>
                      <a:lnTo>
                        <a:pt x="541" y="149"/>
                      </a:lnTo>
                      <a:lnTo>
                        <a:pt x="635" y="126"/>
                      </a:lnTo>
                      <a:lnTo>
                        <a:pt x="665" y="84"/>
                      </a:lnTo>
                      <a:lnTo>
                        <a:pt x="665" y="49"/>
                      </a:lnTo>
                      <a:lnTo>
                        <a:pt x="692" y="19"/>
                      </a:lnTo>
                      <a:lnTo>
                        <a:pt x="779" y="0"/>
                      </a:lnTo>
                      <a:lnTo>
                        <a:pt x="861" y="5"/>
                      </a:lnTo>
                      <a:lnTo>
                        <a:pt x="760" y="858"/>
                      </a:lnTo>
                      <a:lnTo>
                        <a:pt x="692" y="937"/>
                      </a:lnTo>
                      <a:lnTo>
                        <a:pt x="604" y="1014"/>
                      </a:lnTo>
                      <a:lnTo>
                        <a:pt x="479" y="1073"/>
                      </a:lnTo>
                      <a:lnTo>
                        <a:pt x="333" y="1091"/>
                      </a:lnTo>
                      <a:lnTo>
                        <a:pt x="139" y="1103"/>
                      </a:lnTo>
                      <a:lnTo>
                        <a:pt x="25" y="1086"/>
                      </a:lnTo>
                      <a:lnTo>
                        <a:pt x="0" y="1024"/>
                      </a:lnTo>
                      <a:lnTo>
                        <a:pt x="13" y="947"/>
                      </a:lnTo>
                      <a:lnTo>
                        <a:pt x="95" y="709"/>
                      </a:lnTo>
                      <a:lnTo>
                        <a:pt x="162" y="471"/>
                      </a:lnTo>
                      <a:lnTo>
                        <a:pt x="194" y="292"/>
                      </a:lnTo>
                      <a:lnTo>
                        <a:pt x="194" y="245"/>
                      </a:lnTo>
                      <a:lnTo>
                        <a:pt x="238" y="179"/>
                      </a:lnTo>
                      <a:lnTo>
                        <a:pt x="290" y="161"/>
                      </a:lnTo>
                      <a:lnTo>
                        <a:pt x="383" y="161"/>
                      </a:lnTo>
                      <a:close/>
                    </a:path>
                  </a:pathLst>
                </a:custGeom>
                <a:blipFill dpi="0" rotWithShape="0">
                  <a:blip r:embed="rId3"/>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11" name="Freeform 283"/>
                <p:cNvSpPr>
                  <a:spLocks/>
                </p:cNvSpPr>
                <p:nvPr/>
              </p:nvSpPr>
              <p:spPr bwMode="auto">
                <a:xfrm>
                  <a:off x="3362" y="7019"/>
                  <a:ext cx="371" cy="507"/>
                </a:xfrm>
                <a:custGeom>
                  <a:avLst/>
                  <a:gdLst/>
                  <a:ahLst/>
                  <a:cxnLst>
                    <a:cxn ang="0">
                      <a:pos x="257" y="203"/>
                    </a:cxn>
                    <a:cxn ang="0">
                      <a:pos x="396" y="196"/>
                    </a:cxn>
                    <a:cxn ang="0">
                      <a:pos x="541" y="172"/>
                    </a:cxn>
                    <a:cxn ang="0">
                      <a:pos x="627" y="132"/>
                    </a:cxn>
                    <a:cxn ang="0">
                      <a:pos x="678" y="95"/>
                    </a:cxn>
                    <a:cxn ang="0">
                      <a:pos x="742" y="0"/>
                    </a:cxn>
                    <a:cxn ang="0">
                      <a:pos x="648" y="780"/>
                    </a:cxn>
                    <a:cxn ang="0">
                      <a:pos x="585" y="853"/>
                    </a:cxn>
                    <a:cxn ang="0">
                      <a:pos x="515" y="918"/>
                    </a:cxn>
                    <a:cxn ang="0">
                      <a:pos x="427" y="965"/>
                    </a:cxn>
                    <a:cxn ang="0">
                      <a:pos x="352" y="990"/>
                    </a:cxn>
                    <a:cxn ang="0">
                      <a:pos x="257" y="1002"/>
                    </a:cxn>
                    <a:cxn ang="0">
                      <a:pos x="169" y="1014"/>
                    </a:cxn>
                    <a:cxn ang="0">
                      <a:pos x="69" y="1014"/>
                    </a:cxn>
                    <a:cxn ang="0">
                      <a:pos x="24" y="1002"/>
                    </a:cxn>
                    <a:cxn ang="0">
                      <a:pos x="0" y="965"/>
                    </a:cxn>
                    <a:cxn ang="0">
                      <a:pos x="11" y="907"/>
                    </a:cxn>
                    <a:cxn ang="0">
                      <a:pos x="76" y="769"/>
                    </a:cxn>
                    <a:cxn ang="0">
                      <a:pos x="183" y="305"/>
                    </a:cxn>
                    <a:cxn ang="0">
                      <a:pos x="202" y="238"/>
                    </a:cxn>
                    <a:cxn ang="0">
                      <a:pos x="257" y="203"/>
                    </a:cxn>
                  </a:cxnLst>
                  <a:rect l="0" t="0" r="r" b="b"/>
                  <a:pathLst>
                    <a:path w="742" h="1014">
                      <a:moveTo>
                        <a:pt x="257" y="203"/>
                      </a:moveTo>
                      <a:lnTo>
                        <a:pt x="396" y="196"/>
                      </a:lnTo>
                      <a:lnTo>
                        <a:pt x="541" y="172"/>
                      </a:lnTo>
                      <a:lnTo>
                        <a:pt x="627" y="132"/>
                      </a:lnTo>
                      <a:lnTo>
                        <a:pt x="678" y="95"/>
                      </a:lnTo>
                      <a:lnTo>
                        <a:pt x="742" y="0"/>
                      </a:lnTo>
                      <a:lnTo>
                        <a:pt x="648" y="780"/>
                      </a:lnTo>
                      <a:lnTo>
                        <a:pt x="585" y="853"/>
                      </a:lnTo>
                      <a:lnTo>
                        <a:pt x="515" y="918"/>
                      </a:lnTo>
                      <a:lnTo>
                        <a:pt x="427" y="965"/>
                      </a:lnTo>
                      <a:lnTo>
                        <a:pt x="352" y="990"/>
                      </a:lnTo>
                      <a:lnTo>
                        <a:pt x="257" y="1002"/>
                      </a:lnTo>
                      <a:lnTo>
                        <a:pt x="169" y="1014"/>
                      </a:lnTo>
                      <a:lnTo>
                        <a:pt x="69" y="1014"/>
                      </a:lnTo>
                      <a:lnTo>
                        <a:pt x="24" y="1002"/>
                      </a:lnTo>
                      <a:lnTo>
                        <a:pt x="0" y="965"/>
                      </a:lnTo>
                      <a:lnTo>
                        <a:pt x="11" y="907"/>
                      </a:lnTo>
                      <a:lnTo>
                        <a:pt x="76" y="769"/>
                      </a:lnTo>
                      <a:lnTo>
                        <a:pt x="183" y="305"/>
                      </a:lnTo>
                      <a:lnTo>
                        <a:pt x="202" y="238"/>
                      </a:lnTo>
                      <a:lnTo>
                        <a:pt x="257" y="203"/>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7612" name="Group 284"/>
            <p:cNvGrpSpPr>
              <a:grpSpLocks/>
            </p:cNvGrpSpPr>
            <p:nvPr/>
          </p:nvGrpSpPr>
          <p:grpSpPr bwMode="auto">
            <a:xfrm>
              <a:off x="7398" y="10249"/>
              <a:ext cx="881" cy="1746"/>
              <a:chOff x="2631" y="6637"/>
              <a:chExt cx="881" cy="1746"/>
            </a:xfrm>
          </p:grpSpPr>
          <p:grpSp>
            <p:nvGrpSpPr>
              <p:cNvPr id="227613" name="Group 285"/>
              <p:cNvGrpSpPr>
                <a:grpSpLocks/>
              </p:cNvGrpSpPr>
              <p:nvPr/>
            </p:nvGrpSpPr>
            <p:grpSpPr bwMode="auto">
              <a:xfrm>
                <a:off x="2631" y="7965"/>
                <a:ext cx="235" cy="418"/>
                <a:chOff x="2631" y="7965"/>
                <a:chExt cx="235" cy="418"/>
              </a:xfrm>
            </p:grpSpPr>
            <p:grpSp>
              <p:nvGrpSpPr>
                <p:cNvPr id="227614" name="Group 286"/>
                <p:cNvGrpSpPr>
                  <a:grpSpLocks/>
                </p:cNvGrpSpPr>
                <p:nvPr/>
              </p:nvGrpSpPr>
              <p:grpSpPr bwMode="auto">
                <a:xfrm>
                  <a:off x="2644" y="7965"/>
                  <a:ext cx="222" cy="388"/>
                  <a:chOff x="2644" y="7965"/>
                  <a:chExt cx="222" cy="388"/>
                </a:xfrm>
              </p:grpSpPr>
              <p:sp>
                <p:nvSpPr>
                  <p:cNvPr id="227615" name="Freeform 287"/>
                  <p:cNvSpPr>
                    <a:spLocks/>
                  </p:cNvSpPr>
                  <p:nvPr/>
                </p:nvSpPr>
                <p:spPr bwMode="auto">
                  <a:xfrm>
                    <a:off x="2708" y="7965"/>
                    <a:ext cx="145" cy="366"/>
                  </a:xfrm>
                  <a:custGeom>
                    <a:avLst/>
                    <a:gdLst/>
                    <a:ahLst/>
                    <a:cxnLst>
                      <a:cxn ang="0">
                        <a:pos x="14" y="0"/>
                      </a:cxn>
                      <a:cxn ang="0">
                        <a:pos x="36" y="142"/>
                      </a:cxn>
                      <a:cxn ang="0">
                        <a:pos x="71" y="256"/>
                      </a:cxn>
                      <a:cxn ang="0">
                        <a:pos x="108" y="370"/>
                      </a:cxn>
                      <a:cxn ang="0">
                        <a:pos x="130" y="438"/>
                      </a:cxn>
                      <a:cxn ang="0">
                        <a:pos x="134" y="489"/>
                      </a:cxn>
                      <a:cxn ang="0">
                        <a:pos x="135" y="535"/>
                      </a:cxn>
                      <a:cxn ang="0">
                        <a:pos x="77" y="594"/>
                      </a:cxn>
                      <a:cxn ang="0">
                        <a:pos x="0" y="671"/>
                      </a:cxn>
                      <a:cxn ang="0">
                        <a:pos x="74" y="732"/>
                      </a:cxn>
                      <a:cxn ang="0">
                        <a:pos x="167" y="682"/>
                      </a:cxn>
                      <a:cxn ang="0">
                        <a:pos x="249" y="633"/>
                      </a:cxn>
                      <a:cxn ang="0">
                        <a:pos x="290" y="601"/>
                      </a:cxn>
                      <a:cxn ang="0">
                        <a:pos x="290" y="538"/>
                      </a:cxn>
                      <a:cxn ang="0">
                        <a:pos x="261" y="494"/>
                      </a:cxn>
                      <a:cxn ang="0">
                        <a:pos x="241" y="438"/>
                      </a:cxn>
                      <a:cxn ang="0">
                        <a:pos x="236" y="354"/>
                      </a:cxn>
                      <a:cxn ang="0">
                        <a:pos x="233" y="274"/>
                      </a:cxn>
                      <a:cxn ang="0">
                        <a:pos x="244" y="184"/>
                      </a:cxn>
                      <a:cxn ang="0">
                        <a:pos x="252" y="130"/>
                      </a:cxn>
                      <a:cxn ang="0">
                        <a:pos x="252" y="18"/>
                      </a:cxn>
                      <a:cxn ang="0">
                        <a:pos x="14" y="0"/>
                      </a:cxn>
                    </a:cxnLst>
                    <a:rect l="0" t="0" r="r" b="b"/>
                    <a:pathLst>
                      <a:path w="290" h="732">
                        <a:moveTo>
                          <a:pt x="14" y="0"/>
                        </a:moveTo>
                        <a:lnTo>
                          <a:pt x="36" y="142"/>
                        </a:lnTo>
                        <a:lnTo>
                          <a:pt x="71" y="256"/>
                        </a:lnTo>
                        <a:lnTo>
                          <a:pt x="108" y="370"/>
                        </a:lnTo>
                        <a:lnTo>
                          <a:pt x="130" y="438"/>
                        </a:lnTo>
                        <a:lnTo>
                          <a:pt x="134" y="489"/>
                        </a:lnTo>
                        <a:lnTo>
                          <a:pt x="135" y="535"/>
                        </a:lnTo>
                        <a:lnTo>
                          <a:pt x="77" y="594"/>
                        </a:lnTo>
                        <a:lnTo>
                          <a:pt x="0" y="671"/>
                        </a:lnTo>
                        <a:lnTo>
                          <a:pt x="74" y="732"/>
                        </a:lnTo>
                        <a:lnTo>
                          <a:pt x="167" y="682"/>
                        </a:lnTo>
                        <a:lnTo>
                          <a:pt x="249" y="633"/>
                        </a:lnTo>
                        <a:lnTo>
                          <a:pt x="290" y="601"/>
                        </a:lnTo>
                        <a:lnTo>
                          <a:pt x="290" y="538"/>
                        </a:lnTo>
                        <a:lnTo>
                          <a:pt x="261" y="494"/>
                        </a:lnTo>
                        <a:lnTo>
                          <a:pt x="241" y="438"/>
                        </a:lnTo>
                        <a:lnTo>
                          <a:pt x="236" y="354"/>
                        </a:lnTo>
                        <a:lnTo>
                          <a:pt x="233" y="274"/>
                        </a:lnTo>
                        <a:lnTo>
                          <a:pt x="244" y="184"/>
                        </a:lnTo>
                        <a:lnTo>
                          <a:pt x="252" y="130"/>
                        </a:lnTo>
                        <a:lnTo>
                          <a:pt x="252" y="18"/>
                        </a:lnTo>
                        <a:lnTo>
                          <a:pt x="14" y="0"/>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16" name="Freeform 288"/>
                  <p:cNvSpPr>
                    <a:spLocks/>
                  </p:cNvSpPr>
                  <p:nvPr/>
                </p:nvSpPr>
                <p:spPr bwMode="auto">
                  <a:xfrm>
                    <a:off x="2644" y="8224"/>
                    <a:ext cx="222" cy="129"/>
                  </a:xfrm>
                  <a:custGeom>
                    <a:avLst/>
                    <a:gdLst/>
                    <a:ahLst/>
                    <a:cxnLst>
                      <a:cxn ang="0">
                        <a:pos x="126" y="150"/>
                      </a:cxn>
                      <a:cxn ang="0">
                        <a:pos x="173" y="177"/>
                      </a:cxn>
                      <a:cxn ang="0">
                        <a:pos x="241" y="166"/>
                      </a:cxn>
                      <a:cxn ang="0">
                        <a:pos x="321" y="121"/>
                      </a:cxn>
                      <a:cxn ang="0">
                        <a:pos x="372" y="73"/>
                      </a:cxn>
                      <a:cxn ang="0">
                        <a:pos x="408" y="0"/>
                      </a:cxn>
                      <a:cxn ang="0">
                        <a:pos x="421" y="21"/>
                      </a:cxn>
                      <a:cxn ang="0">
                        <a:pos x="444" y="80"/>
                      </a:cxn>
                      <a:cxn ang="0">
                        <a:pos x="435" y="110"/>
                      </a:cxn>
                      <a:cxn ang="0">
                        <a:pos x="370" y="143"/>
                      </a:cxn>
                      <a:cxn ang="0">
                        <a:pos x="296" y="175"/>
                      </a:cxn>
                      <a:cxn ang="0">
                        <a:pos x="213" y="243"/>
                      </a:cxn>
                      <a:cxn ang="0">
                        <a:pos x="126" y="259"/>
                      </a:cxn>
                      <a:cxn ang="0">
                        <a:pos x="68" y="257"/>
                      </a:cxn>
                      <a:cxn ang="0">
                        <a:pos x="31" y="250"/>
                      </a:cxn>
                      <a:cxn ang="0">
                        <a:pos x="0" y="229"/>
                      </a:cxn>
                      <a:cxn ang="0">
                        <a:pos x="12" y="205"/>
                      </a:cxn>
                      <a:cxn ang="0">
                        <a:pos x="27" y="189"/>
                      </a:cxn>
                      <a:cxn ang="0">
                        <a:pos x="126" y="150"/>
                      </a:cxn>
                    </a:cxnLst>
                    <a:rect l="0" t="0" r="r" b="b"/>
                    <a:pathLst>
                      <a:path w="444" h="259">
                        <a:moveTo>
                          <a:pt x="126" y="150"/>
                        </a:moveTo>
                        <a:lnTo>
                          <a:pt x="173" y="177"/>
                        </a:lnTo>
                        <a:lnTo>
                          <a:pt x="241" y="166"/>
                        </a:lnTo>
                        <a:lnTo>
                          <a:pt x="321" y="121"/>
                        </a:lnTo>
                        <a:lnTo>
                          <a:pt x="372" y="73"/>
                        </a:lnTo>
                        <a:lnTo>
                          <a:pt x="408" y="0"/>
                        </a:lnTo>
                        <a:lnTo>
                          <a:pt x="421" y="21"/>
                        </a:lnTo>
                        <a:lnTo>
                          <a:pt x="444" y="80"/>
                        </a:lnTo>
                        <a:lnTo>
                          <a:pt x="435" y="110"/>
                        </a:lnTo>
                        <a:lnTo>
                          <a:pt x="370" y="143"/>
                        </a:lnTo>
                        <a:lnTo>
                          <a:pt x="296" y="175"/>
                        </a:lnTo>
                        <a:lnTo>
                          <a:pt x="213" y="243"/>
                        </a:lnTo>
                        <a:lnTo>
                          <a:pt x="126" y="259"/>
                        </a:lnTo>
                        <a:lnTo>
                          <a:pt x="68" y="257"/>
                        </a:lnTo>
                        <a:lnTo>
                          <a:pt x="31" y="250"/>
                        </a:lnTo>
                        <a:lnTo>
                          <a:pt x="0" y="229"/>
                        </a:lnTo>
                        <a:lnTo>
                          <a:pt x="12" y="205"/>
                        </a:lnTo>
                        <a:lnTo>
                          <a:pt x="27" y="189"/>
                        </a:lnTo>
                        <a:lnTo>
                          <a:pt x="126" y="150"/>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17" name="Freeform 289"/>
                  <p:cNvSpPr>
                    <a:spLocks/>
                  </p:cNvSpPr>
                  <p:nvPr/>
                </p:nvSpPr>
                <p:spPr bwMode="auto">
                  <a:xfrm>
                    <a:off x="2830" y="8280"/>
                    <a:ext cx="31" cy="49"/>
                  </a:xfrm>
                  <a:custGeom>
                    <a:avLst/>
                    <a:gdLst/>
                    <a:ahLst/>
                    <a:cxnLst>
                      <a:cxn ang="0">
                        <a:pos x="0" y="31"/>
                      </a:cxn>
                      <a:cxn ang="0">
                        <a:pos x="8" y="96"/>
                      </a:cxn>
                      <a:cxn ang="0">
                        <a:pos x="39" y="98"/>
                      </a:cxn>
                      <a:cxn ang="0">
                        <a:pos x="61" y="0"/>
                      </a:cxn>
                      <a:cxn ang="0">
                        <a:pos x="0" y="31"/>
                      </a:cxn>
                    </a:cxnLst>
                    <a:rect l="0" t="0" r="r" b="b"/>
                    <a:pathLst>
                      <a:path w="61" h="98">
                        <a:moveTo>
                          <a:pt x="0" y="31"/>
                        </a:moveTo>
                        <a:lnTo>
                          <a:pt x="8" y="96"/>
                        </a:lnTo>
                        <a:lnTo>
                          <a:pt x="39" y="98"/>
                        </a:lnTo>
                        <a:lnTo>
                          <a:pt x="61" y="0"/>
                        </a:lnTo>
                        <a:lnTo>
                          <a:pt x="0" y="31"/>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618" name="Group 290"/>
                <p:cNvGrpSpPr>
                  <a:grpSpLocks/>
                </p:cNvGrpSpPr>
                <p:nvPr/>
              </p:nvGrpSpPr>
              <p:grpSpPr bwMode="auto">
                <a:xfrm>
                  <a:off x="2631" y="7995"/>
                  <a:ext cx="222" cy="388"/>
                  <a:chOff x="2631" y="7995"/>
                  <a:chExt cx="222" cy="388"/>
                </a:xfrm>
              </p:grpSpPr>
              <p:sp>
                <p:nvSpPr>
                  <p:cNvPr id="227619" name="Freeform 291"/>
                  <p:cNvSpPr>
                    <a:spLocks/>
                  </p:cNvSpPr>
                  <p:nvPr/>
                </p:nvSpPr>
                <p:spPr bwMode="auto">
                  <a:xfrm>
                    <a:off x="2694" y="7995"/>
                    <a:ext cx="145" cy="365"/>
                  </a:xfrm>
                  <a:custGeom>
                    <a:avLst/>
                    <a:gdLst/>
                    <a:ahLst/>
                    <a:cxnLst>
                      <a:cxn ang="0">
                        <a:pos x="14" y="0"/>
                      </a:cxn>
                      <a:cxn ang="0">
                        <a:pos x="36" y="142"/>
                      </a:cxn>
                      <a:cxn ang="0">
                        <a:pos x="71" y="256"/>
                      </a:cxn>
                      <a:cxn ang="0">
                        <a:pos x="109" y="369"/>
                      </a:cxn>
                      <a:cxn ang="0">
                        <a:pos x="131" y="436"/>
                      </a:cxn>
                      <a:cxn ang="0">
                        <a:pos x="135" y="487"/>
                      </a:cxn>
                      <a:cxn ang="0">
                        <a:pos x="135" y="532"/>
                      </a:cxn>
                      <a:cxn ang="0">
                        <a:pos x="79" y="592"/>
                      </a:cxn>
                      <a:cxn ang="0">
                        <a:pos x="0" y="669"/>
                      </a:cxn>
                      <a:cxn ang="0">
                        <a:pos x="74" y="730"/>
                      </a:cxn>
                      <a:cxn ang="0">
                        <a:pos x="167" y="679"/>
                      </a:cxn>
                      <a:cxn ang="0">
                        <a:pos x="249" y="632"/>
                      </a:cxn>
                      <a:cxn ang="0">
                        <a:pos x="290" y="601"/>
                      </a:cxn>
                      <a:cxn ang="0">
                        <a:pos x="290" y="538"/>
                      </a:cxn>
                      <a:cxn ang="0">
                        <a:pos x="263" y="494"/>
                      </a:cxn>
                      <a:cxn ang="0">
                        <a:pos x="241" y="436"/>
                      </a:cxn>
                      <a:cxn ang="0">
                        <a:pos x="238" y="354"/>
                      </a:cxn>
                      <a:cxn ang="0">
                        <a:pos x="233" y="273"/>
                      </a:cxn>
                      <a:cxn ang="0">
                        <a:pos x="244" y="184"/>
                      </a:cxn>
                      <a:cxn ang="0">
                        <a:pos x="252" y="128"/>
                      </a:cxn>
                      <a:cxn ang="0">
                        <a:pos x="252" y="16"/>
                      </a:cxn>
                      <a:cxn ang="0">
                        <a:pos x="14" y="0"/>
                      </a:cxn>
                    </a:cxnLst>
                    <a:rect l="0" t="0" r="r" b="b"/>
                    <a:pathLst>
                      <a:path w="290" h="730">
                        <a:moveTo>
                          <a:pt x="14" y="0"/>
                        </a:moveTo>
                        <a:lnTo>
                          <a:pt x="36" y="142"/>
                        </a:lnTo>
                        <a:lnTo>
                          <a:pt x="71" y="256"/>
                        </a:lnTo>
                        <a:lnTo>
                          <a:pt x="109" y="369"/>
                        </a:lnTo>
                        <a:lnTo>
                          <a:pt x="131" y="436"/>
                        </a:lnTo>
                        <a:lnTo>
                          <a:pt x="135" y="487"/>
                        </a:lnTo>
                        <a:lnTo>
                          <a:pt x="135" y="532"/>
                        </a:lnTo>
                        <a:lnTo>
                          <a:pt x="79" y="592"/>
                        </a:lnTo>
                        <a:lnTo>
                          <a:pt x="0" y="669"/>
                        </a:lnTo>
                        <a:lnTo>
                          <a:pt x="74" y="730"/>
                        </a:lnTo>
                        <a:lnTo>
                          <a:pt x="167" y="679"/>
                        </a:lnTo>
                        <a:lnTo>
                          <a:pt x="249" y="632"/>
                        </a:lnTo>
                        <a:lnTo>
                          <a:pt x="290" y="601"/>
                        </a:lnTo>
                        <a:lnTo>
                          <a:pt x="290" y="538"/>
                        </a:lnTo>
                        <a:lnTo>
                          <a:pt x="263" y="494"/>
                        </a:lnTo>
                        <a:lnTo>
                          <a:pt x="241" y="436"/>
                        </a:lnTo>
                        <a:lnTo>
                          <a:pt x="238" y="354"/>
                        </a:lnTo>
                        <a:lnTo>
                          <a:pt x="233" y="273"/>
                        </a:lnTo>
                        <a:lnTo>
                          <a:pt x="244" y="184"/>
                        </a:lnTo>
                        <a:lnTo>
                          <a:pt x="252" y="128"/>
                        </a:lnTo>
                        <a:lnTo>
                          <a:pt x="252" y="16"/>
                        </a:lnTo>
                        <a:lnTo>
                          <a:pt x="14" y="0"/>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20" name="Freeform 292"/>
                  <p:cNvSpPr>
                    <a:spLocks/>
                  </p:cNvSpPr>
                  <p:nvPr/>
                </p:nvSpPr>
                <p:spPr bwMode="auto">
                  <a:xfrm>
                    <a:off x="2631" y="8254"/>
                    <a:ext cx="222" cy="129"/>
                  </a:xfrm>
                  <a:custGeom>
                    <a:avLst/>
                    <a:gdLst/>
                    <a:ahLst/>
                    <a:cxnLst>
                      <a:cxn ang="0">
                        <a:pos x="124" y="149"/>
                      </a:cxn>
                      <a:cxn ang="0">
                        <a:pos x="171" y="177"/>
                      </a:cxn>
                      <a:cxn ang="0">
                        <a:pos x="239" y="167"/>
                      </a:cxn>
                      <a:cxn ang="0">
                        <a:pos x="320" y="119"/>
                      </a:cxn>
                      <a:cxn ang="0">
                        <a:pos x="370" y="74"/>
                      </a:cxn>
                      <a:cxn ang="0">
                        <a:pos x="406" y="0"/>
                      </a:cxn>
                      <a:cxn ang="0">
                        <a:pos x="421" y="21"/>
                      </a:cxn>
                      <a:cxn ang="0">
                        <a:pos x="443" y="81"/>
                      </a:cxn>
                      <a:cxn ang="0">
                        <a:pos x="433" y="109"/>
                      </a:cxn>
                      <a:cxn ang="0">
                        <a:pos x="369" y="144"/>
                      </a:cxn>
                      <a:cxn ang="0">
                        <a:pos x="294" y="175"/>
                      </a:cxn>
                      <a:cxn ang="0">
                        <a:pos x="211" y="242"/>
                      </a:cxn>
                      <a:cxn ang="0">
                        <a:pos x="124" y="259"/>
                      </a:cxn>
                      <a:cxn ang="0">
                        <a:pos x="66" y="258"/>
                      </a:cxn>
                      <a:cxn ang="0">
                        <a:pos x="30" y="251"/>
                      </a:cxn>
                      <a:cxn ang="0">
                        <a:pos x="0" y="230"/>
                      </a:cxn>
                      <a:cxn ang="0">
                        <a:pos x="11" y="205"/>
                      </a:cxn>
                      <a:cxn ang="0">
                        <a:pos x="25" y="189"/>
                      </a:cxn>
                      <a:cxn ang="0">
                        <a:pos x="124" y="149"/>
                      </a:cxn>
                    </a:cxnLst>
                    <a:rect l="0" t="0" r="r" b="b"/>
                    <a:pathLst>
                      <a:path w="443" h="259">
                        <a:moveTo>
                          <a:pt x="124" y="149"/>
                        </a:moveTo>
                        <a:lnTo>
                          <a:pt x="171" y="177"/>
                        </a:lnTo>
                        <a:lnTo>
                          <a:pt x="239" y="167"/>
                        </a:lnTo>
                        <a:lnTo>
                          <a:pt x="320" y="119"/>
                        </a:lnTo>
                        <a:lnTo>
                          <a:pt x="370" y="74"/>
                        </a:lnTo>
                        <a:lnTo>
                          <a:pt x="406" y="0"/>
                        </a:lnTo>
                        <a:lnTo>
                          <a:pt x="421" y="21"/>
                        </a:lnTo>
                        <a:lnTo>
                          <a:pt x="443" y="81"/>
                        </a:lnTo>
                        <a:lnTo>
                          <a:pt x="433" y="109"/>
                        </a:lnTo>
                        <a:lnTo>
                          <a:pt x="369" y="144"/>
                        </a:lnTo>
                        <a:lnTo>
                          <a:pt x="294" y="175"/>
                        </a:lnTo>
                        <a:lnTo>
                          <a:pt x="211" y="242"/>
                        </a:lnTo>
                        <a:lnTo>
                          <a:pt x="124" y="259"/>
                        </a:lnTo>
                        <a:lnTo>
                          <a:pt x="66" y="258"/>
                        </a:lnTo>
                        <a:lnTo>
                          <a:pt x="30" y="251"/>
                        </a:lnTo>
                        <a:lnTo>
                          <a:pt x="0" y="230"/>
                        </a:lnTo>
                        <a:lnTo>
                          <a:pt x="11" y="205"/>
                        </a:lnTo>
                        <a:lnTo>
                          <a:pt x="25" y="189"/>
                        </a:lnTo>
                        <a:lnTo>
                          <a:pt x="124" y="149"/>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21" name="Freeform 293"/>
                  <p:cNvSpPr>
                    <a:spLocks/>
                  </p:cNvSpPr>
                  <p:nvPr/>
                </p:nvSpPr>
                <p:spPr bwMode="auto">
                  <a:xfrm>
                    <a:off x="2817" y="8310"/>
                    <a:ext cx="30" cy="49"/>
                  </a:xfrm>
                  <a:custGeom>
                    <a:avLst/>
                    <a:gdLst/>
                    <a:ahLst/>
                    <a:cxnLst>
                      <a:cxn ang="0">
                        <a:pos x="0" y="32"/>
                      </a:cxn>
                      <a:cxn ang="0">
                        <a:pos x="8" y="97"/>
                      </a:cxn>
                      <a:cxn ang="0">
                        <a:pos x="41" y="98"/>
                      </a:cxn>
                      <a:cxn ang="0">
                        <a:pos x="62" y="0"/>
                      </a:cxn>
                      <a:cxn ang="0">
                        <a:pos x="0" y="32"/>
                      </a:cxn>
                    </a:cxnLst>
                    <a:rect l="0" t="0" r="r" b="b"/>
                    <a:pathLst>
                      <a:path w="62" h="98">
                        <a:moveTo>
                          <a:pt x="0" y="32"/>
                        </a:moveTo>
                        <a:lnTo>
                          <a:pt x="8" y="97"/>
                        </a:lnTo>
                        <a:lnTo>
                          <a:pt x="41" y="98"/>
                        </a:lnTo>
                        <a:lnTo>
                          <a:pt x="62" y="0"/>
                        </a:lnTo>
                        <a:lnTo>
                          <a:pt x="0" y="32"/>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7622" name="Group 294"/>
              <p:cNvGrpSpPr>
                <a:grpSpLocks/>
              </p:cNvGrpSpPr>
              <p:nvPr/>
            </p:nvGrpSpPr>
            <p:grpSpPr bwMode="auto">
              <a:xfrm>
                <a:off x="2957" y="7933"/>
                <a:ext cx="374" cy="449"/>
                <a:chOff x="2957" y="7933"/>
                <a:chExt cx="374" cy="449"/>
              </a:xfrm>
            </p:grpSpPr>
            <p:sp>
              <p:nvSpPr>
                <p:cNvPr id="227623" name="Oval 295"/>
                <p:cNvSpPr>
                  <a:spLocks noChangeArrowheads="1"/>
                </p:cNvSpPr>
                <p:nvPr/>
              </p:nvSpPr>
              <p:spPr bwMode="auto">
                <a:xfrm>
                  <a:off x="2957" y="8177"/>
                  <a:ext cx="374" cy="205"/>
                </a:xfrm>
                <a:prstGeom prst="ellipse">
                  <a:avLst/>
                </a:pr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24" name="Rectangle 296"/>
                <p:cNvSpPr>
                  <a:spLocks noChangeArrowheads="1"/>
                </p:cNvSpPr>
                <p:nvPr/>
              </p:nvSpPr>
              <p:spPr bwMode="auto">
                <a:xfrm>
                  <a:off x="3101" y="7933"/>
                  <a:ext cx="94" cy="289"/>
                </a:xfrm>
                <a:prstGeom prst="rect">
                  <a:avLst/>
                </a:prstGeom>
                <a:blipFill dpi="0" rotWithShape="0">
                  <a:blip r:embed="rId2"/>
                  <a:srcRect/>
                  <a:tile tx="0" ty="0" sx="100000" sy="100000" flip="none" algn="tl"/>
                </a:blipFill>
                <a:ln w="2">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625" name="Group 297"/>
              <p:cNvGrpSpPr>
                <a:grpSpLocks/>
              </p:cNvGrpSpPr>
              <p:nvPr/>
            </p:nvGrpSpPr>
            <p:grpSpPr bwMode="auto">
              <a:xfrm>
                <a:off x="2844" y="7735"/>
                <a:ext cx="578" cy="224"/>
                <a:chOff x="2844" y="7735"/>
                <a:chExt cx="578" cy="224"/>
              </a:xfrm>
            </p:grpSpPr>
            <p:sp>
              <p:nvSpPr>
                <p:cNvPr id="227626" name="Freeform 298"/>
                <p:cNvSpPr>
                  <a:spLocks/>
                </p:cNvSpPr>
                <p:nvPr/>
              </p:nvSpPr>
              <p:spPr bwMode="auto">
                <a:xfrm>
                  <a:off x="2844" y="7735"/>
                  <a:ext cx="578" cy="224"/>
                </a:xfrm>
                <a:custGeom>
                  <a:avLst/>
                  <a:gdLst/>
                  <a:ahLst/>
                  <a:cxnLst>
                    <a:cxn ang="0">
                      <a:pos x="0" y="233"/>
                    </a:cxn>
                    <a:cxn ang="0">
                      <a:pos x="7" y="373"/>
                    </a:cxn>
                    <a:cxn ang="0">
                      <a:pos x="388" y="448"/>
                    </a:cxn>
                    <a:cxn ang="0">
                      <a:pos x="807" y="448"/>
                    </a:cxn>
                    <a:cxn ang="0">
                      <a:pos x="1137" y="334"/>
                    </a:cxn>
                    <a:cxn ang="0">
                      <a:pos x="1156" y="12"/>
                    </a:cxn>
                    <a:cxn ang="0">
                      <a:pos x="505" y="0"/>
                    </a:cxn>
                    <a:cxn ang="0">
                      <a:pos x="0" y="233"/>
                    </a:cxn>
                  </a:cxnLst>
                  <a:rect l="0" t="0" r="r" b="b"/>
                  <a:pathLst>
                    <a:path w="1156" h="448">
                      <a:moveTo>
                        <a:pt x="0" y="233"/>
                      </a:moveTo>
                      <a:lnTo>
                        <a:pt x="7" y="373"/>
                      </a:lnTo>
                      <a:lnTo>
                        <a:pt x="388" y="448"/>
                      </a:lnTo>
                      <a:lnTo>
                        <a:pt x="807" y="448"/>
                      </a:lnTo>
                      <a:lnTo>
                        <a:pt x="1137" y="334"/>
                      </a:lnTo>
                      <a:lnTo>
                        <a:pt x="1156" y="12"/>
                      </a:lnTo>
                      <a:lnTo>
                        <a:pt x="505" y="0"/>
                      </a:lnTo>
                      <a:lnTo>
                        <a:pt x="0" y="233"/>
                      </a:lnTo>
                      <a:close/>
                    </a:path>
                  </a:pathLst>
                </a:custGeom>
                <a:blipFill dpi="0" rotWithShape="0">
                  <a:blip r:embed="rId3"/>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27" name="Freeform 299"/>
                <p:cNvSpPr>
                  <a:spLocks/>
                </p:cNvSpPr>
                <p:nvPr/>
              </p:nvSpPr>
              <p:spPr bwMode="auto">
                <a:xfrm>
                  <a:off x="2858" y="7820"/>
                  <a:ext cx="551" cy="130"/>
                </a:xfrm>
                <a:custGeom>
                  <a:avLst/>
                  <a:gdLst/>
                  <a:ahLst/>
                  <a:cxnLst>
                    <a:cxn ang="0">
                      <a:pos x="0" y="89"/>
                    </a:cxn>
                    <a:cxn ang="0">
                      <a:pos x="5" y="189"/>
                    </a:cxn>
                    <a:cxn ang="0">
                      <a:pos x="348" y="259"/>
                    </a:cxn>
                    <a:cxn ang="0">
                      <a:pos x="795" y="259"/>
                    </a:cxn>
                    <a:cxn ang="0">
                      <a:pos x="1104" y="140"/>
                    </a:cxn>
                    <a:cxn ang="0">
                      <a:pos x="1104" y="0"/>
                    </a:cxn>
                    <a:cxn ang="0">
                      <a:pos x="807" y="140"/>
                    </a:cxn>
                    <a:cxn ang="0">
                      <a:pos x="355" y="145"/>
                    </a:cxn>
                    <a:cxn ang="0">
                      <a:pos x="0" y="89"/>
                    </a:cxn>
                  </a:cxnLst>
                  <a:rect l="0" t="0" r="r" b="b"/>
                  <a:pathLst>
                    <a:path w="1104" h="259">
                      <a:moveTo>
                        <a:pt x="0" y="89"/>
                      </a:moveTo>
                      <a:lnTo>
                        <a:pt x="5" y="189"/>
                      </a:lnTo>
                      <a:lnTo>
                        <a:pt x="348" y="259"/>
                      </a:lnTo>
                      <a:lnTo>
                        <a:pt x="795" y="259"/>
                      </a:lnTo>
                      <a:lnTo>
                        <a:pt x="1104" y="140"/>
                      </a:lnTo>
                      <a:lnTo>
                        <a:pt x="1104" y="0"/>
                      </a:lnTo>
                      <a:lnTo>
                        <a:pt x="807" y="140"/>
                      </a:lnTo>
                      <a:lnTo>
                        <a:pt x="355" y="145"/>
                      </a:lnTo>
                      <a:lnTo>
                        <a:pt x="0" y="89"/>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628" name="Group 300"/>
              <p:cNvGrpSpPr>
                <a:grpSpLocks/>
              </p:cNvGrpSpPr>
              <p:nvPr/>
            </p:nvGrpSpPr>
            <p:grpSpPr bwMode="auto">
              <a:xfrm>
                <a:off x="3033" y="6637"/>
                <a:ext cx="282" cy="359"/>
                <a:chOff x="3033" y="6637"/>
                <a:chExt cx="282" cy="359"/>
              </a:xfrm>
            </p:grpSpPr>
            <p:grpSp>
              <p:nvGrpSpPr>
                <p:cNvPr id="227629" name="Group 301"/>
                <p:cNvGrpSpPr>
                  <a:grpSpLocks/>
                </p:cNvGrpSpPr>
                <p:nvPr/>
              </p:nvGrpSpPr>
              <p:grpSpPr bwMode="auto">
                <a:xfrm>
                  <a:off x="3033" y="6659"/>
                  <a:ext cx="253" cy="337"/>
                  <a:chOff x="3033" y="6659"/>
                  <a:chExt cx="253" cy="337"/>
                </a:xfrm>
              </p:grpSpPr>
              <p:sp>
                <p:nvSpPr>
                  <p:cNvPr id="227630" name="Freeform 302"/>
                  <p:cNvSpPr>
                    <a:spLocks/>
                  </p:cNvSpPr>
                  <p:nvPr/>
                </p:nvSpPr>
                <p:spPr bwMode="auto">
                  <a:xfrm>
                    <a:off x="3033" y="6659"/>
                    <a:ext cx="253" cy="337"/>
                  </a:xfrm>
                  <a:custGeom>
                    <a:avLst/>
                    <a:gdLst/>
                    <a:ahLst/>
                    <a:cxnLst>
                      <a:cxn ang="0">
                        <a:pos x="153" y="21"/>
                      </a:cxn>
                      <a:cxn ang="0">
                        <a:pos x="88" y="47"/>
                      </a:cxn>
                      <a:cxn ang="0">
                        <a:pos x="64" y="101"/>
                      </a:cxn>
                      <a:cxn ang="0">
                        <a:pos x="44" y="178"/>
                      </a:cxn>
                      <a:cxn ang="0">
                        <a:pos x="41" y="210"/>
                      </a:cxn>
                      <a:cxn ang="0">
                        <a:pos x="44" y="240"/>
                      </a:cxn>
                      <a:cxn ang="0">
                        <a:pos x="53" y="261"/>
                      </a:cxn>
                      <a:cxn ang="0">
                        <a:pos x="39" y="303"/>
                      </a:cxn>
                      <a:cxn ang="0">
                        <a:pos x="22" y="341"/>
                      </a:cxn>
                      <a:cxn ang="0">
                        <a:pos x="14" y="355"/>
                      </a:cxn>
                      <a:cxn ang="0">
                        <a:pos x="6" y="364"/>
                      </a:cxn>
                      <a:cxn ang="0">
                        <a:pos x="1" y="373"/>
                      </a:cxn>
                      <a:cxn ang="0">
                        <a:pos x="0" y="385"/>
                      </a:cxn>
                      <a:cxn ang="0">
                        <a:pos x="3" y="397"/>
                      </a:cxn>
                      <a:cxn ang="0">
                        <a:pos x="9" y="401"/>
                      </a:cxn>
                      <a:cxn ang="0">
                        <a:pos x="30" y="408"/>
                      </a:cxn>
                      <a:cxn ang="0">
                        <a:pos x="37" y="413"/>
                      </a:cxn>
                      <a:cxn ang="0">
                        <a:pos x="41" y="427"/>
                      </a:cxn>
                      <a:cxn ang="0">
                        <a:pos x="39" y="444"/>
                      </a:cxn>
                      <a:cxn ang="0">
                        <a:pos x="31" y="469"/>
                      </a:cxn>
                      <a:cxn ang="0">
                        <a:pos x="34" y="481"/>
                      </a:cxn>
                      <a:cxn ang="0">
                        <a:pos x="44" y="492"/>
                      </a:cxn>
                      <a:cxn ang="0">
                        <a:pos x="41" y="500"/>
                      </a:cxn>
                      <a:cxn ang="0">
                        <a:pos x="39" y="509"/>
                      </a:cxn>
                      <a:cxn ang="0">
                        <a:pos x="44" y="518"/>
                      </a:cxn>
                      <a:cxn ang="0">
                        <a:pos x="53" y="525"/>
                      </a:cxn>
                      <a:cxn ang="0">
                        <a:pos x="58" y="535"/>
                      </a:cxn>
                      <a:cxn ang="0">
                        <a:pos x="58" y="556"/>
                      </a:cxn>
                      <a:cxn ang="0">
                        <a:pos x="63" y="569"/>
                      </a:cxn>
                      <a:cxn ang="0">
                        <a:pos x="71" y="581"/>
                      </a:cxn>
                      <a:cxn ang="0">
                        <a:pos x="82" y="588"/>
                      </a:cxn>
                      <a:cxn ang="0">
                        <a:pos x="94" y="593"/>
                      </a:cxn>
                      <a:cxn ang="0">
                        <a:pos x="110" y="595"/>
                      </a:cxn>
                      <a:cxn ang="0">
                        <a:pos x="146" y="593"/>
                      </a:cxn>
                      <a:cxn ang="0">
                        <a:pos x="181" y="588"/>
                      </a:cxn>
                      <a:cxn ang="0">
                        <a:pos x="230" y="674"/>
                      </a:cxn>
                      <a:cxn ang="0">
                        <a:pos x="438" y="569"/>
                      </a:cxn>
                      <a:cxn ang="0">
                        <a:pos x="417" y="534"/>
                      </a:cxn>
                      <a:cxn ang="0">
                        <a:pos x="406" y="500"/>
                      </a:cxn>
                      <a:cxn ang="0">
                        <a:pos x="406" y="455"/>
                      </a:cxn>
                      <a:cxn ang="0">
                        <a:pos x="504" y="357"/>
                      </a:cxn>
                      <a:cxn ang="0">
                        <a:pos x="504" y="126"/>
                      </a:cxn>
                      <a:cxn ang="0">
                        <a:pos x="454" y="61"/>
                      </a:cxn>
                      <a:cxn ang="0">
                        <a:pos x="389" y="28"/>
                      </a:cxn>
                      <a:cxn ang="0">
                        <a:pos x="321" y="0"/>
                      </a:cxn>
                      <a:cxn ang="0">
                        <a:pos x="233" y="14"/>
                      </a:cxn>
                      <a:cxn ang="0">
                        <a:pos x="153" y="21"/>
                      </a:cxn>
                    </a:cxnLst>
                    <a:rect l="0" t="0" r="r" b="b"/>
                    <a:pathLst>
                      <a:path w="504" h="674">
                        <a:moveTo>
                          <a:pt x="153" y="21"/>
                        </a:moveTo>
                        <a:lnTo>
                          <a:pt x="88" y="47"/>
                        </a:lnTo>
                        <a:lnTo>
                          <a:pt x="64" y="101"/>
                        </a:lnTo>
                        <a:lnTo>
                          <a:pt x="44" y="178"/>
                        </a:lnTo>
                        <a:lnTo>
                          <a:pt x="41" y="210"/>
                        </a:lnTo>
                        <a:lnTo>
                          <a:pt x="44" y="240"/>
                        </a:lnTo>
                        <a:lnTo>
                          <a:pt x="53" y="261"/>
                        </a:lnTo>
                        <a:lnTo>
                          <a:pt x="39" y="303"/>
                        </a:lnTo>
                        <a:lnTo>
                          <a:pt x="22" y="341"/>
                        </a:lnTo>
                        <a:lnTo>
                          <a:pt x="14" y="355"/>
                        </a:lnTo>
                        <a:lnTo>
                          <a:pt x="6" y="364"/>
                        </a:lnTo>
                        <a:lnTo>
                          <a:pt x="1" y="373"/>
                        </a:lnTo>
                        <a:lnTo>
                          <a:pt x="0" y="385"/>
                        </a:lnTo>
                        <a:lnTo>
                          <a:pt x="3" y="397"/>
                        </a:lnTo>
                        <a:lnTo>
                          <a:pt x="9" y="401"/>
                        </a:lnTo>
                        <a:lnTo>
                          <a:pt x="30" y="408"/>
                        </a:lnTo>
                        <a:lnTo>
                          <a:pt x="37" y="413"/>
                        </a:lnTo>
                        <a:lnTo>
                          <a:pt x="41" y="427"/>
                        </a:lnTo>
                        <a:lnTo>
                          <a:pt x="39" y="444"/>
                        </a:lnTo>
                        <a:lnTo>
                          <a:pt x="31" y="469"/>
                        </a:lnTo>
                        <a:lnTo>
                          <a:pt x="34" y="481"/>
                        </a:lnTo>
                        <a:lnTo>
                          <a:pt x="44" y="492"/>
                        </a:lnTo>
                        <a:lnTo>
                          <a:pt x="41" y="500"/>
                        </a:lnTo>
                        <a:lnTo>
                          <a:pt x="39" y="509"/>
                        </a:lnTo>
                        <a:lnTo>
                          <a:pt x="44" y="518"/>
                        </a:lnTo>
                        <a:lnTo>
                          <a:pt x="53" y="525"/>
                        </a:lnTo>
                        <a:lnTo>
                          <a:pt x="58" y="535"/>
                        </a:lnTo>
                        <a:lnTo>
                          <a:pt x="58" y="556"/>
                        </a:lnTo>
                        <a:lnTo>
                          <a:pt x="63" y="569"/>
                        </a:lnTo>
                        <a:lnTo>
                          <a:pt x="71" y="581"/>
                        </a:lnTo>
                        <a:lnTo>
                          <a:pt x="82" y="588"/>
                        </a:lnTo>
                        <a:lnTo>
                          <a:pt x="94" y="593"/>
                        </a:lnTo>
                        <a:lnTo>
                          <a:pt x="110" y="595"/>
                        </a:lnTo>
                        <a:lnTo>
                          <a:pt x="146" y="593"/>
                        </a:lnTo>
                        <a:lnTo>
                          <a:pt x="181" y="588"/>
                        </a:lnTo>
                        <a:lnTo>
                          <a:pt x="230" y="674"/>
                        </a:lnTo>
                        <a:lnTo>
                          <a:pt x="438" y="569"/>
                        </a:lnTo>
                        <a:lnTo>
                          <a:pt x="417" y="534"/>
                        </a:lnTo>
                        <a:lnTo>
                          <a:pt x="406" y="500"/>
                        </a:lnTo>
                        <a:lnTo>
                          <a:pt x="406" y="455"/>
                        </a:lnTo>
                        <a:lnTo>
                          <a:pt x="504" y="357"/>
                        </a:lnTo>
                        <a:lnTo>
                          <a:pt x="504" y="126"/>
                        </a:lnTo>
                        <a:lnTo>
                          <a:pt x="454" y="61"/>
                        </a:lnTo>
                        <a:lnTo>
                          <a:pt x="389" y="28"/>
                        </a:lnTo>
                        <a:lnTo>
                          <a:pt x="321" y="0"/>
                        </a:lnTo>
                        <a:lnTo>
                          <a:pt x="233" y="14"/>
                        </a:lnTo>
                        <a:lnTo>
                          <a:pt x="153" y="21"/>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31" name="Freeform 303"/>
                  <p:cNvSpPr>
                    <a:spLocks/>
                  </p:cNvSpPr>
                  <p:nvPr/>
                </p:nvSpPr>
                <p:spPr bwMode="auto">
                  <a:xfrm>
                    <a:off x="3149" y="6871"/>
                    <a:ext cx="29" cy="54"/>
                  </a:xfrm>
                  <a:custGeom>
                    <a:avLst/>
                    <a:gdLst/>
                    <a:ahLst/>
                    <a:cxnLst>
                      <a:cxn ang="0">
                        <a:pos x="59" y="0"/>
                      </a:cxn>
                      <a:cxn ang="0">
                        <a:pos x="41" y="51"/>
                      </a:cxn>
                      <a:cxn ang="0">
                        <a:pos x="27" y="77"/>
                      </a:cxn>
                      <a:cxn ang="0">
                        <a:pos x="0" y="107"/>
                      </a:cxn>
                      <a:cxn ang="0">
                        <a:pos x="35" y="83"/>
                      </a:cxn>
                      <a:cxn ang="0">
                        <a:pos x="52" y="51"/>
                      </a:cxn>
                      <a:cxn ang="0">
                        <a:pos x="59" y="0"/>
                      </a:cxn>
                    </a:cxnLst>
                    <a:rect l="0" t="0" r="r" b="b"/>
                    <a:pathLst>
                      <a:path w="59" h="107">
                        <a:moveTo>
                          <a:pt x="59" y="0"/>
                        </a:moveTo>
                        <a:lnTo>
                          <a:pt x="41" y="51"/>
                        </a:lnTo>
                        <a:lnTo>
                          <a:pt x="27" y="77"/>
                        </a:lnTo>
                        <a:lnTo>
                          <a:pt x="0" y="107"/>
                        </a:lnTo>
                        <a:lnTo>
                          <a:pt x="35" y="83"/>
                        </a:lnTo>
                        <a:lnTo>
                          <a:pt x="52" y="51"/>
                        </a:lnTo>
                        <a:lnTo>
                          <a:pt x="59"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632" name="Freeform 304"/>
                <p:cNvSpPr>
                  <a:spLocks/>
                </p:cNvSpPr>
                <p:nvPr/>
              </p:nvSpPr>
              <p:spPr bwMode="auto">
                <a:xfrm>
                  <a:off x="3072" y="6793"/>
                  <a:ext cx="32" cy="22"/>
                </a:xfrm>
                <a:custGeom>
                  <a:avLst/>
                  <a:gdLst/>
                  <a:ahLst/>
                  <a:cxnLst>
                    <a:cxn ang="0">
                      <a:pos x="8" y="0"/>
                    </a:cxn>
                    <a:cxn ang="0">
                      <a:pos x="11" y="5"/>
                    </a:cxn>
                    <a:cxn ang="0">
                      <a:pos x="0" y="10"/>
                    </a:cxn>
                    <a:cxn ang="0">
                      <a:pos x="14" y="8"/>
                    </a:cxn>
                    <a:cxn ang="0">
                      <a:pos x="19" y="22"/>
                    </a:cxn>
                    <a:cxn ang="0">
                      <a:pos x="12" y="29"/>
                    </a:cxn>
                    <a:cxn ang="0">
                      <a:pos x="17" y="29"/>
                    </a:cxn>
                    <a:cxn ang="0">
                      <a:pos x="14" y="43"/>
                    </a:cxn>
                    <a:cxn ang="0">
                      <a:pos x="22" y="28"/>
                    </a:cxn>
                    <a:cxn ang="0">
                      <a:pos x="35" y="28"/>
                    </a:cxn>
                    <a:cxn ang="0">
                      <a:pos x="46" y="22"/>
                    </a:cxn>
                    <a:cxn ang="0">
                      <a:pos x="64" y="21"/>
                    </a:cxn>
                    <a:cxn ang="0">
                      <a:pos x="46" y="7"/>
                    </a:cxn>
                    <a:cxn ang="0">
                      <a:pos x="8" y="0"/>
                    </a:cxn>
                  </a:cxnLst>
                  <a:rect l="0" t="0" r="r" b="b"/>
                  <a:pathLst>
                    <a:path w="64" h="43">
                      <a:moveTo>
                        <a:pt x="8" y="0"/>
                      </a:moveTo>
                      <a:lnTo>
                        <a:pt x="11" y="5"/>
                      </a:lnTo>
                      <a:lnTo>
                        <a:pt x="0" y="10"/>
                      </a:lnTo>
                      <a:lnTo>
                        <a:pt x="14" y="8"/>
                      </a:lnTo>
                      <a:lnTo>
                        <a:pt x="19" y="22"/>
                      </a:lnTo>
                      <a:lnTo>
                        <a:pt x="12" y="29"/>
                      </a:lnTo>
                      <a:lnTo>
                        <a:pt x="17" y="29"/>
                      </a:lnTo>
                      <a:lnTo>
                        <a:pt x="14" y="43"/>
                      </a:lnTo>
                      <a:lnTo>
                        <a:pt x="22" y="28"/>
                      </a:lnTo>
                      <a:lnTo>
                        <a:pt x="35" y="28"/>
                      </a:lnTo>
                      <a:lnTo>
                        <a:pt x="46" y="22"/>
                      </a:lnTo>
                      <a:lnTo>
                        <a:pt x="64" y="21"/>
                      </a:lnTo>
                      <a:lnTo>
                        <a:pt x="46" y="7"/>
                      </a:lnTo>
                      <a:lnTo>
                        <a:pt x="8"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33" name="Freeform 305"/>
                <p:cNvSpPr>
                  <a:spLocks/>
                </p:cNvSpPr>
                <p:nvPr/>
              </p:nvSpPr>
              <p:spPr bwMode="auto">
                <a:xfrm>
                  <a:off x="3066" y="6769"/>
                  <a:ext cx="55" cy="15"/>
                </a:xfrm>
                <a:custGeom>
                  <a:avLst/>
                  <a:gdLst/>
                  <a:ahLst/>
                  <a:cxnLst>
                    <a:cxn ang="0">
                      <a:pos x="0" y="15"/>
                    </a:cxn>
                    <a:cxn ang="0">
                      <a:pos x="3" y="28"/>
                    </a:cxn>
                    <a:cxn ang="0">
                      <a:pos x="16" y="29"/>
                    </a:cxn>
                    <a:cxn ang="0">
                      <a:pos x="33" y="22"/>
                    </a:cxn>
                    <a:cxn ang="0">
                      <a:pos x="55" y="15"/>
                    </a:cxn>
                    <a:cxn ang="0">
                      <a:pos x="93" y="14"/>
                    </a:cxn>
                    <a:cxn ang="0">
                      <a:pos x="109" y="17"/>
                    </a:cxn>
                    <a:cxn ang="0">
                      <a:pos x="82" y="7"/>
                    </a:cxn>
                    <a:cxn ang="0">
                      <a:pos x="61" y="3"/>
                    </a:cxn>
                    <a:cxn ang="0">
                      <a:pos x="64" y="0"/>
                    </a:cxn>
                    <a:cxn ang="0">
                      <a:pos x="46" y="5"/>
                    </a:cxn>
                    <a:cxn ang="0">
                      <a:pos x="47" y="1"/>
                    </a:cxn>
                    <a:cxn ang="0">
                      <a:pos x="33" y="8"/>
                    </a:cxn>
                    <a:cxn ang="0">
                      <a:pos x="17" y="8"/>
                    </a:cxn>
                    <a:cxn ang="0">
                      <a:pos x="0" y="15"/>
                    </a:cxn>
                  </a:cxnLst>
                  <a:rect l="0" t="0" r="r" b="b"/>
                  <a:pathLst>
                    <a:path w="109" h="29">
                      <a:moveTo>
                        <a:pt x="0" y="15"/>
                      </a:moveTo>
                      <a:lnTo>
                        <a:pt x="3" y="28"/>
                      </a:lnTo>
                      <a:lnTo>
                        <a:pt x="16" y="29"/>
                      </a:lnTo>
                      <a:lnTo>
                        <a:pt x="33" y="22"/>
                      </a:lnTo>
                      <a:lnTo>
                        <a:pt x="55" y="15"/>
                      </a:lnTo>
                      <a:lnTo>
                        <a:pt x="93" y="14"/>
                      </a:lnTo>
                      <a:lnTo>
                        <a:pt x="109" y="17"/>
                      </a:lnTo>
                      <a:lnTo>
                        <a:pt x="82" y="7"/>
                      </a:lnTo>
                      <a:lnTo>
                        <a:pt x="61" y="3"/>
                      </a:lnTo>
                      <a:lnTo>
                        <a:pt x="64" y="0"/>
                      </a:lnTo>
                      <a:lnTo>
                        <a:pt x="46" y="5"/>
                      </a:lnTo>
                      <a:lnTo>
                        <a:pt x="47" y="1"/>
                      </a:lnTo>
                      <a:lnTo>
                        <a:pt x="33" y="8"/>
                      </a:lnTo>
                      <a:lnTo>
                        <a:pt x="17" y="8"/>
                      </a:lnTo>
                      <a:lnTo>
                        <a:pt x="0" y="15"/>
                      </a:lnTo>
                      <a:close/>
                    </a:path>
                  </a:pathLst>
                </a:custGeom>
                <a:blipFill dpi="0" rotWithShape="0">
                  <a:blip r:embed="rId6"/>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34" name="Freeform 306"/>
                <p:cNvSpPr>
                  <a:spLocks/>
                </p:cNvSpPr>
                <p:nvPr/>
              </p:nvSpPr>
              <p:spPr bwMode="auto">
                <a:xfrm>
                  <a:off x="3049" y="6892"/>
                  <a:ext cx="26" cy="23"/>
                </a:xfrm>
                <a:custGeom>
                  <a:avLst/>
                  <a:gdLst/>
                  <a:ahLst/>
                  <a:cxnLst>
                    <a:cxn ang="0">
                      <a:pos x="0" y="6"/>
                    </a:cxn>
                    <a:cxn ang="0">
                      <a:pos x="10" y="4"/>
                    </a:cxn>
                    <a:cxn ang="0">
                      <a:pos x="16" y="0"/>
                    </a:cxn>
                    <a:cxn ang="0">
                      <a:pos x="22" y="7"/>
                    </a:cxn>
                    <a:cxn ang="0">
                      <a:pos x="30" y="13"/>
                    </a:cxn>
                    <a:cxn ang="0">
                      <a:pos x="40" y="18"/>
                    </a:cxn>
                    <a:cxn ang="0">
                      <a:pos x="46" y="20"/>
                    </a:cxn>
                    <a:cxn ang="0">
                      <a:pos x="47" y="14"/>
                    </a:cxn>
                    <a:cxn ang="0">
                      <a:pos x="51" y="27"/>
                    </a:cxn>
                    <a:cxn ang="0">
                      <a:pos x="52" y="35"/>
                    </a:cxn>
                    <a:cxn ang="0">
                      <a:pos x="52" y="42"/>
                    </a:cxn>
                    <a:cxn ang="0">
                      <a:pos x="49" y="46"/>
                    </a:cxn>
                    <a:cxn ang="0">
                      <a:pos x="51" y="37"/>
                    </a:cxn>
                    <a:cxn ang="0">
                      <a:pos x="46" y="27"/>
                    </a:cxn>
                    <a:cxn ang="0">
                      <a:pos x="30" y="21"/>
                    </a:cxn>
                    <a:cxn ang="0">
                      <a:pos x="22" y="25"/>
                    </a:cxn>
                    <a:cxn ang="0">
                      <a:pos x="13" y="27"/>
                    </a:cxn>
                    <a:cxn ang="0">
                      <a:pos x="3" y="16"/>
                    </a:cxn>
                    <a:cxn ang="0">
                      <a:pos x="0" y="6"/>
                    </a:cxn>
                  </a:cxnLst>
                  <a:rect l="0" t="0" r="r" b="b"/>
                  <a:pathLst>
                    <a:path w="52" h="46">
                      <a:moveTo>
                        <a:pt x="0" y="6"/>
                      </a:moveTo>
                      <a:lnTo>
                        <a:pt x="10" y="4"/>
                      </a:lnTo>
                      <a:lnTo>
                        <a:pt x="16" y="0"/>
                      </a:lnTo>
                      <a:lnTo>
                        <a:pt x="22" y="7"/>
                      </a:lnTo>
                      <a:lnTo>
                        <a:pt x="30" y="13"/>
                      </a:lnTo>
                      <a:lnTo>
                        <a:pt x="40" y="18"/>
                      </a:lnTo>
                      <a:lnTo>
                        <a:pt x="46" y="20"/>
                      </a:lnTo>
                      <a:lnTo>
                        <a:pt x="47" y="14"/>
                      </a:lnTo>
                      <a:lnTo>
                        <a:pt x="51" y="27"/>
                      </a:lnTo>
                      <a:lnTo>
                        <a:pt x="52" y="35"/>
                      </a:lnTo>
                      <a:lnTo>
                        <a:pt x="52" y="42"/>
                      </a:lnTo>
                      <a:lnTo>
                        <a:pt x="49" y="46"/>
                      </a:lnTo>
                      <a:lnTo>
                        <a:pt x="51" y="37"/>
                      </a:lnTo>
                      <a:lnTo>
                        <a:pt x="46" y="27"/>
                      </a:lnTo>
                      <a:lnTo>
                        <a:pt x="30" y="21"/>
                      </a:lnTo>
                      <a:lnTo>
                        <a:pt x="22" y="25"/>
                      </a:lnTo>
                      <a:lnTo>
                        <a:pt x="13" y="27"/>
                      </a:lnTo>
                      <a:lnTo>
                        <a:pt x="3" y="16"/>
                      </a:lnTo>
                      <a:lnTo>
                        <a:pt x="0" y="6"/>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35" name="Freeform 307"/>
                <p:cNvSpPr>
                  <a:spLocks/>
                </p:cNvSpPr>
                <p:nvPr/>
              </p:nvSpPr>
              <p:spPr bwMode="auto">
                <a:xfrm>
                  <a:off x="3055" y="6916"/>
                  <a:ext cx="10" cy="4"/>
                </a:xfrm>
                <a:custGeom>
                  <a:avLst/>
                  <a:gdLst/>
                  <a:ahLst/>
                  <a:cxnLst>
                    <a:cxn ang="0">
                      <a:pos x="0" y="1"/>
                    </a:cxn>
                    <a:cxn ang="0">
                      <a:pos x="11" y="0"/>
                    </a:cxn>
                    <a:cxn ang="0">
                      <a:pos x="19" y="3"/>
                    </a:cxn>
                    <a:cxn ang="0">
                      <a:pos x="9" y="8"/>
                    </a:cxn>
                    <a:cxn ang="0">
                      <a:pos x="0" y="1"/>
                    </a:cxn>
                  </a:cxnLst>
                  <a:rect l="0" t="0" r="r" b="b"/>
                  <a:pathLst>
                    <a:path w="19" h="8">
                      <a:moveTo>
                        <a:pt x="0" y="1"/>
                      </a:moveTo>
                      <a:lnTo>
                        <a:pt x="11" y="0"/>
                      </a:lnTo>
                      <a:lnTo>
                        <a:pt x="19" y="3"/>
                      </a:lnTo>
                      <a:lnTo>
                        <a:pt x="9" y="8"/>
                      </a:lnTo>
                      <a:lnTo>
                        <a:pt x="0" y="1"/>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36" name="Freeform 308"/>
                <p:cNvSpPr>
                  <a:spLocks/>
                </p:cNvSpPr>
                <p:nvPr/>
              </p:nvSpPr>
              <p:spPr bwMode="auto">
                <a:xfrm>
                  <a:off x="3046" y="6855"/>
                  <a:ext cx="11" cy="6"/>
                </a:xfrm>
                <a:custGeom>
                  <a:avLst/>
                  <a:gdLst/>
                  <a:ahLst/>
                  <a:cxnLst>
                    <a:cxn ang="0">
                      <a:pos x="0" y="0"/>
                    </a:cxn>
                    <a:cxn ang="0">
                      <a:pos x="11" y="0"/>
                    </a:cxn>
                    <a:cxn ang="0">
                      <a:pos x="19" y="5"/>
                    </a:cxn>
                    <a:cxn ang="0">
                      <a:pos x="22" y="10"/>
                    </a:cxn>
                    <a:cxn ang="0">
                      <a:pos x="16" y="10"/>
                    </a:cxn>
                    <a:cxn ang="0">
                      <a:pos x="9" y="9"/>
                    </a:cxn>
                    <a:cxn ang="0">
                      <a:pos x="0" y="0"/>
                    </a:cxn>
                  </a:cxnLst>
                  <a:rect l="0" t="0" r="r" b="b"/>
                  <a:pathLst>
                    <a:path w="22" h="10">
                      <a:moveTo>
                        <a:pt x="0" y="0"/>
                      </a:moveTo>
                      <a:lnTo>
                        <a:pt x="11" y="0"/>
                      </a:lnTo>
                      <a:lnTo>
                        <a:pt x="19" y="5"/>
                      </a:lnTo>
                      <a:lnTo>
                        <a:pt x="22" y="10"/>
                      </a:lnTo>
                      <a:lnTo>
                        <a:pt x="16" y="10"/>
                      </a:lnTo>
                      <a:lnTo>
                        <a:pt x="9" y="9"/>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37" name="Freeform 309"/>
                <p:cNvSpPr>
                  <a:spLocks/>
                </p:cNvSpPr>
                <p:nvPr/>
              </p:nvSpPr>
              <p:spPr bwMode="auto">
                <a:xfrm>
                  <a:off x="3061" y="6851"/>
                  <a:ext cx="5" cy="12"/>
                </a:xfrm>
                <a:custGeom>
                  <a:avLst/>
                  <a:gdLst/>
                  <a:ahLst/>
                  <a:cxnLst>
                    <a:cxn ang="0">
                      <a:pos x="6" y="0"/>
                    </a:cxn>
                    <a:cxn ang="0">
                      <a:pos x="8" y="9"/>
                    </a:cxn>
                    <a:cxn ang="0">
                      <a:pos x="5" y="19"/>
                    </a:cxn>
                    <a:cxn ang="0">
                      <a:pos x="0" y="25"/>
                    </a:cxn>
                    <a:cxn ang="0">
                      <a:pos x="6" y="19"/>
                    </a:cxn>
                    <a:cxn ang="0">
                      <a:pos x="11" y="16"/>
                    </a:cxn>
                    <a:cxn ang="0">
                      <a:pos x="11" y="11"/>
                    </a:cxn>
                    <a:cxn ang="0">
                      <a:pos x="6" y="0"/>
                    </a:cxn>
                  </a:cxnLst>
                  <a:rect l="0" t="0" r="r" b="b"/>
                  <a:pathLst>
                    <a:path w="11" h="25">
                      <a:moveTo>
                        <a:pt x="6" y="0"/>
                      </a:moveTo>
                      <a:lnTo>
                        <a:pt x="8" y="9"/>
                      </a:lnTo>
                      <a:lnTo>
                        <a:pt x="5" y="19"/>
                      </a:lnTo>
                      <a:lnTo>
                        <a:pt x="0" y="25"/>
                      </a:lnTo>
                      <a:lnTo>
                        <a:pt x="6" y="19"/>
                      </a:lnTo>
                      <a:lnTo>
                        <a:pt x="11" y="16"/>
                      </a:lnTo>
                      <a:lnTo>
                        <a:pt x="11" y="11"/>
                      </a:lnTo>
                      <a:lnTo>
                        <a:pt x="6"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38" name="Freeform 310"/>
                <p:cNvSpPr>
                  <a:spLocks/>
                </p:cNvSpPr>
                <p:nvPr/>
              </p:nvSpPr>
              <p:spPr bwMode="auto">
                <a:xfrm>
                  <a:off x="3088" y="6799"/>
                  <a:ext cx="8" cy="5"/>
                </a:xfrm>
                <a:custGeom>
                  <a:avLst/>
                  <a:gdLst/>
                  <a:ahLst/>
                  <a:cxnLst>
                    <a:cxn ang="0">
                      <a:pos x="0" y="0"/>
                    </a:cxn>
                    <a:cxn ang="0">
                      <a:pos x="0" y="9"/>
                    </a:cxn>
                    <a:cxn ang="0">
                      <a:pos x="5" y="9"/>
                    </a:cxn>
                    <a:cxn ang="0">
                      <a:pos x="11" y="5"/>
                    </a:cxn>
                    <a:cxn ang="0">
                      <a:pos x="14" y="5"/>
                    </a:cxn>
                    <a:cxn ang="0">
                      <a:pos x="9" y="2"/>
                    </a:cxn>
                    <a:cxn ang="0">
                      <a:pos x="0" y="0"/>
                    </a:cxn>
                  </a:cxnLst>
                  <a:rect l="0" t="0" r="r" b="b"/>
                  <a:pathLst>
                    <a:path w="14" h="9">
                      <a:moveTo>
                        <a:pt x="0" y="0"/>
                      </a:moveTo>
                      <a:lnTo>
                        <a:pt x="0" y="9"/>
                      </a:lnTo>
                      <a:lnTo>
                        <a:pt x="5" y="9"/>
                      </a:lnTo>
                      <a:lnTo>
                        <a:pt x="11" y="5"/>
                      </a:lnTo>
                      <a:lnTo>
                        <a:pt x="14" y="5"/>
                      </a:lnTo>
                      <a:lnTo>
                        <a:pt x="9" y="2"/>
                      </a:lnTo>
                      <a:lnTo>
                        <a:pt x="0" y="0"/>
                      </a:lnTo>
                      <a:close/>
                    </a:path>
                  </a:pathLst>
                </a:custGeom>
                <a:blipFill dpi="0" rotWithShape="0">
                  <a:blip r:embed="rId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639" name="Group 311"/>
                <p:cNvGrpSpPr>
                  <a:grpSpLocks/>
                </p:cNvGrpSpPr>
                <p:nvPr/>
              </p:nvGrpSpPr>
              <p:grpSpPr bwMode="auto">
                <a:xfrm>
                  <a:off x="3170" y="6780"/>
                  <a:ext cx="36" cy="73"/>
                  <a:chOff x="3170" y="6780"/>
                  <a:chExt cx="36" cy="73"/>
                </a:xfrm>
              </p:grpSpPr>
              <p:sp>
                <p:nvSpPr>
                  <p:cNvPr id="227640" name="Freeform 312"/>
                  <p:cNvSpPr>
                    <a:spLocks/>
                  </p:cNvSpPr>
                  <p:nvPr/>
                </p:nvSpPr>
                <p:spPr bwMode="auto">
                  <a:xfrm>
                    <a:off x="3175" y="6788"/>
                    <a:ext cx="23" cy="54"/>
                  </a:xfrm>
                  <a:custGeom>
                    <a:avLst/>
                    <a:gdLst/>
                    <a:ahLst/>
                    <a:cxnLst>
                      <a:cxn ang="0">
                        <a:pos x="0" y="21"/>
                      </a:cxn>
                      <a:cxn ang="0">
                        <a:pos x="16" y="9"/>
                      </a:cxn>
                      <a:cxn ang="0">
                        <a:pos x="30" y="12"/>
                      </a:cxn>
                      <a:cxn ang="0">
                        <a:pos x="40" y="30"/>
                      </a:cxn>
                      <a:cxn ang="0">
                        <a:pos x="41" y="54"/>
                      </a:cxn>
                      <a:cxn ang="0">
                        <a:pos x="40" y="74"/>
                      </a:cxn>
                      <a:cxn ang="0">
                        <a:pos x="35" y="89"/>
                      </a:cxn>
                      <a:cxn ang="0">
                        <a:pos x="27" y="65"/>
                      </a:cxn>
                      <a:cxn ang="0">
                        <a:pos x="19" y="51"/>
                      </a:cxn>
                      <a:cxn ang="0">
                        <a:pos x="4" y="42"/>
                      </a:cxn>
                      <a:cxn ang="0">
                        <a:pos x="16" y="61"/>
                      </a:cxn>
                      <a:cxn ang="0">
                        <a:pos x="29" y="77"/>
                      </a:cxn>
                      <a:cxn ang="0">
                        <a:pos x="29" y="95"/>
                      </a:cxn>
                      <a:cxn ang="0">
                        <a:pos x="24" y="107"/>
                      </a:cxn>
                      <a:cxn ang="0">
                        <a:pos x="16" y="109"/>
                      </a:cxn>
                      <a:cxn ang="0">
                        <a:pos x="37" y="105"/>
                      </a:cxn>
                      <a:cxn ang="0">
                        <a:pos x="45" y="81"/>
                      </a:cxn>
                      <a:cxn ang="0">
                        <a:pos x="46" y="53"/>
                      </a:cxn>
                      <a:cxn ang="0">
                        <a:pos x="45" y="25"/>
                      </a:cxn>
                      <a:cxn ang="0">
                        <a:pos x="35" y="7"/>
                      </a:cxn>
                      <a:cxn ang="0">
                        <a:pos x="21" y="0"/>
                      </a:cxn>
                      <a:cxn ang="0">
                        <a:pos x="7" y="4"/>
                      </a:cxn>
                      <a:cxn ang="0">
                        <a:pos x="0" y="21"/>
                      </a:cxn>
                    </a:cxnLst>
                    <a:rect l="0" t="0" r="r" b="b"/>
                    <a:pathLst>
                      <a:path w="46" h="109">
                        <a:moveTo>
                          <a:pt x="0" y="21"/>
                        </a:moveTo>
                        <a:lnTo>
                          <a:pt x="16" y="9"/>
                        </a:lnTo>
                        <a:lnTo>
                          <a:pt x="30" y="12"/>
                        </a:lnTo>
                        <a:lnTo>
                          <a:pt x="40" y="30"/>
                        </a:lnTo>
                        <a:lnTo>
                          <a:pt x="41" y="54"/>
                        </a:lnTo>
                        <a:lnTo>
                          <a:pt x="40" y="74"/>
                        </a:lnTo>
                        <a:lnTo>
                          <a:pt x="35" y="89"/>
                        </a:lnTo>
                        <a:lnTo>
                          <a:pt x="27" y="65"/>
                        </a:lnTo>
                        <a:lnTo>
                          <a:pt x="19" y="51"/>
                        </a:lnTo>
                        <a:lnTo>
                          <a:pt x="4" y="42"/>
                        </a:lnTo>
                        <a:lnTo>
                          <a:pt x="16" y="61"/>
                        </a:lnTo>
                        <a:lnTo>
                          <a:pt x="29" y="77"/>
                        </a:lnTo>
                        <a:lnTo>
                          <a:pt x="29" y="95"/>
                        </a:lnTo>
                        <a:lnTo>
                          <a:pt x="24" y="107"/>
                        </a:lnTo>
                        <a:lnTo>
                          <a:pt x="16" y="109"/>
                        </a:lnTo>
                        <a:lnTo>
                          <a:pt x="37" y="105"/>
                        </a:lnTo>
                        <a:lnTo>
                          <a:pt x="45" y="81"/>
                        </a:lnTo>
                        <a:lnTo>
                          <a:pt x="46" y="53"/>
                        </a:lnTo>
                        <a:lnTo>
                          <a:pt x="45" y="25"/>
                        </a:lnTo>
                        <a:lnTo>
                          <a:pt x="35" y="7"/>
                        </a:lnTo>
                        <a:lnTo>
                          <a:pt x="21" y="0"/>
                        </a:lnTo>
                        <a:lnTo>
                          <a:pt x="7" y="4"/>
                        </a:lnTo>
                        <a:lnTo>
                          <a:pt x="0" y="21"/>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41" name="Freeform 313"/>
                  <p:cNvSpPr>
                    <a:spLocks/>
                  </p:cNvSpPr>
                  <p:nvPr/>
                </p:nvSpPr>
                <p:spPr bwMode="auto">
                  <a:xfrm>
                    <a:off x="3170" y="6780"/>
                    <a:ext cx="36" cy="73"/>
                  </a:xfrm>
                  <a:custGeom>
                    <a:avLst/>
                    <a:gdLst/>
                    <a:ahLst/>
                    <a:cxnLst>
                      <a:cxn ang="0">
                        <a:pos x="0" y="35"/>
                      </a:cxn>
                      <a:cxn ang="0">
                        <a:pos x="11" y="13"/>
                      </a:cxn>
                      <a:cxn ang="0">
                        <a:pos x="30" y="7"/>
                      </a:cxn>
                      <a:cxn ang="0">
                        <a:pos x="52" y="11"/>
                      </a:cxn>
                      <a:cxn ang="0">
                        <a:pos x="62" y="25"/>
                      </a:cxn>
                      <a:cxn ang="0">
                        <a:pos x="67" y="46"/>
                      </a:cxn>
                      <a:cxn ang="0">
                        <a:pos x="67" y="63"/>
                      </a:cxn>
                      <a:cxn ang="0">
                        <a:pos x="63" y="76"/>
                      </a:cxn>
                      <a:cxn ang="0">
                        <a:pos x="63" y="93"/>
                      </a:cxn>
                      <a:cxn ang="0">
                        <a:pos x="60" y="114"/>
                      </a:cxn>
                      <a:cxn ang="0">
                        <a:pos x="44" y="133"/>
                      </a:cxn>
                      <a:cxn ang="0">
                        <a:pos x="35" y="133"/>
                      </a:cxn>
                      <a:cxn ang="0">
                        <a:pos x="22" y="133"/>
                      </a:cxn>
                      <a:cxn ang="0">
                        <a:pos x="22" y="139"/>
                      </a:cxn>
                      <a:cxn ang="0">
                        <a:pos x="32" y="146"/>
                      </a:cxn>
                      <a:cxn ang="0">
                        <a:pos x="43" y="144"/>
                      </a:cxn>
                      <a:cxn ang="0">
                        <a:pos x="57" y="137"/>
                      </a:cxn>
                      <a:cxn ang="0">
                        <a:pos x="68" y="116"/>
                      </a:cxn>
                      <a:cxn ang="0">
                        <a:pos x="68" y="83"/>
                      </a:cxn>
                      <a:cxn ang="0">
                        <a:pos x="73" y="60"/>
                      </a:cxn>
                      <a:cxn ang="0">
                        <a:pos x="73" y="41"/>
                      </a:cxn>
                      <a:cxn ang="0">
                        <a:pos x="65" y="21"/>
                      </a:cxn>
                      <a:cxn ang="0">
                        <a:pos x="59" y="7"/>
                      </a:cxn>
                      <a:cxn ang="0">
                        <a:pos x="40" y="0"/>
                      </a:cxn>
                      <a:cxn ang="0">
                        <a:pos x="11" y="4"/>
                      </a:cxn>
                      <a:cxn ang="0">
                        <a:pos x="2" y="13"/>
                      </a:cxn>
                      <a:cxn ang="0">
                        <a:pos x="0" y="35"/>
                      </a:cxn>
                    </a:cxnLst>
                    <a:rect l="0" t="0" r="r" b="b"/>
                    <a:pathLst>
                      <a:path w="73" h="146">
                        <a:moveTo>
                          <a:pt x="0" y="35"/>
                        </a:moveTo>
                        <a:lnTo>
                          <a:pt x="11" y="13"/>
                        </a:lnTo>
                        <a:lnTo>
                          <a:pt x="30" y="7"/>
                        </a:lnTo>
                        <a:lnTo>
                          <a:pt x="52" y="11"/>
                        </a:lnTo>
                        <a:lnTo>
                          <a:pt x="62" y="25"/>
                        </a:lnTo>
                        <a:lnTo>
                          <a:pt x="67" y="46"/>
                        </a:lnTo>
                        <a:lnTo>
                          <a:pt x="67" y="63"/>
                        </a:lnTo>
                        <a:lnTo>
                          <a:pt x="63" y="76"/>
                        </a:lnTo>
                        <a:lnTo>
                          <a:pt x="63" y="93"/>
                        </a:lnTo>
                        <a:lnTo>
                          <a:pt x="60" y="114"/>
                        </a:lnTo>
                        <a:lnTo>
                          <a:pt x="44" y="133"/>
                        </a:lnTo>
                        <a:lnTo>
                          <a:pt x="35" y="133"/>
                        </a:lnTo>
                        <a:lnTo>
                          <a:pt x="22" y="133"/>
                        </a:lnTo>
                        <a:lnTo>
                          <a:pt x="22" y="139"/>
                        </a:lnTo>
                        <a:lnTo>
                          <a:pt x="32" y="146"/>
                        </a:lnTo>
                        <a:lnTo>
                          <a:pt x="43" y="144"/>
                        </a:lnTo>
                        <a:lnTo>
                          <a:pt x="57" y="137"/>
                        </a:lnTo>
                        <a:lnTo>
                          <a:pt x="68" y="116"/>
                        </a:lnTo>
                        <a:lnTo>
                          <a:pt x="68" y="83"/>
                        </a:lnTo>
                        <a:lnTo>
                          <a:pt x="73" y="60"/>
                        </a:lnTo>
                        <a:lnTo>
                          <a:pt x="73" y="41"/>
                        </a:lnTo>
                        <a:lnTo>
                          <a:pt x="65" y="21"/>
                        </a:lnTo>
                        <a:lnTo>
                          <a:pt x="59" y="7"/>
                        </a:lnTo>
                        <a:lnTo>
                          <a:pt x="40" y="0"/>
                        </a:lnTo>
                        <a:lnTo>
                          <a:pt x="11" y="4"/>
                        </a:lnTo>
                        <a:lnTo>
                          <a:pt x="2" y="13"/>
                        </a:lnTo>
                        <a:lnTo>
                          <a:pt x="0" y="35"/>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642" name="Freeform 314"/>
                <p:cNvSpPr>
                  <a:spLocks/>
                </p:cNvSpPr>
                <p:nvPr/>
              </p:nvSpPr>
              <p:spPr bwMode="auto">
                <a:xfrm>
                  <a:off x="3040" y="6637"/>
                  <a:ext cx="275" cy="303"/>
                </a:xfrm>
                <a:custGeom>
                  <a:avLst/>
                  <a:gdLst/>
                  <a:ahLst/>
                  <a:cxnLst>
                    <a:cxn ang="0">
                      <a:pos x="32" y="238"/>
                    </a:cxn>
                    <a:cxn ang="0">
                      <a:pos x="57" y="224"/>
                    </a:cxn>
                    <a:cxn ang="0">
                      <a:pos x="159" y="249"/>
                    </a:cxn>
                    <a:cxn ang="0">
                      <a:pos x="90" y="196"/>
                    </a:cxn>
                    <a:cxn ang="0">
                      <a:pos x="182" y="249"/>
                    </a:cxn>
                    <a:cxn ang="0">
                      <a:pos x="216" y="282"/>
                    </a:cxn>
                    <a:cxn ang="0">
                      <a:pos x="221" y="296"/>
                    </a:cxn>
                    <a:cxn ang="0">
                      <a:pos x="223" y="303"/>
                    </a:cxn>
                    <a:cxn ang="0">
                      <a:pos x="246" y="310"/>
                    </a:cxn>
                    <a:cxn ang="0">
                      <a:pos x="186" y="338"/>
                    </a:cxn>
                    <a:cxn ang="0">
                      <a:pos x="257" y="335"/>
                    </a:cxn>
                    <a:cxn ang="0">
                      <a:pos x="257" y="357"/>
                    </a:cxn>
                    <a:cxn ang="0">
                      <a:pos x="248" y="373"/>
                    </a:cxn>
                    <a:cxn ang="0">
                      <a:pos x="218" y="384"/>
                    </a:cxn>
                    <a:cxn ang="0">
                      <a:pos x="312" y="382"/>
                    </a:cxn>
                    <a:cxn ang="0">
                      <a:pos x="319" y="401"/>
                    </a:cxn>
                    <a:cxn ang="0">
                      <a:pos x="320" y="436"/>
                    </a:cxn>
                    <a:cxn ang="0">
                      <a:pos x="263" y="459"/>
                    </a:cxn>
                    <a:cxn ang="0">
                      <a:pos x="331" y="455"/>
                    </a:cxn>
                    <a:cxn ang="0">
                      <a:pos x="278" y="492"/>
                    </a:cxn>
                    <a:cxn ang="0">
                      <a:pos x="292" y="504"/>
                    </a:cxn>
                    <a:cxn ang="0">
                      <a:pos x="316" y="531"/>
                    </a:cxn>
                    <a:cxn ang="0">
                      <a:pos x="268" y="557"/>
                    </a:cxn>
                    <a:cxn ang="0">
                      <a:pos x="345" y="546"/>
                    </a:cxn>
                    <a:cxn ang="0">
                      <a:pos x="331" y="564"/>
                    </a:cxn>
                    <a:cxn ang="0">
                      <a:pos x="338" y="571"/>
                    </a:cxn>
                    <a:cxn ang="0">
                      <a:pos x="361" y="592"/>
                    </a:cxn>
                    <a:cxn ang="0">
                      <a:pos x="374" y="595"/>
                    </a:cxn>
                    <a:cxn ang="0">
                      <a:pos x="412" y="564"/>
                    </a:cxn>
                    <a:cxn ang="0">
                      <a:pos x="473" y="559"/>
                    </a:cxn>
                    <a:cxn ang="0">
                      <a:pos x="443" y="538"/>
                    </a:cxn>
                    <a:cxn ang="0">
                      <a:pos x="481" y="469"/>
                    </a:cxn>
                    <a:cxn ang="0">
                      <a:pos x="552" y="314"/>
                    </a:cxn>
                    <a:cxn ang="0">
                      <a:pos x="530" y="159"/>
                    </a:cxn>
                    <a:cxn ang="0">
                      <a:pos x="495" y="96"/>
                    </a:cxn>
                    <a:cxn ang="0">
                      <a:pos x="416" y="19"/>
                    </a:cxn>
                    <a:cxn ang="0">
                      <a:pos x="278" y="0"/>
                    </a:cxn>
                    <a:cxn ang="0">
                      <a:pos x="144" y="23"/>
                    </a:cxn>
                    <a:cxn ang="0">
                      <a:pos x="41" y="72"/>
                    </a:cxn>
                    <a:cxn ang="0">
                      <a:pos x="0" y="170"/>
                    </a:cxn>
                  </a:cxnLst>
                  <a:rect l="0" t="0" r="r" b="b"/>
                  <a:pathLst>
                    <a:path w="552" h="608">
                      <a:moveTo>
                        <a:pt x="0" y="170"/>
                      </a:moveTo>
                      <a:lnTo>
                        <a:pt x="32" y="238"/>
                      </a:lnTo>
                      <a:lnTo>
                        <a:pt x="89" y="252"/>
                      </a:lnTo>
                      <a:lnTo>
                        <a:pt x="57" y="224"/>
                      </a:lnTo>
                      <a:lnTo>
                        <a:pt x="109" y="244"/>
                      </a:lnTo>
                      <a:lnTo>
                        <a:pt x="159" y="249"/>
                      </a:lnTo>
                      <a:lnTo>
                        <a:pt x="107" y="224"/>
                      </a:lnTo>
                      <a:lnTo>
                        <a:pt x="90" y="196"/>
                      </a:lnTo>
                      <a:lnTo>
                        <a:pt x="148" y="237"/>
                      </a:lnTo>
                      <a:lnTo>
                        <a:pt x="182" y="249"/>
                      </a:lnTo>
                      <a:lnTo>
                        <a:pt x="227" y="256"/>
                      </a:lnTo>
                      <a:lnTo>
                        <a:pt x="216" y="282"/>
                      </a:lnTo>
                      <a:lnTo>
                        <a:pt x="186" y="296"/>
                      </a:lnTo>
                      <a:lnTo>
                        <a:pt x="221" y="296"/>
                      </a:lnTo>
                      <a:lnTo>
                        <a:pt x="249" y="287"/>
                      </a:lnTo>
                      <a:lnTo>
                        <a:pt x="223" y="303"/>
                      </a:lnTo>
                      <a:lnTo>
                        <a:pt x="186" y="321"/>
                      </a:lnTo>
                      <a:lnTo>
                        <a:pt x="246" y="310"/>
                      </a:lnTo>
                      <a:lnTo>
                        <a:pt x="213" y="329"/>
                      </a:lnTo>
                      <a:lnTo>
                        <a:pt x="186" y="338"/>
                      </a:lnTo>
                      <a:lnTo>
                        <a:pt x="223" y="338"/>
                      </a:lnTo>
                      <a:lnTo>
                        <a:pt x="257" y="335"/>
                      </a:lnTo>
                      <a:lnTo>
                        <a:pt x="205" y="366"/>
                      </a:lnTo>
                      <a:lnTo>
                        <a:pt x="257" y="357"/>
                      </a:lnTo>
                      <a:lnTo>
                        <a:pt x="268" y="352"/>
                      </a:lnTo>
                      <a:lnTo>
                        <a:pt x="248" y="373"/>
                      </a:lnTo>
                      <a:lnTo>
                        <a:pt x="230" y="377"/>
                      </a:lnTo>
                      <a:lnTo>
                        <a:pt x="218" y="384"/>
                      </a:lnTo>
                      <a:lnTo>
                        <a:pt x="267" y="391"/>
                      </a:lnTo>
                      <a:lnTo>
                        <a:pt x="312" y="382"/>
                      </a:lnTo>
                      <a:lnTo>
                        <a:pt x="336" y="375"/>
                      </a:lnTo>
                      <a:lnTo>
                        <a:pt x="319" y="401"/>
                      </a:lnTo>
                      <a:lnTo>
                        <a:pt x="338" y="410"/>
                      </a:lnTo>
                      <a:lnTo>
                        <a:pt x="320" y="436"/>
                      </a:lnTo>
                      <a:lnTo>
                        <a:pt x="303" y="447"/>
                      </a:lnTo>
                      <a:lnTo>
                        <a:pt x="263" y="459"/>
                      </a:lnTo>
                      <a:lnTo>
                        <a:pt x="297" y="464"/>
                      </a:lnTo>
                      <a:lnTo>
                        <a:pt x="331" y="455"/>
                      </a:lnTo>
                      <a:lnTo>
                        <a:pt x="306" y="476"/>
                      </a:lnTo>
                      <a:lnTo>
                        <a:pt x="278" y="492"/>
                      </a:lnTo>
                      <a:lnTo>
                        <a:pt x="243" y="494"/>
                      </a:lnTo>
                      <a:lnTo>
                        <a:pt x="292" y="504"/>
                      </a:lnTo>
                      <a:lnTo>
                        <a:pt x="330" y="497"/>
                      </a:lnTo>
                      <a:lnTo>
                        <a:pt x="316" y="531"/>
                      </a:lnTo>
                      <a:lnTo>
                        <a:pt x="298" y="548"/>
                      </a:lnTo>
                      <a:lnTo>
                        <a:pt x="268" y="557"/>
                      </a:lnTo>
                      <a:lnTo>
                        <a:pt x="304" y="557"/>
                      </a:lnTo>
                      <a:lnTo>
                        <a:pt x="345" y="546"/>
                      </a:lnTo>
                      <a:lnTo>
                        <a:pt x="364" y="538"/>
                      </a:lnTo>
                      <a:lnTo>
                        <a:pt x="331" y="564"/>
                      </a:lnTo>
                      <a:lnTo>
                        <a:pt x="300" y="571"/>
                      </a:lnTo>
                      <a:lnTo>
                        <a:pt x="338" y="571"/>
                      </a:lnTo>
                      <a:lnTo>
                        <a:pt x="371" y="564"/>
                      </a:lnTo>
                      <a:lnTo>
                        <a:pt x="361" y="592"/>
                      </a:lnTo>
                      <a:lnTo>
                        <a:pt x="338" y="608"/>
                      </a:lnTo>
                      <a:lnTo>
                        <a:pt x="374" y="595"/>
                      </a:lnTo>
                      <a:lnTo>
                        <a:pt x="405" y="564"/>
                      </a:lnTo>
                      <a:lnTo>
                        <a:pt x="412" y="564"/>
                      </a:lnTo>
                      <a:lnTo>
                        <a:pt x="442" y="569"/>
                      </a:lnTo>
                      <a:lnTo>
                        <a:pt x="473" y="559"/>
                      </a:lnTo>
                      <a:lnTo>
                        <a:pt x="446" y="552"/>
                      </a:lnTo>
                      <a:lnTo>
                        <a:pt x="443" y="538"/>
                      </a:lnTo>
                      <a:lnTo>
                        <a:pt x="448" y="501"/>
                      </a:lnTo>
                      <a:lnTo>
                        <a:pt x="481" y="469"/>
                      </a:lnTo>
                      <a:lnTo>
                        <a:pt x="517" y="413"/>
                      </a:lnTo>
                      <a:lnTo>
                        <a:pt x="552" y="314"/>
                      </a:lnTo>
                      <a:lnTo>
                        <a:pt x="544" y="226"/>
                      </a:lnTo>
                      <a:lnTo>
                        <a:pt x="530" y="159"/>
                      </a:lnTo>
                      <a:lnTo>
                        <a:pt x="495" y="121"/>
                      </a:lnTo>
                      <a:lnTo>
                        <a:pt x="495" y="96"/>
                      </a:lnTo>
                      <a:lnTo>
                        <a:pt x="467" y="53"/>
                      </a:lnTo>
                      <a:lnTo>
                        <a:pt x="416" y="19"/>
                      </a:lnTo>
                      <a:lnTo>
                        <a:pt x="355" y="5"/>
                      </a:lnTo>
                      <a:lnTo>
                        <a:pt x="278" y="0"/>
                      </a:lnTo>
                      <a:lnTo>
                        <a:pt x="210" y="5"/>
                      </a:lnTo>
                      <a:lnTo>
                        <a:pt x="144" y="23"/>
                      </a:lnTo>
                      <a:lnTo>
                        <a:pt x="82" y="51"/>
                      </a:lnTo>
                      <a:lnTo>
                        <a:pt x="41" y="72"/>
                      </a:lnTo>
                      <a:lnTo>
                        <a:pt x="7" y="103"/>
                      </a:lnTo>
                      <a:lnTo>
                        <a:pt x="0" y="170"/>
                      </a:lnTo>
                      <a:close/>
                    </a:path>
                  </a:pathLst>
                </a:custGeom>
                <a:blipFill dpi="0" rotWithShape="0">
                  <a:blip r:embed="rId6"/>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43" name="Freeform 315"/>
                <p:cNvSpPr>
                  <a:spLocks/>
                </p:cNvSpPr>
                <p:nvPr/>
              </p:nvSpPr>
              <p:spPr bwMode="auto">
                <a:xfrm>
                  <a:off x="3044" y="6644"/>
                  <a:ext cx="264" cy="282"/>
                </a:xfrm>
                <a:custGeom>
                  <a:avLst/>
                  <a:gdLst/>
                  <a:ahLst/>
                  <a:cxnLst>
                    <a:cxn ang="0">
                      <a:pos x="257" y="258"/>
                    </a:cxn>
                    <a:cxn ang="0">
                      <a:pos x="268" y="279"/>
                    </a:cxn>
                    <a:cxn ang="0">
                      <a:pos x="279" y="300"/>
                    </a:cxn>
                    <a:cxn ang="0">
                      <a:pos x="293" y="317"/>
                    </a:cxn>
                    <a:cxn ang="0">
                      <a:pos x="334" y="345"/>
                    </a:cxn>
                    <a:cxn ang="0">
                      <a:pos x="342" y="377"/>
                    </a:cxn>
                    <a:cxn ang="0">
                      <a:pos x="354" y="399"/>
                    </a:cxn>
                    <a:cxn ang="0">
                      <a:pos x="337" y="433"/>
                    </a:cxn>
                    <a:cxn ang="0">
                      <a:pos x="282" y="480"/>
                    </a:cxn>
                    <a:cxn ang="0">
                      <a:pos x="334" y="471"/>
                    </a:cxn>
                    <a:cxn ang="0">
                      <a:pos x="309" y="527"/>
                    </a:cxn>
                    <a:cxn ang="0">
                      <a:pos x="367" y="504"/>
                    </a:cxn>
                    <a:cxn ang="0">
                      <a:pos x="343" y="539"/>
                    </a:cxn>
                    <a:cxn ang="0">
                      <a:pos x="365" y="566"/>
                    </a:cxn>
                    <a:cxn ang="0">
                      <a:pos x="432" y="546"/>
                    </a:cxn>
                    <a:cxn ang="0">
                      <a:pos x="430" y="483"/>
                    </a:cxn>
                    <a:cxn ang="0">
                      <a:pos x="503" y="370"/>
                    </a:cxn>
                    <a:cxn ang="0">
                      <a:pos x="520" y="221"/>
                    </a:cxn>
                    <a:cxn ang="0">
                      <a:pos x="477" y="126"/>
                    </a:cxn>
                    <a:cxn ang="0">
                      <a:pos x="471" y="210"/>
                    </a:cxn>
                    <a:cxn ang="0">
                      <a:pos x="471" y="126"/>
                    </a:cxn>
                    <a:cxn ang="0">
                      <a:pos x="414" y="177"/>
                    </a:cxn>
                    <a:cxn ang="0">
                      <a:pos x="468" y="119"/>
                    </a:cxn>
                    <a:cxn ang="0">
                      <a:pos x="408" y="89"/>
                    </a:cxn>
                    <a:cxn ang="0">
                      <a:pos x="465" y="102"/>
                    </a:cxn>
                    <a:cxn ang="0">
                      <a:pos x="422" y="33"/>
                    </a:cxn>
                    <a:cxn ang="0">
                      <a:pos x="320" y="0"/>
                    </a:cxn>
                    <a:cxn ang="0">
                      <a:pos x="192" y="5"/>
                    </a:cxn>
                    <a:cxn ang="0">
                      <a:pos x="69" y="51"/>
                    </a:cxn>
                    <a:cxn ang="0">
                      <a:pos x="9" y="95"/>
                    </a:cxn>
                    <a:cxn ang="0">
                      <a:pos x="4" y="166"/>
                    </a:cxn>
                    <a:cxn ang="0">
                      <a:pos x="28" y="214"/>
                    </a:cxn>
                    <a:cxn ang="0">
                      <a:pos x="34" y="202"/>
                    </a:cxn>
                    <a:cxn ang="0">
                      <a:pos x="52" y="200"/>
                    </a:cxn>
                    <a:cxn ang="0">
                      <a:pos x="67" y="194"/>
                    </a:cxn>
                    <a:cxn ang="0">
                      <a:pos x="64" y="161"/>
                    </a:cxn>
                    <a:cxn ang="0">
                      <a:pos x="146" y="210"/>
                    </a:cxn>
                    <a:cxn ang="0">
                      <a:pos x="230" y="223"/>
                    </a:cxn>
                    <a:cxn ang="0">
                      <a:pos x="220" y="263"/>
                    </a:cxn>
                  </a:cxnLst>
                  <a:rect l="0" t="0" r="r" b="b"/>
                  <a:pathLst>
                    <a:path w="528" h="566">
                      <a:moveTo>
                        <a:pt x="220" y="263"/>
                      </a:moveTo>
                      <a:lnTo>
                        <a:pt x="257" y="258"/>
                      </a:lnTo>
                      <a:lnTo>
                        <a:pt x="231" y="287"/>
                      </a:lnTo>
                      <a:lnTo>
                        <a:pt x="268" y="279"/>
                      </a:lnTo>
                      <a:lnTo>
                        <a:pt x="231" y="312"/>
                      </a:lnTo>
                      <a:lnTo>
                        <a:pt x="279" y="300"/>
                      </a:lnTo>
                      <a:lnTo>
                        <a:pt x="241" y="335"/>
                      </a:lnTo>
                      <a:lnTo>
                        <a:pt x="293" y="317"/>
                      </a:lnTo>
                      <a:lnTo>
                        <a:pt x="258" y="356"/>
                      </a:lnTo>
                      <a:lnTo>
                        <a:pt x="334" y="345"/>
                      </a:lnTo>
                      <a:lnTo>
                        <a:pt x="365" y="338"/>
                      </a:lnTo>
                      <a:lnTo>
                        <a:pt x="342" y="377"/>
                      </a:lnTo>
                      <a:lnTo>
                        <a:pt x="361" y="378"/>
                      </a:lnTo>
                      <a:lnTo>
                        <a:pt x="354" y="399"/>
                      </a:lnTo>
                      <a:lnTo>
                        <a:pt x="309" y="429"/>
                      </a:lnTo>
                      <a:lnTo>
                        <a:pt x="337" y="433"/>
                      </a:lnTo>
                      <a:lnTo>
                        <a:pt x="313" y="459"/>
                      </a:lnTo>
                      <a:lnTo>
                        <a:pt x="282" y="480"/>
                      </a:lnTo>
                      <a:lnTo>
                        <a:pt x="320" y="476"/>
                      </a:lnTo>
                      <a:lnTo>
                        <a:pt x="334" y="471"/>
                      </a:lnTo>
                      <a:lnTo>
                        <a:pt x="324" y="501"/>
                      </a:lnTo>
                      <a:lnTo>
                        <a:pt x="309" y="527"/>
                      </a:lnTo>
                      <a:lnTo>
                        <a:pt x="342" y="517"/>
                      </a:lnTo>
                      <a:lnTo>
                        <a:pt x="367" y="504"/>
                      </a:lnTo>
                      <a:lnTo>
                        <a:pt x="358" y="529"/>
                      </a:lnTo>
                      <a:lnTo>
                        <a:pt x="343" y="539"/>
                      </a:lnTo>
                      <a:lnTo>
                        <a:pt x="375" y="529"/>
                      </a:lnTo>
                      <a:lnTo>
                        <a:pt x="365" y="566"/>
                      </a:lnTo>
                      <a:lnTo>
                        <a:pt x="392" y="534"/>
                      </a:lnTo>
                      <a:lnTo>
                        <a:pt x="432" y="546"/>
                      </a:lnTo>
                      <a:lnTo>
                        <a:pt x="424" y="518"/>
                      </a:lnTo>
                      <a:lnTo>
                        <a:pt x="430" y="483"/>
                      </a:lnTo>
                      <a:lnTo>
                        <a:pt x="462" y="445"/>
                      </a:lnTo>
                      <a:lnTo>
                        <a:pt x="503" y="370"/>
                      </a:lnTo>
                      <a:lnTo>
                        <a:pt x="528" y="289"/>
                      </a:lnTo>
                      <a:lnTo>
                        <a:pt x="520" y="221"/>
                      </a:lnTo>
                      <a:lnTo>
                        <a:pt x="509" y="161"/>
                      </a:lnTo>
                      <a:lnTo>
                        <a:pt x="477" y="126"/>
                      </a:lnTo>
                      <a:lnTo>
                        <a:pt x="487" y="161"/>
                      </a:lnTo>
                      <a:lnTo>
                        <a:pt x="471" y="210"/>
                      </a:lnTo>
                      <a:lnTo>
                        <a:pt x="477" y="166"/>
                      </a:lnTo>
                      <a:lnTo>
                        <a:pt x="471" y="126"/>
                      </a:lnTo>
                      <a:lnTo>
                        <a:pt x="446" y="140"/>
                      </a:lnTo>
                      <a:lnTo>
                        <a:pt x="414" y="177"/>
                      </a:lnTo>
                      <a:lnTo>
                        <a:pt x="441" y="130"/>
                      </a:lnTo>
                      <a:lnTo>
                        <a:pt x="468" y="119"/>
                      </a:lnTo>
                      <a:lnTo>
                        <a:pt x="449" y="102"/>
                      </a:lnTo>
                      <a:lnTo>
                        <a:pt x="408" y="89"/>
                      </a:lnTo>
                      <a:lnTo>
                        <a:pt x="446" y="89"/>
                      </a:lnTo>
                      <a:lnTo>
                        <a:pt x="465" y="102"/>
                      </a:lnTo>
                      <a:lnTo>
                        <a:pt x="465" y="72"/>
                      </a:lnTo>
                      <a:lnTo>
                        <a:pt x="422" y="33"/>
                      </a:lnTo>
                      <a:lnTo>
                        <a:pt x="389" y="12"/>
                      </a:lnTo>
                      <a:lnTo>
                        <a:pt x="320" y="0"/>
                      </a:lnTo>
                      <a:lnTo>
                        <a:pt x="247" y="0"/>
                      </a:lnTo>
                      <a:lnTo>
                        <a:pt x="192" y="5"/>
                      </a:lnTo>
                      <a:lnTo>
                        <a:pt x="123" y="25"/>
                      </a:lnTo>
                      <a:lnTo>
                        <a:pt x="69" y="51"/>
                      </a:lnTo>
                      <a:lnTo>
                        <a:pt x="22" y="74"/>
                      </a:lnTo>
                      <a:lnTo>
                        <a:pt x="9" y="95"/>
                      </a:lnTo>
                      <a:lnTo>
                        <a:pt x="0" y="133"/>
                      </a:lnTo>
                      <a:lnTo>
                        <a:pt x="4" y="166"/>
                      </a:lnTo>
                      <a:lnTo>
                        <a:pt x="15" y="194"/>
                      </a:lnTo>
                      <a:lnTo>
                        <a:pt x="28" y="214"/>
                      </a:lnTo>
                      <a:lnTo>
                        <a:pt x="42" y="224"/>
                      </a:lnTo>
                      <a:lnTo>
                        <a:pt x="34" y="202"/>
                      </a:lnTo>
                      <a:lnTo>
                        <a:pt x="31" y="179"/>
                      </a:lnTo>
                      <a:lnTo>
                        <a:pt x="52" y="200"/>
                      </a:lnTo>
                      <a:lnTo>
                        <a:pt x="93" y="219"/>
                      </a:lnTo>
                      <a:lnTo>
                        <a:pt x="67" y="194"/>
                      </a:lnTo>
                      <a:lnTo>
                        <a:pt x="64" y="173"/>
                      </a:lnTo>
                      <a:lnTo>
                        <a:pt x="64" y="161"/>
                      </a:lnTo>
                      <a:lnTo>
                        <a:pt x="102" y="182"/>
                      </a:lnTo>
                      <a:lnTo>
                        <a:pt x="146" y="210"/>
                      </a:lnTo>
                      <a:lnTo>
                        <a:pt x="183" y="224"/>
                      </a:lnTo>
                      <a:lnTo>
                        <a:pt x="230" y="223"/>
                      </a:lnTo>
                      <a:lnTo>
                        <a:pt x="247" y="219"/>
                      </a:lnTo>
                      <a:lnTo>
                        <a:pt x="220" y="263"/>
                      </a:lnTo>
                      <a:close/>
                    </a:path>
                  </a:pathLst>
                </a:custGeom>
                <a:blipFill dpi="0" rotWithShape="0">
                  <a:blip r:embed="rId1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44" name="Oval 316"/>
                <p:cNvSpPr>
                  <a:spLocks noChangeArrowheads="1"/>
                </p:cNvSpPr>
                <p:nvPr/>
              </p:nvSpPr>
              <p:spPr bwMode="auto">
                <a:xfrm>
                  <a:off x="3175" y="6841"/>
                  <a:ext cx="21" cy="21"/>
                </a:xfrm>
                <a:prstGeom prst="ellipse">
                  <a:avLst/>
                </a:prstGeom>
                <a:solidFill>
                  <a:srgbClr val="008080"/>
                </a:solidFill>
                <a:ln w="2">
                  <a:solidFill>
                    <a:srgbClr val="00404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645" name="Group 317"/>
              <p:cNvGrpSpPr>
                <a:grpSpLocks/>
              </p:cNvGrpSpPr>
              <p:nvPr/>
            </p:nvGrpSpPr>
            <p:grpSpPr bwMode="auto">
              <a:xfrm>
                <a:off x="2670" y="7326"/>
                <a:ext cx="198" cy="118"/>
                <a:chOff x="2670" y="7326"/>
                <a:chExt cx="198" cy="118"/>
              </a:xfrm>
            </p:grpSpPr>
            <p:sp>
              <p:nvSpPr>
                <p:cNvPr id="227646" name="Freeform 318"/>
                <p:cNvSpPr>
                  <a:spLocks/>
                </p:cNvSpPr>
                <p:nvPr/>
              </p:nvSpPr>
              <p:spPr bwMode="auto">
                <a:xfrm>
                  <a:off x="2670" y="7326"/>
                  <a:ext cx="198" cy="118"/>
                </a:xfrm>
                <a:custGeom>
                  <a:avLst/>
                  <a:gdLst/>
                  <a:ahLst/>
                  <a:cxnLst>
                    <a:cxn ang="0">
                      <a:pos x="396" y="140"/>
                    </a:cxn>
                    <a:cxn ang="0">
                      <a:pos x="347" y="130"/>
                    </a:cxn>
                    <a:cxn ang="0">
                      <a:pos x="328" y="126"/>
                    </a:cxn>
                    <a:cxn ang="0">
                      <a:pos x="318" y="118"/>
                    </a:cxn>
                    <a:cxn ang="0">
                      <a:pos x="306" y="100"/>
                    </a:cxn>
                    <a:cxn ang="0">
                      <a:pos x="282" y="79"/>
                    </a:cxn>
                    <a:cxn ang="0">
                      <a:pos x="240" y="44"/>
                    </a:cxn>
                    <a:cxn ang="0">
                      <a:pos x="232" y="32"/>
                    </a:cxn>
                    <a:cxn ang="0">
                      <a:pos x="221" y="21"/>
                    </a:cxn>
                    <a:cxn ang="0">
                      <a:pos x="197" y="18"/>
                    </a:cxn>
                    <a:cxn ang="0">
                      <a:pos x="129" y="5"/>
                    </a:cxn>
                    <a:cxn ang="0">
                      <a:pos x="109" y="0"/>
                    </a:cxn>
                    <a:cxn ang="0">
                      <a:pos x="93" y="7"/>
                    </a:cxn>
                    <a:cxn ang="0">
                      <a:pos x="83" y="14"/>
                    </a:cxn>
                    <a:cxn ang="0">
                      <a:pos x="60" y="25"/>
                    </a:cxn>
                    <a:cxn ang="0">
                      <a:pos x="47" y="32"/>
                    </a:cxn>
                    <a:cxn ang="0">
                      <a:pos x="35" y="35"/>
                    </a:cxn>
                    <a:cxn ang="0">
                      <a:pos x="27" y="42"/>
                    </a:cxn>
                    <a:cxn ang="0">
                      <a:pos x="19" y="56"/>
                    </a:cxn>
                    <a:cxn ang="0">
                      <a:pos x="11" y="65"/>
                    </a:cxn>
                    <a:cxn ang="0">
                      <a:pos x="9" y="76"/>
                    </a:cxn>
                    <a:cxn ang="0">
                      <a:pos x="6" y="81"/>
                    </a:cxn>
                    <a:cxn ang="0">
                      <a:pos x="0" y="93"/>
                    </a:cxn>
                    <a:cxn ang="0">
                      <a:pos x="6" y="100"/>
                    </a:cxn>
                    <a:cxn ang="0">
                      <a:pos x="13" y="104"/>
                    </a:cxn>
                    <a:cxn ang="0">
                      <a:pos x="25" y="100"/>
                    </a:cxn>
                    <a:cxn ang="0">
                      <a:pos x="38" y="97"/>
                    </a:cxn>
                    <a:cxn ang="0">
                      <a:pos x="47" y="91"/>
                    </a:cxn>
                    <a:cxn ang="0">
                      <a:pos x="58" y="91"/>
                    </a:cxn>
                    <a:cxn ang="0">
                      <a:pos x="69" y="88"/>
                    </a:cxn>
                    <a:cxn ang="0">
                      <a:pos x="82" y="83"/>
                    </a:cxn>
                    <a:cxn ang="0">
                      <a:pos x="99" y="86"/>
                    </a:cxn>
                    <a:cxn ang="0">
                      <a:pos x="112" y="93"/>
                    </a:cxn>
                    <a:cxn ang="0">
                      <a:pos x="82" y="100"/>
                    </a:cxn>
                    <a:cxn ang="0">
                      <a:pos x="60" y="107"/>
                    </a:cxn>
                    <a:cxn ang="0">
                      <a:pos x="35" y="118"/>
                    </a:cxn>
                    <a:cxn ang="0">
                      <a:pos x="28" y="123"/>
                    </a:cxn>
                    <a:cxn ang="0">
                      <a:pos x="27" y="132"/>
                    </a:cxn>
                    <a:cxn ang="0">
                      <a:pos x="31" y="135"/>
                    </a:cxn>
                    <a:cxn ang="0">
                      <a:pos x="41" y="140"/>
                    </a:cxn>
                    <a:cxn ang="0">
                      <a:pos x="50" y="139"/>
                    </a:cxn>
                    <a:cxn ang="0">
                      <a:pos x="85" y="130"/>
                    </a:cxn>
                    <a:cxn ang="0">
                      <a:pos x="117" y="128"/>
                    </a:cxn>
                    <a:cxn ang="0">
                      <a:pos x="142" y="130"/>
                    </a:cxn>
                    <a:cxn ang="0">
                      <a:pos x="156" y="139"/>
                    </a:cxn>
                    <a:cxn ang="0">
                      <a:pos x="170" y="151"/>
                    </a:cxn>
                    <a:cxn ang="0">
                      <a:pos x="184" y="167"/>
                    </a:cxn>
                    <a:cxn ang="0">
                      <a:pos x="195" y="184"/>
                    </a:cxn>
                    <a:cxn ang="0">
                      <a:pos x="210" y="200"/>
                    </a:cxn>
                    <a:cxn ang="0">
                      <a:pos x="225" y="207"/>
                    </a:cxn>
                    <a:cxn ang="0">
                      <a:pos x="243" y="209"/>
                    </a:cxn>
                    <a:cxn ang="0">
                      <a:pos x="262" y="210"/>
                    </a:cxn>
                    <a:cxn ang="0">
                      <a:pos x="285" y="212"/>
                    </a:cxn>
                    <a:cxn ang="0">
                      <a:pos x="310" y="214"/>
                    </a:cxn>
                    <a:cxn ang="0">
                      <a:pos x="331" y="224"/>
                    </a:cxn>
                    <a:cxn ang="0">
                      <a:pos x="396" y="237"/>
                    </a:cxn>
                    <a:cxn ang="0">
                      <a:pos x="396" y="140"/>
                    </a:cxn>
                  </a:cxnLst>
                  <a:rect l="0" t="0" r="r" b="b"/>
                  <a:pathLst>
                    <a:path w="396" h="237">
                      <a:moveTo>
                        <a:pt x="396" y="140"/>
                      </a:moveTo>
                      <a:lnTo>
                        <a:pt x="347" y="130"/>
                      </a:lnTo>
                      <a:lnTo>
                        <a:pt x="328" y="126"/>
                      </a:lnTo>
                      <a:lnTo>
                        <a:pt x="318" y="118"/>
                      </a:lnTo>
                      <a:lnTo>
                        <a:pt x="306" y="100"/>
                      </a:lnTo>
                      <a:lnTo>
                        <a:pt x="282" y="79"/>
                      </a:lnTo>
                      <a:lnTo>
                        <a:pt x="240" y="44"/>
                      </a:lnTo>
                      <a:lnTo>
                        <a:pt x="232" y="32"/>
                      </a:lnTo>
                      <a:lnTo>
                        <a:pt x="221" y="21"/>
                      </a:lnTo>
                      <a:lnTo>
                        <a:pt x="197" y="18"/>
                      </a:lnTo>
                      <a:lnTo>
                        <a:pt x="129" y="5"/>
                      </a:lnTo>
                      <a:lnTo>
                        <a:pt x="109" y="0"/>
                      </a:lnTo>
                      <a:lnTo>
                        <a:pt x="93" y="7"/>
                      </a:lnTo>
                      <a:lnTo>
                        <a:pt x="83" y="14"/>
                      </a:lnTo>
                      <a:lnTo>
                        <a:pt x="60" y="25"/>
                      </a:lnTo>
                      <a:lnTo>
                        <a:pt x="47" y="32"/>
                      </a:lnTo>
                      <a:lnTo>
                        <a:pt x="35" y="35"/>
                      </a:lnTo>
                      <a:lnTo>
                        <a:pt x="27" y="42"/>
                      </a:lnTo>
                      <a:lnTo>
                        <a:pt x="19" y="56"/>
                      </a:lnTo>
                      <a:lnTo>
                        <a:pt x="11" y="65"/>
                      </a:lnTo>
                      <a:lnTo>
                        <a:pt x="9" y="76"/>
                      </a:lnTo>
                      <a:lnTo>
                        <a:pt x="6" y="81"/>
                      </a:lnTo>
                      <a:lnTo>
                        <a:pt x="0" y="93"/>
                      </a:lnTo>
                      <a:lnTo>
                        <a:pt x="6" y="100"/>
                      </a:lnTo>
                      <a:lnTo>
                        <a:pt x="13" y="104"/>
                      </a:lnTo>
                      <a:lnTo>
                        <a:pt x="25" y="100"/>
                      </a:lnTo>
                      <a:lnTo>
                        <a:pt x="38" y="97"/>
                      </a:lnTo>
                      <a:lnTo>
                        <a:pt x="47" y="91"/>
                      </a:lnTo>
                      <a:lnTo>
                        <a:pt x="58" y="91"/>
                      </a:lnTo>
                      <a:lnTo>
                        <a:pt x="69" y="88"/>
                      </a:lnTo>
                      <a:lnTo>
                        <a:pt x="82" y="83"/>
                      </a:lnTo>
                      <a:lnTo>
                        <a:pt x="99" y="86"/>
                      </a:lnTo>
                      <a:lnTo>
                        <a:pt x="112" y="93"/>
                      </a:lnTo>
                      <a:lnTo>
                        <a:pt x="82" y="100"/>
                      </a:lnTo>
                      <a:lnTo>
                        <a:pt x="60" y="107"/>
                      </a:lnTo>
                      <a:lnTo>
                        <a:pt x="35" y="118"/>
                      </a:lnTo>
                      <a:lnTo>
                        <a:pt x="28" y="123"/>
                      </a:lnTo>
                      <a:lnTo>
                        <a:pt x="27" y="132"/>
                      </a:lnTo>
                      <a:lnTo>
                        <a:pt x="31" y="135"/>
                      </a:lnTo>
                      <a:lnTo>
                        <a:pt x="41" y="140"/>
                      </a:lnTo>
                      <a:lnTo>
                        <a:pt x="50" y="139"/>
                      </a:lnTo>
                      <a:lnTo>
                        <a:pt x="85" y="130"/>
                      </a:lnTo>
                      <a:lnTo>
                        <a:pt x="117" y="128"/>
                      </a:lnTo>
                      <a:lnTo>
                        <a:pt x="142" y="130"/>
                      </a:lnTo>
                      <a:lnTo>
                        <a:pt x="156" y="139"/>
                      </a:lnTo>
                      <a:lnTo>
                        <a:pt x="170" y="151"/>
                      </a:lnTo>
                      <a:lnTo>
                        <a:pt x="184" y="167"/>
                      </a:lnTo>
                      <a:lnTo>
                        <a:pt x="195" y="184"/>
                      </a:lnTo>
                      <a:lnTo>
                        <a:pt x="210" y="200"/>
                      </a:lnTo>
                      <a:lnTo>
                        <a:pt x="225" y="207"/>
                      </a:lnTo>
                      <a:lnTo>
                        <a:pt x="243" y="209"/>
                      </a:lnTo>
                      <a:lnTo>
                        <a:pt x="262" y="210"/>
                      </a:lnTo>
                      <a:lnTo>
                        <a:pt x="285" y="212"/>
                      </a:lnTo>
                      <a:lnTo>
                        <a:pt x="310" y="214"/>
                      </a:lnTo>
                      <a:lnTo>
                        <a:pt x="331" y="224"/>
                      </a:lnTo>
                      <a:lnTo>
                        <a:pt x="396" y="237"/>
                      </a:lnTo>
                      <a:lnTo>
                        <a:pt x="396" y="140"/>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47" name="Freeform 319"/>
                <p:cNvSpPr>
                  <a:spLocks/>
                </p:cNvSpPr>
                <p:nvPr/>
              </p:nvSpPr>
              <p:spPr bwMode="auto">
                <a:xfrm>
                  <a:off x="2679" y="7347"/>
                  <a:ext cx="64" cy="14"/>
                </a:xfrm>
                <a:custGeom>
                  <a:avLst/>
                  <a:gdLst/>
                  <a:ahLst/>
                  <a:cxnLst>
                    <a:cxn ang="0">
                      <a:pos x="0" y="30"/>
                    </a:cxn>
                    <a:cxn ang="0">
                      <a:pos x="22" y="19"/>
                    </a:cxn>
                    <a:cxn ang="0">
                      <a:pos x="39" y="18"/>
                    </a:cxn>
                    <a:cxn ang="0">
                      <a:pos x="61" y="11"/>
                    </a:cxn>
                    <a:cxn ang="0">
                      <a:pos x="79" y="5"/>
                    </a:cxn>
                    <a:cxn ang="0">
                      <a:pos x="109" y="9"/>
                    </a:cxn>
                    <a:cxn ang="0">
                      <a:pos x="128" y="11"/>
                    </a:cxn>
                    <a:cxn ang="0">
                      <a:pos x="98" y="4"/>
                    </a:cxn>
                    <a:cxn ang="0">
                      <a:pos x="72" y="0"/>
                    </a:cxn>
                    <a:cxn ang="0">
                      <a:pos x="41" y="14"/>
                    </a:cxn>
                    <a:cxn ang="0">
                      <a:pos x="22" y="18"/>
                    </a:cxn>
                    <a:cxn ang="0">
                      <a:pos x="1" y="26"/>
                    </a:cxn>
                    <a:cxn ang="0">
                      <a:pos x="0" y="30"/>
                    </a:cxn>
                  </a:cxnLst>
                  <a:rect l="0" t="0" r="r" b="b"/>
                  <a:pathLst>
                    <a:path w="128" h="30">
                      <a:moveTo>
                        <a:pt x="0" y="30"/>
                      </a:moveTo>
                      <a:lnTo>
                        <a:pt x="22" y="19"/>
                      </a:lnTo>
                      <a:lnTo>
                        <a:pt x="39" y="18"/>
                      </a:lnTo>
                      <a:lnTo>
                        <a:pt x="61" y="11"/>
                      </a:lnTo>
                      <a:lnTo>
                        <a:pt x="79" y="5"/>
                      </a:lnTo>
                      <a:lnTo>
                        <a:pt x="109" y="9"/>
                      </a:lnTo>
                      <a:lnTo>
                        <a:pt x="128" y="11"/>
                      </a:lnTo>
                      <a:lnTo>
                        <a:pt x="98" y="4"/>
                      </a:lnTo>
                      <a:lnTo>
                        <a:pt x="72" y="0"/>
                      </a:lnTo>
                      <a:lnTo>
                        <a:pt x="41" y="14"/>
                      </a:lnTo>
                      <a:lnTo>
                        <a:pt x="22" y="18"/>
                      </a:lnTo>
                      <a:lnTo>
                        <a:pt x="1" y="26"/>
                      </a:lnTo>
                      <a:lnTo>
                        <a:pt x="0" y="3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48" name="Freeform 320"/>
                <p:cNvSpPr>
                  <a:spLocks/>
                </p:cNvSpPr>
                <p:nvPr/>
              </p:nvSpPr>
              <p:spPr bwMode="auto">
                <a:xfrm>
                  <a:off x="2713" y="7331"/>
                  <a:ext cx="55" cy="10"/>
                </a:xfrm>
                <a:custGeom>
                  <a:avLst/>
                  <a:gdLst/>
                  <a:ahLst/>
                  <a:cxnLst>
                    <a:cxn ang="0">
                      <a:pos x="30" y="0"/>
                    </a:cxn>
                    <a:cxn ang="0">
                      <a:pos x="17" y="0"/>
                    </a:cxn>
                    <a:cxn ang="0">
                      <a:pos x="0" y="7"/>
                    </a:cxn>
                    <a:cxn ang="0">
                      <a:pos x="11" y="5"/>
                    </a:cxn>
                    <a:cxn ang="0">
                      <a:pos x="28" y="1"/>
                    </a:cxn>
                    <a:cxn ang="0">
                      <a:pos x="63" y="12"/>
                    </a:cxn>
                    <a:cxn ang="0">
                      <a:pos x="83" y="17"/>
                    </a:cxn>
                    <a:cxn ang="0">
                      <a:pos x="104" y="21"/>
                    </a:cxn>
                    <a:cxn ang="0">
                      <a:pos x="108" y="17"/>
                    </a:cxn>
                    <a:cxn ang="0">
                      <a:pos x="85" y="12"/>
                    </a:cxn>
                    <a:cxn ang="0">
                      <a:pos x="56" y="7"/>
                    </a:cxn>
                    <a:cxn ang="0">
                      <a:pos x="30" y="0"/>
                    </a:cxn>
                  </a:cxnLst>
                  <a:rect l="0" t="0" r="r" b="b"/>
                  <a:pathLst>
                    <a:path w="108" h="21">
                      <a:moveTo>
                        <a:pt x="30" y="0"/>
                      </a:moveTo>
                      <a:lnTo>
                        <a:pt x="17" y="0"/>
                      </a:lnTo>
                      <a:lnTo>
                        <a:pt x="0" y="7"/>
                      </a:lnTo>
                      <a:lnTo>
                        <a:pt x="11" y="5"/>
                      </a:lnTo>
                      <a:lnTo>
                        <a:pt x="28" y="1"/>
                      </a:lnTo>
                      <a:lnTo>
                        <a:pt x="63" y="12"/>
                      </a:lnTo>
                      <a:lnTo>
                        <a:pt x="83" y="17"/>
                      </a:lnTo>
                      <a:lnTo>
                        <a:pt x="104" y="21"/>
                      </a:lnTo>
                      <a:lnTo>
                        <a:pt x="108" y="17"/>
                      </a:lnTo>
                      <a:lnTo>
                        <a:pt x="85" y="12"/>
                      </a:lnTo>
                      <a:lnTo>
                        <a:pt x="56" y="7"/>
                      </a:lnTo>
                      <a:lnTo>
                        <a:pt x="3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49" name="Freeform 321"/>
                <p:cNvSpPr>
                  <a:spLocks/>
                </p:cNvSpPr>
                <p:nvPr/>
              </p:nvSpPr>
              <p:spPr bwMode="auto">
                <a:xfrm>
                  <a:off x="2724" y="7368"/>
                  <a:ext cx="22" cy="5"/>
                </a:xfrm>
                <a:custGeom>
                  <a:avLst/>
                  <a:gdLst/>
                  <a:ahLst/>
                  <a:cxnLst>
                    <a:cxn ang="0">
                      <a:pos x="0" y="6"/>
                    </a:cxn>
                    <a:cxn ang="0">
                      <a:pos x="5" y="11"/>
                    </a:cxn>
                    <a:cxn ang="0">
                      <a:pos x="21" y="9"/>
                    </a:cxn>
                    <a:cxn ang="0">
                      <a:pos x="40" y="9"/>
                    </a:cxn>
                    <a:cxn ang="0">
                      <a:pos x="44" y="0"/>
                    </a:cxn>
                    <a:cxn ang="0">
                      <a:pos x="32" y="2"/>
                    </a:cxn>
                    <a:cxn ang="0">
                      <a:pos x="0" y="6"/>
                    </a:cxn>
                  </a:cxnLst>
                  <a:rect l="0" t="0" r="r" b="b"/>
                  <a:pathLst>
                    <a:path w="44" h="11">
                      <a:moveTo>
                        <a:pt x="0" y="6"/>
                      </a:moveTo>
                      <a:lnTo>
                        <a:pt x="5" y="11"/>
                      </a:lnTo>
                      <a:lnTo>
                        <a:pt x="21" y="9"/>
                      </a:lnTo>
                      <a:lnTo>
                        <a:pt x="40" y="9"/>
                      </a:lnTo>
                      <a:lnTo>
                        <a:pt x="44" y="0"/>
                      </a:lnTo>
                      <a:lnTo>
                        <a:pt x="32" y="2"/>
                      </a:lnTo>
                      <a:lnTo>
                        <a:pt x="0" y="6"/>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50" name="Freeform 322"/>
                <p:cNvSpPr>
                  <a:spLocks/>
                </p:cNvSpPr>
                <p:nvPr/>
              </p:nvSpPr>
              <p:spPr bwMode="auto">
                <a:xfrm>
                  <a:off x="2694" y="7386"/>
                  <a:ext cx="4" cy="5"/>
                </a:xfrm>
                <a:custGeom>
                  <a:avLst/>
                  <a:gdLst/>
                  <a:ahLst/>
                  <a:cxnLst>
                    <a:cxn ang="0">
                      <a:pos x="10" y="0"/>
                    </a:cxn>
                    <a:cxn ang="0">
                      <a:pos x="8" y="5"/>
                    </a:cxn>
                    <a:cxn ang="0">
                      <a:pos x="0" y="11"/>
                    </a:cxn>
                    <a:cxn ang="0">
                      <a:pos x="10" y="0"/>
                    </a:cxn>
                  </a:cxnLst>
                  <a:rect l="0" t="0" r="r" b="b"/>
                  <a:pathLst>
                    <a:path w="10" h="11">
                      <a:moveTo>
                        <a:pt x="10" y="0"/>
                      </a:moveTo>
                      <a:lnTo>
                        <a:pt x="8" y="5"/>
                      </a:lnTo>
                      <a:lnTo>
                        <a:pt x="0" y="11"/>
                      </a:lnTo>
                      <a:lnTo>
                        <a:pt x="1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51" name="Freeform 323"/>
                <p:cNvSpPr>
                  <a:spLocks/>
                </p:cNvSpPr>
                <p:nvPr/>
              </p:nvSpPr>
              <p:spPr bwMode="auto">
                <a:xfrm>
                  <a:off x="2765" y="7355"/>
                  <a:ext cx="10" cy="12"/>
                </a:xfrm>
                <a:custGeom>
                  <a:avLst/>
                  <a:gdLst/>
                  <a:ahLst/>
                  <a:cxnLst>
                    <a:cxn ang="0">
                      <a:pos x="0" y="0"/>
                    </a:cxn>
                    <a:cxn ang="0">
                      <a:pos x="3" y="7"/>
                    </a:cxn>
                    <a:cxn ang="0">
                      <a:pos x="3" y="14"/>
                    </a:cxn>
                    <a:cxn ang="0">
                      <a:pos x="21" y="23"/>
                    </a:cxn>
                    <a:cxn ang="0">
                      <a:pos x="0" y="0"/>
                    </a:cxn>
                  </a:cxnLst>
                  <a:rect l="0" t="0" r="r" b="b"/>
                  <a:pathLst>
                    <a:path w="21" h="23">
                      <a:moveTo>
                        <a:pt x="0" y="0"/>
                      </a:moveTo>
                      <a:lnTo>
                        <a:pt x="3" y="7"/>
                      </a:lnTo>
                      <a:lnTo>
                        <a:pt x="3" y="14"/>
                      </a:lnTo>
                      <a:lnTo>
                        <a:pt x="21" y="23"/>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52" name="Freeform 324"/>
                <p:cNvSpPr>
                  <a:spLocks/>
                </p:cNvSpPr>
                <p:nvPr/>
              </p:nvSpPr>
              <p:spPr bwMode="auto">
                <a:xfrm>
                  <a:off x="2753" y="7376"/>
                  <a:ext cx="4" cy="9"/>
                </a:xfrm>
                <a:custGeom>
                  <a:avLst/>
                  <a:gdLst/>
                  <a:ahLst/>
                  <a:cxnLst>
                    <a:cxn ang="0">
                      <a:pos x="8" y="0"/>
                    </a:cxn>
                    <a:cxn ang="0">
                      <a:pos x="10" y="7"/>
                    </a:cxn>
                    <a:cxn ang="0">
                      <a:pos x="0" y="19"/>
                    </a:cxn>
                    <a:cxn ang="0">
                      <a:pos x="8" y="0"/>
                    </a:cxn>
                  </a:cxnLst>
                  <a:rect l="0" t="0" r="r" b="b"/>
                  <a:pathLst>
                    <a:path w="10" h="19">
                      <a:moveTo>
                        <a:pt x="8" y="0"/>
                      </a:moveTo>
                      <a:lnTo>
                        <a:pt x="10" y="7"/>
                      </a:lnTo>
                      <a:lnTo>
                        <a:pt x="0" y="19"/>
                      </a:lnTo>
                      <a:lnTo>
                        <a:pt x="8"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53" name="Freeform 325"/>
                <p:cNvSpPr>
                  <a:spLocks/>
                </p:cNvSpPr>
                <p:nvPr/>
              </p:nvSpPr>
              <p:spPr bwMode="auto">
                <a:xfrm>
                  <a:off x="2678" y="7365"/>
                  <a:ext cx="6" cy="8"/>
                </a:xfrm>
                <a:custGeom>
                  <a:avLst/>
                  <a:gdLst/>
                  <a:ahLst/>
                  <a:cxnLst>
                    <a:cxn ang="0">
                      <a:pos x="0" y="16"/>
                    </a:cxn>
                    <a:cxn ang="0">
                      <a:pos x="8" y="14"/>
                    </a:cxn>
                    <a:cxn ang="0">
                      <a:pos x="11" y="7"/>
                    </a:cxn>
                    <a:cxn ang="0">
                      <a:pos x="11" y="0"/>
                    </a:cxn>
                    <a:cxn ang="0">
                      <a:pos x="12" y="7"/>
                    </a:cxn>
                    <a:cxn ang="0">
                      <a:pos x="9" y="14"/>
                    </a:cxn>
                    <a:cxn ang="0">
                      <a:pos x="0" y="16"/>
                    </a:cxn>
                  </a:cxnLst>
                  <a:rect l="0" t="0" r="r" b="b"/>
                  <a:pathLst>
                    <a:path w="12" h="16">
                      <a:moveTo>
                        <a:pt x="0" y="16"/>
                      </a:moveTo>
                      <a:lnTo>
                        <a:pt x="8" y="14"/>
                      </a:lnTo>
                      <a:lnTo>
                        <a:pt x="11" y="7"/>
                      </a:lnTo>
                      <a:lnTo>
                        <a:pt x="11" y="0"/>
                      </a:lnTo>
                      <a:lnTo>
                        <a:pt x="12" y="7"/>
                      </a:lnTo>
                      <a:lnTo>
                        <a:pt x="9" y="14"/>
                      </a:lnTo>
                      <a:lnTo>
                        <a:pt x="0" y="16"/>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654" name="Freeform 326"/>
              <p:cNvSpPr>
                <a:spLocks/>
              </p:cNvSpPr>
              <p:nvPr/>
            </p:nvSpPr>
            <p:spPr bwMode="auto">
              <a:xfrm>
                <a:off x="2674" y="6927"/>
                <a:ext cx="676" cy="1117"/>
              </a:xfrm>
              <a:custGeom>
                <a:avLst/>
                <a:gdLst/>
                <a:ahLst/>
                <a:cxnLst>
                  <a:cxn ang="0">
                    <a:pos x="1157" y="0"/>
                  </a:cxn>
                  <a:cxn ang="0">
                    <a:pos x="955" y="204"/>
                  </a:cxn>
                  <a:cxn ang="0">
                    <a:pos x="889" y="351"/>
                  </a:cxn>
                  <a:cxn ang="0">
                    <a:pos x="774" y="580"/>
                  </a:cxn>
                  <a:cxn ang="0">
                    <a:pos x="750" y="682"/>
                  </a:cxn>
                  <a:cxn ang="0">
                    <a:pos x="760" y="773"/>
                  </a:cxn>
                  <a:cxn ang="0">
                    <a:pos x="769" y="857"/>
                  </a:cxn>
                  <a:cxn ang="0">
                    <a:pos x="436" y="932"/>
                  </a:cxn>
                  <a:cxn ang="0">
                    <a:pos x="337" y="960"/>
                  </a:cxn>
                  <a:cxn ang="0">
                    <a:pos x="323" y="1042"/>
                  </a:cxn>
                  <a:cxn ang="0">
                    <a:pos x="512" y="1091"/>
                  </a:cxn>
                  <a:cxn ang="0">
                    <a:pos x="697" y="1104"/>
                  </a:cxn>
                  <a:cxn ang="0">
                    <a:pos x="761" y="1188"/>
                  </a:cxn>
                  <a:cxn ang="0">
                    <a:pos x="772" y="1295"/>
                  </a:cxn>
                  <a:cxn ang="0">
                    <a:pos x="744" y="1335"/>
                  </a:cxn>
                  <a:cxn ang="0">
                    <a:pos x="663" y="1365"/>
                  </a:cxn>
                  <a:cxn ang="0">
                    <a:pos x="578" y="1410"/>
                  </a:cxn>
                  <a:cxn ang="0">
                    <a:pos x="217" y="1557"/>
                  </a:cxn>
                  <a:cxn ang="0">
                    <a:pos x="121" y="1650"/>
                  </a:cxn>
                  <a:cxn ang="0">
                    <a:pos x="28" y="1920"/>
                  </a:cxn>
                  <a:cxn ang="0">
                    <a:pos x="132" y="2235"/>
                  </a:cxn>
                  <a:cxn ang="0">
                    <a:pos x="318" y="2207"/>
                  </a:cxn>
                  <a:cxn ang="0">
                    <a:pos x="373" y="2067"/>
                  </a:cxn>
                  <a:cxn ang="0">
                    <a:pos x="339" y="1932"/>
                  </a:cxn>
                  <a:cxn ang="0">
                    <a:pos x="689" y="1869"/>
                  </a:cxn>
                  <a:cxn ang="0">
                    <a:pos x="1065" y="1865"/>
                  </a:cxn>
                  <a:cxn ang="0">
                    <a:pos x="1239" y="1843"/>
                  </a:cxn>
                  <a:cxn ang="0">
                    <a:pos x="1318" y="1771"/>
                  </a:cxn>
                  <a:cxn ang="0">
                    <a:pos x="1343" y="1653"/>
                  </a:cxn>
                  <a:cxn ang="0">
                    <a:pos x="1302" y="1461"/>
                  </a:cxn>
                  <a:cxn ang="0">
                    <a:pos x="1255" y="1293"/>
                  </a:cxn>
                  <a:cxn ang="0">
                    <a:pos x="1264" y="1161"/>
                  </a:cxn>
                  <a:cxn ang="0">
                    <a:pos x="1258" y="1034"/>
                  </a:cxn>
                  <a:cxn ang="0">
                    <a:pos x="1333" y="743"/>
                  </a:cxn>
                  <a:cxn ang="0">
                    <a:pos x="1352" y="465"/>
                  </a:cxn>
                  <a:cxn ang="0">
                    <a:pos x="1322" y="317"/>
                  </a:cxn>
                  <a:cxn ang="0">
                    <a:pos x="1270" y="183"/>
                  </a:cxn>
                </a:cxnLst>
                <a:rect l="0" t="0" r="r" b="b"/>
                <a:pathLst>
                  <a:path w="1352" h="2235">
                    <a:moveTo>
                      <a:pt x="1185" y="100"/>
                    </a:moveTo>
                    <a:lnTo>
                      <a:pt x="1157" y="0"/>
                    </a:lnTo>
                    <a:lnTo>
                      <a:pt x="931" y="125"/>
                    </a:lnTo>
                    <a:lnTo>
                      <a:pt x="955" y="204"/>
                    </a:lnTo>
                    <a:lnTo>
                      <a:pt x="925" y="281"/>
                    </a:lnTo>
                    <a:lnTo>
                      <a:pt x="889" y="351"/>
                    </a:lnTo>
                    <a:lnTo>
                      <a:pt x="840" y="475"/>
                    </a:lnTo>
                    <a:lnTo>
                      <a:pt x="774" y="580"/>
                    </a:lnTo>
                    <a:lnTo>
                      <a:pt x="755" y="641"/>
                    </a:lnTo>
                    <a:lnTo>
                      <a:pt x="750" y="682"/>
                    </a:lnTo>
                    <a:lnTo>
                      <a:pt x="752" y="729"/>
                    </a:lnTo>
                    <a:lnTo>
                      <a:pt x="760" y="773"/>
                    </a:lnTo>
                    <a:lnTo>
                      <a:pt x="769" y="809"/>
                    </a:lnTo>
                    <a:lnTo>
                      <a:pt x="769" y="857"/>
                    </a:lnTo>
                    <a:lnTo>
                      <a:pt x="556" y="916"/>
                    </a:lnTo>
                    <a:lnTo>
                      <a:pt x="436" y="932"/>
                    </a:lnTo>
                    <a:lnTo>
                      <a:pt x="350" y="925"/>
                    </a:lnTo>
                    <a:lnTo>
                      <a:pt x="337" y="960"/>
                    </a:lnTo>
                    <a:lnTo>
                      <a:pt x="329" y="1000"/>
                    </a:lnTo>
                    <a:lnTo>
                      <a:pt x="323" y="1042"/>
                    </a:lnTo>
                    <a:lnTo>
                      <a:pt x="411" y="1077"/>
                    </a:lnTo>
                    <a:lnTo>
                      <a:pt x="512" y="1091"/>
                    </a:lnTo>
                    <a:lnTo>
                      <a:pt x="596" y="1091"/>
                    </a:lnTo>
                    <a:lnTo>
                      <a:pt x="697" y="1104"/>
                    </a:lnTo>
                    <a:lnTo>
                      <a:pt x="761" y="1091"/>
                    </a:lnTo>
                    <a:lnTo>
                      <a:pt x="761" y="1188"/>
                    </a:lnTo>
                    <a:lnTo>
                      <a:pt x="780" y="1240"/>
                    </a:lnTo>
                    <a:lnTo>
                      <a:pt x="772" y="1295"/>
                    </a:lnTo>
                    <a:lnTo>
                      <a:pt x="779" y="1331"/>
                    </a:lnTo>
                    <a:lnTo>
                      <a:pt x="744" y="1335"/>
                    </a:lnTo>
                    <a:lnTo>
                      <a:pt x="722" y="1352"/>
                    </a:lnTo>
                    <a:lnTo>
                      <a:pt x="663" y="1365"/>
                    </a:lnTo>
                    <a:lnTo>
                      <a:pt x="621" y="1396"/>
                    </a:lnTo>
                    <a:lnTo>
                      <a:pt x="578" y="1410"/>
                    </a:lnTo>
                    <a:lnTo>
                      <a:pt x="307" y="1517"/>
                    </a:lnTo>
                    <a:lnTo>
                      <a:pt x="217" y="1557"/>
                    </a:lnTo>
                    <a:lnTo>
                      <a:pt x="159" y="1583"/>
                    </a:lnTo>
                    <a:lnTo>
                      <a:pt x="121" y="1650"/>
                    </a:lnTo>
                    <a:lnTo>
                      <a:pt x="75" y="1752"/>
                    </a:lnTo>
                    <a:lnTo>
                      <a:pt x="28" y="1920"/>
                    </a:lnTo>
                    <a:lnTo>
                      <a:pt x="0" y="2191"/>
                    </a:lnTo>
                    <a:lnTo>
                      <a:pt x="132" y="2235"/>
                    </a:lnTo>
                    <a:lnTo>
                      <a:pt x="238" y="2230"/>
                    </a:lnTo>
                    <a:lnTo>
                      <a:pt x="318" y="2207"/>
                    </a:lnTo>
                    <a:lnTo>
                      <a:pt x="384" y="2179"/>
                    </a:lnTo>
                    <a:lnTo>
                      <a:pt x="373" y="2067"/>
                    </a:lnTo>
                    <a:lnTo>
                      <a:pt x="343" y="1972"/>
                    </a:lnTo>
                    <a:lnTo>
                      <a:pt x="339" y="1932"/>
                    </a:lnTo>
                    <a:lnTo>
                      <a:pt x="526" y="1921"/>
                    </a:lnTo>
                    <a:lnTo>
                      <a:pt x="689" y="1869"/>
                    </a:lnTo>
                    <a:lnTo>
                      <a:pt x="920" y="1864"/>
                    </a:lnTo>
                    <a:lnTo>
                      <a:pt x="1065" y="1865"/>
                    </a:lnTo>
                    <a:lnTo>
                      <a:pt x="1146" y="1869"/>
                    </a:lnTo>
                    <a:lnTo>
                      <a:pt x="1239" y="1843"/>
                    </a:lnTo>
                    <a:lnTo>
                      <a:pt x="1270" y="1823"/>
                    </a:lnTo>
                    <a:lnTo>
                      <a:pt x="1318" y="1771"/>
                    </a:lnTo>
                    <a:lnTo>
                      <a:pt x="1329" y="1732"/>
                    </a:lnTo>
                    <a:lnTo>
                      <a:pt x="1343" y="1653"/>
                    </a:lnTo>
                    <a:lnTo>
                      <a:pt x="1333" y="1583"/>
                    </a:lnTo>
                    <a:lnTo>
                      <a:pt x="1302" y="1461"/>
                    </a:lnTo>
                    <a:lnTo>
                      <a:pt x="1261" y="1340"/>
                    </a:lnTo>
                    <a:lnTo>
                      <a:pt x="1255" y="1293"/>
                    </a:lnTo>
                    <a:lnTo>
                      <a:pt x="1267" y="1259"/>
                    </a:lnTo>
                    <a:lnTo>
                      <a:pt x="1264" y="1161"/>
                    </a:lnTo>
                    <a:lnTo>
                      <a:pt x="1250" y="1121"/>
                    </a:lnTo>
                    <a:lnTo>
                      <a:pt x="1258" y="1034"/>
                    </a:lnTo>
                    <a:lnTo>
                      <a:pt x="1289" y="911"/>
                    </a:lnTo>
                    <a:lnTo>
                      <a:pt x="1333" y="743"/>
                    </a:lnTo>
                    <a:lnTo>
                      <a:pt x="1352" y="592"/>
                    </a:lnTo>
                    <a:lnTo>
                      <a:pt x="1352" y="465"/>
                    </a:lnTo>
                    <a:lnTo>
                      <a:pt x="1340" y="370"/>
                    </a:lnTo>
                    <a:lnTo>
                      <a:pt x="1322" y="317"/>
                    </a:lnTo>
                    <a:lnTo>
                      <a:pt x="1299" y="251"/>
                    </a:lnTo>
                    <a:lnTo>
                      <a:pt x="1270" y="183"/>
                    </a:lnTo>
                    <a:lnTo>
                      <a:pt x="1185" y="100"/>
                    </a:lnTo>
                    <a:close/>
                  </a:path>
                </a:pathLst>
              </a:custGeom>
              <a:blipFill dpi="0" rotWithShape="0">
                <a:blip r:embed="rId9"/>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55" name="Freeform 327"/>
              <p:cNvSpPr>
                <a:spLocks/>
              </p:cNvSpPr>
              <p:nvPr/>
            </p:nvSpPr>
            <p:spPr bwMode="auto">
              <a:xfrm>
                <a:off x="2843" y="7015"/>
                <a:ext cx="433" cy="458"/>
              </a:xfrm>
              <a:custGeom>
                <a:avLst/>
                <a:gdLst/>
                <a:ahLst/>
                <a:cxnLst>
                  <a:cxn ang="0">
                    <a:pos x="783" y="0"/>
                  </a:cxn>
                  <a:cxn ang="0">
                    <a:pos x="733" y="10"/>
                  </a:cxn>
                  <a:cxn ang="0">
                    <a:pos x="684" y="43"/>
                  </a:cxn>
                  <a:cxn ang="0">
                    <a:pos x="662" y="94"/>
                  </a:cxn>
                  <a:cxn ang="0">
                    <a:pos x="657" y="161"/>
                  </a:cxn>
                  <a:cxn ang="0">
                    <a:pos x="640" y="259"/>
                  </a:cxn>
                  <a:cxn ang="0">
                    <a:pos x="613" y="345"/>
                  </a:cxn>
                  <a:cxn ang="0">
                    <a:pos x="577" y="446"/>
                  </a:cxn>
                  <a:cxn ang="0">
                    <a:pos x="558" y="527"/>
                  </a:cxn>
                  <a:cxn ang="0">
                    <a:pos x="531" y="607"/>
                  </a:cxn>
                  <a:cxn ang="0">
                    <a:pos x="608" y="640"/>
                  </a:cxn>
                  <a:cxn ang="0">
                    <a:pos x="521" y="625"/>
                  </a:cxn>
                  <a:cxn ang="0">
                    <a:pos x="503" y="658"/>
                  </a:cxn>
                  <a:cxn ang="0">
                    <a:pos x="539" y="697"/>
                  </a:cxn>
                  <a:cxn ang="0">
                    <a:pos x="487" y="674"/>
                  </a:cxn>
                  <a:cxn ang="0">
                    <a:pos x="424" y="700"/>
                  </a:cxn>
                  <a:cxn ang="0">
                    <a:pos x="342" y="721"/>
                  </a:cxn>
                  <a:cxn ang="0">
                    <a:pos x="242" y="753"/>
                  </a:cxn>
                  <a:cxn ang="0">
                    <a:pos x="167" y="760"/>
                  </a:cxn>
                  <a:cxn ang="0">
                    <a:pos x="79" y="770"/>
                  </a:cxn>
                  <a:cxn ang="0">
                    <a:pos x="20" y="767"/>
                  </a:cxn>
                  <a:cxn ang="0">
                    <a:pos x="9" y="788"/>
                  </a:cxn>
                  <a:cxn ang="0">
                    <a:pos x="0" y="830"/>
                  </a:cxn>
                  <a:cxn ang="0">
                    <a:pos x="0" y="863"/>
                  </a:cxn>
                  <a:cxn ang="0">
                    <a:pos x="61" y="891"/>
                  </a:cxn>
                  <a:cxn ang="0">
                    <a:pos x="71" y="865"/>
                  </a:cxn>
                  <a:cxn ang="0">
                    <a:pos x="86" y="891"/>
                  </a:cxn>
                  <a:cxn ang="0">
                    <a:pos x="175" y="900"/>
                  </a:cxn>
                  <a:cxn ang="0">
                    <a:pos x="345" y="915"/>
                  </a:cxn>
                  <a:cxn ang="0">
                    <a:pos x="561" y="872"/>
                  </a:cxn>
                  <a:cxn ang="0">
                    <a:pos x="610" y="856"/>
                  </a:cxn>
                  <a:cxn ang="0">
                    <a:pos x="676" y="733"/>
                  </a:cxn>
                  <a:cxn ang="0">
                    <a:pos x="771" y="520"/>
                  </a:cxn>
                  <a:cxn ang="0">
                    <a:pos x="837" y="285"/>
                  </a:cxn>
                  <a:cxn ang="0">
                    <a:pos x="865" y="194"/>
                  </a:cxn>
                  <a:cxn ang="0">
                    <a:pos x="857" y="98"/>
                  </a:cxn>
                  <a:cxn ang="0">
                    <a:pos x="826" y="28"/>
                  </a:cxn>
                  <a:cxn ang="0">
                    <a:pos x="783" y="0"/>
                  </a:cxn>
                </a:cxnLst>
                <a:rect l="0" t="0" r="r" b="b"/>
                <a:pathLst>
                  <a:path w="865" h="915">
                    <a:moveTo>
                      <a:pt x="783" y="0"/>
                    </a:moveTo>
                    <a:lnTo>
                      <a:pt x="733" y="10"/>
                    </a:lnTo>
                    <a:lnTo>
                      <a:pt x="684" y="43"/>
                    </a:lnTo>
                    <a:lnTo>
                      <a:pt x="662" y="94"/>
                    </a:lnTo>
                    <a:lnTo>
                      <a:pt x="657" y="161"/>
                    </a:lnTo>
                    <a:lnTo>
                      <a:pt x="640" y="259"/>
                    </a:lnTo>
                    <a:lnTo>
                      <a:pt x="613" y="345"/>
                    </a:lnTo>
                    <a:lnTo>
                      <a:pt x="577" y="446"/>
                    </a:lnTo>
                    <a:lnTo>
                      <a:pt x="558" y="527"/>
                    </a:lnTo>
                    <a:lnTo>
                      <a:pt x="531" y="607"/>
                    </a:lnTo>
                    <a:lnTo>
                      <a:pt x="608" y="640"/>
                    </a:lnTo>
                    <a:lnTo>
                      <a:pt x="521" y="625"/>
                    </a:lnTo>
                    <a:lnTo>
                      <a:pt x="503" y="658"/>
                    </a:lnTo>
                    <a:lnTo>
                      <a:pt x="539" y="697"/>
                    </a:lnTo>
                    <a:lnTo>
                      <a:pt x="487" y="674"/>
                    </a:lnTo>
                    <a:lnTo>
                      <a:pt x="424" y="700"/>
                    </a:lnTo>
                    <a:lnTo>
                      <a:pt x="342" y="721"/>
                    </a:lnTo>
                    <a:lnTo>
                      <a:pt x="242" y="753"/>
                    </a:lnTo>
                    <a:lnTo>
                      <a:pt x="167" y="760"/>
                    </a:lnTo>
                    <a:lnTo>
                      <a:pt x="79" y="770"/>
                    </a:lnTo>
                    <a:lnTo>
                      <a:pt x="20" y="767"/>
                    </a:lnTo>
                    <a:lnTo>
                      <a:pt x="9" y="788"/>
                    </a:lnTo>
                    <a:lnTo>
                      <a:pt x="0" y="830"/>
                    </a:lnTo>
                    <a:lnTo>
                      <a:pt x="0" y="863"/>
                    </a:lnTo>
                    <a:lnTo>
                      <a:pt x="61" y="891"/>
                    </a:lnTo>
                    <a:lnTo>
                      <a:pt x="71" y="865"/>
                    </a:lnTo>
                    <a:lnTo>
                      <a:pt x="86" y="891"/>
                    </a:lnTo>
                    <a:lnTo>
                      <a:pt x="175" y="900"/>
                    </a:lnTo>
                    <a:lnTo>
                      <a:pt x="345" y="915"/>
                    </a:lnTo>
                    <a:lnTo>
                      <a:pt x="561" y="872"/>
                    </a:lnTo>
                    <a:lnTo>
                      <a:pt x="610" y="856"/>
                    </a:lnTo>
                    <a:lnTo>
                      <a:pt x="676" y="733"/>
                    </a:lnTo>
                    <a:lnTo>
                      <a:pt x="771" y="520"/>
                    </a:lnTo>
                    <a:lnTo>
                      <a:pt x="837" y="285"/>
                    </a:lnTo>
                    <a:lnTo>
                      <a:pt x="865" y="194"/>
                    </a:lnTo>
                    <a:lnTo>
                      <a:pt x="857" y="98"/>
                    </a:lnTo>
                    <a:lnTo>
                      <a:pt x="826" y="28"/>
                    </a:lnTo>
                    <a:lnTo>
                      <a:pt x="783" y="0"/>
                    </a:lnTo>
                    <a:close/>
                  </a:path>
                </a:pathLst>
              </a:custGeom>
              <a:blipFill dpi="0" rotWithShape="0">
                <a:blip r:embed="rId8"/>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56" name="Freeform 328"/>
              <p:cNvSpPr>
                <a:spLocks/>
              </p:cNvSpPr>
              <p:nvPr/>
            </p:nvSpPr>
            <p:spPr bwMode="auto">
              <a:xfrm>
                <a:off x="3055" y="7000"/>
                <a:ext cx="166" cy="355"/>
              </a:xfrm>
              <a:custGeom>
                <a:avLst/>
                <a:gdLst/>
                <a:ahLst/>
                <a:cxnLst>
                  <a:cxn ang="0">
                    <a:pos x="287" y="0"/>
                  </a:cxn>
                  <a:cxn ang="0">
                    <a:pos x="331" y="38"/>
                  </a:cxn>
                  <a:cxn ang="0">
                    <a:pos x="309" y="52"/>
                  </a:cxn>
                  <a:cxn ang="0">
                    <a:pos x="277" y="100"/>
                  </a:cxn>
                  <a:cxn ang="0">
                    <a:pos x="233" y="138"/>
                  </a:cxn>
                  <a:cxn ang="0">
                    <a:pos x="205" y="261"/>
                  </a:cxn>
                  <a:cxn ang="0">
                    <a:pos x="178" y="333"/>
                  </a:cxn>
                  <a:cxn ang="0">
                    <a:pos x="143" y="392"/>
                  </a:cxn>
                  <a:cxn ang="0">
                    <a:pos x="112" y="443"/>
                  </a:cxn>
                  <a:cxn ang="0">
                    <a:pos x="156" y="403"/>
                  </a:cxn>
                  <a:cxn ang="0">
                    <a:pos x="187" y="341"/>
                  </a:cxn>
                  <a:cxn ang="0">
                    <a:pos x="156" y="438"/>
                  </a:cxn>
                  <a:cxn ang="0">
                    <a:pos x="129" y="520"/>
                  </a:cxn>
                  <a:cxn ang="0">
                    <a:pos x="105" y="604"/>
                  </a:cxn>
                  <a:cxn ang="0">
                    <a:pos x="90" y="646"/>
                  </a:cxn>
                  <a:cxn ang="0">
                    <a:pos x="71" y="672"/>
                  </a:cxn>
                  <a:cxn ang="0">
                    <a:pos x="50" y="695"/>
                  </a:cxn>
                  <a:cxn ang="0">
                    <a:pos x="17" y="711"/>
                  </a:cxn>
                  <a:cxn ang="0">
                    <a:pos x="16" y="663"/>
                  </a:cxn>
                  <a:cxn ang="0">
                    <a:pos x="11" y="616"/>
                  </a:cxn>
                  <a:cxn ang="0">
                    <a:pos x="0" y="565"/>
                  </a:cxn>
                  <a:cxn ang="0">
                    <a:pos x="0" y="515"/>
                  </a:cxn>
                  <a:cxn ang="0">
                    <a:pos x="16" y="453"/>
                  </a:cxn>
                  <a:cxn ang="0">
                    <a:pos x="38" y="408"/>
                  </a:cxn>
                  <a:cxn ang="0">
                    <a:pos x="64" y="376"/>
                  </a:cxn>
                  <a:cxn ang="0">
                    <a:pos x="101" y="341"/>
                  </a:cxn>
                  <a:cxn ang="0">
                    <a:pos x="143" y="280"/>
                  </a:cxn>
                  <a:cxn ang="0">
                    <a:pos x="181" y="208"/>
                  </a:cxn>
                  <a:cxn ang="0">
                    <a:pos x="146" y="247"/>
                  </a:cxn>
                  <a:cxn ang="0">
                    <a:pos x="115" y="301"/>
                  </a:cxn>
                  <a:cxn ang="0">
                    <a:pos x="77" y="354"/>
                  </a:cxn>
                  <a:cxn ang="0">
                    <a:pos x="113" y="276"/>
                  </a:cxn>
                  <a:cxn ang="0">
                    <a:pos x="153" y="180"/>
                  </a:cxn>
                  <a:cxn ang="0">
                    <a:pos x="200" y="73"/>
                  </a:cxn>
                  <a:cxn ang="0">
                    <a:pos x="225" y="40"/>
                  </a:cxn>
                  <a:cxn ang="0">
                    <a:pos x="287" y="0"/>
                  </a:cxn>
                </a:cxnLst>
                <a:rect l="0" t="0" r="r" b="b"/>
                <a:pathLst>
                  <a:path w="331" h="711">
                    <a:moveTo>
                      <a:pt x="287" y="0"/>
                    </a:moveTo>
                    <a:lnTo>
                      <a:pt x="331" y="38"/>
                    </a:lnTo>
                    <a:lnTo>
                      <a:pt x="309" y="52"/>
                    </a:lnTo>
                    <a:lnTo>
                      <a:pt x="277" y="100"/>
                    </a:lnTo>
                    <a:lnTo>
                      <a:pt x="233" y="138"/>
                    </a:lnTo>
                    <a:lnTo>
                      <a:pt x="205" y="261"/>
                    </a:lnTo>
                    <a:lnTo>
                      <a:pt x="178" y="333"/>
                    </a:lnTo>
                    <a:lnTo>
                      <a:pt x="143" y="392"/>
                    </a:lnTo>
                    <a:lnTo>
                      <a:pt x="112" y="443"/>
                    </a:lnTo>
                    <a:lnTo>
                      <a:pt x="156" y="403"/>
                    </a:lnTo>
                    <a:lnTo>
                      <a:pt x="187" y="341"/>
                    </a:lnTo>
                    <a:lnTo>
                      <a:pt x="156" y="438"/>
                    </a:lnTo>
                    <a:lnTo>
                      <a:pt x="129" y="520"/>
                    </a:lnTo>
                    <a:lnTo>
                      <a:pt x="105" y="604"/>
                    </a:lnTo>
                    <a:lnTo>
                      <a:pt x="90" y="646"/>
                    </a:lnTo>
                    <a:lnTo>
                      <a:pt x="71" y="672"/>
                    </a:lnTo>
                    <a:lnTo>
                      <a:pt x="50" y="695"/>
                    </a:lnTo>
                    <a:lnTo>
                      <a:pt x="17" y="711"/>
                    </a:lnTo>
                    <a:lnTo>
                      <a:pt x="16" y="663"/>
                    </a:lnTo>
                    <a:lnTo>
                      <a:pt x="11" y="616"/>
                    </a:lnTo>
                    <a:lnTo>
                      <a:pt x="0" y="565"/>
                    </a:lnTo>
                    <a:lnTo>
                      <a:pt x="0" y="515"/>
                    </a:lnTo>
                    <a:lnTo>
                      <a:pt x="16" y="453"/>
                    </a:lnTo>
                    <a:lnTo>
                      <a:pt x="38" y="408"/>
                    </a:lnTo>
                    <a:lnTo>
                      <a:pt x="64" y="376"/>
                    </a:lnTo>
                    <a:lnTo>
                      <a:pt x="101" y="341"/>
                    </a:lnTo>
                    <a:lnTo>
                      <a:pt x="143" y="280"/>
                    </a:lnTo>
                    <a:lnTo>
                      <a:pt x="181" y="208"/>
                    </a:lnTo>
                    <a:lnTo>
                      <a:pt x="146" y="247"/>
                    </a:lnTo>
                    <a:lnTo>
                      <a:pt x="115" y="301"/>
                    </a:lnTo>
                    <a:lnTo>
                      <a:pt x="77" y="354"/>
                    </a:lnTo>
                    <a:lnTo>
                      <a:pt x="113" y="276"/>
                    </a:lnTo>
                    <a:lnTo>
                      <a:pt x="153" y="180"/>
                    </a:lnTo>
                    <a:lnTo>
                      <a:pt x="200" y="73"/>
                    </a:lnTo>
                    <a:lnTo>
                      <a:pt x="225" y="40"/>
                    </a:lnTo>
                    <a:lnTo>
                      <a:pt x="287" y="0"/>
                    </a:lnTo>
                    <a:close/>
                  </a:path>
                </a:pathLst>
              </a:custGeom>
              <a:blipFill dpi="0" rotWithShape="0">
                <a:blip r:embed="rId8"/>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57" name="Freeform 329"/>
              <p:cNvSpPr>
                <a:spLocks/>
              </p:cNvSpPr>
              <p:nvPr/>
            </p:nvSpPr>
            <p:spPr bwMode="auto">
              <a:xfrm>
                <a:off x="2682" y="6979"/>
                <a:ext cx="663" cy="1055"/>
              </a:xfrm>
              <a:custGeom>
                <a:avLst/>
                <a:gdLst/>
                <a:ahLst/>
                <a:cxnLst>
                  <a:cxn ang="0">
                    <a:pos x="1127" y="94"/>
                  </a:cxn>
                  <a:cxn ang="0">
                    <a:pos x="1182" y="255"/>
                  </a:cxn>
                  <a:cxn ang="0">
                    <a:pos x="1207" y="474"/>
                  </a:cxn>
                  <a:cxn ang="0">
                    <a:pos x="1185" y="401"/>
                  </a:cxn>
                  <a:cxn ang="0">
                    <a:pos x="1133" y="518"/>
                  </a:cxn>
                  <a:cxn ang="0">
                    <a:pos x="1130" y="749"/>
                  </a:cxn>
                  <a:cxn ang="0">
                    <a:pos x="1116" y="669"/>
                  </a:cxn>
                  <a:cxn ang="0">
                    <a:pos x="1007" y="842"/>
                  </a:cxn>
                  <a:cxn ang="0">
                    <a:pos x="844" y="972"/>
                  </a:cxn>
                  <a:cxn ang="0">
                    <a:pos x="843" y="1040"/>
                  </a:cxn>
                  <a:cxn ang="0">
                    <a:pos x="805" y="1028"/>
                  </a:cxn>
                  <a:cxn ang="0">
                    <a:pos x="778" y="1127"/>
                  </a:cxn>
                  <a:cxn ang="0">
                    <a:pos x="772" y="1191"/>
                  </a:cxn>
                  <a:cxn ang="0">
                    <a:pos x="897" y="1299"/>
                  </a:cxn>
                  <a:cxn ang="0">
                    <a:pos x="722" y="1252"/>
                  </a:cxn>
                  <a:cxn ang="0">
                    <a:pos x="826" y="1348"/>
                  </a:cxn>
                  <a:cxn ang="0">
                    <a:pos x="663" y="1275"/>
                  </a:cxn>
                  <a:cxn ang="0">
                    <a:pos x="670" y="1338"/>
                  </a:cxn>
                  <a:cxn ang="0">
                    <a:pos x="606" y="1308"/>
                  </a:cxn>
                  <a:cxn ang="0">
                    <a:pos x="253" y="1448"/>
                  </a:cxn>
                  <a:cxn ang="0">
                    <a:pos x="74" y="1649"/>
                  </a:cxn>
                  <a:cxn ang="0">
                    <a:pos x="126" y="2110"/>
                  </a:cxn>
                  <a:cxn ang="0">
                    <a:pos x="343" y="1968"/>
                  </a:cxn>
                  <a:cxn ang="0">
                    <a:pos x="536" y="1800"/>
                  </a:cxn>
                  <a:cxn ang="0">
                    <a:pos x="449" y="1767"/>
                  </a:cxn>
                  <a:cxn ang="0">
                    <a:pos x="512" y="1749"/>
                  </a:cxn>
                  <a:cxn ang="0">
                    <a:pos x="643" y="1767"/>
                  </a:cxn>
                  <a:cxn ang="0">
                    <a:pos x="386" y="1623"/>
                  </a:cxn>
                  <a:cxn ang="0">
                    <a:pos x="1141" y="1746"/>
                  </a:cxn>
                  <a:cxn ang="0">
                    <a:pos x="1299" y="1655"/>
                  </a:cxn>
                  <a:cxn ang="0">
                    <a:pos x="1302" y="1458"/>
                  </a:cxn>
                  <a:cxn ang="0">
                    <a:pos x="1232" y="1198"/>
                  </a:cxn>
                  <a:cxn ang="0">
                    <a:pos x="1062" y="1324"/>
                  </a:cxn>
                  <a:cxn ang="0">
                    <a:pos x="1165" y="1127"/>
                  </a:cxn>
                  <a:cxn ang="0">
                    <a:pos x="1065" y="1084"/>
                  </a:cxn>
                  <a:cxn ang="0">
                    <a:pos x="1116" y="980"/>
                  </a:cxn>
                  <a:cxn ang="0">
                    <a:pos x="1171" y="1022"/>
                  </a:cxn>
                  <a:cxn ang="0">
                    <a:pos x="1283" y="732"/>
                  </a:cxn>
                  <a:cxn ang="0">
                    <a:pos x="1287" y="446"/>
                  </a:cxn>
                  <a:cxn ang="0">
                    <a:pos x="1311" y="618"/>
                  </a:cxn>
                  <a:cxn ang="0">
                    <a:pos x="1324" y="411"/>
                  </a:cxn>
                  <a:cxn ang="0">
                    <a:pos x="1243" y="212"/>
                  </a:cxn>
                  <a:cxn ang="0">
                    <a:pos x="1327" y="389"/>
                  </a:cxn>
                  <a:cxn ang="0">
                    <a:pos x="1276" y="171"/>
                  </a:cxn>
                  <a:cxn ang="0">
                    <a:pos x="1158" y="0"/>
                  </a:cxn>
                </a:cxnLst>
                <a:rect l="0" t="0" r="r" b="b"/>
                <a:pathLst>
                  <a:path w="1327" h="2110">
                    <a:moveTo>
                      <a:pt x="1049" y="37"/>
                    </a:moveTo>
                    <a:lnTo>
                      <a:pt x="1087" y="77"/>
                    </a:lnTo>
                    <a:lnTo>
                      <a:pt x="1127" y="94"/>
                    </a:lnTo>
                    <a:lnTo>
                      <a:pt x="1171" y="159"/>
                    </a:lnTo>
                    <a:lnTo>
                      <a:pt x="1180" y="199"/>
                    </a:lnTo>
                    <a:lnTo>
                      <a:pt x="1182" y="255"/>
                    </a:lnTo>
                    <a:lnTo>
                      <a:pt x="1182" y="308"/>
                    </a:lnTo>
                    <a:lnTo>
                      <a:pt x="1193" y="389"/>
                    </a:lnTo>
                    <a:lnTo>
                      <a:pt x="1207" y="474"/>
                    </a:lnTo>
                    <a:lnTo>
                      <a:pt x="1213" y="565"/>
                    </a:lnTo>
                    <a:lnTo>
                      <a:pt x="1193" y="471"/>
                    </a:lnTo>
                    <a:lnTo>
                      <a:pt x="1185" y="401"/>
                    </a:lnTo>
                    <a:lnTo>
                      <a:pt x="1176" y="355"/>
                    </a:lnTo>
                    <a:lnTo>
                      <a:pt x="1158" y="434"/>
                    </a:lnTo>
                    <a:lnTo>
                      <a:pt x="1133" y="518"/>
                    </a:lnTo>
                    <a:lnTo>
                      <a:pt x="1124" y="569"/>
                    </a:lnTo>
                    <a:lnTo>
                      <a:pt x="1127" y="653"/>
                    </a:lnTo>
                    <a:lnTo>
                      <a:pt x="1130" y="749"/>
                    </a:lnTo>
                    <a:lnTo>
                      <a:pt x="1125" y="842"/>
                    </a:lnTo>
                    <a:lnTo>
                      <a:pt x="1120" y="739"/>
                    </a:lnTo>
                    <a:lnTo>
                      <a:pt x="1116" y="669"/>
                    </a:lnTo>
                    <a:lnTo>
                      <a:pt x="1105" y="607"/>
                    </a:lnTo>
                    <a:lnTo>
                      <a:pt x="1051" y="754"/>
                    </a:lnTo>
                    <a:lnTo>
                      <a:pt x="1007" y="842"/>
                    </a:lnTo>
                    <a:lnTo>
                      <a:pt x="985" y="877"/>
                    </a:lnTo>
                    <a:lnTo>
                      <a:pt x="953" y="938"/>
                    </a:lnTo>
                    <a:lnTo>
                      <a:pt x="844" y="972"/>
                    </a:lnTo>
                    <a:lnTo>
                      <a:pt x="794" y="980"/>
                    </a:lnTo>
                    <a:lnTo>
                      <a:pt x="810" y="1010"/>
                    </a:lnTo>
                    <a:lnTo>
                      <a:pt x="843" y="1040"/>
                    </a:lnTo>
                    <a:lnTo>
                      <a:pt x="953" y="1112"/>
                    </a:lnTo>
                    <a:lnTo>
                      <a:pt x="860" y="1073"/>
                    </a:lnTo>
                    <a:lnTo>
                      <a:pt x="805" y="1028"/>
                    </a:lnTo>
                    <a:lnTo>
                      <a:pt x="753" y="987"/>
                    </a:lnTo>
                    <a:lnTo>
                      <a:pt x="758" y="1078"/>
                    </a:lnTo>
                    <a:lnTo>
                      <a:pt x="778" y="1127"/>
                    </a:lnTo>
                    <a:lnTo>
                      <a:pt x="837" y="1161"/>
                    </a:lnTo>
                    <a:lnTo>
                      <a:pt x="774" y="1157"/>
                    </a:lnTo>
                    <a:lnTo>
                      <a:pt x="772" y="1191"/>
                    </a:lnTo>
                    <a:lnTo>
                      <a:pt x="778" y="1220"/>
                    </a:lnTo>
                    <a:lnTo>
                      <a:pt x="805" y="1247"/>
                    </a:lnTo>
                    <a:lnTo>
                      <a:pt x="897" y="1299"/>
                    </a:lnTo>
                    <a:lnTo>
                      <a:pt x="774" y="1252"/>
                    </a:lnTo>
                    <a:lnTo>
                      <a:pt x="745" y="1243"/>
                    </a:lnTo>
                    <a:lnTo>
                      <a:pt x="722" y="1252"/>
                    </a:lnTo>
                    <a:lnTo>
                      <a:pt x="723" y="1276"/>
                    </a:lnTo>
                    <a:lnTo>
                      <a:pt x="751" y="1304"/>
                    </a:lnTo>
                    <a:lnTo>
                      <a:pt x="826" y="1348"/>
                    </a:lnTo>
                    <a:lnTo>
                      <a:pt x="722" y="1304"/>
                    </a:lnTo>
                    <a:lnTo>
                      <a:pt x="692" y="1268"/>
                    </a:lnTo>
                    <a:lnTo>
                      <a:pt x="663" y="1275"/>
                    </a:lnTo>
                    <a:lnTo>
                      <a:pt x="638" y="1289"/>
                    </a:lnTo>
                    <a:lnTo>
                      <a:pt x="647" y="1317"/>
                    </a:lnTo>
                    <a:lnTo>
                      <a:pt x="670" y="1338"/>
                    </a:lnTo>
                    <a:lnTo>
                      <a:pt x="723" y="1376"/>
                    </a:lnTo>
                    <a:lnTo>
                      <a:pt x="647" y="1346"/>
                    </a:lnTo>
                    <a:lnTo>
                      <a:pt x="606" y="1308"/>
                    </a:lnTo>
                    <a:lnTo>
                      <a:pt x="556" y="1325"/>
                    </a:lnTo>
                    <a:lnTo>
                      <a:pt x="394" y="1388"/>
                    </a:lnTo>
                    <a:lnTo>
                      <a:pt x="253" y="1448"/>
                    </a:lnTo>
                    <a:lnTo>
                      <a:pt x="152" y="1497"/>
                    </a:lnTo>
                    <a:lnTo>
                      <a:pt x="116" y="1560"/>
                    </a:lnTo>
                    <a:lnTo>
                      <a:pt x="74" y="1649"/>
                    </a:lnTo>
                    <a:lnTo>
                      <a:pt x="25" y="1809"/>
                    </a:lnTo>
                    <a:lnTo>
                      <a:pt x="0" y="2075"/>
                    </a:lnTo>
                    <a:lnTo>
                      <a:pt x="126" y="2110"/>
                    </a:lnTo>
                    <a:lnTo>
                      <a:pt x="231" y="2098"/>
                    </a:lnTo>
                    <a:lnTo>
                      <a:pt x="353" y="2064"/>
                    </a:lnTo>
                    <a:lnTo>
                      <a:pt x="343" y="1968"/>
                    </a:lnTo>
                    <a:lnTo>
                      <a:pt x="297" y="1823"/>
                    </a:lnTo>
                    <a:lnTo>
                      <a:pt x="501" y="1809"/>
                    </a:lnTo>
                    <a:lnTo>
                      <a:pt x="536" y="1800"/>
                    </a:lnTo>
                    <a:lnTo>
                      <a:pt x="417" y="1772"/>
                    </a:lnTo>
                    <a:lnTo>
                      <a:pt x="225" y="1688"/>
                    </a:lnTo>
                    <a:lnTo>
                      <a:pt x="449" y="1767"/>
                    </a:lnTo>
                    <a:lnTo>
                      <a:pt x="551" y="1789"/>
                    </a:lnTo>
                    <a:lnTo>
                      <a:pt x="625" y="1772"/>
                    </a:lnTo>
                    <a:lnTo>
                      <a:pt x="512" y="1749"/>
                    </a:lnTo>
                    <a:lnTo>
                      <a:pt x="277" y="1662"/>
                    </a:lnTo>
                    <a:lnTo>
                      <a:pt x="532" y="1740"/>
                    </a:lnTo>
                    <a:lnTo>
                      <a:pt x="643" y="1767"/>
                    </a:lnTo>
                    <a:lnTo>
                      <a:pt x="660" y="1756"/>
                    </a:lnTo>
                    <a:lnTo>
                      <a:pt x="559" y="1716"/>
                    </a:lnTo>
                    <a:lnTo>
                      <a:pt x="386" y="1623"/>
                    </a:lnTo>
                    <a:lnTo>
                      <a:pt x="588" y="1718"/>
                    </a:lnTo>
                    <a:lnTo>
                      <a:pt x="692" y="1751"/>
                    </a:lnTo>
                    <a:lnTo>
                      <a:pt x="1141" y="1746"/>
                    </a:lnTo>
                    <a:lnTo>
                      <a:pt x="1196" y="1730"/>
                    </a:lnTo>
                    <a:lnTo>
                      <a:pt x="1248" y="1711"/>
                    </a:lnTo>
                    <a:lnTo>
                      <a:pt x="1299" y="1655"/>
                    </a:lnTo>
                    <a:lnTo>
                      <a:pt x="1308" y="1593"/>
                    </a:lnTo>
                    <a:lnTo>
                      <a:pt x="1314" y="1539"/>
                    </a:lnTo>
                    <a:lnTo>
                      <a:pt x="1302" y="1458"/>
                    </a:lnTo>
                    <a:lnTo>
                      <a:pt x="1269" y="1353"/>
                    </a:lnTo>
                    <a:lnTo>
                      <a:pt x="1243" y="1271"/>
                    </a:lnTo>
                    <a:lnTo>
                      <a:pt x="1232" y="1198"/>
                    </a:lnTo>
                    <a:lnTo>
                      <a:pt x="1193" y="1189"/>
                    </a:lnTo>
                    <a:lnTo>
                      <a:pt x="1160" y="1241"/>
                    </a:lnTo>
                    <a:lnTo>
                      <a:pt x="1062" y="1324"/>
                    </a:lnTo>
                    <a:lnTo>
                      <a:pt x="1149" y="1234"/>
                    </a:lnTo>
                    <a:lnTo>
                      <a:pt x="1176" y="1184"/>
                    </a:lnTo>
                    <a:lnTo>
                      <a:pt x="1165" y="1127"/>
                    </a:lnTo>
                    <a:lnTo>
                      <a:pt x="1049" y="1091"/>
                    </a:lnTo>
                    <a:lnTo>
                      <a:pt x="967" y="1038"/>
                    </a:lnTo>
                    <a:lnTo>
                      <a:pt x="1065" y="1084"/>
                    </a:lnTo>
                    <a:lnTo>
                      <a:pt x="1163" y="1108"/>
                    </a:lnTo>
                    <a:lnTo>
                      <a:pt x="1158" y="1033"/>
                    </a:lnTo>
                    <a:lnTo>
                      <a:pt x="1116" y="980"/>
                    </a:lnTo>
                    <a:lnTo>
                      <a:pt x="1086" y="895"/>
                    </a:lnTo>
                    <a:lnTo>
                      <a:pt x="1125" y="972"/>
                    </a:lnTo>
                    <a:lnTo>
                      <a:pt x="1171" y="1022"/>
                    </a:lnTo>
                    <a:lnTo>
                      <a:pt x="1218" y="1015"/>
                    </a:lnTo>
                    <a:lnTo>
                      <a:pt x="1245" y="875"/>
                    </a:lnTo>
                    <a:lnTo>
                      <a:pt x="1283" y="732"/>
                    </a:lnTo>
                    <a:lnTo>
                      <a:pt x="1300" y="639"/>
                    </a:lnTo>
                    <a:lnTo>
                      <a:pt x="1299" y="551"/>
                    </a:lnTo>
                    <a:lnTo>
                      <a:pt x="1287" y="446"/>
                    </a:lnTo>
                    <a:lnTo>
                      <a:pt x="1300" y="502"/>
                    </a:lnTo>
                    <a:lnTo>
                      <a:pt x="1308" y="565"/>
                    </a:lnTo>
                    <a:lnTo>
                      <a:pt x="1311" y="618"/>
                    </a:lnTo>
                    <a:lnTo>
                      <a:pt x="1322" y="529"/>
                    </a:lnTo>
                    <a:lnTo>
                      <a:pt x="1324" y="460"/>
                    </a:lnTo>
                    <a:lnTo>
                      <a:pt x="1324" y="411"/>
                    </a:lnTo>
                    <a:lnTo>
                      <a:pt x="1308" y="339"/>
                    </a:lnTo>
                    <a:lnTo>
                      <a:pt x="1283" y="275"/>
                    </a:lnTo>
                    <a:lnTo>
                      <a:pt x="1243" y="212"/>
                    </a:lnTo>
                    <a:lnTo>
                      <a:pt x="1284" y="262"/>
                    </a:lnTo>
                    <a:lnTo>
                      <a:pt x="1305" y="308"/>
                    </a:lnTo>
                    <a:lnTo>
                      <a:pt x="1327" y="389"/>
                    </a:lnTo>
                    <a:lnTo>
                      <a:pt x="1322" y="329"/>
                    </a:lnTo>
                    <a:lnTo>
                      <a:pt x="1308" y="255"/>
                    </a:lnTo>
                    <a:lnTo>
                      <a:pt x="1276" y="171"/>
                    </a:lnTo>
                    <a:lnTo>
                      <a:pt x="1248" y="87"/>
                    </a:lnTo>
                    <a:lnTo>
                      <a:pt x="1209" y="47"/>
                    </a:lnTo>
                    <a:lnTo>
                      <a:pt x="1158" y="0"/>
                    </a:lnTo>
                    <a:lnTo>
                      <a:pt x="1103" y="7"/>
                    </a:lnTo>
                    <a:lnTo>
                      <a:pt x="1049" y="37"/>
                    </a:lnTo>
                    <a:close/>
                  </a:path>
                </a:pathLst>
              </a:custGeom>
              <a:blipFill dpi="0" rotWithShape="0">
                <a:blip r:embed="rId8"/>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58" name="Freeform 330"/>
              <p:cNvSpPr>
                <a:spLocks/>
              </p:cNvSpPr>
              <p:nvPr/>
            </p:nvSpPr>
            <p:spPr bwMode="auto">
              <a:xfrm>
                <a:off x="3270" y="7491"/>
                <a:ext cx="32" cy="80"/>
              </a:xfrm>
              <a:custGeom>
                <a:avLst/>
                <a:gdLst/>
                <a:ahLst/>
                <a:cxnLst>
                  <a:cxn ang="0">
                    <a:pos x="52" y="0"/>
                  </a:cxn>
                  <a:cxn ang="0">
                    <a:pos x="3" y="9"/>
                  </a:cxn>
                  <a:cxn ang="0">
                    <a:pos x="0" y="72"/>
                  </a:cxn>
                  <a:cxn ang="0">
                    <a:pos x="6" y="138"/>
                  </a:cxn>
                  <a:cxn ang="0">
                    <a:pos x="53" y="160"/>
                  </a:cxn>
                  <a:cxn ang="0">
                    <a:pos x="64" y="133"/>
                  </a:cxn>
                  <a:cxn ang="0">
                    <a:pos x="64" y="39"/>
                  </a:cxn>
                  <a:cxn ang="0">
                    <a:pos x="52" y="0"/>
                  </a:cxn>
                </a:cxnLst>
                <a:rect l="0" t="0" r="r" b="b"/>
                <a:pathLst>
                  <a:path w="64" h="160">
                    <a:moveTo>
                      <a:pt x="52" y="0"/>
                    </a:moveTo>
                    <a:lnTo>
                      <a:pt x="3" y="9"/>
                    </a:lnTo>
                    <a:lnTo>
                      <a:pt x="0" y="72"/>
                    </a:lnTo>
                    <a:lnTo>
                      <a:pt x="6" y="138"/>
                    </a:lnTo>
                    <a:lnTo>
                      <a:pt x="53" y="160"/>
                    </a:lnTo>
                    <a:lnTo>
                      <a:pt x="64" y="133"/>
                    </a:lnTo>
                    <a:lnTo>
                      <a:pt x="64" y="39"/>
                    </a:lnTo>
                    <a:lnTo>
                      <a:pt x="52" y="0"/>
                    </a:lnTo>
                    <a:close/>
                  </a:path>
                </a:pathLst>
              </a:custGeom>
              <a:blipFill dpi="0" rotWithShape="0">
                <a:blip r:embed="rId8"/>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59" name="Freeform 331"/>
              <p:cNvSpPr>
                <a:spLocks/>
              </p:cNvSpPr>
              <p:nvPr/>
            </p:nvSpPr>
            <p:spPr bwMode="auto">
              <a:xfrm>
                <a:off x="2950" y="7743"/>
                <a:ext cx="306" cy="47"/>
              </a:xfrm>
              <a:custGeom>
                <a:avLst/>
                <a:gdLst/>
                <a:ahLst/>
                <a:cxnLst>
                  <a:cxn ang="0">
                    <a:pos x="0" y="0"/>
                  </a:cxn>
                  <a:cxn ang="0">
                    <a:pos x="167" y="44"/>
                  </a:cxn>
                  <a:cxn ang="0">
                    <a:pos x="294" y="65"/>
                  </a:cxn>
                  <a:cxn ang="0">
                    <a:pos x="422" y="78"/>
                  </a:cxn>
                  <a:cxn ang="0">
                    <a:pos x="520" y="83"/>
                  </a:cxn>
                  <a:cxn ang="0">
                    <a:pos x="613" y="78"/>
                  </a:cxn>
                  <a:cxn ang="0">
                    <a:pos x="524" y="93"/>
                  </a:cxn>
                  <a:cxn ang="0">
                    <a:pos x="376" y="93"/>
                  </a:cxn>
                  <a:cxn ang="0">
                    <a:pos x="215" y="67"/>
                  </a:cxn>
                  <a:cxn ang="0">
                    <a:pos x="134" y="49"/>
                  </a:cxn>
                  <a:cxn ang="0">
                    <a:pos x="0" y="0"/>
                  </a:cxn>
                </a:cxnLst>
                <a:rect l="0" t="0" r="r" b="b"/>
                <a:pathLst>
                  <a:path w="613" h="93">
                    <a:moveTo>
                      <a:pt x="0" y="0"/>
                    </a:moveTo>
                    <a:lnTo>
                      <a:pt x="167" y="44"/>
                    </a:lnTo>
                    <a:lnTo>
                      <a:pt x="294" y="65"/>
                    </a:lnTo>
                    <a:lnTo>
                      <a:pt x="422" y="78"/>
                    </a:lnTo>
                    <a:lnTo>
                      <a:pt x="520" y="83"/>
                    </a:lnTo>
                    <a:lnTo>
                      <a:pt x="613" y="78"/>
                    </a:lnTo>
                    <a:lnTo>
                      <a:pt x="524" y="93"/>
                    </a:lnTo>
                    <a:lnTo>
                      <a:pt x="376" y="93"/>
                    </a:lnTo>
                    <a:lnTo>
                      <a:pt x="215" y="67"/>
                    </a:lnTo>
                    <a:lnTo>
                      <a:pt x="134" y="49"/>
                    </a:lnTo>
                    <a:lnTo>
                      <a:pt x="0" y="0"/>
                    </a:lnTo>
                    <a:close/>
                  </a:path>
                </a:pathLst>
              </a:custGeom>
              <a:blipFill dpi="0" rotWithShape="0">
                <a:blip r:embed="rId9"/>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7660" name="Group 332"/>
              <p:cNvGrpSpPr>
                <a:grpSpLocks/>
              </p:cNvGrpSpPr>
              <p:nvPr/>
            </p:nvGrpSpPr>
            <p:grpSpPr bwMode="auto">
              <a:xfrm>
                <a:off x="3138" y="7271"/>
                <a:ext cx="374" cy="616"/>
                <a:chOff x="3138" y="7271"/>
                <a:chExt cx="374" cy="616"/>
              </a:xfrm>
            </p:grpSpPr>
            <p:sp>
              <p:nvSpPr>
                <p:cNvPr id="227661" name="Freeform 333"/>
                <p:cNvSpPr>
                  <a:spLocks/>
                </p:cNvSpPr>
                <p:nvPr/>
              </p:nvSpPr>
              <p:spPr bwMode="auto">
                <a:xfrm>
                  <a:off x="3138" y="7271"/>
                  <a:ext cx="374" cy="616"/>
                </a:xfrm>
                <a:custGeom>
                  <a:avLst/>
                  <a:gdLst/>
                  <a:ahLst/>
                  <a:cxnLst>
                    <a:cxn ang="0">
                      <a:pos x="333" y="178"/>
                    </a:cxn>
                    <a:cxn ang="0">
                      <a:pos x="470" y="164"/>
                    </a:cxn>
                    <a:cxn ang="0">
                      <a:pos x="552" y="138"/>
                    </a:cxn>
                    <a:cxn ang="0">
                      <a:pos x="580" y="92"/>
                    </a:cxn>
                    <a:cxn ang="0">
                      <a:pos x="580" y="52"/>
                    </a:cxn>
                    <a:cxn ang="0">
                      <a:pos x="601" y="17"/>
                    </a:cxn>
                    <a:cxn ang="0">
                      <a:pos x="680" y="0"/>
                    </a:cxn>
                    <a:cxn ang="0">
                      <a:pos x="748" y="5"/>
                    </a:cxn>
                    <a:cxn ang="0">
                      <a:pos x="662" y="959"/>
                    </a:cxn>
                    <a:cxn ang="0">
                      <a:pos x="601" y="1045"/>
                    </a:cxn>
                    <a:cxn ang="0">
                      <a:pos x="527" y="1131"/>
                    </a:cxn>
                    <a:cxn ang="0">
                      <a:pos x="416" y="1199"/>
                    </a:cxn>
                    <a:cxn ang="0">
                      <a:pos x="289" y="1218"/>
                    </a:cxn>
                    <a:cxn ang="0">
                      <a:pos x="120" y="1231"/>
                    </a:cxn>
                    <a:cxn ang="0">
                      <a:pos x="21" y="1213"/>
                    </a:cxn>
                    <a:cxn ang="0">
                      <a:pos x="0" y="1145"/>
                    </a:cxn>
                    <a:cxn ang="0">
                      <a:pos x="10" y="1059"/>
                    </a:cxn>
                    <a:cxn ang="0">
                      <a:pos x="81" y="791"/>
                    </a:cxn>
                    <a:cxn ang="0">
                      <a:pos x="142" y="525"/>
                    </a:cxn>
                    <a:cxn ang="0">
                      <a:pos x="167" y="325"/>
                    </a:cxn>
                    <a:cxn ang="0">
                      <a:pos x="167" y="271"/>
                    </a:cxn>
                    <a:cxn ang="0">
                      <a:pos x="208" y="199"/>
                    </a:cxn>
                    <a:cxn ang="0">
                      <a:pos x="253" y="178"/>
                    </a:cxn>
                    <a:cxn ang="0">
                      <a:pos x="333" y="178"/>
                    </a:cxn>
                  </a:cxnLst>
                  <a:rect l="0" t="0" r="r" b="b"/>
                  <a:pathLst>
                    <a:path w="748" h="1231">
                      <a:moveTo>
                        <a:pt x="333" y="178"/>
                      </a:moveTo>
                      <a:lnTo>
                        <a:pt x="470" y="164"/>
                      </a:lnTo>
                      <a:lnTo>
                        <a:pt x="552" y="138"/>
                      </a:lnTo>
                      <a:lnTo>
                        <a:pt x="580" y="92"/>
                      </a:lnTo>
                      <a:lnTo>
                        <a:pt x="580" y="52"/>
                      </a:lnTo>
                      <a:lnTo>
                        <a:pt x="601" y="17"/>
                      </a:lnTo>
                      <a:lnTo>
                        <a:pt x="680" y="0"/>
                      </a:lnTo>
                      <a:lnTo>
                        <a:pt x="748" y="5"/>
                      </a:lnTo>
                      <a:lnTo>
                        <a:pt x="662" y="959"/>
                      </a:lnTo>
                      <a:lnTo>
                        <a:pt x="601" y="1045"/>
                      </a:lnTo>
                      <a:lnTo>
                        <a:pt x="527" y="1131"/>
                      </a:lnTo>
                      <a:lnTo>
                        <a:pt x="416" y="1199"/>
                      </a:lnTo>
                      <a:lnTo>
                        <a:pt x="289" y="1218"/>
                      </a:lnTo>
                      <a:lnTo>
                        <a:pt x="120" y="1231"/>
                      </a:lnTo>
                      <a:lnTo>
                        <a:pt x="21" y="1213"/>
                      </a:lnTo>
                      <a:lnTo>
                        <a:pt x="0" y="1145"/>
                      </a:lnTo>
                      <a:lnTo>
                        <a:pt x="10" y="1059"/>
                      </a:lnTo>
                      <a:lnTo>
                        <a:pt x="81" y="791"/>
                      </a:lnTo>
                      <a:lnTo>
                        <a:pt x="142" y="525"/>
                      </a:lnTo>
                      <a:lnTo>
                        <a:pt x="167" y="325"/>
                      </a:lnTo>
                      <a:lnTo>
                        <a:pt x="167" y="271"/>
                      </a:lnTo>
                      <a:lnTo>
                        <a:pt x="208" y="199"/>
                      </a:lnTo>
                      <a:lnTo>
                        <a:pt x="253" y="178"/>
                      </a:lnTo>
                      <a:lnTo>
                        <a:pt x="333" y="178"/>
                      </a:lnTo>
                      <a:close/>
                    </a:path>
                  </a:pathLst>
                </a:custGeom>
                <a:blipFill dpi="0" rotWithShape="0">
                  <a:blip r:embed="rId3"/>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62" name="Freeform 334"/>
                <p:cNvSpPr>
                  <a:spLocks/>
                </p:cNvSpPr>
                <p:nvPr/>
              </p:nvSpPr>
              <p:spPr bwMode="auto">
                <a:xfrm>
                  <a:off x="3181" y="7301"/>
                  <a:ext cx="324" cy="567"/>
                </a:xfrm>
                <a:custGeom>
                  <a:avLst/>
                  <a:gdLst/>
                  <a:ahLst/>
                  <a:cxnLst>
                    <a:cxn ang="0">
                      <a:pos x="225" y="226"/>
                    </a:cxn>
                    <a:cxn ang="0">
                      <a:pos x="344" y="219"/>
                    </a:cxn>
                    <a:cxn ang="0">
                      <a:pos x="471" y="195"/>
                    </a:cxn>
                    <a:cxn ang="0">
                      <a:pos x="547" y="147"/>
                    </a:cxn>
                    <a:cxn ang="0">
                      <a:pos x="593" y="105"/>
                    </a:cxn>
                    <a:cxn ang="0">
                      <a:pos x="646" y="0"/>
                    </a:cxn>
                    <a:cxn ang="0">
                      <a:pos x="564" y="874"/>
                    </a:cxn>
                    <a:cxn ang="0">
                      <a:pos x="511" y="953"/>
                    </a:cxn>
                    <a:cxn ang="0">
                      <a:pos x="449" y="1026"/>
                    </a:cxn>
                    <a:cxn ang="0">
                      <a:pos x="372" y="1079"/>
                    </a:cxn>
                    <a:cxn ang="0">
                      <a:pos x="307" y="1105"/>
                    </a:cxn>
                    <a:cxn ang="0">
                      <a:pos x="225" y="1119"/>
                    </a:cxn>
                    <a:cxn ang="0">
                      <a:pos x="147" y="1133"/>
                    </a:cxn>
                    <a:cxn ang="0">
                      <a:pos x="60" y="1133"/>
                    </a:cxn>
                    <a:cxn ang="0">
                      <a:pos x="22" y="1119"/>
                    </a:cxn>
                    <a:cxn ang="0">
                      <a:pos x="0" y="1079"/>
                    </a:cxn>
                    <a:cxn ang="0">
                      <a:pos x="9" y="1012"/>
                    </a:cxn>
                    <a:cxn ang="0">
                      <a:pos x="66" y="860"/>
                    </a:cxn>
                    <a:cxn ang="0">
                      <a:pos x="159" y="340"/>
                    </a:cxn>
                    <a:cxn ang="0">
                      <a:pos x="175" y="266"/>
                    </a:cxn>
                    <a:cxn ang="0">
                      <a:pos x="225" y="226"/>
                    </a:cxn>
                  </a:cxnLst>
                  <a:rect l="0" t="0" r="r" b="b"/>
                  <a:pathLst>
                    <a:path w="646" h="1133">
                      <a:moveTo>
                        <a:pt x="225" y="226"/>
                      </a:moveTo>
                      <a:lnTo>
                        <a:pt x="344" y="219"/>
                      </a:lnTo>
                      <a:lnTo>
                        <a:pt x="471" y="195"/>
                      </a:lnTo>
                      <a:lnTo>
                        <a:pt x="547" y="147"/>
                      </a:lnTo>
                      <a:lnTo>
                        <a:pt x="593" y="105"/>
                      </a:lnTo>
                      <a:lnTo>
                        <a:pt x="646" y="0"/>
                      </a:lnTo>
                      <a:lnTo>
                        <a:pt x="564" y="874"/>
                      </a:lnTo>
                      <a:lnTo>
                        <a:pt x="511" y="953"/>
                      </a:lnTo>
                      <a:lnTo>
                        <a:pt x="449" y="1026"/>
                      </a:lnTo>
                      <a:lnTo>
                        <a:pt x="372" y="1079"/>
                      </a:lnTo>
                      <a:lnTo>
                        <a:pt x="307" y="1105"/>
                      </a:lnTo>
                      <a:lnTo>
                        <a:pt x="225" y="1119"/>
                      </a:lnTo>
                      <a:lnTo>
                        <a:pt x="147" y="1133"/>
                      </a:lnTo>
                      <a:lnTo>
                        <a:pt x="60" y="1133"/>
                      </a:lnTo>
                      <a:lnTo>
                        <a:pt x="22" y="1119"/>
                      </a:lnTo>
                      <a:lnTo>
                        <a:pt x="0" y="1079"/>
                      </a:lnTo>
                      <a:lnTo>
                        <a:pt x="9" y="1012"/>
                      </a:lnTo>
                      <a:lnTo>
                        <a:pt x="66" y="860"/>
                      </a:lnTo>
                      <a:lnTo>
                        <a:pt x="159" y="340"/>
                      </a:lnTo>
                      <a:lnTo>
                        <a:pt x="175" y="266"/>
                      </a:lnTo>
                      <a:lnTo>
                        <a:pt x="225" y="226"/>
                      </a:lnTo>
                      <a:close/>
                    </a:path>
                  </a:pathLst>
                </a:custGeom>
                <a:blipFill dpi="0" rotWithShape="0">
                  <a:blip r:embed="rId2"/>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7663" name="Group 335"/>
            <p:cNvGrpSpPr>
              <a:grpSpLocks/>
            </p:cNvGrpSpPr>
            <p:nvPr/>
          </p:nvGrpSpPr>
          <p:grpSpPr bwMode="auto">
            <a:xfrm>
              <a:off x="5696" y="10502"/>
              <a:ext cx="778" cy="377"/>
              <a:chOff x="929" y="6890"/>
              <a:chExt cx="778" cy="377"/>
            </a:xfrm>
          </p:grpSpPr>
          <p:grpSp>
            <p:nvGrpSpPr>
              <p:cNvPr id="227664" name="Group 336"/>
              <p:cNvGrpSpPr>
                <a:grpSpLocks/>
              </p:cNvGrpSpPr>
              <p:nvPr/>
            </p:nvGrpSpPr>
            <p:grpSpPr bwMode="auto">
              <a:xfrm>
                <a:off x="1412" y="7104"/>
                <a:ext cx="295" cy="144"/>
                <a:chOff x="1412" y="7104"/>
                <a:chExt cx="295" cy="144"/>
              </a:xfrm>
            </p:grpSpPr>
            <p:grpSp>
              <p:nvGrpSpPr>
                <p:cNvPr id="227665" name="Group 337"/>
                <p:cNvGrpSpPr>
                  <a:grpSpLocks/>
                </p:cNvGrpSpPr>
                <p:nvPr/>
              </p:nvGrpSpPr>
              <p:grpSpPr bwMode="auto">
                <a:xfrm>
                  <a:off x="1470" y="7104"/>
                  <a:ext cx="237" cy="109"/>
                  <a:chOff x="1470" y="7104"/>
                  <a:chExt cx="237" cy="109"/>
                </a:xfrm>
              </p:grpSpPr>
              <p:sp>
                <p:nvSpPr>
                  <p:cNvPr id="227666" name="Freeform 338"/>
                  <p:cNvSpPr>
                    <a:spLocks/>
                  </p:cNvSpPr>
                  <p:nvPr/>
                </p:nvSpPr>
                <p:spPr bwMode="auto">
                  <a:xfrm>
                    <a:off x="1470" y="7104"/>
                    <a:ext cx="237" cy="109"/>
                  </a:xfrm>
                  <a:custGeom>
                    <a:avLst/>
                    <a:gdLst/>
                    <a:ahLst/>
                    <a:cxnLst>
                      <a:cxn ang="0">
                        <a:pos x="0" y="84"/>
                      </a:cxn>
                      <a:cxn ang="0">
                        <a:pos x="44" y="79"/>
                      </a:cxn>
                      <a:cxn ang="0">
                        <a:pos x="76" y="58"/>
                      </a:cxn>
                      <a:cxn ang="0">
                        <a:pos x="148" y="26"/>
                      </a:cxn>
                      <a:cxn ang="0">
                        <a:pos x="180" y="5"/>
                      </a:cxn>
                      <a:cxn ang="0">
                        <a:pos x="200" y="0"/>
                      </a:cxn>
                      <a:cxn ang="0">
                        <a:pos x="219" y="7"/>
                      </a:cxn>
                      <a:cxn ang="0">
                        <a:pos x="279" y="12"/>
                      </a:cxn>
                      <a:cxn ang="0">
                        <a:pos x="311" y="11"/>
                      </a:cxn>
                      <a:cxn ang="0">
                        <a:pos x="337" y="19"/>
                      </a:cxn>
                      <a:cxn ang="0">
                        <a:pos x="355" y="32"/>
                      </a:cxn>
                      <a:cxn ang="0">
                        <a:pos x="385" y="44"/>
                      </a:cxn>
                      <a:cxn ang="0">
                        <a:pos x="422" y="53"/>
                      </a:cxn>
                      <a:cxn ang="0">
                        <a:pos x="435" y="60"/>
                      </a:cxn>
                      <a:cxn ang="0">
                        <a:pos x="445" y="72"/>
                      </a:cxn>
                      <a:cxn ang="0">
                        <a:pos x="468" y="82"/>
                      </a:cxn>
                      <a:cxn ang="0">
                        <a:pos x="475" y="93"/>
                      </a:cxn>
                      <a:cxn ang="0">
                        <a:pos x="473" y="107"/>
                      </a:cxn>
                      <a:cxn ang="0">
                        <a:pos x="462" y="116"/>
                      </a:cxn>
                      <a:cxn ang="0">
                        <a:pos x="462" y="132"/>
                      </a:cxn>
                      <a:cxn ang="0">
                        <a:pos x="448" y="142"/>
                      </a:cxn>
                      <a:cxn ang="0">
                        <a:pos x="421" y="142"/>
                      </a:cxn>
                      <a:cxn ang="0">
                        <a:pos x="410" y="153"/>
                      </a:cxn>
                      <a:cxn ang="0">
                        <a:pos x="388" y="156"/>
                      </a:cxn>
                      <a:cxn ang="0">
                        <a:pos x="322" y="147"/>
                      </a:cxn>
                      <a:cxn ang="0">
                        <a:pos x="271" y="151"/>
                      </a:cxn>
                      <a:cxn ang="0">
                        <a:pos x="238" y="172"/>
                      </a:cxn>
                      <a:cxn ang="0">
                        <a:pos x="208" y="182"/>
                      </a:cxn>
                      <a:cxn ang="0">
                        <a:pos x="177" y="200"/>
                      </a:cxn>
                      <a:cxn ang="0">
                        <a:pos x="147" y="210"/>
                      </a:cxn>
                      <a:cxn ang="0">
                        <a:pos x="118" y="214"/>
                      </a:cxn>
                      <a:cxn ang="0">
                        <a:pos x="66" y="207"/>
                      </a:cxn>
                      <a:cxn ang="0">
                        <a:pos x="32" y="217"/>
                      </a:cxn>
                      <a:cxn ang="0">
                        <a:pos x="0" y="84"/>
                      </a:cxn>
                    </a:cxnLst>
                    <a:rect l="0" t="0" r="r" b="b"/>
                    <a:pathLst>
                      <a:path w="475" h="217">
                        <a:moveTo>
                          <a:pt x="0" y="84"/>
                        </a:moveTo>
                        <a:lnTo>
                          <a:pt x="44" y="79"/>
                        </a:lnTo>
                        <a:lnTo>
                          <a:pt x="76" y="58"/>
                        </a:lnTo>
                        <a:lnTo>
                          <a:pt x="148" y="26"/>
                        </a:lnTo>
                        <a:lnTo>
                          <a:pt x="180" y="5"/>
                        </a:lnTo>
                        <a:lnTo>
                          <a:pt x="200" y="0"/>
                        </a:lnTo>
                        <a:lnTo>
                          <a:pt x="219" y="7"/>
                        </a:lnTo>
                        <a:lnTo>
                          <a:pt x="279" y="12"/>
                        </a:lnTo>
                        <a:lnTo>
                          <a:pt x="311" y="11"/>
                        </a:lnTo>
                        <a:lnTo>
                          <a:pt x="337" y="19"/>
                        </a:lnTo>
                        <a:lnTo>
                          <a:pt x="355" y="32"/>
                        </a:lnTo>
                        <a:lnTo>
                          <a:pt x="385" y="44"/>
                        </a:lnTo>
                        <a:lnTo>
                          <a:pt x="422" y="53"/>
                        </a:lnTo>
                        <a:lnTo>
                          <a:pt x="435" y="60"/>
                        </a:lnTo>
                        <a:lnTo>
                          <a:pt x="445" y="72"/>
                        </a:lnTo>
                        <a:lnTo>
                          <a:pt x="468" y="82"/>
                        </a:lnTo>
                        <a:lnTo>
                          <a:pt x="475" y="93"/>
                        </a:lnTo>
                        <a:lnTo>
                          <a:pt x="473" y="107"/>
                        </a:lnTo>
                        <a:lnTo>
                          <a:pt x="462" y="116"/>
                        </a:lnTo>
                        <a:lnTo>
                          <a:pt x="462" y="132"/>
                        </a:lnTo>
                        <a:lnTo>
                          <a:pt x="448" y="142"/>
                        </a:lnTo>
                        <a:lnTo>
                          <a:pt x="421" y="142"/>
                        </a:lnTo>
                        <a:lnTo>
                          <a:pt x="410" y="153"/>
                        </a:lnTo>
                        <a:lnTo>
                          <a:pt x="388" y="156"/>
                        </a:lnTo>
                        <a:lnTo>
                          <a:pt x="322" y="147"/>
                        </a:lnTo>
                        <a:lnTo>
                          <a:pt x="271" y="151"/>
                        </a:lnTo>
                        <a:lnTo>
                          <a:pt x="238" y="172"/>
                        </a:lnTo>
                        <a:lnTo>
                          <a:pt x="208" y="182"/>
                        </a:lnTo>
                        <a:lnTo>
                          <a:pt x="177" y="200"/>
                        </a:lnTo>
                        <a:lnTo>
                          <a:pt x="147" y="210"/>
                        </a:lnTo>
                        <a:lnTo>
                          <a:pt x="118" y="214"/>
                        </a:lnTo>
                        <a:lnTo>
                          <a:pt x="66" y="207"/>
                        </a:lnTo>
                        <a:lnTo>
                          <a:pt x="32" y="217"/>
                        </a:lnTo>
                        <a:lnTo>
                          <a:pt x="0" y="84"/>
                        </a:lnTo>
                        <a:close/>
                      </a:path>
                    </a:pathLst>
                  </a:custGeom>
                  <a:blipFill dpi="0" rotWithShape="0">
                    <a:blip r:embed="rId4"/>
                    <a:srcRect/>
                    <a:tile tx="0" ty="0" sx="100000" sy="100000" flip="none" algn="tl"/>
                  </a:blipFill>
                  <a:ln w="2">
                    <a:solidFill>
                      <a:srgbClr val="402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67" name="Freeform 339"/>
                  <p:cNvSpPr>
                    <a:spLocks/>
                  </p:cNvSpPr>
                  <p:nvPr/>
                </p:nvSpPr>
                <p:spPr bwMode="auto">
                  <a:xfrm>
                    <a:off x="1627" y="7152"/>
                    <a:ext cx="48" cy="16"/>
                  </a:xfrm>
                  <a:custGeom>
                    <a:avLst/>
                    <a:gdLst/>
                    <a:ahLst/>
                    <a:cxnLst>
                      <a:cxn ang="0">
                        <a:pos x="96" y="32"/>
                      </a:cxn>
                      <a:cxn ang="0">
                        <a:pos x="71" y="22"/>
                      </a:cxn>
                      <a:cxn ang="0">
                        <a:pos x="41" y="18"/>
                      </a:cxn>
                      <a:cxn ang="0">
                        <a:pos x="0" y="0"/>
                      </a:cxn>
                      <a:cxn ang="0">
                        <a:pos x="11" y="0"/>
                      </a:cxn>
                      <a:cxn ang="0">
                        <a:pos x="48" y="15"/>
                      </a:cxn>
                      <a:cxn ang="0">
                        <a:pos x="70" y="15"/>
                      </a:cxn>
                      <a:cxn ang="0">
                        <a:pos x="84" y="25"/>
                      </a:cxn>
                      <a:cxn ang="0">
                        <a:pos x="96" y="32"/>
                      </a:cxn>
                    </a:cxnLst>
                    <a:rect l="0" t="0" r="r" b="b"/>
                    <a:pathLst>
                      <a:path w="96" h="32">
                        <a:moveTo>
                          <a:pt x="96" y="32"/>
                        </a:moveTo>
                        <a:lnTo>
                          <a:pt x="71" y="22"/>
                        </a:lnTo>
                        <a:lnTo>
                          <a:pt x="41" y="18"/>
                        </a:lnTo>
                        <a:lnTo>
                          <a:pt x="0" y="0"/>
                        </a:lnTo>
                        <a:lnTo>
                          <a:pt x="11" y="0"/>
                        </a:lnTo>
                        <a:lnTo>
                          <a:pt x="48" y="15"/>
                        </a:lnTo>
                        <a:lnTo>
                          <a:pt x="70" y="15"/>
                        </a:lnTo>
                        <a:lnTo>
                          <a:pt x="84" y="25"/>
                        </a:lnTo>
                        <a:lnTo>
                          <a:pt x="96" y="32"/>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68" name="Freeform 340"/>
                  <p:cNvSpPr>
                    <a:spLocks/>
                  </p:cNvSpPr>
                  <p:nvPr/>
                </p:nvSpPr>
                <p:spPr bwMode="auto">
                  <a:xfrm>
                    <a:off x="1587" y="7151"/>
                    <a:ext cx="23" cy="5"/>
                  </a:xfrm>
                  <a:custGeom>
                    <a:avLst/>
                    <a:gdLst/>
                    <a:ahLst/>
                    <a:cxnLst>
                      <a:cxn ang="0">
                        <a:pos x="46" y="1"/>
                      </a:cxn>
                      <a:cxn ang="0">
                        <a:pos x="17" y="8"/>
                      </a:cxn>
                      <a:cxn ang="0">
                        <a:pos x="0" y="3"/>
                      </a:cxn>
                      <a:cxn ang="0">
                        <a:pos x="16" y="0"/>
                      </a:cxn>
                      <a:cxn ang="0">
                        <a:pos x="46" y="1"/>
                      </a:cxn>
                    </a:cxnLst>
                    <a:rect l="0" t="0" r="r" b="b"/>
                    <a:pathLst>
                      <a:path w="46" h="8">
                        <a:moveTo>
                          <a:pt x="46" y="1"/>
                        </a:moveTo>
                        <a:lnTo>
                          <a:pt x="17" y="8"/>
                        </a:lnTo>
                        <a:lnTo>
                          <a:pt x="0" y="3"/>
                        </a:lnTo>
                        <a:lnTo>
                          <a:pt x="16" y="0"/>
                        </a:lnTo>
                        <a:lnTo>
                          <a:pt x="46" y="1"/>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69" name="Freeform 341"/>
                  <p:cNvSpPr>
                    <a:spLocks/>
                  </p:cNvSpPr>
                  <p:nvPr/>
                </p:nvSpPr>
                <p:spPr bwMode="auto">
                  <a:xfrm>
                    <a:off x="1611" y="7129"/>
                    <a:ext cx="84" cy="29"/>
                  </a:xfrm>
                  <a:custGeom>
                    <a:avLst/>
                    <a:gdLst/>
                    <a:ahLst/>
                    <a:cxnLst>
                      <a:cxn ang="0">
                        <a:pos x="169" y="58"/>
                      </a:cxn>
                      <a:cxn ang="0">
                        <a:pos x="147" y="45"/>
                      </a:cxn>
                      <a:cxn ang="0">
                        <a:pos x="128" y="33"/>
                      </a:cxn>
                      <a:cxn ang="0">
                        <a:pos x="100" y="26"/>
                      </a:cxn>
                      <a:cxn ang="0">
                        <a:pos x="63" y="16"/>
                      </a:cxn>
                      <a:cxn ang="0">
                        <a:pos x="29" y="5"/>
                      </a:cxn>
                      <a:cxn ang="0">
                        <a:pos x="0" y="5"/>
                      </a:cxn>
                      <a:cxn ang="0">
                        <a:pos x="30" y="0"/>
                      </a:cxn>
                      <a:cxn ang="0">
                        <a:pos x="49" y="5"/>
                      </a:cxn>
                      <a:cxn ang="0">
                        <a:pos x="71" y="12"/>
                      </a:cxn>
                      <a:cxn ang="0">
                        <a:pos x="103" y="23"/>
                      </a:cxn>
                      <a:cxn ang="0">
                        <a:pos x="129" y="26"/>
                      </a:cxn>
                      <a:cxn ang="0">
                        <a:pos x="144" y="38"/>
                      </a:cxn>
                      <a:cxn ang="0">
                        <a:pos x="169" y="58"/>
                      </a:cxn>
                    </a:cxnLst>
                    <a:rect l="0" t="0" r="r" b="b"/>
                    <a:pathLst>
                      <a:path w="169" h="58">
                        <a:moveTo>
                          <a:pt x="169" y="58"/>
                        </a:moveTo>
                        <a:lnTo>
                          <a:pt x="147" y="45"/>
                        </a:lnTo>
                        <a:lnTo>
                          <a:pt x="128" y="33"/>
                        </a:lnTo>
                        <a:lnTo>
                          <a:pt x="100" y="26"/>
                        </a:lnTo>
                        <a:lnTo>
                          <a:pt x="63" y="16"/>
                        </a:lnTo>
                        <a:lnTo>
                          <a:pt x="29" y="5"/>
                        </a:lnTo>
                        <a:lnTo>
                          <a:pt x="0" y="5"/>
                        </a:lnTo>
                        <a:lnTo>
                          <a:pt x="30" y="0"/>
                        </a:lnTo>
                        <a:lnTo>
                          <a:pt x="49" y="5"/>
                        </a:lnTo>
                        <a:lnTo>
                          <a:pt x="71" y="12"/>
                        </a:lnTo>
                        <a:lnTo>
                          <a:pt x="103" y="23"/>
                        </a:lnTo>
                        <a:lnTo>
                          <a:pt x="129" y="26"/>
                        </a:lnTo>
                        <a:lnTo>
                          <a:pt x="144" y="38"/>
                        </a:lnTo>
                        <a:lnTo>
                          <a:pt x="169" y="58"/>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70" name="Freeform 342"/>
                  <p:cNvSpPr>
                    <a:spLocks/>
                  </p:cNvSpPr>
                  <p:nvPr/>
                </p:nvSpPr>
                <p:spPr bwMode="auto">
                  <a:xfrm>
                    <a:off x="1583" y="7123"/>
                    <a:ext cx="22" cy="10"/>
                  </a:xfrm>
                  <a:custGeom>
                    <a:avLst/>
                    <a:gdLst/>
                    <a:ahLst/>
                    <a:cxnLst>
                      <a:cxn ang="0">
                        <a:pos x="0" y="0"/>
                      </a:cxn>
                      <a:cxn ang="0">
                        <a:pos x="16" y="12"/>
                      </a:cxn>
                      <a:cxn ang="0">
                        <a:pos x="44" y="19"/>
                      </a:cxn>
                      <a:cxn ang="0">
                        <a:pos x="24" y="8"/>
                      </a:cxn>
                      <a:cxn ang="0">
                        <a:pos x="0" y="0"/>
                      </a:cxn>
                    </a:cxnLst>
                    <a:rect l="0" t="0" r="r" b="b"/>
                    <a:pathLst>
                      <a:path w="44" h="19">
                        <a:moveTo>
                          <a:pt x="0" y="0"/>
                        </a:moveTo>
                        <a:lnTo>
                          <a:pt x="16" y="12"/>
                        </a:lnTo>
                        <a:lnTo>
                          <a:pt x="44" y="19"/>
                        </a:lnTo>
                        <a:lnTo>
                          <a:pt x="24" y="8"/>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71" name="Freeform 343"/>
                  <p:cNvSpPr>
                    <a:spLocks/>
                  </p:cNvSpPr>
                  <p:nvPr/>
                </p:nvSpPr>
                <p:spPr bwMode="auto">
                  <a:xfrm>
                    <a:off x="1646" y="7124"/>
                    <a:ext cx="46" cy="18"/>
                  </a:xfrm>
                  <a:custGeom>
                    <a:avLst/>
                    <a:gdLst/>
                    <a:ahLst/>
                    <a:cxnLst>
                      <a:cxn ang="0">
                        <a:pos x="84" y="25"/>
                      </a:cxn>
                      <a:cxn ang="0">
                        <a:pos x="92" y="35"/>
                      </a:cxn>
                      <a:cxn ang="0">
                        <a:pos x="60" y="20"/>
                      </a:cxn>
                      <a:cxn ang="0">
                        <a:pos x="35" y="14"/>
                      </a:cxn>
                      <a:cxn ang="0">
                        <a:pos x="14" y="7"/>
                      </a:cxn>
                      <a:cxn ang="0">
                        <a:pos x="0" y="0"/>
                      </a:cxn>
                      <a:cxn ang="0">
                        <a:pos x="32" y="9"/>
                      </a:cxn>
                      <a:cxn ang="0">
                        <a:pos x="58" y="18"/>
                      </a:cxn>
                      <a:cxn ang="0">
                        <a:pos x="84" y="25"/>
                      </a:cxn>
                    </a:cxnLst>
                    <a:rect l="0" t="0" r="r" b="b"/>
                    <a:pathLst>
                      <a:path w="92" h="35">
                        <a:moveTo>
                          <a:pt x="84" y="25"/>
                        </a:moveTo>
                        <a:lnTo>
                          <a:pt x="92" y="35"/>
                        </a:lnTo>
                        <a:lnTo>
                          <a:pt x="60" y="20"/>
                        </a:lnTo>
                        <a:lnTo>
                          <a:pt x="35" y="14"/>
                        </a:lnTo>
                        <a:lnTo>
                          <a:pt x="14" y="7"/>
                        </a:lnTo>
                        <a:lnTo>
                          <a:pt x="0" y="0"/>
                        </a:lnTo>
                        <a:lnTo>
                          <a:pt x="32" y="9"/>
                        </a:lnTo>
                        <a:lnTo>
                          <a:pt x="58" y="18"/>
                        </a:lnTo>
                        <a:lnTo>
                          <a:pt x="84" y="25"/>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72" name="Freeform 344"/>
                  <p:cNvSpPr>
                    <a:spLocks/>
                  </p:cNvSpPr>
                  <p:nvPr/>
                </p:nvSpPr>
                <p:spPr bwMode="auto">
                  <a:xfrm>
                    <a:off x="1587" y="7114"/>
                    <a:ext cx="42" cy="3"/>
                  </a:xfrm>
                  <a:custGeom>
                    <a:avLst/>
                    <a:gdLst/>
                    <a:ahLst/>
                    <a:cxnLst>
                      <a:cxn ang="0">
                        <a:pos x="83" y="7"/>
                      </a:cxn>
                      <a:cxn ang="0">
                        <a:pos x="63" y="7"/>
                      </a:cxn>
                      <a:cxn ang="0">
                        <a:pos x="31" y="7"/>
                      </a:cxn>
                      <a:cxn ang="0">
                        <a:pos x="0" y="0"/>
                      </a:cxn>
                      <a:cxn ang="0">
                        <a:pos x="36" y="0"/>
                      </a:cxn>
                      <a:cxn ang="0">
                        <a:pos x="83" y="7"/>
                      </a:cxn>
                    </a:cxnLst>
                    <a:rect l="0" t="0" r="r" b="b"/>
                    <a:pathLst>
                      <a:path w="83" h="7">
                        <a:moveTo>
                          <a:pt x="83" y="7"/>
                        </a:moveTo>
                        <a:lnTo>
                          <a:pt x="63" y="7"/>
                        </a:lnTo>
                        <a:lnTo>
                          <a:pt x="31" y="7"/>
                        </a:lnTo>
                        <a:lnTo>
                          <a:pt x="0" y="0"/>
                        </a:lnTo>
                        <a:lnTo>
                          <a:pt x="36" y="0"/>
                        </a:lnTo>
                        <a:lnTo>
                          <a:pt x="83" y="7"/>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73" name="Freeform 345"/>
                  <p:cNvSpPr>
                    <a:spLocks/>
                  </p:cNvSpPr>
                  <p:nvPr/>
                </p:nvSpPr>
                <p:spPr bwMode="auto">
                  <a:xfrm>
                    <a:off x="1655" y="7165"/>
                    <a:ext cx="5" cy="11"/>
                  </a:xfrm>
                  <a:custGeom>
                    <a:avLst/>
                    <a:gdLst/>
                    <a:ahLst/>
                    <a:cxnLst>
                      <a:cxn ang="0">
                        <a:pos x="7" y="0"/>
                      </a:cxn>
                      <a:cxn ang="0">
                        <a:pos x="0" y="7"/>
                      </a:cxn>
                      <a:cxn ang="0">
                        <a:pos x="12" y="23"/>
                      </a:cxn>
                      <a:cxn ang="0">
                        <a:pos x="7" y="0"/>
                      </a:cxn>
                    </a:cxnLst>
                    <a:rect l="0" t="0" r="r" b="b"/>
                    <a:pathLst>
                      <a:path w="12" h="23">
                        <a:moveTo>
                          <a:pt x="7" y="0"/>
                        </a:moveTo>
                        <a:lnTo>
                          <a:pt x="0" y="7"/>
                        </a:lnTo>
                        <a:lnTo>
                          <a:pt x="12" y="23"/>
                        </a:lnTo>
                        <a:lnTo>
                          <a:pt x="7"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74" name="Freeform 346"/>
                  <p:cNvSpPr>
                    <a:spLocks/>
                  </p:cNvSpPr>
                  <p:nvPr/>
                </p:nvSpPr>
                <p:spPr bwMode="auto">
                  <a:xfrm>
                    <a:off x="1678" y="7155"/>
                    <a:ext cx="10" cy="15"/>
                  </a:xfrm>
                  <a:custGeom>
                    <a:avLst/>
                    <a:gdLst/>
                    <a:ahLst/>
                    <a:cxnLst>
                      <a:cxn ang="0">
                        <a:pos x="6" y="0"/>
                      </a:cxn>
                      <a:cxn ang="0">
                        <a:pos x="0" y="9"/>
                      </a:cxn>
                      <a:cxn ang="0">
                        <a:pos x="12" y="26"/>
                      </a:cxn>
                      <a:cxn ang="0">
                        <a:pos x="19" y="30"/>
                      </a:cxn>
                      <a:cxn ang="0">
                        <a:pos x="11" y="19"/>
                      </a:cxn>
                      <a:cxn ang="0">
                        <a:pos x="6" y="0"/>
                      </a:cxn>
                    </a:cxnLst>
                    <a:rect l="0" t="0" r="r" b="b"/>
                    <a:pathLst>
                      <a:path w="19" h="30">
                        <a:moveTo>
                          <a:pt x="6" y="0"/>
                        </a:moveTo>
                        <a:lnTo>
                          <a:pt x="0" y="9"/>
                        </a:lnTo>
                        <a:lnTo>
                          <a:pt x="12" y="26"/>
                        </a:lnTo>
                        <a:lnTo>
                          <a:pt x="19" y="30"/>
                        </a:lnTo>
                        <a:lnTo>
                          <a:pt x="11" y="19"/>
                        </a:lnTo>
                        <a:lnTo>
                          <a:pt x="6"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75" name="Freeform 347"/>
                  <p:cNvSpPr>
                    <a:spLocks/>
                  </p:cNvSpPr>
                  <p:nvPr/>
                </p:nvSpPr>
                <p:spPr bwMode="auto">
                  <a:xfrm>
                    <a:off x="1689" y="7143"/>
                    <a:ext cx="8" cy="13"/>
                  </a:xfrm>
                  <a:custGeom>
                    <a:avLst/>
                    <a:gdLst/>
                    <a:ahLst/>
                    <a:cxnLst>
                      <a:cxn ang="0">
                        <a:pos x="0" y="0"/>
                      </a:cxn>
                      <a:cxn ang="0">
                        <a:pos x="0" y="12"/>
                      </a:cxn>
                      <a:cxn ang="0">
                        <a:pos x="6" y="21"/>
                      </a:cxn>
                      <a:cxn ang="0">
                        <a:pos x="16" y="24"/>
                      </a:cxn>
                      <a:cxn ang="0">
                        <a:pos x="8" y="16"/>
                      </a:cxn>
                      <a:cxn ang="0">
                        <a:pos x="0" y="0"/>
                      </a:cxn>
                    </a:cxnLst>
                    <a:rect l="0" t="0" r="r" b="b"/>
                    <a:pathLst>
                      <a:path w="16" h="24">
                        <a:moveTo>
                          <a:pt x="0" y="0"/>
                        </a:moveTo>
                        <a:lnTo>
                          <a:pt x="0" y="12"/>
                        </a:lnTo>
                        <a:lnTo>
                          <a:pt x="6" y="21"/>
                        </a:lnTo>
                        <a:lnTo>
                          <a:pt x="16" y="24"/>
                        </a:lnTo>
                        <a:lnTo>
                          <a:pt x="8" y="16"/>
                        </a:lnTo>
                        <a:lnTo>
                          <a:pt x="0"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76" name="Freeform 348"/>
                  <p:cNvSpPr>
                    <a:spLocks/>
                  </p:cNvSpPr>
                  <p:nvPr/>
                </p:nvSpPr>
                <p:spPr bwMode="auto">
                  <a:xfrm>
                    <a:off x="1554" y="7122"/>
                    <a:ext cx="6" cy="16"/>
                  </a:xfrm>
                  <a:custGeom>
                    <a:avLst/>
                    <a:gdLst/>
                    <a:ahLst/>
                    <a:cxnLst>
                      <a:cxn ang="0">
                        <a:pos x="12" y="0"/>
                      </a:cxn>
                      <a:cxn ang="0">
                        <a:pos x="0" y="16"/>
                      </a:cxn>
                      <a:cxn ang="0">
                        <a:pos x="1" y="31"/>
                      </a:cxn>
                      <a:cxn ang="0">
                        <a:pos x="12" y="0"/>
                      </a:cxn>
                    </a:cxnLst>
                    <a:rect l="0" t="0" r="r" b="b"/>
                    <a:pathLst>
                      <a:path w="12" h="31">
                        <a:moveTo>
                          <a:pt x="12" y="0"/>
                        </a:moveTo>
                        <a:lnTo>
                          <a:pt x="0" y="16"/>
                        </a:lnTo>
                        <a:lnTo>
                          <a:pt x="1" y="31"/>
                        </a:lnTo>
                        <a:lnTo>
                          <a:pt x="12"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77" name="Freeform 349"/>
                  <p:cNvSpPr>
                    <a:spLocks/>
                  </p:cNvSpPr>
                  <p:nvPr/>
                </p:nvSpPr>
                <p:spPr bwMode="auto">
                  <a:xfrm>
                    <a:off x="1502" y="7165"/>
                    <a:ext cx="58" cy="11"/>
                  </a:xfrm>
                  <a:custGeom>
                    <a:avLst/>
                    <a:gdLst/>
                    <a:ahLst/>
                    <a:cxnLst>
                      <a:cxn ang="0">
                        <a:pos x="116" y="0"/>
                      </a:cxn>
                      <a:cxn ang="0">
                        <a:pos x="64" y="12"/>
                      </a:cxn>
                      <a:cxn ang="0">
                        <a:pos x="0" y="23"/>
                      </a:cxn>
                      <a:cxn ang="0">
                        <a:pos x="49" y="21"/>
                      </a:cxn>
                      <a:cxn ang="0">
                        <a:pos x="116" y="0"/>
                      </a:cxn>
                    </a:cxnLst>
                    <a:rect l="0" t="0" r="r" b="b"/>
                    <a:pathLst>
                      <a:path w="116" h="23">
                        <a:moveTo>
                          <a:pt x="116" y="0"/>
                        </a:moveTo>
                        <a:lnTo>
                          <a:pt x="64" y="12"/>
                        </a:lnTo>
                        <a:lnTo>
                          <a:pt x="0" y="23"/>
                        </a:lnTo>
                        <a:lnTo>
                          <a:pt x="49" y="21"/>
                        </a:lnTo>
                        <a:lnTo>
                          <a:pt x="116"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78" name="Freeform 350"/>
                  <p:cNvSpPr>
                    <a:spLocks/>
                  </p:cNvSpPr>
                  <p:nvPr/>
                </p:nvSpPr>
                <p:spPr bwMode="auto">
                  <a:xfrm>
                    <a:off x="1502" y="7134"/>
                    <a:ext cx="44" cy="23"/>
                  </a:xfrm>
                  <a:custGeom>
                    <a:avLst/>
                    <a:gdLst/>
                    <a:ahLst/>
                    <a:cxnLst>
                      <a:cxn ang="0">
                        <a:pos x="88" y="0"/>
                      </a:cxn>
                      <a:cxn ang="0">
                        <a:pos x="39" y="33"/>
                      </a:cxn>
                      <a:cxn ang="0">
                        <a:pos x="0" y="45"/>
                      </a:cxn>
                      <a:cxn ang="0">
                        <a:pos x="36" y="28"/>
                      </a:cxn>
                      <a:cxn ang="0">
                        <a:pos x="88" y="0"/>
                      </a:cxn>
                    </a:cxnLst>
                    <a:rect l="0" t="0" r="r" b="b"/>
                    <a:pathLst>
                      <a:path w="88" h="45">
                        <a:moveTo>
                          <a:pt x="88" y="0"/>
                        </a:moveTo>
                        <a:lnTo>
                          <a:pt x="39" y="33"/>
                        </a:lnTo>
                        <a:lnTo>
                          <a:pt x="0" y="45"/>
                        </a:lnTo>
                        <a:lnTo>
                          <a:pt x="36" y="28"/>
                        </a:lnTo>
                        <a:lnTo>
                          <a:pt x="88" y="0"/>
                        </a:lnTo>
                        <a:close/>
                      </a:path>
                    </a:pathLst>
                  </a:custGeom>
                  <a:blipFill dpi="0" rotWithShape="0">
                    <a:blip r:embed="rId5"/>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679" name="Group 351"/>
                <p:cNvGrpSpPr>
                  <a:grpSpLocks/>
                </p:cNvGrpSpPr>
                <p:nvPr/>
              </p:nvGrpSpPr>
              <p:grpSpPr bwMode="auto">
                <a:xfrm>
                  <a:off x="1412" y="7139"/>
                  <a:ext cx="76" cy="109"/>
                  <a:chOff x="1412" y="7139"/>
                  <a:chExt cx="76" cy="109"/>
                </a:xfrm>
              </p:grpSpPr>
              <p:sp>
                <p:nvSpPr>
                  <p:cNvPr id="227680" name="Freeform 352"/>
                  <p:cNvSpPr>
                    <a:spLocks/>
                  </p:cNvSpPr>
                  <p:nvPr/>
                </p:nvSpPr>
                <p:spPr bwMode="auto">
                  <a:xfrm>
                    <a:off x="1412" y="7139"/>
                    <a:ext cx="76" cy="109"/>
                  </a:xfrm>
                  <a:custGeom>
                    <a:avLst/>
                    <a:gdLst/>
                    <a:ahLst/>
                    <a:cxnLst>
                      <a:cxn ang="0">
                        <a:pos x="8" y="12"/>
                      </a:cxn>
                      <a:cxn ang="0">
                        <a:pos x="72" y="9"/>
                      </a:cxn>
                      <a:cxn ang="0">
                        <a:pos x="123" y="0"/>
                      </a:cxn>
                      <a:cxn ang="0">
                        <a:pos x="147" y="39"/>
                      </a:cxn>
                      <a:cxn ang="0">
                        <a:pos x="153" y="93"/>
                      </a:cxn>
                      <a:cxn ang="0">
                        <a:pos x="153" y="135"/>
                      </a:cxn>
                      <a:cxn ang="0">
                        <a:pos x="142" y="181"/>
                      </a:cxn>
                      <a:cxn ang="0">
                        <a:pos x="0" y="217"/>
                      </a:cxn>
                      <a:cxn ang="0">
                        <a:pos x="8" y="12"/>
                      </a:cxn>
                    </a:cxnLst>
                    <a:rect l="0" t="0" r="r" b="b"/>
                    <a:pathLst>
                      <a:path w="153" h="217">
                        <a:moveTo>
                          <a:pt x="8" y="12"/>
                        </a:moveTo>
                        <a:lnTo>
                          <a:pt x="72" y="9"/>
                        </a:lnTo>
                        <a:lnTo>
                          <a:pt x="123" y="0"/>
                        </a:lnTo>
                        <a:lnTo>
                          <a:pt x="147" y="39"/>
                        </a:lnTo>
                        <a:lnTo>
                          <a:pt x="153" y="93"/>
                        </a:lnTo>
                        <a:lnTo>
                          <a:pt x="153" y="135"/>
                        </a:lnTo>
                        <a:lnTo>
                          <a:pt x="142" y="181"/>
                        </a:lnTo>
                        <a:lnTo>
                          <a:pt x="0" y="217"/>
                        </a:lnTo>
                        <a:lnTo>
                          <a:pt x="8" y="12"/>
                        </a:lnTo>
                        <a:close/>
                      </a:path>
                    </a:pathLst>
                  </a:custGeom>
                  <a:solidFill>
                    <a:srgbClr val="C0C0C0"/>
                  </a:solid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81" name="Freeform 353"/>
                  <p:cNvSpPr>
                    <a:spLocks/>
                  </p:cNvSpPr>
                  <p:nvPr/>
                </p:nvSpPr>
                <p:spPr bwMode="auto">
                  <a:xfrm>
                    <a:off x="1415" y="7145"/>
                    <a:ext cx="68" cy="97"/>
                  </a:xfrm>
                  <a:custGeom>
                    <a:avLst/>
                    <a:gdLst/>
                    <a:ahLst/>
                    <a:cxnLst>
                      <a:cxn ang="0">
                        <a:pos x="5" y="6"/>
                      </a:cxn>
                      <a:cxn ang="0">
                        <a:pos x="57" y="11"/>
                      </a:cxn>
                      <a:cxn ang="0">
                        <a:pos x="112" y="0"/>
                      </a:cxn>
                      <a:cxn ang="0">
                        <a:pos x="128" y="29"/>
                      </a:cxn>
                      <a:cxn ang="0">
                        <a:pos x="136" y="85"/>
                      </a:cxn>
                      <a:cxn ang="0">
                        <a:pos x="130" y="146"/>
                      </a:cxn>
                      <a:cxn ang="0">
                        <a:pos x="130" y="156"/>
                      </a:cxn>
                      <a:cxn ang="0">
                        <a:pos x="0" y="193"/>
                      </a:cxn>
                      <a:cxn ang="0">
                        <a:pos x="5" y="6"/>
                      </a:cxn>
                    </a:cxnLst>
                    <a:rect l="0" t="0" r="r" b="b"/>
                    <a:pathLst>
                      <a:path w="136" h="193">
                        <a:moveTo>
                          <a:pt x="5" y="6"/>
                        </a:moveTo>
                        <a:lnTo>
                          <a:pt x="57" y="11"/>
                        </a:lnTo>
                        <a:lnTo>
                          <a:pt x="112" y="0"/>
                        </a:lnTo>
                        <a:lnTo>
                          <a:pt x="128" y="29"/>
                        </a:lnTo>
                        <a:lnTo>
                          <a:pt x="136" y="85"/>
                        </a:lnTo>
                        <a:lnTo>
                          <a:pt x="130" y="146"/>
                        </a:lnTo>
                        <a:lnTo>
                          <a:pt x="130" y="156"/>
                        </a:lnTo>
                        <a:lnTo>
                          <a:pt x="0" y="193"/>
                        </a:lnTo>
                        <a:lnTo>
                          <a:pt x="5" y="6"/>
                        </a:lnTo>
                        <a:close/>
                      </a:path>
                    </a:pathLst>
                  </a:custGeom>
                  <a:blipFill dpi="0" rotWithShape="0">
                    <a:blip r:embed="rId14"/>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7682" name="Freeform 354"/>
              <p:cNvSpPr>
                <a:spLocks/>
              </p:cNvSpPr>
              <p:nvPr/>
            </p:nvSpPr>
            <p:spPr bwMode="auto">
              <a:xfrm>
                <a:off x="1110" y="7011"/>
                <a:ext cx="321" cy="256"/>
              </a:xfrm>
              <a:custGeom>
                <a:avLst/>
                <a:gdLst/>
                <a:ahLst/>
                <a:cxnLst>
                  <a:cxn ang="0">
                    <a:pos x="621" y="253"/>
                  </a:cxn>
                  <a:cxn ang="0">
                    <a:pos x="642" y="313"/>
                  </a:cxn>
                  <a:cxn ang="0">
                    <a:pos x="642" y="378"/>
                  </a:cxn>
                  <a:cxn ang="0">
                    <a:pos x="632" y="430"/>
                  </a:cxn>
                  <a:cxn ang="0">
                    <a:pos x="610" y="493"/>
                  </a:cxn>
                  <a:cxn ang="0">
                    <a:pos x="399" y="511"/>
                  </a:cxn>
                  <a:cxn ang="0">
                    <a:pos x="213" y="493"/>
                  </a:cxn>
                  <a:cxn ang="0">
                    <a:pos x="51" y="457"/>
                  </a:cxn>
                  <a:cxn ang="0">
                    <a:pos x="47" y="280"/>
                  </a:cxn>
                  <a:cxn ang="0">
                    <a:pos x="27" y="164"/>
                  </a:cxn>
                  <a:cxn ang="0">
                    <a:pos x="0" y="0"/>
                  </a:cxn>
                  <a:cxn ang="0">
                    <a:pos x="79" y="94"/>
                  </a:cxn>
                  <a:cxn ang="0">
                    <a:pos x="114" y="126"/>
                  </a:cxn>
                  <a:cxn ang="0">
                    <a:pos x="142" y="143"/>
                  </a:cxn>
                  <a:cxn ang="0">
                    <a:pos x="159" y="154"/>
                  </a:cxn>
                  <a:cxn ang="0">
                    <a:pos x="175" y="173"/>
                  </a:cxn>
                  <a:cxn ang="0">
                    <a:pos x="188" y="178"/>
                  </a:cxn>
                  <a:cxn ang="0">
                    <a:pos x="224" y="178"/>
                  </a:cxn>
                  <a:cxn ang="0">
                    <a:pos x="249" y="187"/>
                  </a:cxn>
                  <a:cxn ang="0">
                    <a:pos x="374" y="213"/>
                  </a:cxn>
                  <a:cxn ang="0">
                    <a:pos x="621" y="253"/>
                  </a:cxn>
                </a:cxnLst>
                <a:rect l="0" t="0" r="r" b="b"/>
                <a:pathLst>
                  <a:path w="642" h="511">
                    <a:moveTo>
                      <a:pt x="621" y="253"/>
                    </a:moveTo>
                    <a:lnTo>
                      <a:pt x="642" y="313"/>
                    </a:lnTo>
                    <a:lnTo>
                      <a:pt x="642" y="378"/>
                    </a:lnTo>
                    <a:lnTo>
                      <a:pt x="632" y="430"/>
                    </a:lnTo>
                    <a:lnTo>
                      <a:pt x="610" y="493"/>
                    </a:lnTo>
                    <a:lnTo>
                      <a:pt x="399" y="511"/>
                    </a:lnTo>
                    <a:lnTo>
                      <a:pt x="213" y="493"/>
                    </a:lnTo>
                    <a:lnTo>
                      <a:pt x="51" y="457"/>
                    </a:lnTo>
                    <a:lnTo>
                      <a:pt x="47" y="280"/>
                    </a:lnTo>
                    <a:lnTo>
                      <a:pt x="27" y="164"/>
                    </a:lnTo>
                    <a:lnTo>
                      <a:pt x="0" y="0"/>
                    </a:lnTo>
                    <a:lnTo>
                      <a:pt x="79" y="94"/>
                    </a:lnTo>
                    <a:lnTo>
                      <a:pt x="114" y="126"/>
                    </a:lnTo>
                    <a:lnTo>
                      <a:pt x="142" y="143"/>
                    </a:lnTo>
                    <a:lnTo>
                      <a:pt x="159" y="154"/>
                    </a:lnTo>
                    <a:lnTo>
                      <a:pt x="175" y="173"/>
                    </a:lnTo>
                    <a:lnTo>
                      <a:pt x="188" y="178"/>
                    </a:lnTo>
                    <a:lnTo>
                      <a:pt x="224" y="178"/>
                    </a:lnTo>
                    <a:lnTo>
                      <a:pt x="249" y="187"/>
                    </a:lnTo>
                    <a:lnTo>
                      <a:pt x="374" y="213"/>
                    </a:lnTo>
                    <a:lnTo>
                      <a:pt x="621" y="253"/>
                    </a:lnTo>
                    <a:close/>
                  </a:path>
                </a:pathLst>
              </a:custGeom>
              <a:blipFill dpi="0" rotWithShape="0">
                <a:blip r:embed="rId2"/>
                <a:srcRect/>
                <a:tile tx="0" ty="0" sx="100000" sy="100000" flip="none" algn="tl"/>
              </a:blipFill>
              <a:ln w="2">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83" name="Freeform 355"/>
              <p:cNvSpPr>
                <a:spLocks/>
              </p:cNvSpPr>
              <p:nvPr/>
            </p:nvSpPr>
            <p:spPr bwMode="auto">
              <a:xfrm>
                <a:off x="929" y="6890"/>
                <a:ext cx="496" cy="371"/>
              </a:xfrm>
              <a:custGeom>
                <a:avLst/>
                <a:gdLst/>
                <a:ahLst/>
                <a:cxnLst>
                  <a:cxn ang="0">
                    <a:pos x="178" y="0"/>
                  </a:cxn>
                  <a:cxn ang="0">
                    <a:pos x="264" y="26"/>
                  </a:cxn>
                  <a:cxn ang="0">
                    <a:pos x="287" y="80"/>
                  </a:cxn>
                  <a:cxn ang="0">
                    <a:pos x="294" y="110"/>
                  </a:cxn>
                  <a:cxn ang="0">
                    <a:pos x="280" y="159"/>
                  </a:cxn>
                  <a:cxn ang="0">
                    <a:pos x="228" y="226"/>
                  </a:cxn>
                  <a:cxn ang="0">
                    <a:pos x="275" y="194"/>
                  </a:cxn>
                  <a:cxn ang="0">
                    <a:pos x="310" y="145"/>
                  </a:cxn>
                  <a:cxn ang="0">
                    <a:pos x="353" y="231"/>
                  </a:cxn>
                  <a:cxn ang="0">
                    <a:pos x="368" y="259"/>
                  </a:cxn>
                  <a:cxn ang="0">
                    <a:pos x="417" y="322"/>
                  </a:cxn>
                  <a:cxn ang="0">
                    <a:pos x="493" y="397"/>
                  </a:cxn>
                  <a:cxn ang="0">
                    <a:pos x="504" y="418"/>
                  </a:cxn>
                  <a:cxn ang="0">
                    <a:pos x="484" y="455"/>
                  </a:cxn>
                  <a:cxn ang="0">
                    <a:pos x="414" y="530"/>
                  </a:cxn>
                  <a:cxn ang="0">
                    <a:pos x="469" y="494"/>
                  </a:cxn>
                  <a:cxn ang="0">
                    <a:pos x="512" y="467"/>
                  </a:cxn>
                  <a:cxn ang="0">
                    <a:pos x="523" y="432"/>
                  </a:cxn>
                  <a:cxn ang="0">
                    <a:pos x="706" y="464"/>
                  </a:cxn>
                  <a:cxn ang="0">
                    <a:pos x="841" y="485"/>
                  </a:cxn>
                  <a:cxn ang="0">
                    <a:pos x="780" y="534"/>
                  </a:cxn>
                  <a:cxn ang="0">
                    <a:pos x="736" y="573"/>
                  </a:cxn>
                  <a:cxn ang="0">
                    <a:pos x="671" y="618"/>
                  </a:cxn>
                  <a:cxn ang="0">
                    <a:pos x="759" y="578"/>
                  </a:cxn>
                  <a:cxn ang="0">
                    <a:pos x="857" y="490"/>
                  </a:cxn>
                  <a:cxn ang="0">
                    <a:pos x="977" y="502"/>
                  </a:cxn>
                  <a:cxn ang="0">
                    <a:pos x="993" y="560"/>
                  </a:cxn>
                  <a:cxn ang="0">
                    <a:pos x="985" y="662"/>
                  </a:cxn>
                  <a:cxn ang="0">
                    <a:pos x="958" y="723"/>
                  </a:cxn>
                  <a:cxn ang="0">
                    <a:pos x="849" y="741"/>
                  </a:cxn>
                  <a:cxn ang="0">
                    <a:pos x="709" y="732"/>
                  </a:cxn>
                  <a:cxn ang="0">
                    <a:pos x="573" y="725"/>
                  </a:cxn>
                  <a:cxn ang="0">
                    <a:pos x="417" y="695"/>
                  </a:cxn>
                  <a:cxn ang="0">
                    <a:pos x="397" y="686"/>
                  </a:cxn>
                  <a:cxn ang="0">
                    <a:pos x="339" y="644"/>
                  </a:cxn>
                  <a:cxn ang="0">
                    <a:pos x="247" y="573"/>
                  </a:cxn>
                  <a:cxn ang="0">
                    <a:pos x="132" y="424"/>
                  </a:cxn>
                  <a:cxn ang="0">
                    <a:pos x="23" y="273"/>
                  </a:cxn>
                  <a:cxn ang="0">
                    <a:pos x="0" y="208"/>
                  </a:cxn>
                  <a:cxn ang="0">
                    <a:pos x="23" y="93"/>
                  </a:cxn>
                  <a:cxn ang="0">
                    <a:pos x="82" y="14"/>
                  </a:cxn>
                  <a:cxn ang="0">
                    <a:pos x="178" y="0"/>
                  </a:cxn>
                </a:cxnLst>
                <a:rect l="0" t="0" r="r" b="b"/>
                <a:pathLst>
                  <a:path w="993" h="741">
                    <a:moveTo>
                      <a:pt x="178" y="0"/>
                    </a:moveTo>
                    <a:lnTo>
                      <a:pt x="264" y="26"/>
                    </a:lnTo>
                    <a:lnTo>
                      <a:pt x="287" y="80"/>
                    </a:lnTo>
                    <a:lnTo>
                      <a:pt x="294" y="110"/>
                    </a:lnTo>
                    <a:lnTo>
                      <a:pt x="280" y="159"/>
                    </a:lnTo>
                    <a:lnTo>
                      <a:pt x="228" y="226"/>
                    </a:lnTo>
                    <a:lnTo>
                      <a:pt x="275" y="194"/>
                    </a:lnTo>
                    <a:lnTo>
                      <a:pt x="310" y="145"/>
                    </a:lnTo>
                    <a:lnTo>
                      <a:pt x="353" y="231"/>
                    </a:lnTo>
                    <a:lnTo>
                      <a:pt x="368" y="259"/>
                    </a:lnTo>
                    <a:lnTo>
                      <a:pt x="417" y="322"/>
                    </a:lnTo>
                    <a:lnTo>
                      <a:pt x="493" y="397"/>
                    </a:lnTo>
                    <a:lnTo>
                      <a:pt x="504" y="418"/>
                    </a:lnTo>
                    <a:lnTo>
                      <a:pt x="484" y="455"/>
                    </a:lnTo>
                    <a:lnTo>
                      <a:pt x="414" y="530"/>
                    </a:lnTo>
                    <a:lnTo>
                      <a:pt x="469" y="494"/>
                    </a:lnTo>
                    <a:lnTo>
                      <a:pt x="512" y="467"/>
                    </a:lnTo>
                    <a:lnTo>
                      <a:pt x="523" y="432"/>
                    </a:lnTo>
                    <a:lnTo>
                      <a:pt x="706" y="464"/>
                    </a:lnTo>
                    <a:lnTo>
                      <a:pt x="841" y="485"/>
                    </a:lnTo>
                    <a:lnTo>
                      <a:pt x="780" y="534"/>
                    </a:lnTo>
                    <a:lnTo>
                      <a:pt x="736" y="573"/>
                    </a:lnTo>
                    <a:lnTo>
                      <a:pt x="671" y="618"/>
                    </a:lnTo>
                    <a:lnTo>
                      <a:pt x="759" y="578"/>
                    </a:lnTo>
                    <a:lnTo>
                      <a:pt x="857" y="490"/>
                    </a:lnTo>
                    <a:lnTo>
                      <a:pt x="977" y="502"/>
                    </a:lnTo>
                    <a:lnTo>
                      <a:pt x="993" y="560"/>
                    </a:lnTo>
                    <a:lnTo>
                      <a:pt x="985" y="662"/>
                    </a:lnTo>
                    <a:lnTo>
                      <a:pt x="958" y="723"/>
                    </a:lnTo>
                    <a:lnTo>
                      <a:pt x="849" y="741"/>
                    </a:lnTo>
                    <a:lnTo>
                      <a:pt x="709" y="732"/>
                    </a:lnTo>
                    <a:lnTo>
                      <a:pt x="573" y="725"/>
                    </a:lnTo>
                    <a:lnTo>
                      <a:pt x="417" y="695"/>
                    </a:lnTo>
                    <a:lnTo>
                      <a:pt x="397" y="686"/>
                    </a:lnTo>
                    <a:lnTo>
                      <a:pt x="339" y="644"/>
                    </a:lnTo>
                    <a:lnTo>
                      <a:pt x="247" y="573"/>
                    </a:lnTo>
                    <a:lnTo>
                      <a:pt x="132" y="424"/>
                    </a:lnTo>
                    <a:lnTo>
                      <a:pt x="23" y="273"/>
                    </a:lnTo>
                    <a:lnTo>
                      <a:pt x="0" y="208"/>
                    </a:lnTo>
                    <a:lnTo>
                      <a:pt x="23" y="93"/>
                    </a:lnTo>
                    <a:lnTo>
                      <a:pt x="82" y="14"/>
                    </a:lnTo>
                    <a:lnTo>
                      <a:pt x="178" y="0"/>
                    </a:lnTo>
                    <a:close/>
                  </a:path>
                </a:pathLst>
              </a:custGeom>
              <a:blipFill dpi="0" rotWithShape="0">
                <a:blip r:embed="rId10"/>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overrideClrMapping bg1="lt1" tx1="dk1" bg2="lt2" tx2="dk2" accent1="accent1" accent2="accent2" accent3="accent3" accent4="accent4" accent5="accent5" accent6="accent6" hlink="hlink" folHlink="folHlink"/>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80">
                                          <p:stCondLst>
                                            <p:cond delay="0"/>
                                          </p:stCondLst>
                                        </p:cTn>
                                        <p:tgtEl>
                                          <p:spTgt spid="31746"/>
                                        </p:tgtEl>
                                      </p:cBhvr>
                                    </p:animEffect>
                                    <p:anim calcmode="lin" valueType="num">
                                      <p:cBhvr>
                                        <p:cTn id="8" dur="1822" tmFilter="0,0; 0.14,0.36; 0.43,0.73; 0.71,0.91; 1.0,1.0">
                                          <p:stCondLst>
                                            <p:cond delay="0"/>
                                          </p:stCondLst>
                                        </p:cTn>
                                        <p:tgtEl>
                                          <p:spTgt spid="317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7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7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7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746"/>
                                        </p:tgtEl>
                                        <p:attrNameLst>
                                          <p:attrName>ppt_y</p:attrName>
                                        </p:attrNameLst>
                                      </p:cBhvr>
                                      <p:tavLst>
                                        <p:tav tm="0" fmla="#ppt_y-sin(pi*$)/81">
                                          <p:val>
                                            <p:fltVal val="0"/>
                                          </p:val>
                                        </p:tav>
                                        <p:tav tm="100000">
                                          <p:val>
                                            <p:fltVal val="1"/>
                                          </p:val>
                                        </p:tav>
                                      </p:tavLst>
                                    </p:anim>
                                    <p:animScale>
                                      <p:cBhvr>
                                        <p:cTn id="13" dur="26">
                                          <p:stCondLst>
                                            <p:cond delay="650"/>
                                          </p:stCondLst>
                                        </p:cTn>
                                        <p:tgtEl>
                                          <p:spTgt spid="31746"/>
                                        </p:tgtEl>
                                      </p:cBhvr>
                                      <p:to x="100000" y="60000"/>
                                    </p:animScale>
                                    <p:animScale>
                                      <p:cBhvr>
                                        <p:cTn id="14" dur="166" decel="50000">
                                          <p:stCondLst>
                                            <p:cond delay="676"/>
                                          </p:stCondLst>
                                        </p:cTn>
                                        <p:tgtEl>
                                          <p:spTgt spid="31746"/>
                                        </p:tgtEl>
                                      </p:cBhvr>
                                      <p:to x="100000" y="100000"/>
                                    </p:animScale>
                                    <p:animScale>
                                      <p:cBhvr>
                                        <p:cTn id="15" dur="26">
                                          <p:stCondLst>
                                            <p:cond delay="1312"/>
                                          </p:stCondLst>
                                        </p:cTn>
                                        <p:tgtEl>
                                          <p:spTgt spid="31746"/>
                                        </p:tgtEl>
                                      </p:cBhvr>
                                      <p:to x="100000" y="80000"/>
                                    </p:animScale>
                                    <p:animScale>
                                      <p:cBhvr>
                                        <p:cTn id="16" dur="166" decel="50000">
                                          <p:stCondLst>
                                            <p:cond delay="1338"/>
                                          </p:stCondLst>
                                        </p:cTn>
                                        <p:tgtEl>
                                          <p:spTgt spid="31746"/>
                                        </p:tgtEl>
                                      </p:cBhvr>
                                      <p:to x="100000" y="100000"/>
                                    </p:animScale>
                                    <p:animScale>
                                      <p:cBhvr>
                                        <p:cTn id="17" dur="26">
                                          <p:stCondLst>
                                            <p:cond delay="1642"/>
                                          </p:stCondLst>
                                        </p:cTn>
                                        <p:tgtEl>
                                          <p:spTgt spid="31746"/>
                                        </p:tgtEl>
                                      </p:cBhvr>
                                      <p:to x="100000" y="90000"/>
                                    </p:animScale>
                                    <p:animScale>
                                      <p:cBhvr>
                                        <p:cTn id="18" dur="166" decel="50000">
                                          <p:stCondLst>
                                            <p:cond delay="1668"/>
                                          </p:stCondLst>
                                        </p:cTn>
                                        <p:tgtEl>
                                          <p:spTgt spid="31746"/>
                                        </p:tgtEl>
                                      </p:cBhvr>
                                      <p:to x="100000" y="100000"/>
                                    </p:animScale>
                                    <p:animScale>
                                      <p:cBhvr>
                                        <p:cTn id="19" dur="26">
                                          <p:stCondLst>
                                            <p:cond delay="1808"/>
                                          </p:stCondLst>
                                        </p:cTn>
                                        <p:tgtEl>
                                          <p:spTgt spid="31746"/>
                                        </p:tgtEl>
                                      </p:cBhvr>
                                      <p:to x="100000" y="95000"/>
                                    </p:animScale>
                                    <p:animScale>
                                      <p:cBhvr>
                                        <p:cTn id="20" dur="166" decel="50000">
                                          <p:stCondLst>
                                            <p:cond delay="1834"/>
                                          </p:stCondLst>
                                        </p:cTn>
                                        <p:tgtEl>
                                          <p:spTgt spid="317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1747">
                                            <p:txEl>
                                              <p:pRg st="0" end="0"/>
                                            </p:txEl>
                                          </p:spTgt>
                                        </p:tgtEl>
                                        <p:attrNameLst>
                                          <p:attrName>style.visibility</p:attrName>
                                        </p:attrNameLst>
                                      </p:cBhvr>
                                      <p:to>
                                        <p:strVal val="visible"/>
                                      </p:to>
                                    </p:set>
                                    <p:anim calcmode="lin" valueType="num">
                                      <p:cBhvr>
                                        <p:cTn id="25" dur="1000" fill="hold"/>
                                        <p:tgtEl>
                                          <p:spTgt spid="3174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1000" fill="hold"/>
                                        <p:tgtEl>
                                          <p:spTgt spid="31747">
                                            <p:txEl>
                                              <p:pRg st="0" end="0"/>
                                            </p:txEl>
                                          </p:spTgt>
                                        </p:tgtEl>
                                        <p:attrNameLst>
                                          <p:attrName>ppt_y</p:attrName>
                                        </p:attrNameLst>
                                      </p:cBhvr>
                                      <p:tavLst>
                                        <p:tav tm="0">
                                          <p:val>
                                            <p:strVal val="#ppt_y"/>
                                          </p:val>
                                        </p:tav>
                                        <p:tav tm="100000">
                                          <p:val>
                                            <p:strVal val="#ppt_y"/>
                                          </p:val>
                                        </p:tav>
                                      </p:tavLst>
                                    </p:anim>
                                    <p:anim calcmode="lin" valueType="num">
                                      <p:cBhvr>
                                        <p:cTn id="27" dur="1000" fill="hold"/>
                                        <p:tgtEl>
                                          <p:spTgt spid="3174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1000" fill="hold"/>
                                        <p:tgtEl>
                                          <p:spTgt spid="3174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0" tmFilter="0,0; .5, 1; 1, 1"/>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95000"/>
                <a:lumOff val="5000"/>
              </a:schemeClr>
            </a:gs>
            <a:gs pos="16000">
              <a:srgbClr val="00CCCC"/>
            </a:gs>
            <a:gs pos="47000">
              <a:srgbClr val="9999FF"/>
            </a:gs>
            <a:gs pos="60001">
              <a:srgbClr val="2E6792"/>
            </a:gs>
            <a:gs pos="71001">
              <a:srgbClr val="3333CC"/>
            </a:gs>
            <a:gs pos="81000">
              <a:srgbClr val="1170FF"/>
            </a:gs>
            <a:gs pos="100000">
              <a:srgbClr val="006699"/>
            </a:gs>
          </a:gsLst>
          <a:lin ang="189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noProof="1" smtClean="0">
                <a:solidFill>
                  <a:schemeClr val="bg1"/>
                </a:solidFill>
                <a:latin typeface="Kristen ITC" pitchFamily="66" charset="0"/>
              </a:rPr>
              <a:t>Kepala Sekolah sbg Pemimpin Pendidikan</a:t>
            </a:r>
            <a:endParaRPr lang="en-US" sz="4000" noProof="1">
              <a:solidFill>
                <a:schemeClr val="bg1"/>
              </a:solidFill>
              <a:latin typeface="Kristen ITC" pitchFamily="66" charset="0"/>
            </a:endParaRPr>
          </a:p>
        </p:txBody>
      </p:sp>
      <p:sp>
        <p:nvSpPr>
          <p:cNvPr id="3" name="Content Placeholder 2"/>
          <p:cNvSpPr>
            <a:spLocks noGrp="1"/>
          </p:cNvSpPr>
          <p:nvPr>
            <p:ph idx="1"/>
          </p:nvPr>
        </p:nvSpPr>
        <p:spPr>
          <a:xfrm>
            <a:off x="1214414" y="2214554"/>
            <a:ext cx="7286676" cy="3757610"/>
          </a:xfrm>
        </p:spPr>
        <p:txBody>
          <a:bodyPr anchor="ctr"/>
          <a:lstStyle/>
          <a:p>
            <a:pPr marL="0" indent="0" algn="ctr">
              <a:buNone/>
            </a:pPr>
            <a:r>
              <a:rPr lang="en-US" sz="2800" dirty="0" smtClean="0">
                <a:latin typeface="Kristen ITC" pitchFamily="66" charset="0"/>
              </a:rPr>
              <a:t>P</a:t>
            </a:r>
            <a:r>
              <a:rPr lang="id-ID" sz="2800" dirty="0" smtClean="0">
                <a:latin typeface="Kristen ITC" pitchFamily="66" charset="0"/>
              </a:rPr>
              <a:t>roses mempengaruhi, mengajak, memperbaiki, dan mengambil keputusan utk para guru melalui motivasi, komunikasi, pembimbingan, pengorganisasian, memfasilitasi aktivitas dan hubungan antar guru di sekolah utk mencapai tujuan organisasi (sekolah) dan profesi keguruan.</a:t>
            </a:r>
            <a:endParaRPr lang="en-US" sz="2800" dirty="0">
              <a:latin typeface="Kristen ITC"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1863" y="214289"/>
            <a:ext cx="7158037" cy="857257"/>
          </a:xfrm>
        </p:spPr>
        <p:txBody>
          <a:bodyPr/>
          <a:lstStyle/>
          <a:p>
            <a:r>
              <a:rPr lang="en-US" sz="3600" noProof="1" smtClean="0">
                <a:latin typeface="Kristen ITC" pitchFamily="66" charset="0"/>
              </a:rPr>
              <a:t>Kepemimpinan Kepala Sekolah</a:t>
            </a:r>
            <a:endParaRPr lang="en-US" sz="3600" noProof="1">
              <a:latin typeface="Kristen ITC" pitchFamily="66" charset="0"/>
            </a:endParaRPr>
          </a:p>
        </p:txBody>
      </p:sp>
      <p:sp>
        <p:nvSpPr>
          <p:cNvPr id="3" name="Content Placeholder 2"/>
          <p:cNvSpPr>
            <a:spLocks noGrp="1"/>
          </p:cNvSpPr>
          <p:nvPr>
            <p:ph idx="1"/>
          </p:nvPr>
        </p:nvSpPr>
        <p:spPr>
          <a:xfrm>
            <a:off x="2714612" y="1643050"/>
            <a:ext cx="6000793" cy="4786346"/>
          </a:xfrm>
        </p:spPr>
        <p:txBody>
          <a:bodyPr/>
          <a:lstStyle/>
          <a:p>
            <a:pPr>
              <a:buFont typeface="Wingdings" pitchFamily="2" charset="2"/>
              <a:buChar char="q"/>
            </a:pPr>
            <a:r>
              <a:rPr lang="id-ID" sz="2400" dirty="0" smtClean="0">
                <a:latin typeface="Kristen ITC" pitchFamily="66" charset="0"/>
              </a:rPr>
              <a:t>Kepala</a:t>
            </a:r>
            <a:r>
              <a:rPr lang="en-US" sz="2400" dirty="0" smtClean="0">
                <a:latin typeface="Kristen ITC" pitchFamily="66" charset="0"/>
              </a:rPr>
              <a:t> </a:t>
            </a:r>
            <a:r>
              <a:rPr lang="id-ID" sz="2400" dirty="0" smtClean="0">
                <a:latin typeface="Kristen ITC" pitchFamily="66" charset="0"/>
              </a:rPr>
              <a:t>sekolah sbg pemimpin perlu mengadopsi gaya kepemimpinan </a:t>
            </a:r>
            <a:r>
              <a:rPr lang="id-ID" sz="2400" u="sng" dirty="0" smtClean="0">
                <a:latin typeface="Kristen ITC" pitchFamily="66" charset="0"/>
              </a:rPr>
              <a:t>transformasional</a:t>
            </a:r>
            <a:r>
              <a:rPr lang="id-ID" sz="2400" dirty="0" smtClean="0">
                <a:latin typeface="Kristen ITC" pitchFamily="66" charset="0"/>
              </a:rPr>
              <a:t>, agar semua </a:t>
            </a:r>
            <a:r>
              <a:rPr lang="id-ID" sz="2400" u="sng" dirty="0" smtClean="0">
                <a:latin typeface="Kristen ITC" pitchFamily="66" charset="0"/>
              </a:rPr>
              <a:t>potensi</a:t>
            </a:r>
            <a:r>
              <a:rPr lang="id-ID" sz="2400" dirty="0" smtClean="0">
                <a:latin typeface="Kristen ITC" pitchFamily="66" charset="0"/>
              </a:rPr>
              <a:t> yg ada di sekolah dpt </a:t>
            </a:r>
            <a:r>
              <a:rPr lang="id-ID" sz="2400" u="sng" dirty="0" smtClean="0">
                <a:latin typeface="Kristen ITC" pitchFamily="66" charset="0"/>
              </a:rPr>
              <a:t>berfungsi secara optimal</a:t>
            </a:r>
            <a:r>
              <a:rPr lang="en-US" sz="2400" u="sng" dirty="0" smtClean="0">
                <a:latin typeface="Kristen ITC" pitchFamily="66" charset="0"/>
              </a:rPr>
              <a:t> </a:t>
            </a:r>
            <a:r>
              <a:rPr lang="en-US" sz="2400" dirty="0" smtClean="0">
                <a:latin typeface="Kristen ITC" pitchFamily="66" charset="0"/>
              </a:rPr>
              <a:t>(</a:t>
            </a:r>
            <a:r>
              <a:rPr lang="id-ID" sz="2400" dirty="0" smtClean="0">
                <a:latin typeface="Kristen ITC" pitchFamily="66" charset="0"/>
              </a:rPr>
              <a:t>Suyanto</a:t>
            </a:r>
            <a:r>
              <a:rPr lang="en-US" sz="2400" dirty="0" smtClean="0">
                <a:latin typeface="Kristen ITC" pitchFamily="66" charset="0"/>
              </a:rPr>
              <a:t>).</a:t>
            </a:r>
          </a:p>
          <a:p>
            <a:pPr>
              <a:buFont typeface="Wingdings" pitchFamily="2" charset="2"/>
              <a:buChar char="q"/>
            </a:pPr>
            <a:endParaRPr lang="en-US" sz="2400" dirty="0" smtClean="0">
              <a:latin typeface="Kristen ITC" pitchFamily="66" charset="0"/>
            </a:endParaRPr>
          </a:p>
          <a:p>
            <a:pPr>
              <a:buFont typeface="Wingdings" pitchFamily="2" charset="2"/>
              <a:buChar char="q"/>
            </a:pPr>
            <a:r>
              <a:rPr lang="id-ID" sz="2400" dirty="0" smtClean="0">
                <a:latin typeface="Kristen ITC" pitchFamily="66" charset="0"/>
              </a:rPr>
              <a:t>Pemimpin</a:t>
            </a:r>
            <a:r>
              <a:rPr lang="en-US" sz="2400" dirty="0" smtClean="0">
                <a:latin typeface="Kristen ITC" pitchFamily="66" charset="0"/>
              </a:rPr>
              <a:t> </a:t>
            </a:r>
            <a:r>
              <a:rPr lang="id-ID" sz="2400" dirty="0" smtClean="0">
                <a:latin typeface="Kristen ITC" pitchFamily="66" charset="0"/>
              </a:rPr>
              <a:t>pendidikan perlu mengidentifikasikan dirinya dgn pemimpin transformasional, yaitu yg menekankan pd </a:t>
            </a:r>
            <a:r>
              <a:rPr lang="id-ID" sz="2400" u="sng" dirty="0" smtClean="0">
                <a:latin typeface="Kristen ITC" pitchFamily="66" charset="0"/>
              </a:rPr>
              <a:t>pendorongan </a:t>
            </a:r>
            <a:r>
              <a:rPr lang="id-ID" sz="2400" dirty="0" smtClean="0">
                <a:latin typeface="Kristen ITC" pitchFamily="66" charset="0"/>
              </a:rPr>
              <a:t>dan </a:t>
            </a:r>
            <a:r>
              <a:rPr lang="id-ID" sz="2400" u="sng" dirty="0" smtClean="0">
                <a:latin typeface="Kristen ITC" pitchFamily="66" charset="0"/>
              </a:rPr>
              <a:t>pemberdayaan </a:t>
            </a:r>
            <a:r>
              <a:rPr lang="id-ID" sz="2400" dirty="0" smtClean="0">
                <a:latin typeface="Kristen ITC" pitchFamily="66" charset="0"/>
              </a:rPr>
              <a:t>tanggung jawab langsung </a:t>
            </a:r>
            <a:r>
              <a:rPr lang="en-US" sz="2400" dirty="0" smtClean="0">
                <a:latin typeface="Kristen ITC" pitchFamily="66" charset="0"/>
              </a:rPr>
              <a:t>(</a:t>
            </a:r>
            <a:r>
              <a:rPr lang="id-ID" sz="2400" dirty="0" smtClean="0">
                <a:latin typeface="Kristen ITC" pitchFamily="66" charset="0"/>
              </a:rPr>
              <a:t>Bush dan Coleman</a:t>
            </a:r>
            <a:r>
              <a:rPr lang="en-US" sz="2400" dirty="0" smtClean="0">
                <a:latin typeface="Kristen ITC" pitchFamily="66" charset="0"/>
              </a:rPr>
              <a:t>).</a:t>
            </a:r>
            <a:r>
              <a:rPr lang="id-ID" sz="2400" dirty="0" smtClean="0">
                <a:latin typeface="Kristen ITC" pitchFamily="66" charset="0"/>
              </a:rPr>
              <a:t> </a:t>
            </a:r>
            <a:endParaRPr lang="en-US" sz="2400" dirty="0">
              <a:latin typeface="Kristen ITC" pitchFamily="66" charset="0"/>
            </a:endParaRPr>
          </a:p>
        </p:txBody>
      </p:sp>
      <p:pic>
        <p:nvPicPr>
          <p:cNvPr id="209922" name="Picture 20" descr="forumz"/>
          <p:cNvPicPr>
            <a:picLocks noChangeAspect="1" noChangeArrowheads="1"/>
          </p:cNvPicPr>
          <p:nvPr/>
        </p:nvPicPr>
        <p:blipFill>
          <a:blip r:embed="rId2"/>
          <a:srcRect/>
          <a:stretch>
            <a:fillRect/>
          </a:stretch>
        </p:blipFill>
        <p:spPr bwMode="auto">
          <a:xfrm>
            <a:off x="428596" y="1643050"/>
            <a:ext cx="2071702" cy="2214578"/>
          </a:xfrm>
          <a:prstGeom prst="rect">
            <a:avLst/>
          </a:prstGeom>
          <a:noFill/>
          <a:ln w="9525">
            <a:noFill/>
            <a:miter lim="800000"/>
            <a:headEnd/>
            <a:tailEnd/>
          </a:ln>
        </p:spPr>
      </p:pic>
      <p:pic>
        <p:nvPicPr>
          <p:cNvPr id="66561" name="Picture 26" descr="Group%2520Discussion"/>
          <p:cNvPicPr>
            <a:picLocks noChangeAspect="1" noChangeArrowheads="1"/>
          </p:cNvPicPr>
          <p:nvPr/>
        </p:nvPicPr>
        <p:blipFill>
          <a:blip r:embed="rId3"/>
          <a:srcRect/>
          <a:stretch>
            <a:fillRect/>
          </a:stretch>
        </p:blipFill>
        <p:spPr bwMode="auto">
          <a:xfrm>
            <a:off x="428596" y="4033851"/>
            <a:ext cx="2052537" cy="2252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x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lass Layers">
  <a:themeElements>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dge">
  <a:themeElements>
    <a:clrScheme name="Custom 1">
      <a:dk1>
        <a:sysClr val="windowText" lastClr="000000"/>
      </a:dk1>
      <a:lt1>
        <a:sysClr val="window" lastClr="FFFFFF"/>
      </a:lt1>
      <a:dk2>
        <a:srgbClr val="000000"/>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cho">
  <a:themeElements>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themeOverride>
</file>

<file path=ppt/theme/themeOverride2.xml><?xml version="1.0" encoding="utf-8"?>
<a:themeOverride xmlns:a="http://schemas.openxmlformats.org/drawingml/2006/main">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themeOverride>
</file>

<file path=ppt/theme/themeOverride3.xml><?xml version="1.0" encoding="utf-8"?>
<a:themeOverride xmlns:a="http://schemas.openxmlformats.org/drawingml/2006/main">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themeOverride>
</file>

<file path=ppt/theme/themeOverride4.xml><?xml version="1.0" encoding="utf-8"?>
<a:themeOverride xmlns:a="http://schemas.openxmlformats.org/drawingml/2006/main">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themeOverride>
</file>

<file path=ppt/theme/themeOverride5.xml><?xml version="1.0" encoding="utf-8"?>
<a:themeOverride xmlns:a="http://schemas.openxmlformats.org/drawingml/2006/main">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themeOverride>
</file>

<file path=ppt/theme/themeOverride6.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docProps/app.xml><?xml version="1.0" encoding="utf-8"?>
<Properties xmlns="http://schemas.openxmlformats.org/officeDocument/2006/extended-properties" xmlns:vt="http://schemas.openxmlformats.org/officeDocument/2006/docPropsVTypes">
  <TotalTime>1355</TotalTime>
  <Words>1018</Words>
  <Application>Microsoft Office PowerPoint</Application>
  <PresentationFormat>On-screen Show (4:3)</PresentationFormat>
  <Paragraphs>135</Paragraphs>
  <Slides>38</Slides>
  <Notes>2</Notes>
  <HiddenSlides>0</HiddenSlides>
  <MMClips>0</MMClips>
  <ScaleCrop>false</ScaleCrop>
  <HeadingPairs>
    <vt:vector size="6" baseType="variant">
      <vt:variant>
        <vt:lpstr>Theme</vt:lpstr>
      </vt:variant>
      <vt:variant>
        <vt:i4>15</vt:i4>
      </vt:variant>
      <vt:variant>
        <vt:lpstr>Embedded OLE Servers</vt:lpstr>
      </vt:variant>
      <vt:variant>
        <vt:i4>1</vt:i4>
      </vt:variant>
      <vt:variant>
        <vt:lpstr>Slide Titles</vt:lpstr>
      </vt:variant>
      <vt:variant>
        <vt:i4>38</vt:i4>
      </vt:variant>
    </vt:vector>
  </HeadingPairs>
  <TitlesOfParts>
    <vt:vector size="54" baseType="lpstr">
      <vt:lpstr>Default Design</vt:lpstr>
      <vt:lpstr>Cliff</vt:lpstr>
      <vt:lpstr>Pixel</vt:lpstr>
      <vt:lpstr>Studio</vt:lpstr>
      <vt:lpstr>Glass Layers</vt:lpstr>
      <vt:lpstr>Edge</vt:lpstr>
      <vt:lpstr>Network</vt:lpstr>
      <vt:lpstr>Level</vt:lpstr>
      <vt:lpstr>Echo</vt:lpstr>
      <vt:lpstr>Axis</vt:lpstr>
      <vt:lpstr>Cascade</vt:lpstr>
      <vt:lpstr>Blends</vt:lpstr>
      <vt:lpstr>Crayons</vt:lpstr>
      <vt:lpstr>Proposal</vt:lpstr>
      <vt:lpstr>Office Theme</vt:lpstr>
      <vt:lpstr>Clip</vt:lpstr>
      <vt:lpstr>Kepemimpinan Pendidikan</vt:lpstr>
      <vt:lpstr>Pengertian Kepemimpinan (Boles)</vt:lpstr>
      <vt:lpstr>Kepemimpinan (Gary Yukl)</vt:lpstr>
      <vt:lpstr>Kepemimpinan </vt:lpstr>
      <vt:lpstr>Kepemimpinan Pendidikan Engkoswara &amp; Aan Komariah</vt:lpstr>
      <vt:lpstr>Kepemimpinan Pendidikan </vt:lpstr>
      <vt:lpstr>Kepemimpinan Pendidikan (Russel)</vt:lpstr>
      <vt:lpstr>Kepala Sekolah sbg Pemimpin Pendidikan</vt:lpstr>
      <vt:lpstr>Kepemimpinan Kepala Sekolah</vt:lpstr>
      <vt:lpstr>Kepemimpinan Transformasional</vt:lpstr>
      <vt:lpstr>Tugas Utama Pemimpin</vt:lpstr>
      <vt:lpstr>Fungsi Kepsek sbg Pemimpin Pendidikan</vt:lpstr>
      <vt:lpstr>Klasifikasi Kepemimpinan yang Efektif</vt:lpstr>
      <vt:lpstr>Slide 14</vt:lpstr>
      <vt:lpstr>Ciri Kepemimpinan Pendidikan</vt:lpstr>
      <vt:lpstr>Gaya Kepemimpinan</vt:lpstr>
      <vt:lpstr>Gaya Kepemimpinan</vt:lpstr>
      <vt:lpstr>Teori Munculnya Pemimpin</vt:lpstr>
      <vt:lpstr>Rumusan Sifat-Sifat Pemimpin yg Efektif</vt:lpstr>
      <vt:lpstr>Bagaimana Rumusan Karakteristik Kepemimpinan Kepala Sekolah yang Kita Inginkan…?</vt:lpstr>
      <vt:lpstr>Standar Kepala Sekolah/Madrasah permen Diknas No. 13 Thn 2007</vt:lpstr>
      <vt:lpstr>Slide 22</vt:lpstr>
      <vt:lpstr>Slide 23</vt:lpstr>
      <vt:lpstr>Slide 24</vt:lpstr>
      <vt:lpstr>Slide 25</vt:lpstr>
      <vt:lpstr>Slide 26</vt:lpstr>
      <vt:lpstr>Slide 27</vt:lpstr>
      <vt:lpstr>Slide 28</vt:lpstr>
      <vt:lpstr>Slide 29</vt:lpstr>
      <vt:lpstr>Slide 30</vt:lpstr>
      <vt:lpstr>Slide 31</vt:lpstr>
      <vt:lpstr>Pemimpin yang efektif </vt:lpstr>
      <vt:lpstr>Gaya Kepemimpinan Pendidikan</vt:lpstr>
      <vt:lpstr>Slide 34</vt:lpstr>
      <vt:lpstr>Slide 35</vt:lpstr>
      <vt:lpstr>Slide 36</vt:lpstr>
      <vt:lpstr>Orientasi Kepemimpinan </vt:lpstr>
      <vt:lpstr>Gambar Teori Kepemimpinan Situasional</vt:lpstr>
    </vt:vector>
  </TitlesOfParts>
  <Company>RINI Comp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Kepemimpinan </dc:title>
  <dc:creator>RINI</dc:creator>
  <cp:lastModifiedBy>RISWANDI</cp:lastModifiedBy>
  <cp:revision>166</cp:revision>
  <dcterms:created xsi:type="dcterms:W3CDTF">2009-04-10T03:51:48Z</dcterms:created>
  <dcterms:modified xsi:type="dcterms:W3CDTF">2018-05-24T01:21:19Z</dcterms:modified>
</cp:coreProperties>
</file>