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80" r:id="rId5"/>
    <p:sldId id="27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4" r:id="rId19"/>
  </p:sldIdLst>
  <p:sldSz cx="12192000" cy="6864350"/>
  <p:notesSz cx="12192000" cy="6864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D9B"/>
    <a:srgbClr val="8BBD0D"/>
    <a:srgbClr val="0BB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7A17B-274B-43D6-A644-9DCB4DA5D5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60725"/>
            <a:ext cx="9753600" cy="3089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986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87FA0-8F08-479B-82C7-69A14A88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7FA0-8F08-479B-82C7-69A14A8879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7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>
                <a:moveTo>
                  <a:pt x="12193524" y="0"/>
                </a:moveTo>
                <a:lnTo>
                  <a:pt x="0" y="0"/>
                </a:lnTo>
                <a:lnTo>
                  <a:pt x="0" y="6860285"/>
                </a:lnTo>
                <a:lnTo>
                  <a:pt x="12193524" y="6860285"/>
                </a:lnTo>
                <a:lnTo>
                  <a:pt x="12193524" y="0"/>
                </a:lnTo>
                <a:close/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32429" y="2175636"/>
            <a:ext cx="8770620" cy="0"/>
          </a:xfrm>
          <a:custGeom>
            <a:avLst/>
            <a:gdLst/>
            <a:ahLst/>
            <a:cxnLst/>
            <a:rect l="l" t="t" r="r" b="b"/>
            <a:pathLst>
              <a:path w="8770620">
                <a:moveTo>
                  <a:pt x="0" y="0"/>
                </a:moveTo>
                <a:lnTo>
                  <a:pt x="8770493" y="0"/>
                </a:lnTo>
              </a:path>
            </a:pathLst>
          </a:custGeom>
          <a:ln w="38100">
            <a:solidFill>
              <a:srgbClr val="A7D0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" y="14985"/>
            <a:ext cx="3776090" cy="6845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6710" y="587908"/>
            <a:ext cx="642492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4036"/>
            <a:ext cx="85388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A7B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A7B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8800"/>
            <a:ext cx="530628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8800"/>
            <a:ext cx="530628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A7B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>
                <a:moveTo>
                  <a:pt x="12193524" y="0"/>
                </a:moveTo>
                <a:lnTo>
                  <a:pt x="0" y="0"/>
                </a:lnTo>
                <a:lnTo>
                  <a:pt x="0" y="6860285"/>
                </a:lnTo>
                <a:lnTo>
                  <a:pt x="12193524" y="6860285"/>
                </a:lnTo>
                <a:lnTo>
                  <a:pt x="12193524" y="0"/>
                </a:lnTo>
                <a:close/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" y="14985"/>
            <a:ext cx="3776090" cy="68453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4223" y="76580"/>
            <a:ext cx="1200391" cy="18715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031488" y="121665"/>
            <a:ext cx="986790" cy="1657985"/>
          </a:xfrm>
          <a:custGeom>
            <a:avLst/>
            <a:gdLst/>
            <a:ahLst/>
            <a:cxnLst/>
            <a:rect l="l" t="t" r="r" b="b"/>
            <a:pathLst>
              <a:path w="986789" h="1657985">
                <a:moveTo>
                  <a:pt x="847089" y="0"/>
                </a:moveTo>
                <a:lnTo>
                  <a:pt x="139319" y="0"/>
                </a:lnTo>
                <a:lnTo>
                  <a:pt x="95276" y="7100"/>
                </a:lnTo>
                <a:lnTo>
                  <a:pt x="57031" y="26875"/>
                </a:lnTo>
                <a:lnTo>
                  <a:pt x="26875" y="57031"/>
                </a:lnTo>
                <a:lnTo>
                  <a:pt x="7100" y="95276"/>
                </a:lnTo>
                <a:lnTo>
                  <a:pt x="0" y="139319"/>
                </a:lnTo>
                <a:lnTo>
                  <a:pt x="0" y="1518285"/>
                </a:lnTo>
                <a:lnTo>
                  <a:pt x="7100" y="1562327"/>
                </a:lnTo>
                <a:lnTo>
                  <a:pt x="26875" y="1600572"/>
                </a:lnTo>
                <a:lnTo>
                  <a:pt x="57031" y="1630728"/>
                </a:lnTo>
                <a:lnTo>
                  <a:pt x="95276" y="1650503"/>
                </a:lnTo>
                <a:lnTo>
                  <a:pt x="139319" y="1657604"/>
                </a:lnTo>
                <a:lnTo>
                  <a:pt x="847089" y="1657604"/>
                </a:lnTo>
                <a:lnTo>
                  <a:pt x="891132" y="1650503"/>
                </a:lnTo>
                <a:lnTo>
                  <a:pt x="929377" y="1630728"/>
                </a:lnTo>
                <a:lnTo>
                  <a:pt x="959533" y="1600572"/>
                </a:lnTo>
                <a:lnTo>
                  <a:pt x="979308" y="1562327"/>
                </a:lnTo>
                <a:lnTo>
                  <a:pt x="986409" y="1518285"/>
                </a:lnTo>
                <a:lnTo>
                  <a:pt x="986409" y="139319"/>
                </a:lnTo>
                <a:lnTo>
                  <a:pt x="979308" y="95276"/>
                </a:lnTo>
                <a:lnTo>
                  <a:pt x="959533" y="57031"/>
                </a:lnTo>
                <a:lnTo>
                  <a:pt x="929377" y="26875"/>
                </a:lnTo>
                <a:lnTo>
                  <a:pt x="891132" y="7100"/>
                </a:lnTo>
                <a:lnTo>
                  <a:pt x="847089" y="0"/>
                </a:lnTo>
                <a:close/>
              </a:path>
            </a:pathLst>
          </a:custGeom>
          <a:solidFill>
            <a:srgbClr val="17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78459"/>
            <a:ext cx="5141798" cy="127241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17093"/>
            <a:ext cx="5634990" cy="16577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>
                <a:moveTo>
                  <a:pt x="12193524" y="0"/>
                </a:moveTo>
                <a:lnTo>
                  <a:pt x="0" y="0"/>
                </a:lnTo>
                <a:lnTo>
                  <a:pt x="0" y="6860285"/>
                </a:lnTo>
                <a:lnTo>
                  <a:pt x="12193524" y="6860285"/>
                </a:lnTo>
                <a:lnTo>
                  <a:pt x="12193524" y="0"/>
                </a:lnTo>
                <a:close/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525" y="736561"/>
            <a:ext cx="11355298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AA7B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8921" y="2424683"/>
            <a:ext cx="6027420" cy="3248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83845"/>
            <a:ext cx="390347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83845"/>
            <a:ext cx="280562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83845"/>
            <a:ext cx="280562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4" cy="68602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40091" y="1030503"/>
            <a:ext cx="3818509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900"/>
              </a:lnSpc>
            </a:pPr>
            <a:r>
              <a:rPr lang="en-US" sz="3600" b="0" spc="425" dirty="0" smtClean="0">
                <a:solidFill>
                  <a:srgbClr val="F9FCFC"/>
                </a:solidFill>
                <a:latin typeface="Cambria"/>
                <a:cs typeface="Cambria"/>
              </a:rPr>
              <a:t>MIKROBIOLOGI LINGKUNGAN</a:t>
            </a:r>
            <a:endParaRPr sz="36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2522" y="5026583"/>
            <a:ext cx="3351277" cy="317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950" spc="5" dirty="0" smtClean="0">
                <a:solidFill>
                  <a:srgbClr val="F9FCFC"/>
                </a:solidFill>
                <a:latin typeface="Calibri"/>
                <a:cs typeface="Calibri"/>
              </a:rPr>
              <a:t>KAMIS</a:t>
            </a:r>
            <a:r>
              <a:rPr sz="1950" spc="5" dirty="0" smtClean="0">
                <a:solidFill>
                  <a:srgbClr val="F9FCFC"/>
                </a:solidFill>
                <a:latin typeface="Calibri"/>
                <a:cs typeface="Calibri"/>
              </a:rPr>
              <a:t>,</a:t>
            </a:r>
            <a:r>
              <a:rPr sz="1950" spc="75" dirty="0" smtClean="0">
                <a:solidFill>
                  <a:srgbClr val="F9FCFC"/>
                </a:solidFill>
                <a:latin typeface="Calibri"/>
                <a:cs typeface="Calibri"/>
              </a:rPr>
              <a:t> </a:t>
            </a:r>
            <a:r>
              <a:rPr sz="1950" spc="5" dirty="0" smtClean="0">
                <a:solidFill>
                  <a:srgbClr val="F9FCFC"/>
                </a:solidFill>
                <a:latin typeface="Calibri"/>
                <a:cs typeface="Calibri"/>
              </a:rPr>
              <a:t>1</a:t>
            </a:r>
            <a:r>
              <a:rPr lang="en-US" sz="1950" spc="5" dirty="0">
                <a:solidFill>
                  <a:srgbClr val="F9FCFC"/>
                </a:solidFill>
                <a:latin typeface="Calibri"/>
                <a:cs typeface="Calibri"/>
              </a:rPr>
              <a:t>6</a:t>
            </a:r>
            <a:r>
              <a:rPr sz="1950" spc="25" dirty="0" smtClean="0">
                <a:solidFill>
                  <a:srgbClr val="F9FCFC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F9FCFC"/>
                </a:solidFill>
                <a:latin typeface="Calibri"/>
                <a:cs typeface="Calibri"/>
              </a:rPr>
              <a:t>Februari</a:t>
            </a:r>
            <a:r>
              <a:rPr sz="1950" spc="50" dirty="0">
                <a:solidFill>
                  <a:srgbClr val="F9FCFC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F9FCFC"/>
                </a:solidFill>
                <a:latin typeface="Calibri"/>
                <a:cs typeface="Calibri"/>
              </a:rPr>
              <a:t>2022</a:t>
            </a:r>
            <a:endParaRPr sz="19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76580"/>
            <a:ext cx="10443306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21523" y="736561"/>
            <a:ext cx="677421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-2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</a:t>
            </a:r>
            <a:r>
              <a:rPr lang="en-US" sz="2000" spc="-2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Ahli</a:t>
            </a:r>
            <a:r>
              <a:rPr lang="en-US" sz="2000" spc="-2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spc="-2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mematahkan</a:t>
            </a:r>
            <a:r>
              <a:rPr lang="en-US" sz="2000" spc="-2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-2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teori</a:t>
            </a:r>
            <a:r>
              <a:rPr lang="en-US" sz="2000" spc="-2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ABIOGENESIS</a:t>
            </a:r>
            <a:endParaRPr sz="2000" spc="-2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1611" y="1782464"/>
            <a:ext cx="5907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Fransisco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Redi</a:t>
            </a:r>
            <a:r>
              <a:rPr lang="en-US" sz="2400" b="1" dirty="0" smtClean="0">
                <a:solidFill>
                  <a:srgbClr val="0070C0"/>
                </a:solidFill>
              </a:rPr>
              <a:t> (1688)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3085" y="3256366"/>
            <a:ext cx="5907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/>
            <a:r>
              <a:rPr lang="en-US" b="1" dirty="0" smtClean="0"/>
              <a:t> </a:t>
            </a:r>
            <a:r>
              <a:rPr lang="en-US" b="1" dirty="0" err="1" smtClean="0"/>
              <a:t>Mikroba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ditemukan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daging</a:t>
            </a:r>
            <a:r>
              <a:rPr lang="en-US" b="1" dirty="0" smtClean="0"/>
              <a:t> yang </a:t>
            </a:r>
            <a:r>
              <a:rPr lang="en-US" b="1" dirty="0" err="1" smtClean="0"/>
              <a:t>direbus</a:t>
            </a:r>
            <a:r>
              <a:rPr lang="en-US" b="1" dirty="0" smtClean="0"/>
              <a:t> 1 jam</a:t>
            </a:r>
          </a:p>
          <a:p>
            <a:pPr marL="92075" indent="-92075"/>
            <a:r>
              <a:rPr lang="en-US" b="1" dirty="0"/>
              <a:t> </a:t>
            </a:r>
            <a:r>
              <a:rPr lang="en-US" b="1" dirty="0" err="1" smtClean="0"/>
              <a:t>dimasukkan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wadah</a:t>
            </a:r>
            <a:r>
              <a:rPr lang="en-US" b="1" dirty="0" smtClean="0"/>
              <a:t> </a:t>
            </a:r>
            <a:r>
              <a:rPr lang="en-US" b="1" dirty="0" err="1" smtClean="0"/>
              <a:t>tertutup</a:t>
            </a:r>
            <a:r>
              <a:rPr lang="en-US" b="1" dirty="0" smtClean="0"/>
              <a:t> </a:t>
            </a:r>
            <a:r>
              <a:rPr lang="en-US" b="1" dirty="0" err="1" smtClean="0"/>
              <a:t>rapat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529711" y="2244129"/>
            <a:ext cx="5907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Ulat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berasal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daging</a:t>
            </a:r>
            <a:r>
              <a:rPr lang="en-US" b="1" dirty="0" smtClean="0"/>
              <a:t>, </a:t>
            </a:r>
            <a:r>
              <a:rPr lang="en-US" b="1" dirty="0" err="1" smtClean="0"/>
              <a:t>tapi</a:t>
            </a:r>
            <a:r>
              <a:rPr lang="en-US" b="1" dirty="0" smtClean="0"/>
              <a:t> </a:t>
            </a:r>
            <a:r>
              <a:rPr lang="en-US" b="1" dirty="0" err="1" smtClean="0"/>
              <a:t>berasal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telur</a:t>
            </a:r>
            <a:r>
              <a:rPr lang="en-US" b="1" dirty="0" smtClean="0"/>
              <a:t> </a:t>
            </a:r>
            <a:r>
              <a:rPr lang="en-US" b="1" dirty="0" err="1" smtClean="0"/>
              <a:t>lalat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</a:p>
          <a:p>
            <a:r>
              <a:rPr lang="en-US" b="1" dirty="0"/>
              <a:t> </a:t>
            </a:r>
            <a:r>
              <a:rPr lang="en-US" b="1" dirty="0" smtClean="0"/>
              <a:t>yang </a:t>
            </a:r>
            <a:r>
              <a:rPr lang="en-US" b="1" dirty="0" err="1" smtClean="0"/>
              <a:t>hinggap</a:t>
            </a:r>
            <a:r>
              <a:rPr lang="en-US" b="1" dirty="0" smtClean="0"/>
              <a:t> di </a:t>
            </a:r>
            <a:r>
              <a:rPr lang="en-US" b="1" dirty="0" err="1" smtClean="0"/>
              <a:t>daging</a:t>
            </a:r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181489" y="2828020"/>
            <a:ext cx="5907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Lazzaro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Spallanzani</a:t>
            </a:r>
            <a:r>
              <a:rPr lang="en-US" sz="2400" b="1" dirty="0" smtClean="0">
                <a:solidFill>
                  <a:srgbClr val="0070C0"/>
                </a:solidFill>
              </a:rPr>
              <a:t> (1750)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1489" y="3902697"/>
            <a:ext cx="7014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 Franz Schulze (1836) &amp; Theodor Schwann (1837)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3085" y="4364361"/>
            <a:ext cx="5907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Mikroba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ditemukan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kaldu</a:t>
            </a:r>
            <a:r>
              <a:rPr lang="en-US" b="1" dirty="0" smtClean="0"/>
              <a:t> </a:t>
            </a:r>
            <a:r>
              <a:rPr lang="en-US" b="1" dirty="0" err="1" smtClean="0"/>
              <a:t>daging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wadah</a:t>
            </a:r>
            <a:r>
              <a:rPr lang="en-US" b="1" dirty="0" smtClean="0"/>
              <a:t> </a:t>
            </a:r>
          </a:p>
          <a:p>
            <a:r>
              <a:rPr lang="en-US" b="1" dirty="0"/>
              <a:t> </a:t>
            </a:r>
            <a:r>
              <a:rPr lang="en-US" b="1" dirty="0" err="1" smtClean="0"/>
              <a:t>tertutup</a:t>
            </a:r>
            <a:r>
              <a:rPr lang="en-US" b="1" dirty="0" smtClean="0"/>
              <a:t> yang </a:t>
            </a:r>
            <a:r>
              <a:rPr lang="en-US" b="1" dirty="0" err="1" smtClean="0"/>
              <a:t>dialiri</a:t>
            </a:r>
            <a:r>
              <a:rPr lang="en-US" b="1" dirty="0" smtClean="0"/>
              <a:t> </a:t>
            </a:r>
            <a:r>
              <a:rPr lang="en-US" b="1" dirty="0" err="1" smtClean="0"/>
              <a:t>uap</a:t>
            </a:r>
            <a:r>
              <a:rPr lang="en-US" b="1" dirty="0" smtClean="0"/>
              <a:t> </a:t>
            </a:r>
            <a:r>
              <a:rPr lang="en-US" b="1" dirty="0" err="1" smtClean="0"/>
              <a:t>panas</a:t>
            </a:r>
            <a:r>
              <a:rPr lang="en-US" b="1" dirty="0" smtClean="0"/>
              <a:t>/</a:t>
            </a:r>
            <a:r>
              <a:rPr lang="en-US" b="1" dirty="0" err="1" smtClean="0"/>
              <a:t>asam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5" name="Rectangle 44"/>
          <p:cNvSpPr/>
          <p:nvPr/>
        </p:nvSpPr>
        <p:spPr>
          <a:xfrm>
            <a:off x="703376" y="5493302"/>
            <a:ext cx="7014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Hasil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penelitian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ketiga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penelitian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ini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belum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bisa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mematahkan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dengan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pasti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kesalahan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BD0D9B"/>
                </a:solidFill>
                <a:latin typeface="Arial Black" pitchFamily="34" charset="0"/>
              </a:rPr>
              <a:t>teori</a:t>
            </a:r>
            <a:r>
              <a:rPr lang="en-US" sz="2000" b="1" dirty="0" smtClean="0">
                <a:solidFill>
                  <a:srgbClr val="BD0D9B"/>
                </a:solidFill>
                <a:latin typeface="Arial Black" pitchFamily="34" charset="0"/>
              </a:rPr>
              <a:t> ABIOGENESIS</a:t>
            </a:r>
            <a:endParaRPr lang="en-US" sz="2000" b="1" dirty="0">
              <a:solidFill>
                <a:srgbClr val="BD0D9B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48" y="1948179"/>
            <a:ext cx="4152900" cy="195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91" y="3869970"/>
            <a:ext cx="38195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5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76580"/>
            <a:ext cx="10443306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21524" y="736561"/>
            <a:ext cx="742707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-20" dirty="0" smtClean="0">
                <a:solidFill>
                  <a:srgbClr val="C00000"/>
                </a:solidFill>
                <a:latin typeface="Arial Black" pitchFamily="34" charset="0"/>
              </a:rPr>
              <a:t>Para </a:t>
            </a:r>
            <a:r>
              <a:rPr lang="en-US" sz="2000" spc="-20" dirty="0" err="1" smtClean="0">
                <a:solidFill>
                  <a:srgbClr val="C00000"/>
                </a:solidFill>
                <a:latin typeface="Arial Black" pitchFamily="34" charset="0"/>
              </a:rPr>
              <a:t>Ahli</a:t>
            </a:r>
            <a:r>
              <a:rPr lang="en-US" sz="2000" spc="-20" dirty="0" smtClean="0">
                <a:solidFill>
                  <a:srgbClr val="C00000"/>
                </a:solidFill>
                <a:latin typeface="Arial Black" pitchFamily="34" charset="0"/>
              </a:rPr>
              <a:t> yang </a:t>
            </a:r>
            <a:r>
              <a:rPr lang="en-US" sz="2000" spc="-20" dirty="0" err="1" smtClean="0">
                <a:solidFill>
                  <a:srgbClr val="C00000"/>
                </a:solidFill>
                <a:latin typeface="Arial Black" pitchFamily="34" charset="0"/>
              </a:rPr>
              <a:t>mematahkan</a:t>
            </a:r>
            <a:r>
              <a:rPr lang="en-US" sz="2000" spc="-2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spc="-20" dirty="0" err="1" smtClean="0">
                <a:solidFill>
                  <a:srgbClr val="C00000"/>
                </a:solidFill>
                <a:latin typeface="Arial Black" pitchFamily="34" charset="0"/>
              </a:rPr>
              <a:t>teori</a:t>
            </a:r>
            <a:r>
              <a:rPr lang="en-US" sz="2000" spc="-20" dirty="0" smtClean="0">
                <a:solidFill>
                  <a:srgbClr val="C00000"/>
                </a:solidFill>
                <a:latin typeface="Arial Black" pitchFamily="34" charset="0"/>
              </a:rPr>
              <a:t> ABIOGENESIS</a:t>
            </a:r>
            <a:endParaRPr sz="2000" spc="-2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1611" y="1782464"/>
            <a:ext cx="5907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 Louis Pasteur (1862)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3085" y="2881677"/>
            <a:ext cx="5907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Kaldu</a:t>
            </a:r>
            <a:r>
              <a:rPr lang="en-US" b="1" dirty="0" smtClean="0"/>
              <a:t> </a:t>
            </a:r>
            <a:r>
              <a:rPr lang="en-US" b="1" dirty="0" err="1" smtClean="0"/>
              <a:t>daging</a:t>
            </a:r>
            <a:r>
              <a:rPr lang="en-US" b="1" dirty="0" smtClean="0"/>
              <a:t> yang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dipanaskan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wadah</a:t>
            </a:r>
            <a:r>
              <a:rPr lang="en-US" b="1" dirty="0" smtClean="0"/>
              <a:t> yang </a:t>
            </a:r>
            <a:r>
              <a:rPr lang="en-US" b="1" dirty="0" err="1" smtClean="0"/>
              <a:t>masih</a:t>
            </a:r>
            <a:r>
              <a:rPr lang="en-US" b="1" dirty="0" smtClean="0"/>
              <a:t> </a:t>
            </a:r>
            <a:r>
              <a:rPr lang="en-US" b="1" dirty="0" err="1" smtClean="0"/>
              <a:t>terhubung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udara</a:t>
            </a:r>
            <a:r>
              <a:rPr lang="en-US" b="1" dirty="0" smtClean="0"/>
              <a:t> </a:t>
            </a:r>
            <a:r>
              <a:rPr lang="en-US" b="1" dirty="0" err="1" smtClean="0"/>
              <a:t>luar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 smtClean="0"/>
              <a:t> </a:t>
            </a:r>
            <a:r>
              <a:rPr lang="en-US" b="1" dirty="0" err="1" smtClean="0"/>
              <a:t>ditumbuhi</a:t>
            </a:r>
            <a:r>
              <a:rPr lang="en-US" b="1" dirty="0" smtClean="0"/>
              <a:t> </a:t>
            </a:r>
            <a:r>
              <a:rPr lang="en-US" b="1" dirty="0" err="1" smtClean="0"/>
              <a:t>Mikroba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529711" y="2244129"/>
            <a:ext cx="5907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Menyempurnakan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Spallanzani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bejana</a:t>
            </a:r>
            <a:r>
              <a:rPr lang="en-US" b="1" dirty="0" smtClean="0"/>
              <a:t> </a:t>
            </a:r>
            <a:r>
              <a:rPr lang="en-US" b="1" dirty="0" err="1" smtClean="0"/>
              <a:t>leher</a:t>
            </a:r>
            <a:r>
              <a:rPr lang="en-US" b="1" dirty="0" smtClean="0"/>
              <a:t> </a:t>
            </a:r>
            <a:r>
              <a:rPr lang="en-US" b="1" dirty="0" err="1" smtClean="0"/>
              <a:t>angsa</a:t>
            </a:r>
            <a:r>
              <a:rPr lang="en-US" b="1" dirty="0" smtClean="0"/>
              <a:t> ’’ </a:t>
            </a:r>
            <a:r>
              <a:rPr lang="en-US" b="1" dirty="0" err="1" smtClean="0"/>
              <a:t>Huruf</a:t>
            </a:r>
            <a:r>
              <a:rPr lang="en-US" b="1" dirty="0" smtClean="0"/>
              <a:t> S’’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214619" y="4620813"/>
            <a:ext cx="7014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Jhon</a:t>
            </a:r>
            <a:r>
              <a:rPr lang="en-US" sz="2400" b="1" dirty="0" smtClean="0">
                <a:solidFill>
                  <a:srgbClr val="0070C0"/>
                </a:solidFill>
              </a:rPr>
              <a:t> Tyndall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6459" y="5082478"/>
            <a:ext cx="5907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Memperkuat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Loius</a:t>
            </a:r>
            <a:r>
              <a:rPr lang="en-US" b="1" dirty="0" smtClean="0"/>
              <a:t> Pasteur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bejana</a:t>
            </a:r>
            <a:r>
              <a:rPr lang="en-US" b="1" dirty="0" smtClean="0"/>
              <a:t> </a:t>
            </a:r>
            <a:r>
              <a:rPr lang="en-US" b="1" dirty="0" err="1" smtClean="0"/>
              <a:t>leher</a:t>
            </a:r>
            <a:r>
              <a:rPr lang="en-US" b="1" dirty="0" smtClean="0"/>
              <a:t> spiral ‘’ U’’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Mikroba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ditemukan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kaldu</a:t>
            </a:r>
            <a:r>
              <a:rPr lang="en-US" b="1" dirty="0" smtClean="0"/>
              <a:t> </a:t>
            </a:r>
            <a:r>
              <a:rPr lang="en-US" b="1" dirty="0" err="1" smtClean="0"/>
              <a:t>daging</a:t>
            </a:r>
            <a:endParaRPr lang="en-US" b="1" dirty="0" smtClean="0"/>
          </a:p>
          <a:p>
            <a:r>
              <a:rPr lang="en-US" b="1" dirty="0"/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6459" y="3768392"/>
            <a:ext cx="6712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Kaldu</a:t>
            </a:r>
            <a:r>
              <a:rPr lang="en-US" b="1" dirty="0" smtClean="0"/>
              <a:t> </a:t>
            </a:r>
            <a:r>
              <a:rPr lang="en-US" b="1" dirty="0" err="1" smtClean="0"/>
              <a:t>daging</a:t>
            </a:r>
            <a:r>
              <a:rPr lang="en-US" b="1" dirty="0" smtClean="0"/>
              <a:t> yang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dipanaskan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wadah</a:t>
            </a:r>
            <a:r>
              <a:rPr lang="en-US" b="1" dirty="0" smtClean="0"/>
              <a:t> yang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terhubung</a:t>
            </a:r>
            <a:r>
              <a:rPr lang="en-US" b="1" dirty="0" smtClean="0"/>
              <a:t> </a:t>
            </a:r>
            <a:r>
              <a:rPr lang="en-US" b="1" dirty="0" err="1" smtClean="0"/>
              <a:t>udara</a:t>
            </a:r>
            <a:r>
              <a:rPr lang="en-US" b="1" dirty="0" smtClean="0"/>
              <a:t> (</a:t>
            </a:r>
            <a:r>
              <a:rPr lang="en-US" b="1" dirty="0" err="1" smtClean="0"/>
              <a:t>bejana</a:t>
            </a:r>
            <a:r>
              <a:rPr lang="en-US" b="1" dirty="0" smtClean="0"/>
              <a:t> ‘’S’’)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ditumbuhi</a:t>
            </a:r>
            <a:r>
              <a:rPr lang="en-US" b="1" dirty="0" smtClean="0"/>
              <a:t> </a:t>
            </a:r>
            <a:r>
              <a:rPr lang="en-US" b="1" dirty="0" err="1" smtClean="0"/>
              <a:t>mikroba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48179"/>
            <a:ext cx="4759148" cy="360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6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1" grpId="0"/>
      <p:bldP spid="43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76580"/>
            <a:ext cx="10443306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161611" y="1782464"/>
            <a:ext cx="5907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Kesimpulan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9711" y="2244129"/>
            <a:ext cx="59076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latin typeface="Arial Black" pitchFamily="34" charset="0"/>
              </a:rPr>
              <a:t>Kaldu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daging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telah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bebas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Mikroba</a:t>
            </a:r>
            <a:r>
              <a:rPr lang="en-US" b="1" dirty="0" smtClean="0">
                <a:latin typeface="Arial Black" pitchFamily="34" charset="0"/>
              </a:rPr>
              <a:t> , </a:t>
            </a:r>
            <a:r>
              <a:rPr lang="en-US" b="1" dirty="0" err="1" smtClean="0">
                <a:latin typeface="Arial Black" pitchFamily="34" charset="0"/>
              </a:rPr>
              <a:t>tidak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ditumbuhi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Mikroba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apabila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tidak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kontak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dengan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udara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luar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mengandung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Mikroba</a:t>
            </a:r>
            <a:r>
              <a:rPr lang="en-US" b="1" dirty="0" smtClean="0">
                <a:latin typeface="Arial Black" pitchFamily="34" charset="0"/>
              </a:rPr>
              <a:t>. </a:t>
            </a:r>
            <a:r>
              <a:rPr lang="en-US" b="1" dirty="0" err="1" smtClean="0">
                <a:latin typeface="Arial Black" pitchFamily="34" charset="0"/>
              </a:rPr>
              <a:t>Artinya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Makhluk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hidup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ada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karena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adanya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Makhluk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Hidup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lainnya</a:t>
            </a:r>
            <a:r>
              <a:rPr lang="en-US" b="1" dirty="0" smtClean="0">
                <a:latin typeface="Arial Black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latin typeface="Arial Black" pitchFamily="34" charset="0"/>
              </a:rPr>
              <a:t>Hasil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teori</a:t>
            </a:r>
            <a:r>
              <a:rPr lang="en-US" b="1" dirty="0" smtClean="0">
                <a:latin typeface="Arial Black" pitchFamily="34" charset="0"/>
              </a:rPr>
              <a:t> Pasteur </a:t>
            </a:r>
            <a:r>
              <a:rPr lang="en-US" b="1" dirty="0" err="1" smtClean="0">
                <a:latin typeface="Arial Black" pitchFamily="34" charset="0"/>
              </a:rPr>
              <a:t>dan</a:t>
            </a:r>
            <a:r>
              <a:rPr lang="en-US" b="1" dirty="0" smtClean="0">
                <a:latin typeface="Arial Black" pitchFamily="34" charset="0"/>
              </a:rPr>
              <a:t> Tyndall </a:t>
            </a:r>
            <a:r>
              <a:rPr lang="en-US" b="1" dirty="0" err="1" smtClean="0">
                <a:latin typeface="Arial Black" pitchFamily="34" charset="0"/>
              </a:rPr>
              <a:t>mematahkan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dengan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pasti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teori</a:t>
            </a:r>
            <a:r>
              <a:rPr lang="en-US" b="1" dirty="0" smtClean="0">
                <a:latin typeface="Arial Black" pitchFamily="34" charset="0"/>
              </a:rPr>
              <a:t> ABIOGENESIS </a:t>
            </a:r>
            <a:r>
              <a:rPr lang="en-US" b="1" dirty="0" err="1" smtClean="0">
                <a:latin typeface="Arial Black" pitchFamily="34" charset="0"/>
              </a:rPr>
              <a:t>dan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memicu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diterimanya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teori</a:t>
            </a:r>
            <a:r>
              <a:rPr lang="en-US" b="1" dirty="0" smtClean="0">
                <a:latin typeface="Arial Black" pitchFamily="34" charset="0"/>
              </a:rPr>
              <a:t> BIOGENESIS</a:t>
            </a:r>
            <a:endParaRPr lang="en-US" b="1" dirty="0">
              <a:latin typeface="Arial Black" pitchFamily="34" charset="0"/>
            </a:endParaRPr>
          </a:p>
          <a:p>
            <a:endParaRPr lang="en-US" b="1" dirty="0" smtClean="0">
              <a:latin typeface="Arial Black" pitchFamily="34" charset="0"/>
            </a:endParaRPr>
          </a:p>
          <a:p>
            <a:endParaRPr lang="en-US" b="1" dirty="0"/>
          </a:p>
        </p:txBody>
      </p:sp>
      <p:sp>
        <p:nvSpPr>
          <p:cNvPr id="17" name="object 37"/>
          <p:cNvSpPr txBox="1">
            <a:spLocks noGrp="1"/>
          </p:cNvSpPr>
          <p:nvPr>
            <p:ph type="title"/>
          </p:nvPr>
        </p:nvSpPr>
        <p:spPr>
          <a:xfrm>
            <a:off x="421524" y="736561"/>
            <a:ext cx="601588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0" dirty="0" err="1" smtClean="0">
                <a:solidFill>
                  <a:schemeClr val="accent2">
                    <a:lumMod val="75000"/>
                  </a:schemeClr>
                </a:solidFill>
              </a:rPr>
              <a:t>Hasil</a:t>
            </a:r>
            <a:r>
              <a:rPr lang="en-US" spc="-2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pc="-20" dirty="0" err="1" smtClean="0">
                <a:solidFill>
                  <a:schemeClr val="accent2">
                    <a:lumMod val="75000"/>
                  </a:schemeClr>
                </a:solidFill>
              </a:rPr>
              <a:t>Percobaan</a:t>
            </a:r>
            <a:r>
              <a:rPr lang="en-US" spc="-20" dirty="0" smtClean="0">
                <a:solidFill>
                  <a:schemeClr val="accent2">
                    <a:lumMod val="75000"/>
                  </a:schemeClr>
                </a:solidFill>
              </a:rPr>
              <a:t> Pasteur </a:t>
            </a:r>
            <a:r>
              <a:rPr lang="en-US" spc="-2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pc="-20" dirty="0" smtClean="0">
                <a:solidFill>
                  <a:schemeClr val="accent2">
                    <a:lumMod val="75000"/>
                  </a:schemeClr>
                </a:solidFill>
              </a:rPr>
              <a:t> Tyndall</a:t>
            </a:r>
            <a:endParaRPr spc="-2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76580"/>
            <a:ext cx="10443306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158297" y="1650872"/>
            <a:ext cx="7915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  <a:latin typeface="Arial Black" pitchFamily="34" charset="0"/>
              </a:rPr>
              <a:t>Makhluk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 Black" pitchFamily="34" charset="0"/>
              </a:rPr>
              <a:t>Hidup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 Black" pitchFamily="34" charset="0"/>
              </a:rPr>
              <a:t>berasal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 Black" pitchFamily="34" charset="0"/>
              </a:rPr>
              <a:t>dari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 Black" pitchFamily="34" charset="0"/>
              </a:rPr>
              <a:t>Makhluk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 Black" pitchFamily="34" charset="0"/>
              </a:rPr>
              <a:t>Hidup</a:t>
            </a:r>
            <a:endParaRPr lang="en-US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311" y="2803644"/>
            <a:ext cx="7311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Arial Black" pitchFamily="34" charset="0"/>
              </a:rPr>
              <a:t>OMNE VIVUM EX OVO </a:t>
            </a:r>
          </a:p>
          <a:p>
            <a:r>
              <a:rPr lang="en-US" b="1" dirty="0"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    (</a:t>
            </a:r>
            <a:r>
              <a:rPr lang="en-US" b="1" dirty="0" err="1" smtClean="0">
                <a:latin typeface="Arial Black" pitchFamily="34" charset="0"/>
              </a:rPr>
              <a:t>Semua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makhluk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hidup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berasal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telur</a:t>
            </a:r>
            <a:r>
              <a:rPr lang="en-US" b="1" dirty="0" smtClean="0">
                <a:latin typeface="Arial Black" pitchFamily="34" charset="0"/>
              </a:rPr>
              <a:t>)</a:t>
            </a:r>
            <a:endParaRPr lang="en-US" b="1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Arial Black" pitchFamily="34" charset="0"/>
              </a:rPr>
              <a:t>OMNE OVOM EX VIVUM</a:t>
            </a:r>
          </a:p>
          <a:p>
            <a:r>
              <a:rPr lang="en-US" b="1" dirty="0"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    (</a:t>
            </a:r>
            <a:r>
              <a:rPr lang="en-US" b="1" dirty="0" err="1" smtClean="0">
                <a:latin typeface="Arial Black" pitchFamily="34" charset="0"/>
              </a:rPr>
              <a:t>Semua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Telur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berasal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Makhluk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Hidup</a:t>
            </a:r>
            <a:r>
              <a:rPr lang="en-US" b="1" dirty="0" smtClean="0">
                <a:latin typeface="Arial Black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Arial Black" pitchFamily="34" charset="0"/>
              </a:rPr>
              <a:t>OMNE VIVUM EX VIVO</a:t>
            </a:r>
          </a:p>
          <a:p>
            <a:r>
              <a:rPr lang="en-US" b="1" dirty="0"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    ( </a:t>
            </a:r>
            <a:r>
              <a:rPr lang="en-US" b="1" dirty="0" err="1" smtClean="0">
                <a:latin typeface="Arial Black" pitchFamily="34" charset="0"/>
              </a:rPr>
              <a:t>Semua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Makhluk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Hidup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berasal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Makhluk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Hidup</a:t>
            </a:r>
            <a:r>
              <a:rPr lang="en-US" b="1" dirty="0" smtClean="0">
                <a:latin typeface="Arial Black" pitchFamily="34" charset="0"/>
              </a:rPr>
              <a:t>)</a:t>
            </a:r>
            <a:endParaRPr lang="en-US" b="1" dirty="0">
              <a:latin typeface="Arial Black" pitchFamily="34" charset="0"/>
            </a:endParaRP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17" name="object 37"/>
          <p:cNvSpPr txBox="1">
            <a:spLocks noGrp="1"/>
          </p:cNvSpPr>
          <p:nvPr>
            <p:ph type="title"/>
          </p:nvPr>
        </p:nvSpPr>
        <p:spPr>
          <a:xfrm>
            <a:off x="421524" y="736561"/>
            <a:ext cx="601588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20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Teori</a:t>
            </a:r>
            <a:r>
              <a:rPr lang="en-US" spc="-2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Biogenesis</a:t>
            </a:r>
            <a:endParaRPr spc="-20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4311" y="2234680"/>
            <a:ext cx="5907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 Louis Pasteur (1822-1895)</a:t>
            </a:r>
            <a:endParaRPr lang="en-US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76580"/>
            <a:ext cx="10443306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384311" y="1814886"/>
            <a:ext cx="73118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latin typeface="Arial Black" pitchFamily="34" charset="0"/>
              </a:rPr>
              <a:t>Membuat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Istilah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Mikrobiologi</a:t>
            </a:r>
            <a:r>
              <a:rPr lang="en-US" b="1" dirty="0" smtClean="0">
                <a:latin typeface="Arial Black" pitchFamily="34" charset="0"/>
              </a:rPr>
              <a:t> </a:t>
            </a:r>
          </a:p>
          <a:p>
            <a:r>
              <a:rPr lang="en-US" b="1" dirty="0"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    (</a:t>
            </a:r>
            <a:r>
              <a:rPr lang="en-US" b="1" dirty="0" err="1" smtClean="0">
                <a:latin typeface="Arial Black" pitchFamily="34" charset="0"/>
              </a:rPr>
              <a:t>Semua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makhluk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hidup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berasal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telur</a:t>
            </a:r>
            <a:r>
              <a:rPr lang="en-US" b="1" dirty="0" smtClean="0">
                <a:latin typeface="Arial Black" pitchFamily="34" charset="0"/>
              </a:rPr>
              <a:t>)</a:t>
            </a:r>
          </a:p>
          <a:p>
            <a:endParaRPr lang="en-US" b="1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latin typeface="Arial Black" pitchFamily="34" charset="0"/>
              </a:rPr>
              <a:t>Membuktikan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ketidakbenaran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teori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Generatio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Spontae</a:t>
            </a:r>
            <a:endParaRPr lang="en-US" b="1" dirty="0" smtClean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latin typeface="Arial Black" pitchFamily="34" charset="0"/>
              </a:rPr>
              <a:t>Menemukan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teknik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sterilisasi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susu</a:t>
            </a:r>
            <a:r>
              <a:rPr lang="en-US" b="1" dirty="0" smtClean="0">
                <a:latin typeface="Arial Black" pitchFamily="34" charset="0"/>
              </a:rPr>
              <a:t> (</a:t>
            </a:r>
            <a:r>
              <a:rPr lang="en-US" b="1" dirty="0" err="1" smtClean="0">
                <a:latin typeface="Arial Black" pitchFamily="34" charset="0"/>
              </a:rPr>
              <a:t>Pasteurisasi</a:t>
            </a:r>
            <a:r>
              <a:rPr lang="en-US" b="1" dirty="0" smtClean="0">
                <a:latin typeface="Arial Black" pitchFamily="34" charset="0"/>
              </a:rPr>
              <a:t>) </a:t>
            </a:r>
            <a:r>
              <a:rPr lang="en-US" b="1" dirty="0" err="1" smtClean="0">
                <a:latin typeface="Arial Black" pitchFamily="34" charset="0"/>
              </a:rPr>
              <a:t>dan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Sterilisasi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Uap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Bertekanan</a:t>
            </a:r>
            <a:r>
              <a:rPr lang="en-US" b="1" dirty="0" smtClean="0">
                <a:latin typeface="Arial Black" pitchFamily="34" charset="0"/>
              </a:rPr>
              <a:t> (</a:t>
            </a:r>
            <a:r>
              <a:rPr lang="en-US" b="1" dirty="0" err="1" smtClean="0">
                <a:latin typeface="Arial Black" pitchFamily="34" charset="0"/>
              </a:rPr>
              <a:t>Autoklaf</a:t>
            </a:r>
            <a:r>
              <a:rPr lang="en-US" b="1" dirty="0" smtClean="0">
                <a:latin typeface="Arial Black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latin typeface="Arial Black" pitchFamily="34" charset="0"/>
              </a:rPr>
              <a:t>Menemukan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Metode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Teknik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Penamaaan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Mikroba</a:t>
            </a:r>
            <a:r>
              <a:rPr lang="en-US" b="1" dirty="0" smtClean="0">
                <a:latin typeface="Arial Black" pitchFamily="34" charset="0"/>
              </a:rPr>
              <a:t> (</a:t>
            </a:r>
            <a:r>
              <a:rPr lang="en-US" b="1" dirty="0" err="1" smtClean="0">
                <a:latin typeface="Arial Black" pitchFamily="34" charset="0"/>
              </a:rPr>
              <a:t>Inokulasi</a:t>
            </a:r>
            <a:r>
              <a:rPr lang="en-US" b="1" dirty="0" smtClean="0">
                <a:latin typeface="Arial Black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latin typeface="Arial Black" pitchFamily="34" charset="0"/>
              </a:rPr>
              <a:t>Menemukan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Vaksin</a:t>
            </a:r>
            <a:r>
              <a:rPr lang="en-US" b="1" dirty="0" smtClean="0">
                <a:latin typeface="Arial Black" pitchFamily="34" charset="0"/>
              </a:rPr>
              <a:t> (</a:t>
            </a:r>
            <a:r>
              <a:rPr lang="en-US" b="1" dirty="0" err="1" smtClean="0">
                <a:latin typeface="Arial Black" pitchFamily="34" charset="0"/>
              </a:rPr>
              <a:t>Kolera</a:t>
            </a:r>
            <a:r>
              <a:rPr lang="en-US" b="1" dirty="0" smtClean="0">
                <a:latin typeface="Arial Black" pitchFamily="34" charset="0"/>
              </a:rPr>
              <a:t>, Rabies, </a:t>
            </a:r>
            <a:r>
              <a:rPr lang="en-US" b="1" dirty="0" err="1" smtClean="0">
                <a:latin typeface="Arial Black" pitchFamily="34" charset="0"/>
              </a:rPr>
              <a:t>Antrax</a:t>
            </a:r>
            <a:r>
              <a:rPr lang="en-US" b="1" dirty="0" smtClean="0">
                <a:latin typeface="Arial Black" pitchFamily="34" charset="0"/>
              </a:rPr>
              <a:t>)</a:t>
            </a:r>
          </a:p>
          <a:p>
            <a:r>
              <a:rPr lang="en-US" b="1" dirty="0"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    </a:t>
            </a:r>
          </a:p>
          <a:p>
            <a:endParaRPr lang="en-US" b="1" dirty="0">
              <a:latin typeface="Arial Black" pitchFamily="34" charset="0"/>
            </a:endParaRPr>
          </a:p>
        </p:txBody>
      </p:sp>
      <p:sp>
        <p:nvSpPr>
          <p:cNvPr id="17" name="object 37"/>
          <p:cNvSpPr txBox="1">
            <a:spLocks noGrp="1"/>
          </p:cNvSpPr>
          <p:nvPr>
            <p:ph type="title"/>
          </p:nvPr>
        </p:nvSpPr>
        <p:spPr>
          <a:xfrm>
            <a:off x="533400" y="728481"/>
            <a:ext cx="70866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400" spc="-2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Peran</a:t>
            </a:r>
            <a:r>
              <a:rPr lang="en-US" sz="2400" spc="-2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Louis Pasteur </a:t>
            </a:r>
            <a:r>
              <a:rPr lang="en-US" sz="2400" spc="-2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spc="-2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-2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dunia</a:t>
            </a:r>
            <a:r>
              <a:rPr lang="en-US" sz="2400" spc="-2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-2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Mikrobiologi</a:t>
            </a:r>
            <a:endParaRPr sz="2400" spc="-2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1525" y="736561"/>
            <a:ext cx="360996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10" dirty="0" err="1" smtClean="0">
                <a:solidFill>
                  <a:srgbClr val="4AA7B5"/>
                </a:solidFill>
                <a:latin typeface="Calibri"/>
                <a:cs typeface="Calibri"/>
              </a:rPr>
              <a:t>Sejarah</a:t>
            </a:r>
            <a:r>
              <a:rPr lang="en-US" sz="2400" b="1" spc="-10" dirty="0" smtClean="0">
                <a:solidFill>
                  <a:srgbClr val="4AA7B5"/>
                </a:solidFill>
                <a:latin typeface="Calibri"/>
                <a:cs typeface="Calibri"/>
              </a:rPr>
              <a:t>  </a:t>
            </a:r>
            <a:r>
              <a:rPr lang="en-US" sz="2400" b="1" spc="-10" dirty="0" err="1" smtClean="0">
                <a:solidFill>
                  <a:srgbClr val="4AA7B5"/>
                </a:solidFill>
                <a:latin typeface="Calibri"/>
                <a:cs typeface="Calibri"/>
              </a:rPr>
              <a:t>Mikrobiologi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78190" y="49656"/>
            <a:ext cx="1416685" cy="1713864"/>
            <a:chOff x="8378190" y="49656"/>
            <a:chExt cx="1416685" cy="1713864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9856" y="207187"/>
              <a:ext cx="1177874" cy="11778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8190" y="49656"/>
              <a:ext cx="1416557" cy="17138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2185" y="245490"/>
              <a:ext cx="1049528" cy="10495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92185" y="245490"/>
              <a:ext cx="1049655" cy="1049655"/>
            </a:xfrm>
            <a:custGeom>
              <a:avLst/>
              <a:gdLst/>
              <a:ahLst/>
              <a:cxnLst/>
              <a:rect l="l" t="t" r="r" b="b"/>
              <a:pathLst>
                <a:path w="1049654" h="1049655">
                  <a:moveTo>
                    <a:pt x="0" y="524764"/>
                  </a:moveTo>
                  <a:lnTo>
                    <a:pt x="2144" y="477000"/>
                  </a:lnTo>
                  <a:lnTo>
                    <a:pt x="8454" y="430438"/>
                  </a:lnTo>
                  <a:lnTo>
                    <a:pt x="18745" y="385262"/>
                  </a:lnTo>
                  <a:lnTo>
                    <a:pt x="32831" y="341658"/>
                  </a:lnTo>
                  <a:lnTo>
                    <a:pt x="50526" y="299812"/>
                  </a:lnTo>
                  <a:lnTo>
                    <a:pt x="71646" y="259907"/>
                  </a:lnTo>
                  <a:lnTo>
                    <a:pt x="96006" y="222131"/>
                  </a:lnTo>
                  <a:lnTo>
                    <a:pt x="123419" y="186667"/>
                  </a:lnTo>
                  <a:lnTo>
                    <a:pt x="153701" y="153701"/>
                  </a:lnTo>
                  <a:lnTo>
                    <a:pt x="186667" y="123419"/>
                  </a:lnTo>
                  <a:lnTo>
                    <a:pt x="222131" y="96006"/>
                  </a:lnTo>
                  <a:lnTo>
                    <a:pt x="259907" y="71646"/>
                  </a:lnTo>
                  <a:lnTo>
                    <a:pt x="299812" y="50526"/>
                  </a:lnTo>
                  <a:lnTo>
                    <a:pt x="341658" y="32831"/>
                  </a:lnTo>
                  <a:lnTo>
                    <a:pt x="385262" y="18745"/>
                  </a:lnTo>
                  <a:lnTo>
                    <a:pt x="430438" y="8454"/>
                  </a:lnTo>
                  <a:lnTo>
                    <a:pt x="477000" y="2144"/>
                  </a:lnTo>
                  <a:lnTo>
                    <a:pt x="524764" y="0"/>
                  </a:lnTo>
                  <a:lnTo>
                    <a:pt x="572527" y="2144"/>
                  </a:lnTo>
                  <a:lnTo>
                    <a:pt x="619089" y="8454"/>
                  </a:lnTo>
                  <a:lnTo>
                    <a:pt x="664265" y="18745"/>
                  </a:lnTo>
                  <a:lnTo>
                    <a:pt x="707869" y="32831"/>
                  </a:lnTo>
                  <a:lnTo>
                    <a:pt x="749715" y="50526"/>
                  </a:lnTo>
                  <a:lnTo>
                    <a:pt x="789620" y="71646"/>
                  </a:lnTo>
                  <a:lnTo>
                    <a:pt x="827396" y="96006"/>
                  </a:lnTo>
                  <a:lnTo>
                    <a:pt x="862860" y="123419"/>
                  </a:lnTo>
                  <a:lnTo>
                    <a:pt x="895826" y="153701"/>
                  </a:lnTo>
                  <a:lnTo>
                    <a:pt x="926108" y="186667"/>
                  </a:lnTo>
                  <a:lnTo>
                    <a:pt x="953521" y="222131"/>
                  </a:lnTo>
                  <a:lnTo>
                    <a:pt x="977881" y="259907"/>
                  </a:lnTo>
                  <a:lnTo>
                    <a:pt x="999001" y="299812"/>
                  </a:lnTo>
                  <a:lnTo>
                    <a:pt x="1016696" y="341658"/>
                  </a:lnTo>
                  <a:lnTo>
                    <a:pt x="1030782" y="385262"/>
                  </a:lnTo>
                  <a:lnTo>
                    <a:pt x="1041073" y="430438"/>
                  </a:lnTo>
                  <a:lnTo>
                    <a:pt x="1047383" y="477000"/>
                  </a:lnTo>
                  <a:lnTo>
                    <a:pt x="1049528" y="524764"/>
                  </a:lnTo>
                  <a:lnTo>
                    <a:pt x="1047383" y="572527"/>
                  </a:lnTo>
                  <a:lnTo>
                    <a:pt x="1041073" y="619089"/>
                  </a:lnTo>
                  <a:lnTo>
                    <a:pt x="1030782" y="664265"/>
                  </a:lnTo>
                  <a:lnTo>
                    <a:pt x="1016696" y="707869"/>
                  </a:lnTo>
                  <a:lnTo>
                    <a:pt x="999001" y="749715"/>
                  </a:lnTo>
                  <a:lnTo>
                    <a:pt x="977881" y="789620"/>
                  </a:lnTo>
                  <a:lnTo>
                    <a:pt x="953521" y="827396"/>
                  </a:lnTo>
                  <a:lnTo>
                    <a:pt x="926108" y="862860"/>
                  </a:lnTo>
                  <a:lnTo>
                    <a:pt x="895826" y="895826"/>
                  </a:lnTo>
                  <a:lnTo>
                    <a:pt x="862860" y="926108"/>
                  </a:lnTo>
                  <a:lnTo>
                    <a:pt x="827396" y="953521"/>
                  </a:lnTo>
                  <a:lnTo>
                    <a:pt x="789620" y="977881"/>
                  </a:lnTo>
                  <a:lnTo>
                    <a:pt x="749715" y="999001"/>
                  </a:lnTo>
                  <a:lnTo>
                    <a:pt x="707869" y="1016696"/>
                  </a:lnTo>
                  <a:lnTo>
                    <a:pt x="664265" y="1030782"/>
                  </a:lnTo>
                  <a:lnTo>
                    <a:pt x="619089" y="1041073"/>
                  </a:lnTo>
                  <a:lnTo>
                    <a:pt x="572527" y="1047383"/>
                  </a:lnTo>
                  <a:lnTo>
                    <a:pt x="524764" y="1049528"/>
                  </a:lnTo>
                  <a:lnTo>
                    <a:pt x="477000" y="1047383"/>
                  </a:lnTo>
                  <a:lnTo>
                    <a:pt x="430438" y="1041073"/>
                  </a:lnTo>
                  <a:lnTo>
                    <a:pt x="385262" y="1030782"/>
                  </a:lnTo>
                  <a:lnTo>
                    <a:pt x="341658" y="1016696"/>
                  </a:lnTo>
                  <a:lnTo>
                    <a:pt x="299812" y="999001"/>
                  </a:lnTo>
                  <a:lnTo>
                    <a:pt x="259907" y="977881"/>
                  </a:lnTo>
                  <a:lnTo>
                    <a:pt x="222131" y="953521"/>
                  </a:lnTo>
                  <a:lnTo>
                    <a:pt x="186667" y="926108"/>
                  </a:lnTo>
                  <a:lnTo>
                    <a:pt x="153701" y="895826"/>
                  </a:lnTo>
                  <a:lnTo>
                    <a:pt x="123419" y="862860"/>
                  </a:lnTo>
                  <a:lnTo>
                    <a:pt x="96006" y="827396"/>
                  </a:lnTo>
                  <a:lnTo>
                    <a:pt x="71646" y="789620"/>
                  </a:lnTo>
                  <a:lnTo>
                    <a:pt x="50526" y="749715"/>
                  </a:lnTo>
                  <a:lnTo>
                    <a:pt x="32831" y="707869"/>
                  </a:lnTo>
                  <a:lnTo>
                    <a:pt x="18745" y="664265"/>
                  </a:lnTo>
                  <a:lnTo>
                    <a:pt x="8454" y="619089"/>
                  </a:lnTo>
                  <a:lnTo>
                    <a:pt x="2144" y="572527"/>
                  </a:lnTo>
                  <a:lnTo>
                    <a:pt x="0" y="5247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8"/>
          <p:cNvSpPr txBox="1"/>
          <p:nvPr/>
        </p:nvSpPr>
        <p:spPr>
          <a:xfrm>
            <a:off x="573924" y="2136775"/>
            <a:ext cx="3609963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1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ROBERT KOCK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1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(1843-1910</a:t>
            </a:r>
            <a:r>
              <a:rPr lang="en-US" sz="2400" b="1" spc="-1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34990" y="449310"/>
            <a:ext cx="3144785" cy="13400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 Black" pitchFamily="34" charset="0"/>
              </a:rPr>
              <a:t>Ilmuwan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Jerman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49803" y="1950643"/>
            <a:ext cx="3048000" cy="12641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 Black" pitchFamily="34" charset="0"/>
              </a:rPr>
              <a:t>Tahun</a:t>
            </a:r>
            <a:r>
              <a:rPr lang="en-US" b="1" dirty="0" smtClean="0">
                <a:latin typeface="Arial Black" pitchFamily="34" charset="0"/>
              </a:rPr>
              <a:t> 1884 </a:t>
            </a:r>
            <a:r>
              <a:rPr lang="en-US" b="1" dirty="0" err="1" smtClean="0">
                <a:latin typeface="Arial Black" pitchFamily="34" charset="0"/>
              </a:rPr>
              <a:t>merumuskan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Postulat</a:t>
            </a:r>
            <a:r>
              <a:rPr lang="en-US" b="1" dirty="0" smtClean="0">
                <a:latin typeface="Arial Black" pitchFamily="34" charset="0"/>
              </a:rPr>
              <a:t> Koch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18543" y="3456687"/>
            <a:ext cx="3698113" cy="13491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 Black" pitchFamily="34" charset="0"/>
              </a:rPr>
              <a:t>Menyempurnakan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studi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tentang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Mikrobiologi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76800" y="5489575"/>
            <a:ext cx="5907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Black" pitchFamily="34" charset="0"/>
              </a:rPr>
              <a:t>’’ BAPAK BAKTERIOLOGI’’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1897" r="6209"/>
          <a:stretch/>
        </p:blipFill>
        <p:spPr bwMode="auto">
          <a:xfrm>
            <a:off x="1563757" y="3087757"/>
            <a:ext cx="1974574" cy="212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19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0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07856" y="2828020"/>
            <a:ext cx="3376929" cy="3543935"/>
            <a:chOff x="8507856" y="2828020"/>
            <a:chExt cx="3376929" cy="3543935"/>
          </a:xfrm>
        </p:grpSpPr>
        <p:sp>
          <p:nvSpPr>
            <p:cNvPr id="15" name="object 15"/>
            <p:cNvSpPr/>
            <p:nvPr/>
          </p:nvSpPr>
          <p:spPr>
            <a:xfrm>
              <a:off x="9649348" y="2828020"/>
              <a:ext cx="2235835" cy="2247900"/>
            </a:xfrm>
            <a:custGeom>
              <a:avLst/>
              <a:gdLst/>
              <a:ahLst/>
              <a:cxnLst/>
              <a:rect l="l" t="t" r="r" b="b"/>
              <a:pathLst>
                <a:path w="2235834" h="2247900">
                  <a:moveTo>
                    <a:pt x="84681" y="1727200"/>
                  </a:moveTo>
                  <a:lnTo>
                    <a:pt x="45747" y="1727200"/>
                  </a:lnTo>
                  <a:lnTo>
                    <a:pt x="29067" y="1739900"/>
                  </a:lnTo>
                  <a:lnTo>
                    <a:pt x="13573" y="1752600"/>
                  </a:lnTo>
                  <a:lnTo>
                    <a:pt x="2958" y="1778000"/>
                  </a:lnTo>
                  <a:lnTo>
                    <a:pt x="0" y="1790700"/>
                  </a:lnTo>
                  <a:lnTo>
                    <a:pt x="4589" y="1816100"/>
                  </a:lnTo>
                  <a:lnTo>
                    <a:pt x="16621" y="1828800"/>
                  </a:lnTo>
                  <a:lnTo>
                    <a:pt x="461375" y="2235200"/>
                  </a:lnTo>
                  <a:lnTo>
                    <a:pt x="478966" y="2247900"/>
                  </a:lnTo>
                  <a:lnTo>
                    <a:pt x="517864" y="2247900"/>
                  </a:lnTo>
                  <a:lnTo>
                    <a:pt x="534527" y="2235200"/>
                  </a:lnTo>
                  <a:lnTo>
                    <a:pt x="550021" y="2222500"/>
                  </a:lnTo>
                  <a:lnTo>
                    <a:pt x="560635" y="2197100"/>
                  </a:lnTo>
                  <a:lnTo>
                    <a:pt x="563594" y="2184400"/>
                  </a:lnTo>
                  <a:lnTo>
                    <a:pt x="559004" y="2159000"/>
                  </a:lnTo>
                  <a:lnTo>
                    <a:pt x="546973" y="2146300"/>
                  </a:lnTo>
                  <a:lnTo>
                    <a:pt x="102219" y="1739900"/>
                  </a:lnTo>
                  <a:lnTo>
                    <a:pt x="84681" y="1727200"/>
                  </a:lnTo>
                  <a:close/>
                </a:path>
                <a:path w="2235834" h="2247900">
                  <a:moveTo>
                    <a:pt x="181891" y="1587500"/>
                  </a:moveTo>
                  <a:lnTo>
                    <a:pt x="142958" y="1587500"/>
                  </a:lnTo>
                  <a:lnTo>
                    <a:pt x="126349" y="1600200"/>
                  </a:lnTo>
                  <a:lnTo>
                    <a:pt x="110855" y="1612900"/>
                  </a:lnTo>
                  <a:lnTo>
                    <a:pt x="100222" y="1638300"/>
                  </a:lnTo>
                  <a:lnTo>
                    <a:pt x="97234" y="1651000"/>
                  </a:lnTo>
                  <a:lnTo>
                    <a:pt x="101818" y="1676400"/>
                  </a:lnTo>
                  <a:lnTo>
                    <a:pt x="113903" y="1689100"/>
                  </a:lnTo>
                  <a:lnTo>
                    <a:pt x="595741" y="2133600"/>
                  </a:lnTo>
                  <a:lnTo>
                    <a:pt x="613352" y="2146300"/>
                  </a:lnTo>
                  <a:lnTo>
                    <a:pt x="652337" y="2146300"/>
                  </a:lnTo>
                  <a:lnTo>
                    <a:pt x="669020" y="2133600"/>
                  </a:lnTo>
                  <a:lnTo>
                    <a:pt x="684387" y="2108200"/>
                  </a:lnTo>
                  <a:lnTo>
                    <a:pt x="695072" y="2095500"/>
                  </a:lnTo>
                  <a:lnTo>
                    <a:pt x="698055" y="2070100"/>
                  </a:lnTo>
                  <a:lnTo>
                    <a:pt x="693441" y="2057400"/>
                  </a:lnTo>
                  <a:lnTo>
                    <a:pt x="681339" y="2044700"/>
                  </a:lnTo>
                  <a:lnTo>
                    <a:pt x="199501" y="1600200"/>
                  </a:lnTo>
                  <a:lnTo>
                    <a:pt x="181891" y="1587500"/>
                  </a:lnTo>
                  <a:close/>
                </a:path>
                <a:path w="2235834" h="2247900">
                  <a:moveTo>
                    <a:pt x="1236059" y="368300"/>
                  </a:moveTo>
                  <a:lnTo>
                    <a:pt x="970104" y="368300"/>
                  </a:lnTo>
                  <a:lnTo>
                    <a:pt x="926303" y="381000"/>
                  </a:lnTo>
                  <a:lnTo>
                    <a:pt x="757170" y="431800"/>
                  </a:lnTo>
                  <a:lnTo>
                    <a:pt x="717029" y="457200"/>
                  </a:lnTo>
                  <a:lnTo>
                    <a:pt x="677994" y="482600"/>
                  </a:lnTo>
                  <a:lnTo>
                    <a:pt x="640191" y="508000"/>
                  </a:lnTo>
                  <a:lnTo>
                    <a:pt x="603744" y="533400"/>
                  </a:lnTo>
                  <a:lnTo>
                    <a:pt x="568777" y="571500"/>
                  </a:lnTo>
                  <a:lnTo>
                    <a:pt x="535416" y="609600"/>
                  </a:lnTo>
                  <a:lnTo>
                    <a:pt x="501416" y="647700"/>
                  </a:lnTo>
                  <a:lnTo>
                    <a:pt x="470823" y="685800"/>
                  </a:lnTo>
                  <a:lnTo>
                    <a:pt x="443522" y="736600"/>
                  </a:lnTo>
                  <a:lnTo>
                    <a:pt x="419395" y="774700"/>
                  </a:lnTo>
                  <a:lnTo>
                    <a:pt x="398326" y="825500"/>
                  </a:lnTo>
                  <a:lnTo>
                    <a:pt x="380198" y="876300"/>
                  </a:lnTo>
                  <a:lnTo>
                    <a:pt x="364894" y="927100"/>
                  </a:lnTo>
                  <a:lnTo>
                    <a:pt x="352297" y="977900"/>
                  </a:lnTo>
                  <a:lnTo>
                    <a:pt x="342292" y="1028700"/>
                  </a:lnTo>
                  <a:lnTo>
                    <a:pt x="334762" y="1079500"/>
                  </a:lnTo>
                  <a:lnTo>
                    <a:pt x="329589" y="1130300"/>
                  </a:lnTo>
                  <a:lnTo>
                    <a:pt x="326657" y="1181100"/>
                  </a:lnTo>
                  <a:lnTo>
                    <a:pt x="325850" y="1231900"/>
                  </a:lnTo>
                  <a:lnTo>
                    <a:pt x="327051" y="1270000"/>
                  </a:lnTo>
                  <a:lnTo>
                    <a:pt x="330143" y="1308100"/>
                  </a:lnTo>
                  <a:lnTo>
                    <a:pt x="335010" y="1346200"/>
                  </a:lnTo>
                  <a:lnTo>
                    <a:pt x="327786" y="1397000"/>
                  </a:lnTo>
                  <a:lnTo>
                    <a:pt x="310848" y="1422400"/>
                  </a:lnTo>
                  <a:lnTo>
                    <a:pt x="286718" y="1447800"/>
                  </a:lnTo>
                  <a:lnTo>
                    <a:pt x="257921" y="1485900"/>
                  </a:lnTo>
                  <a:lnTo>
                    <a:pt x="249104" y="1524000"/>
                  </a:lnTo>
                  <a:lnTo>
                    <a:pt x="249491" y="1562100"/>
                  </a:lnTo>
                  <a:lnTo>
                    <a:pt x="259617" y="1587500"/>
                  </a:lnTo>
                  <a:lnTo>
                    <a:pt x="280019" y="1612900"/>
                  </a:lnTo>
                  <a:lnTo>
                    <a:pt x="666734" y="1968500"/>
                  </a:lnTo>
                  <a:lnTo>
                    <a:pt x="692001" y="1981200"/>
                  </a:lnTo>
                  <a:lnTo>
                    <a:pt x="718375" y="1993900"/>
                  </a:lnTo>
                  <a:lnTo>
                    <a:pt x="748869" y="1993900"/>
                  </a:lnTo>
                  <a:lnTo>
                    <a:pt x="786495" y="1981200"/>
                  </a:lnTo>
                  <a:lnTo>
                    <a:pt x="820312" y="1943100"/>
                  </a:lnTo>
                  <a:lnTo>
                    <a:pt x="845962" y="1917700"/>
                  </a:lnTo>
                  <a:lnTo>
                    <a:pt x="874613" y="1905000"/>
                  </a:lnTo>
                  <a:lnTo>
                    <a:pt x="917432" y="1892300"/>
                  </a:lnTo>
                  <a:lnTo>
                    <a:pt x="1043508" y="1892300"/>
                  </a:lnTo>
                  <a:lnTo>
                    <a:pt x="1089898" y="1879600"/>
                  </a:lnTo>
                  <a:lnTo>
                    <a:pt x="1137788" y="1879600"/>
                  </a:lnTo>
                  <a:lnTo>
                    <a:pt x="1236432" y="1854200"/>
                  </a:lnTo>
                  <a:lnTo>
                    <a:pt x="699881" y="1854200"/>
                  </a:lnTo>
                  <a:lnTo>
                    <a:pt x="375396" y="1562100"/>
                  </a:lnTo>
                  <a:lnTo>
                    <a:pt x="382254" y="1549400"/>
                  </a:lnTo>
                  <a:lnTo>
                    <a:pt x="379771" y="1536700"/>
                  </a:lnTo>
                  <a:lnTo>
                    <a:pt x="385540" y="1524000"/>
                  </a:lnTo>
                  <a:lnTo>
                    <a:pt x="397952" y="1511300"/>
                  </a:lnTo>
                  <a:lnTo>
                    <a:pt x="415401" y="1485900"/>
                  </a:lnTo>
                  <a:lnTo>
                    <a:pt x="440074" y="1435100"/>
                  </a:lnTo>
                  <a:lnTo>
                    <a:pt x="454199" y="1409700"/>
                  </a:lnTo>
                  <a:lnTo>
                    <a:pt x="461085" y="1371600"/>
                  </a:lnTo>
                  <a:lnTo>
                    <a:pt x="464042" y="1320800"/>
                  </a:lnTo>
                  <a:lnTo>
                    <a:pt x="459353" y="1282700"/>
                  </a:lnTo>
                  <a:lnTo>
                    <a:pt x="456892" y="1231900"/>
                  </a:lnTo>
                  <a:lnTo>
                    <a:pt x="456838" y="1193800"/>
                  </a:lnTo>
                  <a:lnTo>
                    <a:pt x="459367" y="1143000"/>
                  </a:lnTo>
                  <a:lnTo>
                    <a:pt x="464657" y="1092200"/>
                  </a:lnTo>
                  <a:lnTo>
                    <a:pt x="472884" y="1041400"/>
                  </a:lnTo>
                  <a:lnTo>
                    <a:pt x="484226" y="990600"/>
                  </a:lnTo>
                  <a:lnTo>
                    <a:pt x="498860" y="939800"/>
                  </a:lnTo>
                  <a:lnTo>
                    <a:pt x="516964" y="889000"/>
                  </a:lnTo>
                  <a:lnTo>
                    <a:pt x="538714" y="838200"/>
                  </a:lnTo>
                  <a:lnTo>
                    <a:pt x="564289" y="787400"/>
                  </a:lnTo>
                  <a:lnTo>
                    <a:pt x="593864" y="749300"/>
                  </a:lnTo>
                  <a:lnTo>
                    <a:pt x="661523" y="673100"/>
                  </a:lnTo>
                  <a:lnTo>
                    <a:pt x="697397" y="647700"/>
                  </a:lnTo>
                  <a:lnTo>
                    <a:pt x="735047" y="609600"/>
                  </a:lnTo>
                  <a:lnTo>
                    <a:pt x="774280" y="596900"/>
                  </a:lnTo>
                  <a:lnTo>
                    <a:pt x="814903" y="571500"/>
                  </a:lnTo>
                  <a:lnTo>
                    <a:pt x="856723" y="546100"/>
                  </a:lnTo>
                  <a:lnTo>
                    <a:pt x="943184" y="520700"/>
                  </a:lnTo>
                  <a:lnTo>
                    <a:pt x="987439" y="520700"/>
                  </a:lnTo>
                  <a:lnTo>
                    <a:pt x="1032120" y="508000"/>
                  </a:lnTo>
                  <a:lnTo>
                    <a:pt x="1539147" y="508000"/>
                  </a:lnTo>
                  <a:lnTo>
                    <a:pt x="1526661" y="495300"/>
                  </a:lnTo>
                  <a:lnTo>
                    <a:pt x="1487941" y="469900"/>
                  </a:lnTo>
                  <a:lnTo>
                    <a:pt x="1448082" y="444500"/>
                  </a:lnTo>
                  <a:lnTo>
                    <a:pt x="1407208" y="431800"/>
                  </a:lnTo>
                  <a:lnTo>
                    <a:pt x="1365444" y="406400"/>
                  </a:lnTo>
                  <a:lnTo>
                    <a:pt x="1236059" y="368300"/>
                  </a:lnTo>
                  <a:close/>
                </a:path>
                <a:path w="2235834" h="2247900">
                  <a:moveTo>
                    <a:pt x="1539147" y="508000"/>
                  </a:moveTo>
                  <a:lnTo>
                    <a:pt x="1121988" y="508000"/>
                  </a:lnTo>
                  <a:lnTo>
                    <a:pt x="1166788" y="520700"/>
                  </a:lnTo>
                  <a:lnTo>
                    <a:pt x="1211244" y="520700"/>
                  </a:lnTo>
                  <a:lnTo>
                    <a:pt x="1298346" y="546100"/>
                  </a:lnTo>
                  <a:lnTo>
                    <a:pt x="1340607" y="571500"/>
                  </a:lnTo>
                  <a:lnTo>
                    <a:pt x="1381751" y="584200"/>
                  </a:lnTo>
                  <a:lnTo>
                    <a:pt x="1421585" y="609600"/>
                  </a:lnTo>
                  <a:lnTo>
                    <a:pt x="1459916" y="635000"/>
                  </a:lnTo>
                  <a:lnTo>
                    <a:pt x="1496552" y="673100"/>
                  </a:lnTo>
                  <a:lnTo>
                    <a:pt x="1499092" y="673100"/>
                  </a:lnTo>
                  <a:lnTo>
                    <a:pt x="1533152" y="711200"/>
                  </a:lnTo>
                  <a:lnTo>
                    <a:pt x="1564027" y="749300"/>
                  </a:lnTo>
                  <a:lnTo>
                    <a:pt x="1591708" y="787400"/>
                  </a:lnTo>
                  <a:lnTo>
                    <a:pt x="1616188" y="825500"/>
                  </a:lnTo>
                  <a:lnTo>
                    <a:pt x="1637457" y="863600"/>
                  </a:lnTo>
                  <a:lnTo>
                    <a:pt x="1655509" y="901700"/>
                  </a:lnTo>
                  <a:lnTo>
                    <a:pt x="1670335" y="939800"/>
                  </a:lnTo>
                  <a:lnTo>
                    <a:pt x="1681926" y="990600"/>
                  </a:lnTo>
                  <a:lnTo>
                    <a:pt x="1690276" y="1028700"/>
                  </a:lnTo>
                  <a:lnTo>
                    <a:pt x="1695375" y="1079500"/>
                  </a:lnTo>
                  <a:lnTo>
                    <a:pt x="1697216" y="1117600"/>
                  </a:lnTo>
                  <a:lnTo>
                    <a:pt x="1695791" y="1168400"/>
                  </a:lnTo>
                  <a:lnTo>
                    <a:pt x="1691092" y="1219200"/>
                  </a:lnTo>
                  <a:lnTo>
                    <a:pt x="1683110" y="1257300"/>
                  </a:lnTo>
                  <a:lnTo>
                    <a:pt x="1671838" y="1295400"/>
                  </a:lnTo>
                  <a:lnTo>
                    <a:pt x="1657267" y="1346200"/>
                  </a:lnTo>
                  <a:lnTo>
                    <a:pt x="1639389" y="1384300"/>
                  </a:lnTo>
                  <a:lnTo>
                    <a:pt x="1618197" y="1422400"/>
                  </a:lnTo>
                  <a:lnTo>
                    <a:pt x="1593682" y="1473200"/>
                  </a:lnTo>
                  <a:lnTo>
                    <a:pt x="1565836" y="1511300"/>
                  </a:lnTo>
                  <a:lnTo>
                    <a:pt x="1534652" y="1536700"/>
                  </a:lnTo>
                  <a:lnTo>
                    <a:pt x="1496718" y="1574800"/>
                  </a:lnTo>
                  <a:lnTo>
                    <a:pt x="1455196" y="1612900"/>
                  </a:lnTo>
                  <a:lnTo>
                    <a:pt x="1410706" y="1638300"/>
                  </a:lnTo>
                  <a:lnTo>
                    <a:pt x="1363870" y="1663700"/>
                  </a:lnTo>
                  <a:lnTo>
                    <a:pt x="1315310" y="1689100"/>
                  </a:lnTo>
                  <a:lnTo>
                    <a:pt x="1265649" y="1714500"/>
                  </a:lnTo>
                  <a:lnTo>
                    <a:pt x="1116271" y="1752600"/>
                  </a:lnTo>
                  <a:lnTo>
                    <a:pt x="939403" y="1752600"/>
                  </a:lnTo>
                  <a:lnTo>
                    <a:pt x="886839" y="1765300"/>
                  </a:lnTo>
                  <a:lnTo>
                    <a:pt x="852741" y="1778000"/>
                  </a:lnTo>
                  <a:lnTo>
                    <a:pt x="821049" y="1790700"/>
                  </a:lnTo>
                  <a:lnTo>
                    <a:pt x="775700" y="1816100"/>
                  </a:lnTo>
                  <a:lnTo>
                    <a:pt x="751193" y="1841500"/>
                  </a:lnTo>
                  <a:lnTo>
                    <a:pt x="736520" y="1854200"/>
                  </a:lnTo>
                  <a:lnTo>
                    <a:pt x="1236432" y="1854200"/>
                  </a:lnTo>
                  <a:lnTo>
                    <a:pt x="1336165" y="1828800"/>
                  </a:lnTo>
                  <a:lnTo>
                    <a:pt x="1385417" y="1803400"/>
                  </a:lnTo>
                  <a:lnTo>
                    <a:pt x="1433713" y="1778000"/>
                  </a:lnTo>
                  <a:lnTo>
                    <a:pt x="1480645" y="1752600"/>
                  </a:lnTo>
                  <a:lnTo>
                    <a:pt x="1525803" y="1727200"/>
                  </a:lnTo>
                  <a:lnTo>
                    <a:pt x="1568777" y="1701800"/>
                  </a:lnTo>
                  <a:lnTo>
                    <a:pt x="1609159" y="1663700"/>
                  </a:lnTo>
                  <a:lnTo>
                    <a:pt x="1646539" y="1625600"/>
                  </a:lnTo>
                  <a:lnTo>
                    <a:pt x="1677718" y="1587500"/>
                  </a:lnTo>
                  <a:lnTo>
                    <a:pt x="1706225" y="1549400"/>
                  </a:lnTo>
                  <a:lnTo>
                    <a:pt x="1732065" y="1511300"/>
                  </a:lnTo>
                  <a:lnTo>
                    <a:pt x="1755244" y="1473200"/>
                  </a:lnTo>
                  <a:lnTo>
                    <a:pt x="1775766" y="1435100"/>
                  </a:lnTo>
                  <a:lnTo>
                    <a:pt x="1793637" y="1397000"/>
                  </a:lnTo>
                  <a:lnTo>
                    <a:pt x="1808862" y="1346200"/>
                  </a:lnTo>
                  <a:lnTo>
                    <a:pt x="1821445" y="1308100"/>
                  </a:lnTo>
                  <a:lnTo>
                    <a:pt x="1831393" y="1257300"/>
                  </a:lnTo>
                  <a:lnTo>
                    <a:pt x="1838710" y="1219200"/>
                  </a:lnTo>
                  <a:lnTo>
                    <a:pt x="1843402" y="1168400"/>
                  </a:lnTo>
                  <a:lnTo>
                    <a:pt x="1845473" y="1130300"/>
                  </a:lnTo>
                  <a:lnTo>
                    <a:pt x="1844928" y="1079500"/>
                  </a:lnTo>
                  <a:lnTo>
                    <a:pt x="1841774" y="1041400"/>
                  </a:lnTo>
                  <a:lnTo>
                    <a:pt x="1836015" y="990600"/>
                  </a:lnTo>
                  <a:lnTo>
                    <a:pt x="1827656" y="952500"/>
                  </a:lnTo>
                  <a:lnTo>
                    <a:pt x="1816703" y="914400"/>
                  </a:lnTo>
                  <a:lnTo>
                    <a:pt x="1803160" y="863600"/>
                  </a:lnTo>
                  <a:lnTo>
                    <a:pt x="1787033" y="825500"/>
                  </a:lnTo>
                  <a:lnTo>
                    <a:pt x="1768326" y="787400"/>
                  </a:lnTo>
                  <a:lnTo>
                    <a:pt x="1747046" y="736600"/>
                  </a:lnTo>
                  <a:lnTo>
                    <a:pt x="1723197" y="698500"/>
                  </a:lnTo>
                  <a:lnTo>
                    <a:pt x="1696784" y="660400"/>
                  </a:lnTo>
                  <a:lnTo>
                    <a:pt x="1667813" y="635000"/>
                  </a:lnTo>
                  <a:lnTo>
                    <a:pt x="1636288" y="596900"/>
                  </a:lnTo>
                  <a:lnTo>
                    <a:pt x="1602216" y="558800"/>
                  </a:lnTo>
                  <a:lnTo>
                    <a:pt x="1600184" y="558800"/>
                  </a:lnTo>
                  <a:lnTo>
                    <a:pt x="1564117" y="533400"/>
                  </a:lnTo>
                  <a:lnTo>
                    <a:pt x="1539147" y="508000"/>
                  </a:lnTo>
                  <a:close/>
                </a:path>
                <a:path w="2235834" h="2247900">
                  <a:moveTo>
                    <a:pt x="1898380" y="1574800"/>
                  </a:moveTo>
                  <a:lnTo>
                    <a:pt x="1827006" y="1651000"/>
                  </a:lnTo>
                  <a:lnTo>
                    <a:pt x="1988042" y="1841500"/>
                  </a:lnTo>
                  <a:lnTo>
                    <a:pt x="2107168" y="1714500"/>
                  </a:lnTo>
                  <a:lnTo>
                    <a:pt x="1898380" y="1574800"/>
                  </a:lnTo>
                  <a:close/>
                </a:path>
                <a:path w="2235834" h="2247900">
                  <a:moveTo>
                    <a:pt x="2212832" y="914400"/>
                  </a:moveTo>
                  <a:lnTo>
                    <a:pt x="1968103" y="977900"/>
                  </a:lnTo>
                  <a:lnTo>
                    <a:pt x="1981692" y="1092200"/>
                  </a:lnTo>
                  <a:lnTo>
                    <a:pt x="2235438" y="1092200"/>
                  </a:lnTo>
                  <a:lnTo>
                    <a:pt x="2212832" y="914400"/>
                  </a:lnTo>
                  <a:close/>
                </a:path>
                <a:path w="2235834" h="2247900">
                  <a:moveTo>
                    <a:pt x="1757664" y="254000"/>
                  </a:moveTo>
                  <a:lnTo>
                    <a:pt x="1613392" y="469900"/>
                  </a:lnTo>
                  <a:lnTo>
                    <a:pt x="1691116" y="546100"/>
                  </a:lnTo>
                  <a:lnTo>
                    <a:pt x="1887077" y="381000"/>
                  </a:lnTo>
                  <a:lnTo>
                    <a:pt x="1757664" y="254000"/>
                  </a:lnTo>
                  <a:close/>
                </a:path>
                <a:path w="2235834" h="2247900">
                  <a:moveTo>
                    <a:pt x="435594" y="177800"/>
                  </a:moveTo>
                  <a:lnTo>
                    <a:pt x="316468" y="304800"/>
                  </a:lnTo>
                  <a:lnTo>
                    <a:pt x="525256" y="444500"/>
                  </a:lnTo>
                  <a:lnTo>
                    <a:pt x="596630" y="368300"/>
                  </a:lnTo>
                  <a:lnTo>
                    <a:pt x="435594" y="177800"/>
                  </a:lnTo>
                  <a:close/>
                </a:path>
                <a:path w="2235834" h="2247900">
                  <a:moveTo>
                    <a:pt x="1103156" y="355600"/>
                  </a:moveTo>
                  <a:lnTo>
                    <a:pt x="1058656" y="355600"/>
                  </a:lnTo>
                  <a:lnTo>
                    <a:pt x="1014263" y="368300"/>
                  </a:lnTo>
                  <a:lnTo>
                    <a:pt x="1147640" y="368300"/>
                  </a:lnTo>
                  <a:lnTo>
                    <a:pt x="1103156" y="355600"/>
                  </a:lnTo>
                  <a:close/>
                </a:path>
                <a:path w="2235834" h="2247900">
                  <a:moveTo>
                    <a:pt x="1056751" y="0"/>
                  </a:moveTo>
                  <a:lnTo>
                    <a:pt x="1080500" y="254000"/>
                  </a:lnTo>
                  <a:lnTo>
                    <a:pt x="1185910" y="266700"/>
                  </a:lnTo>
                  <a:lnTo>
                    <a:pt x="1232519" y="12700"/>
                  </a:lnTo>
                  <a:lnTo>
                    <a:pt x="105675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794511" y="0"/>
                  </a:move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lnTo>
                    <a:pt x="79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1279271" y="446024"/>
                  </a:moveTo>
                  <a:lnTo>
                    <a:pt x="794511" y="0"/>
                  </a:ln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328590" y="11360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7856" y="5959144"/>
              <a:ext cx="381635" cy="412750"/>
            </a:xfrm>
            <a:custGeom>
              <a:avLst/>
              <a:gdLst/>
              <a:ahLst/>
              <a:cxnLst/>
              <a:rect l="l" t="t" r="r" b="b"/>
              <a:pathLst>
                <a:path w="381634" h="412750">
                  <a:moveTo>
                    <a:pt x="118618" y="0"/>
                  </a:moveTo>
                  <a:lnTo>
                    <a:pt x="0" y="412432"/>
                  </a:lnTo>
                  <a:lnTo>
                    <a:pt x="381635" y="241998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D2C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5183" y="4288408"/>
              <a:ext cx="403860" cy="283210"/>
            </a:xfrm>
            <a:custGeom>
              <a:avLst/>
              <a:gdLst/>
              <a:ahLst/>
              <a:cxnLst/>
              <a:rect l="l" t="t" r="r" b="b"/>
              <a:pathLst>
                <a:path w="403859" h="283210">
                  <a:moveTo>
                    <a:pt x="403351" y="0"/>
                  </a:moveTo>
                  <a:lnTo>
                    <a:pt x="352950" y="11111"/>
                  </a:lnTo>
                  <a:lnTo>
                    <a:pt x="305564" y="28088"/>
                  </a:lnTo>
                  <a:lnTo>
                    <a:pt x="260901" y="50163"/>
                  </a:lnTo>
                  <a:lnTo>
                    <a:pt x="218669" y="76573"/>
                  </a:lnTo>
                  <a:lnTo>
                    <a:pt x="178577" y="106552"/>
                  </a:lnTo>
                  <a:lnTo>
                    <a:pt x="140333" y="139336"/>
                  </a:lnTo>
                  <a:lnTo>
                    <a:pt x="103646" y="174158"/>
                  </a:lnTo>
                  <a:lnTo>
                    <a:pt x="68222" y="210255"/>
                  </a:lnTo>
                  <a:lnTo>
                    <a:pt x="33770" y="246860"/>
                  </a:lnTo>
                  <a:lnTo>
                    <a:pt x="0" y="283209"/>
                  </a:lnTo>
                </a:path>
              </a:pathLst>
            </a:custGeom>
            <a:ln w="50800">
              <a:solidFill>
                <a:srgbClr val="7846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2125" y="4069714"/>
              <a:ext cx="248920" cy="426084"/>
            </a:xfrm>
            <a:custGeom>
              <a:avLst/>
              <a:gdLst/>
              <a:ahLst/>
              <a:cxnLst/>
              <a:rect l="l" t="t" r="r" b="b"/>
              <a:pathLst>
                <a:path w="248920" h="426085">
                  <a:moveTo>
                    <a:pt x="248666" y="0"/>
                  </a:moveTo>
                  <a:lnTo>
                    <a:pt x="241775" y="51133"/>
                  </a:lnTo>
                  <a:lnTo>
                    <a:pt x="228791" y="99757"/>
                  </a:lnTo>
                  <a:lnTo>
                    <a:pt x="210500" y="146099"/>
                  </a:lnTo>
                  <a:lnTo>
                    <a:pt x="187689" y="190384"/>
                  </a:lnTo>
                  <a:lnTo>
                    <a:pt x="161147" y="232838"/>
                  </a:lnTo>
                  <a:lnTo>
                    <a:pt x="131659" y="273689"/>
                  </a:lnTo>
                  <a:lnTo>
                    <a:pt x="100013" y="313161"/>
                  </a:lnTo>
                  <a:lnTo>
                    <a:pt x="66997" y="351483"/>
                  </a:lnTo>
                  <a:lnTo>
                    <a:pt x="33396" y="388879"/>
                  </a:lnTo>
                  <a:lnTo>
                    <a:pt x="0" y="425577"/>
                  </a:lnTo>
                </a:path>
              </a:pathLst>
            </a:custGeom>
            <a:ln w="50800">
              <a:solidFill>
                <a:srgbClr val="A7D0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55249" y="3401440"/>
              <a:ext cx="720090" cy="708025"/>
            </a:xfrm>
            <a:custGeom>
              <a:avLst/>
              <a:gdLst/>
              <a:ahLst/>
              <a:cxnLst/>
              <a:rect l="l" t="t" r="r" b="b"/>
              <a:pathLst>
                <a:path w="720090" h="708025">
                  <a:moveTo>
                    <a:pt x="462660" y="0"/>
                  </a:moveTo>
                  <a:lnTo>
                    <a:pt x="441519" y="327"/>
                  </a:lnTo>
                  <a:lnTo>
                    <a:pt x="415258" y="9382"/>
                  </a:lnTo>
                  <a:lnTo>
                    <a:pt x="389330" y="25271"/>
                  </a:lnTo>
                  <a:lnTo>
                    <a:pt x="369189" y="46100"/>
                  </a:lnTo>
                  <a:lnTo>
                    <a:pt x="340774" y="32559"/>
                  </a:lnTo>
                  <a:lnTo>
                    <a:pt x="309800" y="24923"/>
                  </a:lnTo>
                  <a:lnTo>
                    <a:pt x="277659" y="26098"/>
                  </a:lnTo>
                  <a:lnTo>
                    <a:pt x="245745" y="38989"/>
                  </a:lnTo>
                  <a:lnTo>
                    <a:pt x="218249" y="64619"/>
                  </a:lnTo>
                  <a:lnTo>
                    <a:pt x="201993" y="95154"/>
                  </a:lnTo>
                  <a:lnTo>
                    <a:pt x="195453" y="127642"/>
                  </a:lnTo>
                  <a:lnTo>
                    <a:pt x="197103" y="159131"/>
                  </a:lnTo>
                  <a:lnTo>
                    <a:pt x="166145" y="150018"/>
                  </a:lnTo>
                  <a:lnTo>
                    <a:pt x="95894" y="158273"/>
                  </a:lnTo>
                  <a:lnTo>
                    <a:pt x="38020" y="230352"/>
                  </a:lnTo>
                  <a:lnTo>
                    <a:pt x="34035" y="274431"/>
                  </a:lnTo>
                  <a:lnTo>
                    <a:pt x="47005" y="309342"/>
                  </a:lnTo>
                  <a:lnTo>
                    <a:pt x="68452" y="333883"/>
                  </a:lnTo>
                  <a:lnTo>
                    <a:pt x="34075" y="363251"/>
                  </a:lnTo>
                  <a:lnTo>
                    <a:pt x="14033" y="396906"/>
                  </a:lnTo>
                  <a:lnTo>
                    <a:pt x="4087" y="432323"/>
                  </a:lnTo>
                  <a:lnTo>
                    <a:pt x="0" y="466979"/>
                  </a:lnTo>
                  <a:lnTo>
                    <a:pt x="9642" y="500253"/>
                  </a:lnTo>
                  <a:lnTo>
                    <a:pt x="26368" y="527050"/>
                  </a:lnTo>
                  <a:lnTo>
                    <a:pt x="50452" y="548989"/>
                  </a:lnTo>
                  <a:lnTo>
                    <a:pt x="82169" y="567690"/>
                  </a:lnTo>
                  <a:lnTo>
                    <a:pt x="79835" y="612802"/>
                  </a:lnTo>
                  <a:lnTo>
                    <a:pt x="99028" y="649224"/>
                  </a:lnTo>
                  <a:lnTo>
                    <a:pt x="135032" y="678025"/>
                  </a:lnTo>
                  <a:lnTo>
                    <a:pt x="183133" y="700278"/>
                  </a:lnTo>
                  <a:lnTo>
                    <a:pt x="228389" y="707693"/>
                  </a:lnTo>
                  <a:lnTo>
                    <a:pt x="272383" y="698357"/>
                  </a:lnTo>
                  <a:lnTo>
                    <a:pt x="314328" y="674614"/>
                  </a:lnTo>
                  <a:lnTo>
                    <a:pt x="353441" y="638810"/>
                  </a:lnTo>
                  <a:lnTo>
                    <a:pt x="685419" y="279527"/>
                  </a:lnTo>
                  <a:lnTo>
                    <a:pt x="711031" y="242018"/>
                  </a:lnTo>
                  <a:lnTo>
                    <a:pt x="720010" y="201390"/>
                  </a:lnTo>
                  <a:lnTo>
                    <a:pt x="713440" y="160619"/>
                  </a:lnTo>
                  <a:lnTo>
                    <a:pt x="692403" y="122682"/>
                  </a:lnTo>
                  <a:lnTo>
                    <a:pt x="659425" y="94962"/>
                  </a:lnTo>
                  <a:lnTo>
                    <a:pt x="622220" y="80851"/>
                  </a:lnTo>
                  <a:lnTo>
                    <a:pt x="585087" y="82480"/>
                  </a:lnTo>
                  <a:lnTo>
                    <a:pt x="552323" y="101981"/>
                  </a:lnTo>
                  <a:lnTo>
                    <a:pt x="543813" y="56667"/>
                  </a:lnTo>
                  <a:lnTo>
                    <a:pt x="519302" y="25511"/>
                  </a:lnTo>
                  <a:lnTo>
                    <a:pt x="488886" y="7094"/>
                  </a:lnTo>
                  <a:lnTo>
                    <a:pt x="462660" y="0"/>
                  </a:lnTo>
                  <a:close/>
                </a:path>
              </a:pathLst>
            </a:custGeom>
            <a:solidFill>
              <a:srgbClr val="A7D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0174" y="3400107"/>
              <a:ext cx="684530" cy="345440"/>
            </a:xfrm>
            <a:custGeom>
              <a:avLst/>
              <a:gdLst/>
              <a:ahLst/>
              <a:cxnLst/>
              <a:rect l="l" t="t" r="r" b="b"/>
              <a:pathLst>
                <a:path w="684529" h="345439">
                  <a:moveTo>
                    <a:pt x="522477" y="278955"/>
                  </a:moveTo>
                  <a:lnTo>
                    <a:pt x="547798" y="226933"/>
                  </a:lnTo>
                  <a:lnTo>
                    <a:pt x="518541" y="179768"/>
                  </a:lnTo>
                  <a:lnTo>
                    <a:pt x="481669" y="167310"/>
                  </a:lnTo>
                  <a:lnTo>
                    <a:pt x="427547" y="208022"/>
                  </a:lnTo>
                  <a:lnTo>
                    <a:pt x="418465" y="245427"/>
                  </a:lnTo>
                  <a:lnTo>
                    <a:pt x="430709" y="284604"/>
                  </a:lnTo>
                  <a:lnTo>
                    <a:pt x="458145" y="316679"/>
                  </a:lnTo>
                  <a:lnTo>
                    <a:pt x="495512" y="338056"/>
                  </a:lnTo>
                  <a:lnTo>
                    <a:pt x="537548" y="345137"/>
                  </a:lnTo>
                  <a:lnTo>
                    <a:pt x="578993" y="334327"/>
                  </a:lnTo>
                  <a:lnTo>
                    <a:pt x="634140" y="298875"/>
                  </a:lnTo>
                  <a:lnTo>
                    <a:pt x="667963" y="260770"/>
                  </a:lnTo>
                  <a:lnTo>
                    <a:pt x="683625" y="221995"/>
                  </a:lnTo>
                  <a:lnTo>
                    <a:pt x="684290" y="184533"/>
                  </a:lnTo>
                  <a:lnTo>
                    <a:pt x="673122" y="150365"/>
                  </a:lnTo>
                  <a:lnTo>
                    <a:pt x="653288" y="121475"/>
                  </a:lnTo>
                  <a:lnTo>
                    <a:pt x="619928" y="94071"/>
                  </a:lnTo>
                  <a:lnTo>
                    <a:pt x="584628" y="81216"/>
                  </a:lnTo>
                  <a:lnTo>
                    <a:pt x="549685" y="83220"/>
                  </a:lnTo>
                  <a:lnTo>
                    <a:pt x="517398" y="100393"/>
                  </a:lnTo>
                  <a:lnTo>
                    <a:pt x="512629" y="63120"/>
                  </a:lnTo>
                  <a:lnTo>
                    <a:pt x="493823" y="33575"/>
                  </a:lnTo>
                  <a:lnTo>
                    <a:pt x="467088" y="13150"/>
                  </a:lnTo>
                  <a:lnTo>
                    <a:pt x="438530" y="3238"/>
                  </a:lnTo>
                  <a:lnTo>
                    <a:pt x="406590" y="0"/>
                  </a:lnTo>
                  <a:lnTo>
                    <a:pt x="378269" y="8762"/>
                  </a:lnTo>
                  <a:lnTo>
                    <a:pt x="353663" y="26384"/>
                  </a:lnTo>
                  <a:lnTo>
                    <a:pt x="332867" y="49720"/>
                  </a:lnTo>
                </a:path>
                <a:path w="684529" h="345439">
                  <a:moveTo>
                    <a:pt x="345440" y="221932"/>
                  </a:moveTo>
                  <a:lnTo>
                    <a:pt x="376654" y="185861"/>
                  </a:lnTo>
                  <a:lnTo>
                    <a:pt x="386642" y="147394"/>
                  </a:lnTo>
                  <a:lnTo>
                    <a:pt x="379995" y="109653"/>
                  </a:lnTo>
                  <a:lnTo>
                    <a:pt x="361301" y="75758"/>
                  </a:lnTo>
                  <a:lnTo>
                    <a:pt x="335152" y="48831"/>
                  </a:lnTo>
                  <a:lnTo>
                    <a:pt x="306095" y="32303"/>
                  </a:lnTo>
                  <a:lnTo>
                    <a:pt x="274431" y="25288"/>
                  </a:lnTo>
                  <a:lnTo>
                    <a:pt x="244266" y="27060"/>
                  </a:lnTo>
                  <a:lnTo>
                    <a:pt x="219709" y="36893"/>
                  </a:lnTo>
                  <a:lnTo>
                    <a:pt x="194665" y="55449"/>
                  </a:lnTo>
                  <a:lnTo>
                    <a:pt x="173847" y="84470"/>
                  </a:lnTo>
                  <a:lnTo>
                    <a:pt x="162434" y="121136"/>
                  </a:lnTo>
                  <a:lnTo>
                    <a:pt x="165607" y="162623"/>
                  </a:lnTo>
                  <a:lnTo>
                    <a:pt x="124227" y="150838"/>
                  </a:lnTo>
                  <a:lnTo>
                    <a:pt x="55183" y="162748"/>
                  </a:lnTo>
                  <a:lnTo>
                    <a:pt x="7163" y="221495"/>
                  </a:lnTo>
                  <a:lnTo>
                    <a:pt x="0" y="260191"/>
                  </a:lnTo>
                  <a:lnTo>
                    <a:pt x="7409" y="299124"/>
                  </a:lnTo>
                  <a:lnTo>
                    <a:pt x="28701" y="336867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57569" y="3697275"/>
              <a:ext cx="371475" cy="410845"/>
            </a:xfrm>
            <a:custGeom>
              <a:avLst/>
              <a:gdLst/>
              <a:ahLst/>
              <a:cxnLst/>
              <a:rect l="l" t="t" r="r" b="b"/>
              <a:pathLst>
                <a:path w="371475" h="410845">
                  <a:moveTo>
                    <a:pt x="327117" y="127583"/>
                  </a:moveTo>
                  <a:lnTo>
                    <a:pt x="356462" y="109188"/>
                  </a:lnTo>
                  <a:lnTo>
                    <a:pt x="370615" y="80434"/>
                  </a:lnTo>
                  <a:lnTo>
                    <a:pt x="368765" y="47823"/>
                  </a:lnTo>
                  <a:lnTo>
                    <a:pt x="350104" y="17855"/>
                  </a:lnTo>
                  <a:lnTo>
                    <a:pt x="313705" y="0"/>
                  </a:lnTo>
                  <a:lnTo>
                    <a:pt x="275413" y="1408"/>
                  </a:lnTo>
                  <a:lnTo>
                    <a:pt x="242716" y="23963"/>
                  </a:lnTo>
                  <a:lnTo>
                    <a:pt x="223104" y="69544"/>
                  </a:lnTo>
                  <a:lnTo>
                    <a:pt x="183639" y="28388"/>
                  </a:lnTo>
                  <a:lnTo>
                    <a:pt x="141507" y="14616"/>
                  </a:lnTo>
                  <a:lnTo>
                    <a:pt x="99375" y="21895"/>
                  </a:lnTo>
                  <a:lnTo>
                    <a:pt x="59909" y="43890"/>
                  </a:lnTo>
                  <a:lnTo>
                    <a:pt x="32353" y="69392"/>
                  </a:lnTo>
                  <a:lnTo>
                    <a:pt x="11969" y="101896"/>
                  </a:lnTo>
                  <a:lnTo>
                    <a:pt x="577" y="138592"/>
                  </a:lnTo>
                  <a:lnTo>
                    <a:pt x="0" y="176670"/>
                  </a:lnTo>
                  <a:lnTo>
                    <a:pt x="12059" y="213320"/>
                  </a:lnTo>
                  <a:lnTo>
                    <a:pt x="38576" y="245731"/>
                  </a:lnTo>
                  <a:lnTo>
                    <a:pt x="81372" y="271093"/>
                  </a:lnTo>
                  <a:lnTo>
                    <a:pt x="77111" y="312495"/>
                  </a:lnTo>
                  <a:lnTo>
                    <a:pt x="95164" y="349203"/>
                  </a:lnTo>
                  <a:lnTo>
                    <a:pt x="128632" y="379122"/>
                  </a:lnTo>
                  <a:lnTo>
                    <a:pt x="170621" y="400163"/>
                  </a:lnTo>
                  <a:lnTo>
                    <a:pt x="214231" y="410231"/>
                  </a:lnTo>
                  <a:lnTo>
                    <a:pt x="252568" y="407237"/>
                  </a:lnTo>
                  <a:lnTo>
                    <a:pt x="286776" y="394513"/>
                  </a:lnTo>
                  <a:lnTo>
                    <a:pt x="323142" y="370547"/>
                  </a:lnTo>
                  <a:lnTo>
                    <a:pt x="353948" y="337450"/>
                  </a:lnTo>
                  <a:lnTo>
                    <a:pt x="371477" y="297330"/>
                  </a:lnTo>
                  <a:lnTo>
                    <a:pt x="368011" y="252297"/>
                  </a:lnTo>
                  <a:lnTo>
                    <a:pt x="350853" y="219262"/>
                  </a:lnTo>
                  <a:lnTo>
                    <a:pt x="323037" y="196726"/>
                  </a:lnTo>
                  <a:lnTo>
                    <a:pt x="289521" y="185406"/>
                  </a:lnTo>
                  <a:lnTo>
                    <a:pt x="255261" y="186021"/>
                  </a:lnTo>
                  <a:lnTo>
                    <a:pt x="225212" y="199288"/>
                  </a:lnTo>
                  <a:lnTo>
                    <a:pt x="204333" y="225925"/>
                  </a:lnTo>
                  <a:lnTo>
                    <a:pt x="197577" y="26664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1235" y="3772631"/>
              <a:ext cx="142531" cy="2235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7481" y="3682237"/>
              <a:ext cx="354965" cy="381635"/>
            </a:xfrm>
            <a:custGeom>
              <a:avLst/>
              <a:gdLst/>
              <a:ahLst/>
              <a:cxnLst/>
              <a:rect l="l" t="t" r="r" b="b"/>
              <a:pathLst>
                <a:path w="354965" h="381635">
                  <a:moveTo>
                    <a:pt x="354965" y="0"/>
                  </a:moveTo>
                  <a:lnTo>
                    <a:pt x="0" y="38150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57118" y="3651932"/>
              <a:ext cx="690880" cy="737235"/>
            </a:xfrm>
            <a:custGeom>
              <a:avLst/>
              <a:gdLst/>
              <a:ahLst/>
              <a:cxnLst/>
              <a:rect l="l" t="t" r="r" b="b"/>
              <a:pathLst>
                <a:path w="690879" h="737235">
                  <a:moveTo>
                    <a:pt x="470783" y="0"/>
                  </a:moveTo>
                  <a:lnTo>
                    <a:pt x="430871" y="11781"/>
                  </a:lnTo>
                  <a:lnTo>
                    <a:pt x="395233" y="39957"/>
                  </a:lnTo>
                  <a:lnTo>
                    <a:pt x="59953" y="396319"/>
                  </a:lnTo>
                  <a:lnTo>
                    <a:pt x="26999" y="437812"/>
                  </a:lnTo>
                  <a:lnTo>
                    <a:pt x="6248" y="481282"/>
                  </a:lnTo>
                  <a:lnTo>
                    <a:pt x="0" y="525799"/>
                  </a:lnTo>
                  <a:lnTo>
                    <a:pt x="10550" y="570436"/>
                  </a:lnTo>
                  <a:lnTo>
                    <a:pt x="36107" y="616835"/>
                  </a:lnTo>
                  <a:lnTo>
                    <a:pt x="67367" y="650732"/>
                  </a:lnTo>
                  <a:lnTo>
                    <a:pt x="105080" y="667341"/>
                  </a:lnTo>
                  <a:lnTo>
                    <a:pt x="149996" y="661876"/>
                  </a:lnTo>
                  <a:lnTo>
                    <a:pt x="170801" y="692211"/>
                  </a:lnTo>
                  <a:lnTo>
                    <a:pt x="194319" y="714724"/>
                  </a:lnTo>
                  <a:lnTo>
                    <a:pt x="222220" y="729545"/>
                  </a:lnTo>
                  <a:lnTo>
                    <a:pt x="256168" y="736806"/>
                  </a:lnTo>
                  <a:lnTo>
                    <a:pt x="290439" y="730345"/>
                  </a:lnTo>
                  <a:lnTo>
                    <a:pt x="325066" y="717978"/>
                  </a:lnTo>
                  <a:lnTo>
                    <a:pt x="357217" y="695658"/>
                  </a:lnTo>
                  <a:lnTo>
                    <a:pt x="384057" y="659336"/>
                  </a:lnTo>
                  <a:lnTo>
                    <a:pt x="410023" y="678987"/>
                  </a:lnTo>
                  <a:lnTo>
                    <a:pt x="445764" y="689482"/>
                  </a:lnTo>
                  <a:lnTo>
                    <a:pt x="489481" y="682428"/>
                  </a:lnTo>
                  <a:lnTo>
                    <a:pt x="539378" y="649430"/>
                  </a:lnTo>
                  <a:lnTo>
                    <a:pt x="557377" y="619617"/>
                  </a:lnTo>
                  <a:lnTo>
                    <a:pt x="563921" y="584374"/>
                  </a:lnTo>
                  <a:lnTo>
                    <a:pt x="560703" y="548989"/>
                  </a:lnTo>
                  <a:lnTo>
                    <a:pt x="549411" y="518747"/>
                  </a:lnTo>
                  <a:lnTo>
                    <a:pt x="581003" y="518142"/>
                  </a:lnTo>
                  <a:lnTo>
                    <a:pt x="612975" y="509333"/>
                  </a:lnTo>
                  <a:lnTo>
                    <a:pt x="642280" y="490976"/>
                  </a:lnTo>
                  <a:lnTo>
                    <a:pt x="665870" y="461724"/>
                  </a:lnTo>
                  <a:lnTo>
                    <a:pt x="676536" y="429037"/>
                  </a:lnTo>
                  <a:lnTo>
                    <a:pt x="675475" y="396922"/>
                  </a:lnTo>
                  <a:lnTo>
                    <a:pt x="665674" y="366569"/>
                  </a:lnTo>
                  <a:lnTo>
                    <a:pt x="650122" y="339169"/>
                  </a:lnTo>
                  <a:lnTo>
                    <a:pt x="669545" y="317623"/>
                  </a:lnTo>
                  <a:lnTo>
                    <a:pt x="683587" y="290623"/>
                  </a:lnTo>
                  <a:lnTo>
                    <a:pt x="690770" y="263767"/>
                  </a:lnTo>
                  <a:lnTo>
                    <a:pt x="689619" y="242649"/>
                  </a:lnTo>
                  <a:lnTo>
                    <a:pt x="680737" y="216985"/>
                  </a:lnTo>
                  <a:lnTo>
                    <a:pt x="660282" y="187928"/>
                  </a:lnTo>
                  <a:lnTo>
                    <a:pt x="627540" y="165657"/>
                  </a:lnTo>
                  <a:lnTo>
                    <a:pt x="581796" y="160353"/>
                  </a:lnTo>
                  <a:lnTo>
                    <a:pt x="598892" y="126295"/>
                  </a:lnTo>
                  <a:lnTo>
                    <a:pt x="597878" y="89153"/>
                  </a:lnTo>
                  <a:lnTo>
                    <a:pt x="581171" y="53036"/>
                  </a:lnTo>
                  <a:lnTo>
                    <a:pt x="551189" y="22050"/>
                  </a:lnTo>
                  <a:lnTo>
                    <a:pt x="511909" y="3720"/>
                  </a:lnTo>
                  <a:lnTo>
                    <a:pt x="470783" y="0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59736" y="3651640"/>
              <a:ext cx="690245" cy="735965"/>
            </a:xfrm>
            <a:custGeom>
              <a:avLst/>
              <a:gdLst/>
              <a:ahLst/>
              <a:cxnLst/>
              <a:rect l="l" t="t" r="r" b="b"/>
              <a:pathLst>
                <a:path w="690245" h="735964">
                  <a:moveTo>
                    <a:pt x="403664" y="167884"/>
                  </a:moveTo>
                  <a:lnTo>
                    <a:pt x="453782" y="139087"/>
                  </a:lnTo>
                  <a:lnTo>
                    <a:pt x="502851" y="164963"/>
                  </a:lnTo>
                  <a:lnTo>
                    <a:pt x="517831" y="200940"/>
                  </a:lnTo>
                  <a:lnTo>
                    <a:pt x="480974" y="257796"/>
                  </a:lnTo>
                  <a:lnTo>
                    <a:pt x="444304" y="269484"/>
                  </a:lnTo>
                  <a:lnTo>
                    <a:pt x="404394" y="259938"/>
                  </a:lnTo>
                  <a:lnTo>
                    <a:pt x="370506" y="234780"/>
                  </a:lnTo>
                  <a:lnTo>
                    <a:pt x="346592" y="199002"/>
                  </a:lnTo>
                  <a:lnTo>
                    <a:pt x="336600" y="157598"/>
                  </a:lnTo>
                  <a:lnTo>
                    <a:pt x="344482" y="115560"/>
                  </a:lnTo>
                  <a:lnTo>
                    <a:pt x="375992" y="58033"/>
                  </a:lnTo>
                  <a:lnTo>
                    <a:pt x="411646" y="21613"/>
                  </a:lnTo>
                  <a:lnTo>
                    <a:pt x="449241" y="3276"/>
                  </a:lnTo>
                  <a:lnTo>
                    <a:pt x="486572" y="0"/>
                  </a:lnTo>
                  <a:lnTo>
                    <a:pt x="521433" y="8760"/>
                  </a:lnTo>
                  <a:lnTo>
                    <a:pt x="551619" y="26533"/>
                  </a:lnTo>
                  <a:lnTo>
                    <a:pt x="581315" y="57898"/>
                  </a:lnTo>
                  <a:lnTo>
                    <a:pt x="596593" y="92192"/>
                  </a:lnTo>
                  <a:lnTo>
                    <a:pt x="597036" y="127153"/>
                  </a:lnTo>
                  <a:lnTo>
                    <a:pt x="582226" y="160518"/>
                  </a:lnTo>
                  <a:lnTo>
                    <a:pt x="619687" y="162715"/>
                  </a:lnTo>
                  <a:lnTo>
                    <a:pt x="650457" y="179425"/>
                  </a:lnTo>
                  <a:lnTo>
                    <a:pt x="672702" y="204684"/>
                  </a:lnTo>
                  <a:lnTo>
                    <a:pt x="684588" y="232527"/>
                  </a:lnTo>
                  <a:lnTo>
                    <a:pt x="690016" y="264120"/>
                  </a:lnTo>
                  <a:lnTo>
                    <a:pt x="683239" y="292963"/>
                  </a:lnTo>
                  <a:lnTo>
                    <a:pt x="667390" y="318734"/>
                  </a:lnTo>
                  <a:lnTo>
                    <a:pt x="645599" y="341112"/>
                  </a:lnTo>
                </a:path>
                <a:path w="690245" h="735964">
                  <a:moveTo>
                    <a:pt x="472879" y="340604"/>
                  </a:moveTo>
                  <a:lnTo>
                    <a:pt x="506672" y="306977"/>
                  </a:lnTo>
                  <a:lnTo>
                    <a:pt x="544343" y="294331"/>
                  </a:lnTo>
                  <a:lnTo>
                    <a:pt x="582452" y="298322"/>
                  </a:lnTo>
                  <a:lnTo>
                    <a:pt x="617562" y="314603"/>
                  </a:lnTo>
                  <a:lnTo>
                    <a:pt x="664764" y="366615"/>
                  </a:lnTo>
                  <a:lnTo>
                    <a:pt x="674345" y="427909"/>
                  </a:lnTo>
                  <a:lnTo>
                    <a:pt x="666300" y="453126"/>
                  </a:lnTo>
                  <a:lnTo>
                    <a:pt x="649469" y="479395"/>
                  </a:lnTo>
                  <a:lnTo>
                    <a:pt x="621946" y="502212"/>
                  </a:lnTo>
                  <a:lnTo>
                    <a:pt x="586183" y="516170"/>
                  </a:lnTo>
                  <a:lnTo>
                    <a:pt x="544634" y="515864"/>
                  </a:lnTo>
                  <a:lnTo>
                    <a:pt x="559265" y="556298"/>
                  </a:lnTo>
                  <a:lnTo>
                    <a:pt x="552189" y="626021"/>
                  </a:lnTo>
                  <a:lnTo>
                    <a:pt x="496884" y="677976"/>
                  </a:lnTo>
                  <a:lnTo>
                    <a:pt x="458798" y="687854"/>
                  </a:lnTo>
                  <a:lnTo>
                    <a:pt x="419498" y="683206"/>
                  </a:lnTo>
                  <a:lnTo>
                    <a:pt x="380423" y="664581"/>
                  </a:lnTo>
                </a:path>
                <a:path w="690245" h="735964">
                  <a:moveTo>
                    <a:pt x="274124" y="405628"/>
                  </a:moveTo>
                  <a:lnTo>
                    <a:pt x="290436" y="375003"/>
                  </a:lnTo>
                  <a:lnTo>
                    <a:pt x="318130" y="358844"/>
                  </a:lnTo>
                  <a:lnTo>
                    <a:pt x="350777" y="358426"/>
                  </a:lnTo>
                  <a:lnTo>
                    <a:pt x="381947" y="375021"/>
                  </a:lnTo>
                  <a:lnTo>
                    <a:pt x="402337" y="410059"/>
                  </a:lnTo>
                  <a:lnTo>
                    <a:pt x="403617" y="448348"/>
                  </a:lnTo>
                  <a:lnTo>
                    <a:pt x="383394" y="482517"/>
                  </a:lnTo>
                  <a:lnTo>
                    <a:pt x="339275" y="505196"/>
                  </a:lnTo>
                  <a:lnTo>
                    <a:pt x="383090" y="541736"/>
                  </a:lnTo>
                  <a:lnTo>
                    <a:pt x="399759" y="582825"/>
                  </a:lnTo>
                  <a:lnTo>
                    <a:pt x="395425" y="625390"/>
                  </a:lnTo>
                  <a:lnTo>
                    <a:pt x="376232" y="666359"/>
                  </a:lnTo>
                  <a:lnTo>
                    <a:pt x="352707" y="695601"/>
                  </a:lnTo>
                  <a:lnTo>
                    <a:pt x="321690" y="718191"/>
                  </a:lnTo>
                  <a:lnTo>
                    <a:pt x="285862" y="732113"/>
                  </a:lnTo>
                  <a:lnTo>
                    <a:pt x="247901" y="735349"/>
                  </a:lnTo>
                  <a:lnTo>
                    <a:pt x="210486" y="725882"/>
                  </a:lnTo>
                  <a:lnTo>
                    <a:pt x="176297" y="701695"/>
                  </a:lnTo>
                  <a:lnTo>
                    <a:pt x="148013" y="660771"/>
                  </a:lnTo>
                  <a:lnTo>
                    <a:pt x="107051" y="667883"/>
                  </a:lnTo>
                  <a:lnTo>
                    <a:pt x="69193" y="652427"/>
                  </a:lnTo>
                  <a:lnTo>
                    <a:pt x="37015" y="621131"/>
                  </a:lnTo>
                  <a:lnTo>
                    <a:pt x="13092" y="580723"/>
                  </a:lnTo>
                  <a:lnTo>
                    <a:pt x="0" y="537931"/>
                  </a:lnTo>
                  <a:lnTo>
                    <a:pt x="312" y="499481"/>
                  </a:lnTo>
                  <a:lnTo>
                    <a:pt x="10640" y="464458"/>
                  </a:lnTo>
                  <a:lnTo>
                    <a:pt x="32032" y="426496"/>
                  </a:lnTo>
                  <a:lnTo>
                    <a:pt x="62903" y="393447"/>
                  </a:lnTo>
                  <a:lnTo>
                    <a:pt x="101668" y="373164"/>
                  </a:lnTo>
                  <a:lnTo>
                    <a:pt x="146743" y="373497"/>
                  </a:lnTo>
                  <a:lnTo>
                    <a:pt x="180927" y="388272"/>
                  </a:lnTo>
                  <a:lnTo>
                    <a:pt x="205373" y="414421"/>
                  </a:lnTo>
                  <a:lnTo>
                    <a:pt x="219022" y="447052"/>
                  </a:lnTo>
                  <a:lnTo>
                    <a:pt x="220815" y="481275"/>
                  </a:lnTo>
                  <a:lnTo>
                    <a:pt x="209692" y="512196"/>
                  </a:lnTo>
                  <a:lnTo>
                    <a:pt x="184592" y="534923"/>
                  </a:lnTo>
                  <a:lnTo>
                    <a:pt x="144457" y="544566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204" y="3869379"/>
              <a:ext cx="220229" cy="1432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5355" y="3690365"/>
              <a:ext cx="356235" cy="381000"/>
            </a:xfrm>
            <a:custGeom>
              <a:avLst/>
              <a:gdLst/>
              <a:ahLst/>
              <a:cxnLst/>
              <a:rect l="l" t="t" r="r" b="b"/>
              <a:pathLst>
                <a:path w="356234" h="381000">
                  <a:moveTo>
                    <a:pt x="355853" y="0"/>
                  </a:moveTo>
                  <a:lnTo>
                    <a:pt x="0" y="380619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52400" y="729728"/>
            <a:ext cx="82227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-20" dirty="0" err="1" smtClean="0">
                <a:solidFill>
                  <a:srgbClr val="C00000"/>
                </a:solidFill>
                <a:latin typeface="Arial Black" pitchFamily="34" charset="0"/>
              </a:rPr>
              <a:t>Peran</a:t>
            </a:r>
            <a:r>
              <a:rPr lang="en-US" sz="2000" spc="-20" dirty="0" smtClean="0">
                <a:solidFill>
                  <a:srgbClr val="C00000"/>
                </a:solidFill>
                <a:latin typeface="Arial Black" pitchFamily="34" charset="0"/>
              </a:rPr>
              <a:t> Robert Koch </a:t>
            </a:r>
            <a:r>
              <a:rPr lang="en-US" sz="2000" spc="-2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spc="-20" dirty="0" err="1" smtClean="0">
                <a:solidFill>
                  <a:srgbClr val="C00000"/>
                </a:solidFill>
                <a:latin typeface="Arial Black" pitchFamily="34" charset="0"/>
              </a:rPr>
              <a:t>dalam</a:t>
            </a:r>
            <a:r>
              <a:rPr lang="en-US" sz="2000" spc="-2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spc="-20" dirty="0" err="1" smtClean="0">
                <a:solidFill>
                  <a:srgbClr val="C00000"/>
                </a:solidFill>
                <a:latin typeface="Arial Black" pitchFamily="34" charset="0"/>
              </a:rPr>
              <a:t>dunia</a:t>
            </a:r>
            <a:r>
              <a:rPr lang="en-US" sz="2000" spc="-2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spc="-20" dirty="0" err="1" smtClean="0">
                <a:solidFill>
                  <a:srgbClr val="C00000"/>
                </a:solidFill>
                <a:latin typeface="Arial Black" pitchFamily="34" charset="0"/>
              </a:rPr>
              <a:t>Mikrobiologi</a:t>
            </a:r>
            <a:endParaRPr sz="2000" spc="-2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141" y="2004376"/>
            <a:ext cx="5907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Menemukan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teknik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pewarnaan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bakteri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64640" y="2926496"/>
            <a:ext cx="5907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Menemukan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teknikpemurnian</a:t>
            </a:r>
            <a:r>
              <a:rPr lang="en-US" b="1" dirty="0" smtClean="0">
                <a:latin typeface="Arial Black" pitchFamily="34" charset="0"/>
              </a:rPr>
              <a:t>/</a:t>
            </a:r>
            <a:r>
              <a:rPr lang="en-US" b="1" dirty="0" err="1" smtClean="0">
                <a:latin typeface="Arial Black" pitchFamily="34" charset="0"/>
              </a:rPr>
              <a:t>isolasi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koloni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bakteri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pada</a:t>
            </a:r>
            <a:r>
              <a:rPr lang="en-US" b="1" dirty="0" smtClean="0">
                <a:latin typeface="Arial Black" pitchFamily="34" charset="0"/>
              </a:rPr>
              <a:t> media </a:t>
            </a:r>
            <a:r>
              <a:rPr lang="en-US" b="1" dirty="0" err="1" smtClean="0">
                <a:latin typeface="Arial Black" pitchFamily="34" charset="0"/>
              </a:rPr>
              <a:t>padat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02902" y="3755461"/>
            <a:ext cx="5907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Menemukan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agen</a:t>
            </a:r>
            <a:r>
              <a:rPr lang="en-US" b="1" dirty="0" smtClean="0">
                <a:latin typeface="Arial Black" pitchFamily="34" charset="0"/>
              </a:rPr>
              <a:t>/</a:t>
            </a:r>
            <a:r>
              <a:rPr lang="en-US" b="1" dirty="0" err="1" smtClean="0">
                <a:latin typeface="Arial Black" pitchFamily="34" charset="0"/>
              </a:rPr>
              <a:t>bakteri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penyebab</a:t>
            </a:r>
            <a:r>
              <a:rPr lang="en-US" b="1" dirty="0" smtClean="0">
                <a:latin typeface="Arial Black" pitchFamily="34" charset="0"/>
              </a:rPr>
              <a:t> Anthrax, TBC, Cholera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43000" y="2060575"/>
            <a:ext cx="1066800" cy="53393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1143000" y="2961732"/>
            <a:ext cx="1066800" cy="5339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1143000" y="3785754"/>
            <a:ext cx="1066800" cy="53393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1143000" y="4691672"/>
            <a:ext cx="1066800" cy="5339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664640" y="4663780"/>
            <a:ext cx="5907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latin typeface="Arial Black" pitchFamily="34" charset="0"/>
              </a:rPr>
              <a:t>POSTULAT KOCH, </a:t>
            </a:r>
            <a:r>
              <a:rPr lang="en-US" b="1" dirty="0" err="1" smtClean="0">
                <a:latin typeface="Arial Black" pitchFamily="34" charset="0"/>
              </a:rPr>
              <a:t>pernyataan-pernyataan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menentukan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suatu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Mikroorganisme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dapat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menimbulkan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suatu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penyakit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infeksi</a:t>
            </a:r>
            <a:endParaRPr lang="en-US" b="1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6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38" grpId="0"/>
      <p:bldP spid="39" grpId="0"/>
      <p:bldP spid="3" grpId="0" animBg="1"/>
      <p:bldP spid="40" grpId="0" animBg="1"/>
      <p:bldP spid="41" grpId="0" animBg="1"/>
      <p:bldP spid="42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07856" y="2828020"/>
            <a:ext cx="3376929" cy="3543935"/>
            <a:chOff x="8507856" y="2828020"/>
            <a:chExt cx="3376929" cy="3543935"/>
          </a:xfrm>
        </p:grpSpPr>
        <p:sp>
          <p:nvSpPr>
            <p:cNvPr id="15" name="object 15"/>
            <p:cNvSpPr/>
            <p:nvPr/>
          </p:nvSpPr>
          <p:spPr>
            <a:xfrm>
              <a:off x="9649348" y="2828020"/>
              <a:ext cx="2235835" cy="2247900"/>
            </a:xfrm>
            <a:custGeom>
              <a:avLst/>
              <a:gdLst/>
              <a:ahLst/>
              <a:cxnLst/>
              <a:rect l="l" t="t" r="r" b="b"/>
              <a:pathLst>
                <a:path w="2235834" h="2247900">
                  <a:moveTo>
                    <a:pt x="84681" y="1727200"/>
                  </a:moveTo>
                  <a:lnTo>
                    <a:pt x="45747" y="1727200"/>
                  </a:lnTo>
                  <a:lnTo>
                    <a:pt x="29067" y="1739900"/>
                  </a:lnTo>
                  <a:lnTo>
                    <a:pt x="13573" y="1752600"/>
                  </a:lnTo>
                  <a:lnTo>
                    <a:pt x="2958" y="1778000"/>
                  </a:lnTo>
                  <a:lnTo>
                    <a:pt x="0" y="1790700"/>
                  </a:lnTo>
                  <a:lnTo>
                    <a:pt x="4589" y="1816100"/>
                  </a:lnTo>
                  <a:lnTo>
                    <a:pt x="16621" y="1828800"/>
                  </a:lnTo>
                  <a:lnTo>
                    <a:pt x="461375" y="2235200"/>
                  </a:lnTo>
                  <a:lnTo>
                    <a:pt x="478966" y="2247900"/>
                  </a:lnTo>
                  <a:lnTo>
                    <a:pt x="517864" y="2247900"/>
                  </a:lnTo>
                  <a:lnTo>
                    <a:pt x="534527" y="2235200"/>
                  </a:lnTo>
                  <a:lnTo>
                    <a:pt x="550021" y="2222500"/>
                  </a:lnTo>
                  <a:lnTo>
                    <a:pt x="560635" y="2197100"/>
                  </a:lnTo>
                  <a:lnTo>
                    <a:pt x="563594" y="2184400"/>
                  </a:lnTo>
                  <a:lnTo>
                    <a:pt x="559004" y="2159000"/>
                  </a:lnTo>
                  <a:lnTo>
                    <a:pt x="546973" y="2146300"/>
                  </a:lnTo>
                  <a:lnTo>
                    <a:pt x="102219" y="1739900"/>
                  </a:lnTo>
                  <a:lnTo>
                    <a:pt x="84681" y="1727200"/>
                  </a:lnTo>
                  <a:close/>
                </a:path>
                <a:path w="2235834" h="2247900">
                  <a:moveTo>
                    <a:pt x="181891" y="1587500"/>
                  </a:moveTo>
                  <a:lnTo>
                    <a:pt x="142958" y="1587500"/>
                  </a:lnTo>
                  <a:lnTo>
                    <a:pt x="126349" y="1600200"/>
                  </a:lnTo>
                  <a:lnTo>
                    <a:pt x="110855" y="1612900"/>
                  </a:lnTo>
                  <a:lnTo>
                    <a:pt x="100222" y="1638300"/>
                  </a:lnTo>
                  <a:lnTo>
                    <a:pt x="97234" y="1651000"/>
                  </a:lnTo>
                  <a:lnTo>
                    <a:pt x="101818" y="1676400"/>
                  </a:lnTo>
                  <a:lnTo>
                    <a:pt x="113903" y="1689100"/>
                  </a:lnTo>
                  <a:lnTo>
                    <a:pt x="595741" y="2133600"/>
                  </a:lnTo>
                  <a:lnTo>
                    <a:pt x="613352" y="2146300"/>
                  </a:lnTo>
                  <a:lnTo>
                    <a:pt x="652337" y="2146300"/>
                  </a:lnTo>
                  <a:lnTo>
                    <a:pt x="669020" y="2133600"/>
                  </a:lnTo>
                  <a:lnTo>
                    <a:pt x="684387" y="2108200"/>
                  </a:lnTo>
                  <a:lnTo>
                    <a:pt x="695072" y="2095500"/>
                  </a:lnTo>
                  <a:lnTo>
                    <a:pt x="698055" y="2070100"/>
                  </a:lnTo>
                  <a:lnTo>
                    <a:pt x="693441" y="2057400"/>
                  </a:lnTo>
                  <a:lnTo>
                    <a:pt x="681339" y="2044700"/>
                  </a:lnTo>
                  <a:lnTo>
                    <a:pt x="199501" y="1600200"/>
                  </a:lnTo>
                  <a:lnTo>
                    <a:pt x="181891" y="1587500"/>
                  </a:lnTo>
                  <a:close/>
                </a:path>
                <a:path w="2235834" h="2247900">
                  <a:moveTo>
                    <a:pt x="1236059" y="368300"/>
                  </a:moveTo>
                  <a:lnTo>
                    <a:pt x="970104" y="368300"/>
                  </a:lnTo>
                  <a:lnTo>
                    <a:pt x="926303" y="381000"/>
                  </a:lnTo>
                  <a:lnTo>
                    <a:pt x="757170" y="431800"/>
                  </a:lnTo>
                  <a:lnTo>
                    <a:pt x="717029" y="457200"/>
                  </a:lnTo>
                  <a:lnTo>
                    <a:pt x="677994" y="482600"/>
                  </a:lnTo>
                  <a:lnTo>
                    <a:pt x="640191" y="508000"/>
                  </a:lnTo>
                  <a:lnTo>
                    <a:pt x="603744" y="533400"/>
                  </a:lnTo>
                  <a:lnTo>
                    <a:pt x="568777" y="571500"/>
                  </a:lnTo>
                  <a:lnTo>
                    <a:pt x="535416" y="609600"/>
                  </a:lnTo>
                  <a:lnTo>
                    <a:pt x="501416" y="647700"/>
                  </a:lnTo>
                  <a:lnTo>
                    <a:pt x="470823" y="685800"/>
                  </a:lnTo>
                  <a:lnTo>
                    <a:pt x="443522" y="736600"/>
                  </a:lnTo>
                  <a:lnTo>
                    <a:pt x="419395" y="774700"/>
                  </a:lnTo>
                  <a:lnTo>
                    <a:pt x="398326" y="825500"/>
                  </a:lnTo>
                  <a:lnTo>
                    <a:pt x="380198" y="876300"/>
                  </a:lnTo>
                  <a:lnTo>
                    <a:pt x="364894" y="927100"/>
                  </a:lnTo>
                  <a:lnTo>
                    <a:pt x="352297" y="977900"/>
                  </a:lnTo>
                  <a:lnTo>
                    <a:pt x="342292" y="1028700"/>
                  </a:lnTo>
                  <a:lnTo>
                    <a:pt x="334762" y="1079500"/>
                  </a:lnTo>
                  <a:lnTo>
                    <a:pt x="329589" y="1130300"/>
                  </a:lnTo>
                  <a:lnTo>
                    <a:pt x="326657" y="1181100"/>
                  </a:lnTo>
                  <a:lnTo>
                    <a:pt x="325850" y="1231900"/>
                  </a:lnTo>
                  <a:lnTo>
                    <a:pt x="327051" y="1270000"/>
                  </a:lnTo>
                  <a:lnTo>
                    <a:pt x="330143" y="1308100"/>
                  </a:lnTo>
                  <a:lnTo>
                    <a:pt x="335010" y="1346200"/>
                  </a:lnTo>
                  <a:lnTo>
                    <a:pt x="327786" y="1397000"/>
                  </a:lnTo>
                  <a:lnTo>
                    <a:pt x="310848" y="1422400"/>
                  </a:lnTo>
                  <a:lnTo>
                    <a:pt x="286718" y="1447800"/>
                  </a:lnTo>
                  <a:lnTo>
                    <a:pt x="257921" y="1485900"/>
                  </a:lnTo>
                  <a:lnTo>
                    <a:pt x="249104" y="1524000"/>
                  </a:lnTo>
                  <a:lnTo>
                    <a:pt x="249491" y="1562100"/>
                  </a:lnTo>
                  <a:lnTo>
                    <a:pt x="259617" y="1587500"/>
                  </a:lnTo>
                  <a:lnTo>
                    <a:pt x="280019" y="1612900"/>
                  </a:lnTo>
                  <a:lnTo>
                    <a:pt x="666734" y="1968500"/>
                  </a:lnTo>
                  <a:lnTo>
                    <a:pt x="692001" y="1981200"/>
                  </a:lnTo>
                  <a:lnTo>
                    <a:pt x="718375" y="1993900"/>
                  </a:lnTo>
                  <a:lnTo>
                    <a:pt x="748869" y="1993900"/>
                  </a:lnTo>
                  <a:lnTo>
                    <a:pt x="786495" y="1981200"/>
                  </a:lnTo>
                  <a:lnTo>
                    <a:pt x="820312" y="1943100"/>
                  </a:lnTo>
                  <a:lnTo>
                    <a:pt x="845962" y="1917700"/>
                  </a:lnTo>
                  <a:lnTo>
                    <a:pt x="874613" y="1905000"/>
                  </a:lnTo>
                  <a:lnTo>
                    <a:pt x="917432" y="1892300"/>
                  </a:lnTo>
                  <a:lnTo>
                    <a:pt x="1043508" y="1892300"/>
                  </a:lnTo>
                  <a:lnTo>
                    <a:pt x="1089898" y="1879600"/>
                  </a:lnTo>
                  <a:lnTo>
                    <a:pt x="1137788" y="1879600"/>
                  </a:lnTo>
                  <a:lnTo>
                    <a:pt x="1236432" y="1854200"/>
                  </a:lnTo>
                  <a:lnTo>
                    <a:pt x="699881" y="1854200"/>
                  </a:lnTo>
                  <a:lnTo>
                    <a:pt x="375396" y="1562100"/>
                  </a:lnTo>
                  <a:lnTo>
                    <a:pt x="382254" y="1549400"/>
                  </a:lnTo>
                  <a:lnTo>
                    <a:pt x="379771" y="1536700"/>
                  </a:lnTo>
                  <a:lnTo>
                    <a:pt x="385540" y="1524000"/>
                  </a:lnTo>
                  <a:lnTo>
                    <a:pt x="397952" y="1511300"/>
                  </a:lnTo>
                  <a:lnTo>
                    <a:pt x="415401" y="1485900"/>
                  </a:lnTo>
                  <a:lnTo>
                    <a:pt x="440074" y="1435100"/>
                  </a:lnTo>
                  <a:lnTo>
                    <a:pt x="454199" y="1409700"/>
                  </a:lnTo>
                  <a:lnTo>
                    <a:pt x="461085" y="1371600"/>
                  </a:lnTo>
                  <a:lnTo>
                    <a:pt x="464042" y="1320800"/>
                  </a:lnTo>
                  <a:lnTo>
                    <a:pt x="459353" y="1282700"/>
                  </a:lnTo>
                  <a:lnTo>
                    <a:pt x="456892" y="1231900"/>
                  </a:lnTo>
                  <a:lnTo>
                    <a:pt x="456838" y="1193800"/>
                  </a:lnTo>
                  <a:lnTo>
                    <a:pt x="459367" y="1143000"/>
                  </a:lnTo>
                  <a:lnTo>
                    <a:pt x="464657" y="1092200"/>
                  </a:lnTo>
                  <a:lnTo>
                    <a:pt x="472884" y="1041400"/>
                  </a:lnTo>
                  <a:lnTo>
                    <a:pt x="484226" y="990600"/>
                  </a:lnTo>
                  <a:lnTo>
                    <a:pt x="498860" y="939800"/>
                  </a:lnTo>
                  <a:lnTo>
                    <a:pt x="516964" y="889000"/>
                  </a:lnTo>
                  <a:lnTo>
                    <a:pt x="538714" y="838200"/>
                  </a:lnTo>
                  <a:lnTo>
                    <a:pt x="564289" y="787400"/>
                  </a:lnTo>
                  <a:lnTo>
                    <a:pt x="593864" y="749300"/>
                  </a:lnTo>
                  <a:lnTo>
                    <a:pt x="661523" y="673100"/>
                  </a:lnTo>
                  <a:lnTo>
                    <a:pt x="697397" y="647700"/>
                  </a:lnTo>
                  <a:lnTo>
                    <a:pt x="735047" y="609600"/>
                  </a:lnTo>
                  <a:lnTo>
                    <a:pt x="774280" y="596900"/>
                  </a:lnTo>
                  <a:lnTo>
                    <a:pt x="814903" y="571500"/>
                  </a:lnTo>
                  <a:lnTo>
                    <a:pt x="856723" y="546100"/>
                  </a:lnTo>
                  <a:lnTo>
                    <a:pt x="943184" y="520700"/>
                  </a:lnTo>
                  <a:lnTo>
                    <a:pt x="987439" y="520700"/>
                  </a:lnTo>
                  <a:lnTo>
                    <a:pt x="1032120" y="508000"/>
                  </a:lnTo>
                  <a:lnTo>
                    <a:pt x="1539147" y="508000"/>
                  </a:lnTo>
                  <a:lnTo>
                    <a:pt x="1526661" y="495300"/>
                  </a:lnTo>
                  <a:lnTo>
                    <a:pt x="1487941" y="469900"/>
                  </a:lnTo>
                  <a:lnTo>
                    <a:pt x="1448082" y="444500"/>
                  </a:lnTo>
                  <a:lnTo>
                    <a:pt x="1407208" y="431800"/>
                  </a:lnTo>
                  <a:lnTo>
                    <a:pt x="1365444" y="406400"/>
                  </a:lnTo>
                  <a:lnTo>
                    <a:pt x="1236059" y="368300"/>
                  </a:lnTo>
                  <a:close/>
                </a:path>
                <a:path w="2235834" h="2247900">
                  <a:moveTo>
                    <a:pt x="1539147" y="508000"/>
                  </a:moveTo>
                  <a:lnTo>
                    <a:pt x="1121988" y="508000"/>
                  </a:lnTo>
                  <a:lnTo>
                    <a:pt x="1166788" y="520700"/>
                  </a:lnTo>
                  <a:lnTo>
                    <a:pt x="1211244" y="520700"/>
                  </a:lnTo>
                  <a:lnTo>
                    <a:pt x="1298346" y="546100"/>
                  </a:lnTo>
                  <a:lnTo>
                    <a:pt x="1340607" y="571500"/>
                  </a:lnTo>
                  <a:lnTo>
                    <a:pt x="1381751" y="584200"/>
                  </a:lnTo>
                  <a:lnTo>
                    <a:pt x="1421585" y="609600"/>
                  </a:lnTo>
                  <a:lnTo>
                    <a:pt x="1459916" y="635000"/>
                  </a:lnTo>
                  <a:lnTo>
                    <a:pt x="1496552" y="673100"/>
                  </a:lnTo>
                  <a:lnTo>
                    <a:pt x="1499092" y="673100"/>
                  </a:lnTo>
                  <a:lnTo>
                    <a:pt x="1533152" y="711200"/>
                  </a:lnTo>
                  <a:lnTo>
                    <a:pt x="1564027" y="749300"/>
                  </a:lnTo>
                  <a:lnTo>
                    <a:pt x="1591708" y="787400"/>
                  </a:lnTo>
                  <a:lnTo>
                    <a:pt x="1616188" y="825500"/>
                  </a:lnTo>
                  <a:lnTo>
                    <a:pt x="1637457" y="863600"/>
                  </a:lnTo>
                  <a:lnTo>
                    <a:pt x="1655509" y="901700"/>
                  </a:lnTo>
                  <a:lnTo>
                    <a:pt x="1670335" y="939800"/>
                  </a:lnTo>
                  <a:lnTo>
                    <a:pt x="1681926" y="990600"/>
                  </a:lnTo>
                  <a:lnTo>
                    <a:pt x="1690276" y="1028700"/>
                  </a:lnTo>
                  <a:lnTo>
                    <a:pt x="1695375" y="1079500"/>
                  </a:lnTo>
                  <a:lnTo>
                    <a:pt x="1697216" y="1117600"/>
                  </a:lnTo>
                  <a:lnTo>
                    <a:pt x="1695791" y="1168400"/>
                  </a:lnTo>
                  <a:lnTo>
                    <a:pt x="1691092" y="1219200"/>
                  </a:lnTo>
                  <a:lnTo>
                    <a:pt x="1683110" y="1257300"/>
                  </a:lnTo>
                  <a:lnTo>
                    <a:pt x="1671838" y="1295400"/>
                  </a:lnTo>
                  <a:lnTo>
                    <a:pt x="1657267" y="1346200"/>
                  </a:lnTo>
                  <a:lnTo>
                    <a:pt x="1639389" y="1384300"/>
                  </a:lnTo>
                  <a:lnTo>
                    <a:pt x="1618197" y="1422400"/>
                  </a:lnTo>
                  <a:lnTo>
                    <a:pt x="1593682" y="1473200"/>
                  </a:lnTo>
                  <a:lnTo>
                    <a:pt x="1565836" y="1511300"/>
                  </a:lnTo>
                  <a:lnTo>
                    <a:pt x="1534652" y="1536700"/>
                  </a:lnTo>
                  <a:lnTo>
                    <a:pt x="1496718" y="1574800"/>
                  </a:lnTo>
                  <a:lnTo>
                    <a:pt x="1455196" y="1612900"/>
                  </a:lnTo>
                  <a:lnTo>
                    <a:pt x="1410706" y="1638300"/>
                  </a:lnTo>
                  <a:lnTo>
                    <a:pt x="1363870" y="1663700"/>
                  </a:lnTo>
                  <a:lnTo>
                    <a:pt x="1315310" y="1689100"/>
                  </a:lnTo>
                  <a:lnTo>
                    <a:pt x="1265649" y="1714500"/>
                  </a:lnTo>
                  <a:lnTo>
                    <a:pt x="1116271" y="1752600"/>
                  </a:lnTo>
                  <a:lnTo>
                    <a:pt x="939403" y="1752600"/>
                  </a:lnTo>
                  <a:lnTo>
                    <a:pt x="886839" y="1765300"/>
                  </a:lnTo>
                  <a:lnTo>
                    <a:pt x="852741" y="1778000"/>
                  </a:lnTo>
                  <a:lnTo>
                    <a:pt x="821049" y="1790700"/>
                  </a:lnTo>
                  <a:lnTo>
                    <a:pt x="775700" y="1816100"/>
                  </a:lnTo>
                  <a:lnTo>
                    <a:pt x="751193" y="1841500"/>
                  </a:lnTo>
                  <a:lnTo>
                    <a:pt x="736520" y="1854200"/>
                  </a:lnTo>
                  <a:lnTo>
                    <a:pt x="1236432" y="1854200"/>
                  </a:lnTo>
                  <a:lnTo>
                    <a:pt x="1336165" y="1828800"/>
                  </a:lnTo>
                  <a:lnTo>
                    <a:pt x="1385417" y="1803400"/>
                  </a:lnTo>
                  <a:lnTo>
                    <a:pt x="1433713" y="1778000"/>
                  </a:lnTo>
                  <a:lnTo>
                    <a:pt x="1480645" y="1752600"/>
                  </a:lnTo>
                  <a:lnTo>
                    <a:pt x="1525803" y="1727200"/>
                  </a:lnTo>
                  <a:lnTo>
                    <a:pt x="1568777" y="1701800"/>
                  </a:lnTo>
                  <a:lnTo>
                    <a:pt x="1609159" y="1663700"/>
                  </a:lnTo>
                  <a:lnTo>
                    <a:pt x="1646539" y="1625600"/>
                  </a:lnTo>
                  <a:lnTo>
                    <a:pt x="1677718" y="1587500"/>
                  </a:lnTo>
                  <a:lnTo>
                    <a:pt x="1706225" y="1549400"/>
                  </a:lnTo>
                  <a:lnTo>
                    <a:pt x="1732065" y="1511300"/>
                  </a:lnTo>
                  <a:lnTo>
                    <a:pt x="1755244" y="1473200"/>
                  </a:lnTo>
                  <a:lnTo>
                    <a:pt x="1775766" y="1435100"/>
                  </a:lnTo>
                  <a:lnTo>
                    <a:pt x="1793637" y="1397000"/>
                  </a:lnTo>
                  <a:lnTo>
                    <a:pt x="1808862" y="1346200"/>
                  </a:lnTo>
                  <a:lnTo>
                    <a:pt x="1821445" y="1308100"/>
                  </a:lnTo>
                  <a:lnTo>
                    <a:pt x="1831393" y="1257300"/>
                  </a:lnTo>
                  <a:lnTo>
                    <a:pt x="1838710" y="1219200"/>
                  </a:lnTo>
                  <a:lnTo>
                    <a:pt x="1843402" y="1168400"/>
                  </a:lnTo>
                  <a:lnTo>
                    <a:pt x="1845473" y="1130300"/>
                  </a:lnTo>
                  <a:lnTo>
                    <a:pt x="1844928" y="1079500"/>
                  </a:lnTo>
                  <a:lnTo>
                    <a:pt x="1841774" y="1041400"/>
                  </a:lnTo>
                  <a:lnTo>
                    <a:pt x="1836015" y="990600"/>
                  </a:lnTo>
                  <a:lnTo>
                    <a:pt x="1827656" y="952500"/>
                  </a:lnTo>
                  <a:lnTo>
                    <a:pt x="1816703" y="914400"/>
                  </a:lnTo>
                  <a:lnTo>
                    <a:pt x="1803160" y="863600"/>
                  </a:lnTo>
                  <a:lnTo>
                    <a:pt x="1787033" y="825500"/>
                  </a:lnTo>
                  <a:lnTo>
                    <a:pt x="1768326" y="787400"/>
                  </a:lnTo>
                  <a:lnTo>
                    <a:pt x="1747046" y="736600"/>
                  </a:lnTo>
                  <a:lnTo>
                    <a:pt x="1723197" y="698500"/>
                  </a:lnTo>
                  <a:lnTo>
                    <a:pt x="1696784" y="660400"/>
                  </a:lnTo>
                  <a:lnTo>
                    <a:pt x="1667813" y="635000"/>
                  </a:lnTo>
                  <a:lnTo>
                    <a:pt x="1636288" y="596900"/>
                  </a:lnTo>
                  <a:lnTo>
                    <a:pt x="1602216" y="558800"/>
                  </a:lnTo>
                  <a:lnTo>
                    <a:pt x="1600184" y="558800"/>
                  </a:lnTo>
                  <a:lnTo>
                    <a:pt x="1564117" y="533400"/>
                  </a:lnTo>
                  <a:lnTo>
                    <a:pt x="1539147" y="508000"/>
                  </a:lnTo>
                  <a:close/>
                </a:path>
                <a:path w="2235834" h="2247900">
                  <a:moveTo>
                    <a:pt x="1898380" y="1574800"/>
                  </a:moveTo>
                  <a:lnTo>
                    <a:pt x="1827006" y="1651000"/>
                  </a:lnTo>
                  <a:lnTo>
                    <a:pt x="1988042" y="1841500"/>
                  </a:lnTo>
                  <a:lnTo>
                    <a:pt x="2107168" y="1714500"/>
                  </a:lnTo>
                  <a:lnTo>
                    <a:pt x="1898380" y="1574800"/>
                  </a:lnTo>
                  <a:close/>
                </a:path>
                <a:path w="2235834" h="2247900">
                  <a:moveTo>
                    <a:pt x="2212832" y="914400"/>
                  </a:moveTo>
                  <a:lnTo>
                    <a:pt x="1968103" y="977900"/>
                  </a:lnTo>
                  <a:lnTo>
                    <a:pt x="1981692" y="1092200"/>
                  </a:lnTo>
                  <a:lnTo>
                    <a:pt x="2235438" y="1092200"/>
                  </a:lnTo>
                  <a:lnTo>
                    <a:pt x="2212832" y="914400"/>
                  </a:lnTo>
                  <a:close/>
                </a:path>
                <a:path w="2235834" h="2247900">
                  <a:moveTo>
                    <a:pt x="1757664" y="254000"/>
                  </a:moveTo>
                  <a:lnTo>
                    <a:pt x="1613392" y="469900"/>
                  </a:lnTo>
                  <a:lnTo>
                    <a:pt x="1691116" y="546100"/>
                  </a:lnTo>
                  <a:lnTo>
                    <a:pt x="1887077" y="381000"/>
                  </a:lnTo>
                  <a:lnTo>
                    <a:pt x="1757664" y="254000"/>
                  </a:lnTo>
                  <a:close/>
                </a:path>
                <a:path w="2235834" h="2247900">
                  <a:moveTo>
                    <a:pt x="435594" y="177800"/>
                  </a:moveTo>
                  <a:lnTo>
                    <a:pt x="316468" y="304800"/>
                  </a:lnTo>
                  <a:lnTo>
                    <a:pt x="525256" y="444500"/>
                  </a:lnTo>
                  <a:lnTo>
                    <a:pt x="596630" y="368300"/>
                  </a:lnTo>
                  <a:lnTo>
                    <a:pt x="435594" y="177800"/>
                  </a:lnTo>
                  <a:close/>
                </a:path>
                <a:path w="2235834" h="2247900">
                  <a:moveTo>
                    <a:pt x="1103156" y="355600"/>
                  </a:moveTo>
                  <a:lnTo>
                    <a:pt x="1058656" y="355600"/>
                  </a:lnTo>
                  <a:lnTo>
                    <a:pt x="1014263" y="368300"/>
                  </a:lnTo>
                  <a:lnTo>
                    <a:pt x="1147640" y="368300"/>
                  </a:lnTo>
                  <a:lnTo>
                    <a:pt x="1103156" y="355600"/>
                  </a:lnTo>
                  <a:close/>
                </a:path>
                <a:path w="2235834" h="2247900">
                  <a:moveTo>
                    <a:pt x="1056751" y="0"/>
                  </a:moveTo>
                  <a:lnTo>
                    <a:pt x="1080500" y="254000"/>
                  </a:lnTo>
                  <a:lnTo>
                    <a:pt x="1185910" y="266700"/>
                  </a:lnTo>
                  <a:lnTo>
                    <a:pt x="1232519" y="12700"/>
                  </a:lnTo>
                  <a:lnTo>
                    <a:pt x="105675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794511" y="0"/>
                  </a:move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lnTo>
                    <a:pt x="79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1279271" y="446024"/>
                  </a:moveTo>
                  <a:lnTo>
                    <a:pt x="794511" y="0"/>
                  </a:ln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328590" y="11360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7856" y="5959144"/>
              <a:ext cx="381635" cy="412750"/>
            </a:xfrm>
            <a:custGeom>
              <a:avLst/>
              <a:gdLst/>
              <a:ahLst/>
              <a:cxnLst/>
              <a:rect l="l" t="t" r="r" b="b"/>
              <a:pathLst>
                <a:path w="381634" h="412750">
                  <a:moveTo>
                    <a:pt x="118618" y="0"/>
                  </a:moveTo>
                  <a:lnTo>
                    <a:pt x="0" y="412432"/>
                  </a:lnTo>
                  <a:lnTo>
                    <a:pt x="381635" y="241998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D2C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5183" y="4288408"/>
              <a:ext cx="403860" cy="283210"/>
            </a:xfrm>
            <a:custGeom>
              <a:avLst/>
              <a:gdLst/>
              <a:ahLst/>
              <a:cxnLst/>
              <a:rect l="l" t="t" r="r" b="b"/>
              <a:pathLst>
                <a:path w="403859" h="283210">
                  <a:moveTo>
                    <a:pt x="403351" y="0"/>
                  </a:moveTo>
                  <a:lnTo>
                    <a:pt x="352950" y="11111"/>
                  </a:lnTo>
                  <a:lnTo>
                    <a:pt x="305564" y="28088"/>
                  </a:lnTo>
                  <a:lnTo>
                    <a:pt x="260901" y="50163"/>
                  </a:lnTo>
                  <a:lnTo>
                    <a:pt x="218669" y="76573"/>
                  </a:lnTo>
                  <a:lnTo>
                    <a:pt x="178577" y="106552"/>
                  </a:lnTo>
                  <a:lnTo>
                    <a:pt x="140333" y="139336"/>
                  </a:lnTo>
                  <a:lnTo>
                    <a:pt x="103646" y="174158"/>
                  </a:lnTo>
                  <a:lnTo>
                    <a:pt x="68222" y="210255"/>
                  </a:lnTo>
                  <a:lnTo>
                    <a:pt x="33770" y="246860"/>
                  </a:lnTo>
                  <a:lnTo>
                    <a:pt x="0" y="283209"/>
                  </a:lnTo>
                </a:path>
              </a:pathLst>
            </a:custGeom>
            <a:ln w="50800">
              <a:solidFill>
                <a:srgbClr val="7846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2125" y="4069714"/>
              <a:ext cx="248920" cy="426084"/>
            </a:xfrm>
            <a:custGeom>
              <a:avLst/>
              <a:gdLst/>
              <a:ahLst/>
              <a:cxnLst/>
              <a:rect l="l" t="t" r="r" b="b"/>
              <a:pathLst>
                <a:path w="248920" h="426085">
                  <a:moveTo>
                    <a:pt x="248666" y="0"/>
                  </a:moveTo>
                  <a:lnTo>
                    <a:pt x="241775" y="51133"/>
                  </a:lnTo>
                  <a:lnTo>
                    <a:pt x="228791" y="99757"/>
                  </a:lnTo>
                  <a:lnTo>
                    <a:pt x="210500" y="146099"/>
                  </a:lnTo>
                  <a:lnTo>
                    <a:pt x="187689" y="190384"/>
                  </a:lnTo>
                  <a:lnTo>
                    <a:pt x="161147" y="232838"/>
                  </a:lnTo>
                  <a:lnTo>
                    <a:pt x="131659" y="273689"/>
                  </a:lnTo>
                  <a:lnTo>
                    <a:pt x="100013" y="313161"/>
                  </a:lnTo>
                  <a:lnTo>
                    <a:pt x="66997" y="351483"/>
                  </a:lnTo>
                  <a:lnTo>
                    <a:pt x="33396" y="388879"/>
                  </a:lnTo>
                  <a:lnTo>
                    <a:pt x="0" y="425577"/>
                  </a:lnTo>
                </a:path>
              </a:pathLst>
            </a:custGeom>
            <a:ln w="50800">
              <a:solidFill>
                <a:srgbClr val="A7D0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55249" y="3401440"/>
              <a:ext cx="720090" cy="708025"/>
            </a:xfrm>
            <a:custGeom>
              <a:avLst/>
              <a:gdLst/>
              <a:ahLst/>
              <a:cxnLst/>
              <a:rect l="l" t="t" r="r" b="b"/>
              <a:pathLst>
                <a:path w="720090" h="708025">
                  <a:moveTo>
                    <a:pt x="462660" y="0"/>
                  </a:moveTo>
                  <a:lnTo>
                    <a:pt x="441519" y="327"/>
                  </a:lnTo>
                  <a:lnTo>
                    <a:pt x="415258" y="9382"/>
                  </a:lnTo>
                  <a:lnTo>
                    <a:pt x="389330" y="25271"/>
                  </a:lnTo>
                  <a:lnTo>
                    <a:pt x="369189" y="46100"/>
                  </a:lnTo>
                  <a:lnTo>
                    <a:pt x="340774" y="32559"/>
                  </a:lnTo>
                  <a:lnTo>
                    <a:pt x="309800" y="24923"/>
                  </a:lnTo>
                  <a:lnTo>
                    <a:pt x="277659" y="26098"/>
                  </a:lnTo>
                  <a:lnTo>
                    <a:pt x="245745" y="38989"/>
                  </a:lnTo>
                  <a:lnTo>
                    <a:pt x="218249" y="64619"/>
                  </a:lnTo>
                  <a:lnTo>
                    <a:pt x="201993" y="95154"/>
                  </a:lnTo>
                  <a:lnTo>
                    <a:pt x="195453" y="127642"/>
                  </a:lnTo>
                  <a:lnTo>
                    <a:pt x="197103" y="159131"/>
                  </a:lnTo>
                  <a:lnTo>
                    <a:pt x="166145" y="150018"/>
                  </a:lnTo>
                  <a:lnTo>
                    <a:pt x="95894" y="158273"/>
                  </a:lnTo>
                  <a:lnTo>
                    <a:pt x="38020" y="230352"/>
                  </a:lnTo>
                  <a:lnTo>
                    <a:pt x="34035" y="274431"/>
                  </a:lnTo>
                  <a:lnTo>
                    <a:pt x="47005" y="309342"/>
                  </a:lnTo>
                  <a:lnTo>
                    <a:pt x="68452" y="333883"/>
                  </a:lnTo>
                  <a:lnTo>
                    <a:pt x="34075" y="363251"/>
                  </a:lnTo>
                  <a:lnTo>
                    <a:pt x="14033" y="396906"/>
                  </a:lnTo>
                  <a:lnTo>
                    <a:pt x="4087" y="432323"/>
                  </a:lnTo>
                  <a:lnTo>
                    <a:pt x="0" y="466979"/>
                  </a:lnTo>
                  <a:lnTo>
                    <a:pt x="9642" y="500253"/>
                  </a:lnTo>
                  <a:lnTo>
                    <a:pt x="26368" y="527050"/>
                  </a:lnTo>
                  <a:lnTo>
                    <a:pt x="50452" y="548989"/>
                  </a:lnTo>
                  <a:lnTo>
                    <a:pt x="82169" y="567690"/>
                  </a:lnTo>
                  <a:lnTo>
                    <a:pt x="79835" y="612802"/>
                  </a:lnTo>
                  <a:lnTo>
                    <a:pt x="99028" y="649224"/>
                  </a:lnTo>
                  <a:lnTo>
                    <a:pt x="135032" y="678025"/>
                  </a:lnTo>
                  <a:lnTo>
                    <a:pt x="183133" y="700278"/>
                  </a:lnTo>
                  <a:lnTo>
                    <a:pt x="228389" y="707693"/>
                  </a:lnTo>
                  <a:lnTo>
                    <a:pt x="272383" y="698357"/>
                  </a:lnTo>
                  <a:lnTo>
                    <a:pt x="314328" y="674614"/>
                  </a:lnTo>
                  <a:lnTo>
                    <a:pt x="353441" y="638810"/>
                  </a:lnTo>
                  <a:lnTo>
                    <a:pt x="685419" y="279527"/>
                  </a:lnTo>
                  <a:lnTo>
                    <a:pt x="711031" y="242018"/>
                  </a:lnTo>
                  <a:lnTo>
                    <a:pt x="720010" y="201390"/>
                  </a:lnTo>
                  <a:lnTo>
                    <a:pt x="713440" y="160619"/>
                  </a:lnTo>
                  <a:lnTo>
                    <a:pt x="692403" y="122682"/>
                  </a:lnTo>
                  <a:lnTo>
                    <a:pt x="659425" y="94962"/>
                  </a:lnTo>
                  <a:lnTo>
                    <a:pt x="622220" y="80851"/>
                  </a:lnTo>
                  <a:lnTo>
                    <a:pt x="585087" y="82480"/>
                  </a:lnTo>
                  <a:lnTo>
                    <a:pt x="552323" y="101981"/>
                  </a:lnTo>
                  <a:lnTo>
                    <a:pt x="543813" y="56667"/>
                  </a:lnTo>
                  <a:lnTo>
                    <a:pt x="519302" y="25511"/>
                  </a:lnTo>
                  <a:lnTo>
                    <a:pt x="488886" y="7094"/>
                  </a:lnTo>
                  <a:lnTo>
                    <a:pt x="462660" y="0"/>
                  </a:lnTo>
                  <a:close/>
                </a:path>
              </a:pathLst>
            </a:custGeom>
            <a:solidFill>
              <a:srgbClr val="A7D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0174" y="3400107"/>
              <a:ext cx="684530" cy="345440"/>
            </a:xfrm>
            <a:custGeom>
              <a:avLst/>
              <a:gdLst/>
              <a:ahLst/>
              <a:cxnLst/>
              <a:rect l="l" t="t" r="r" b="b"/>
              <a:pathLst>
                <a:path w="684529" h="345439">
                  <a:moveTo>
                    <a:pt x="522477" y="278955"/>
                  </a:moveTo>
                  <a:lnTo>
                    <a:pt x="547798" y="226933"/>
                  </a:lnTo>
                  <a:lnTo>
                    <a:pt x="518541" y="179768"/>
                  </a:lnTo>
                  <a:lnTo>
                    <a:pt x="481669" y="167310"/>
                  </a:lnTo>
                  <a:lnTo>
                    <a:pt x="427547" y="208022"/>
                  </a:lnTo>
                  <a:lnTo>
                    <a:pt x="418465" y="245427"/>
                  </a:lnTo>
                  <a:lnTo>
                    <a:pt x="430709" y="284604"/>
                  </a:lnTo>
                  <a:lnTo>
                    <a:pt x="458145" y="316679"/>
                  </a:lnTo>
                  <a:lnTo>
                    <a:pt x="495512" y="338056"/>
                  </a:lnTo>
                  <a:lnTo>
                    <a:pt x="537548" y="345137"/>
                  </a:lnTo>
                  <a:lnTo>
                    <a:pt x="578993" y="334327"/>
                  </a:lnTo>
                  <a:lnTo>
                    <a:pt x="634140" y="298875"/>
                  </a:lnTo>
                  <a:lnTo>
                    <a:pt x="667963" y="260770"/>
                  </a:lnTo>
                  <a:lnTo>
                    <a:pt x="683625" y="221995"/>
                  </a:lnTo>
                  <a:lnTo>
                    <a:pt x="684290" y="184533"/>
                  </a:lnTo>
                  <a:lnTo>
                    <a:pt x="673122" y="150365"/>
                  </a:lnTo>
                  <a:lnTo>
                    <a:pt x="653288" y="121475"/>
                  </a:lnTo>
                  <a:lnTo>
                    <a:pt x="619928" y="94071"/>
                  </a:lnTo>
                  <a:lnTo>
                    <a:pt x="584628" y="81216"/>
                  </a:lnTo>
                  <a:lnTo>
                    <a:pt x="549685" y="83220"/>
                  </a:lnTo>
                  <a:lnTo>
                    <a:pt x="517398" y="100393"/>
                  </a:lnTo>
                  <a:lnTo>
                    <a:pt x="512629" y="63120"/>
                  </a:lnTo>
                  <a:lnTo>
                    <a:pt x="493823" y="33575"/>
                  </a:lnTo>
                  <a:lnTo>
                    <a:pt x="467088" y="13150"/>
                  </a:lnTo>
                  <a:lnTo>
                    <a:pt x="438530" y="3238"/>
                  </a:lnTo>
                  <a:lnTo>
                    <a:pt x="406590" y="0"/>
                  </a:lnTo>
                  <a:lnTo>
                    <a:pt x="378269" y="8762"/>
                  </a:lnTo>
                  <a:lnTo>
                    <a:pt x="353663" y="26384"/>
                  </a:lnTo>
                  <a:lnTo>
                    <a:pt x="332867" y="49720"/>
                  </a:lnTo>
                </a:path>
                <a:path w="684529" h="345439">
                  <a:moveTo>
                    <a:pt x="345440" y="221932"/>
                  </a:moveTo>
                  <a:lnTo>
                    <a:pt x="376654" y="185861"/>
                  </a:lnTo>
                  <a:lnTo>
                    <a:pt x="386642" y="147394"/>
                  </a:lnTo>
                  <a:lnTo>
                    <a:pt x="379995" y="109653"/>
                  </a:lnTo>
                  <a:lnTo>
                    <a:pt x="361301" y="75758"/>
                  </a:lnTo>
                  <a:lnTo>
                    <a:pt x="335152" y="48831"/>
                  </a:lnTo>
                  <a:lnTo>
                    <a:pt x="306095" y="32303"/>
                  </a:lnTo>
                  <a:lnTo>
                    <a:pt x="274431" y="25288"/>
                  </a:lnTo>
                  <a:lnTo>
                    <a:pt x="244266" y="27060"/>
                  </a:lnTo>
                  <a:lnTo>
                    <a:pt x="219709" y="36893"/>
                  </a:lnTo>
                  <a:lnTo>
                    <a:pt x="194665" y="55449"/>
                  </a:lnTo>
                  <a:lnTo>
                    <a:pt x="173847" y="84470"/>
                  </a:lnTo>
                  <a:lnTo>
                    <a:pt x="162434" y="121136"/>
                  </a:lnTo>
                  <a:lnTo>
                    <a:pt x="165607" y="162623"/>
                  </a:lnTo>
                  <a:lnTo>
                    <a:pt x="124227" y="150838"/>
                  </a:lnTo>
                  <a:lnTo>
                    <a:pt x="55183" y="162748"/>
                  </a:lnTo>
                  <a:lnTo>
                    <a:pt x="7163" y="221495"/>
                  </a:lnTo>
                  <a:lnTo>
                    <a:pt x="0" y="260191"/>
                  </a:lnTo>
                  <a:lnTo>
                    <a:pt x="7409" y="299124"/>
                  </a:lnTo>
                  <a:lnTo>
                    <a:pt x="28701" y="336867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57569" y="3697275"/>
              <a:ext cx="371475" cy="410845"/>
            </a:xfrm>
            <a:custGeom>
              <a:avLst/>
              <a:gdLst/>
              <a:ahLst/>
              <a:cxnLst/>
              <a:rect l="l" t="t" r="r" b="b"/>
              <a:pathLst>
                <a:path w="371475" h="410845">
                  <a:moveTo>
                    <a:pt x="327117" y="127583"/>
                  </a:moveTo>
                  <a:lnTo>
                    <a:pt x="356462" y="109188"/>
                  </a:lnTo>
                  <a:lnTo>
                    <a:pt x="370615" y="80434"/>
                  </a:lnTo>
                  <a:lnTo>
                    <a:pt x="368765" y="47823"/>
                  </a:lnTo>
                  <a:lnTo>
                    <a:pt x="350104" y="17855"/>
                  </a:lnTo>
                  <a:lnTo>
                    <a:pt x="313705" y="0"/>
                  </a:lnTo>
                  <a:lnTo>
                    <a:pt x="275413" y="1408"/>
                  </a:lnTo>
                  <a:lnTo>
                    <a:pt x="242716" y="23963"/>
                  </a:lnTo>
                  <a:lnTo>
                    <a:pt x="223104" y="69544"/>
                  </a:lnTo>
                  <a:lnTo>
                    <a:pt x="183639" y="28388"/>
                  </a:lnTo>
                  <a:lnTo>
                    <a:pt x="141507" y="14616"/>
                  </a:lnTo>
                  <a:lnTo>
                    <a:pt x="99375" y="21895"/>
                  </a:lnTo>
                  <a:lnTo>
                    <a:pt x="59909" y="43890"/>
                  </a:lnTo>
                  <a:lnTo>
                    <a:pt x="32353" y="69392"/>
                  </a:lnTo>
                  <a:lnTo>
                    <a:pt x="11969" y="101896"/>
                  </a:lnTo>
                  <a:lnTo>
                    <a:pt x="577" y="138592"/>
                  </a:lnTo>
                  <a:lnTo>
                    <a:pt x="0" y="176670"/>
                  </a:lnTo>
                  <a:lnTo>
                    <a:pt x="12059" y="213320"/>
                  </a:lnTo>
                  <a:lnTo>
                    <a:pt x="38576" y="245731"/>
                  </a:lnTo>
                  <a:lnTo>
                    <a:pt x="81372" y="271093"/>
                  </a:lnTo>
                  <a:lnTo>
                    <a:pt x="77111" y="312495"/>
                  </a:lnTo>
                  <a:lnTo>
                    <a:pt x="95164" y="349203"/>
                  </a:lnTo>
                  <a:lnTo>
                    <a:pt x="128632" y="379122"/>
                  </a:lnTo>
                  <a:lnTo>
                    <a:pt x="170621" y="400163"/>
                  </a:lnTo>
                  <a:lnTo>
                    <a:pt x="214231" y="410231"/>
                  </a:lnTo>
                  <a:lnTo>
                    <a:pt x="252568" y="407237"/>
                  </a:lnTo>
                  <a:lnTo>
                    <a:pt x="286776" y="394513"/>
                  </a:lnTo>
                  <a:lnTo>
                    <a:pt x="323142" y="370547"/>
                  </a:lnTo>
                  <a:lnTo>
                    <a:pt x="353948" y="337450"/>
                  </a:lnTo>
                  <a:lnTo>
                    <a:pt x="371477" y="297330"/>
                  </a:lnTo>
                  <a:lnTo>
                    <a:pt x="368011" y="252297"/>
                  </a:lnTo>
                  <a:lnTo>
                    <a:pt x="350853" y="219262"/>
                  </a:lnTo>
                  <a:lnTo>
                    <a:pt x="323037" y="196726"/>
                  </a:lnTo>
                  <a:lnTo>
                    <a:pt x="289521" y="185406"/>
                  </a:lnTo>
                  <a:lnTo>
                    <a:pt x="255261" y="186021"/>
                  </a:lnTo>
                  <a:lnTo>
                    <a:pt x="225212" y="199288"/>
                  </a:lnTo>
                  <a:lnTo>
                    <a:pt x="204333" y="225925"/>
                  </a:lnTo>
                  <a:lnTo>
                    <a:pt x="197577" y="26664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1235" y="3772631"/>
              <a:ext cx="142531" cy="2235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7481" y="3682237"/>
              <a:ext cx="354965" cy="381635"/>
            </a:xfrm>
            <a:custGeom>
              <a:avLst/>
              <a:gdLst/>
              <a:ahLst/>
              <a:cxnLst/>
              <a:rect l="l" t="t" r="r" b="b"/>
              <a:pathLst>
                <a:path w="354965" h="381635">
                  <a:moveTo>
                    <a:pt x="354965" y="0"/>
                  </a:moveTo>
                  <a:lnTo>
                    <a:pt x="0" y="38150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57118" y="3651932"/>
              <a:ext cx="690880" cy="737235"/>
            </a:xfrm>
            <a:custGeom>
              <a:avLst/>
              <a:gdLst/>
              <a:ahLst/>
              <a:cxnLst/>
              <a:rect l="l" t="t" r="r" b="b"/>
              <a:pathLst>
                <a:path w="690879" h="737235">
                  <a:moveTo>
                    <a:pt x="470783" y="0"/>
                  </a:moveTo>
                  <a:lnTo>
                    <a:pt x="430871" y="11781"/>
                  </a:lnTo>
                  <a:lnTo>
                    <a:pt x="395233" y="39957"/>
                  </a:lnTo>
                  <a:lnTo>
                    <a:pt x="59953" y="396319"/>
                  </a:lnTo>
                  <a:lnTo>
                    <a:pt x="26999" y="437812"/>
                  </a:lnTo>
                  <a:lnTo>
                    <a:pt x="6248" y="481282"/>
                  </a:lnTo>
                  <a:lnTo>
                    <a:pt x="0" y="525799"/>
                  </a:lnTo>
                  <a:lnTo>
                    <a:pt x="10550" y="570436"/>
                  </a:lnTo>
                  <a:lnTo>
                    <a:pt x="36107" y="616835"/>
                  </a:lnTo>
                  <a:lnTo>
                    <a:pt x="67367" y="650732"/>
                  </a:lnTo>
                  <a:lnTo>
                    <a:pt x="105080" y="667341"/>
                  </a:lnTo>
                  <a:lnTo>
                    <a:pt x="149996" y="661876"/>
                  </a:lnTo>
                  <a:lnTo>
                    <a:pt x="170801" y="692211"/>
                  </a:lnTo>
                  <a:lnTo>
                    <a:pt x="194319" y="714724"/>
                  </a:lnTo>
                  <a:lnTo>
                    <a:pt x="222220" y="729545"/>
                  </a:lnTo>
                  <a:lnTo>
                    <a:pt x="256168" y="736806"/>
                  </a:lnTo>
                  <a:lnTo>
                    <a:pt x="290439" y="730345"/>
                  </a:lnTo>
                  <a:lnTo>
                    <a:pt x="325066" y="717978"/>
                  </a:lnTo>
                  <a:lnTo>
                    <a:pt x="357217" y="695658"/>
                  </a:lnTo>
                  <a:lnTo>
                    <a:pt x="384057" y="659336"/>
                  </a:lnTo>
                  <a:lnTo>
                    <a:pt x="410023" y="678987"/>
                  </a:lnTo>
                  <a:lnTo>
                    <a:pt x="445764" y="689482"/>
                  </a:lnTo>
                  <a:lnTo>
                    <a:pt x="489481" y="682428"/>
                  </a:lnTo>
                  <a:lnTo>
                    <a:pt x="539378" y="649430"/>
                  </a:lnTo>
                  <a:lnTo>
                    <a:pt x="557377" y="619617"/>
                  </a:lnTo>
                  <a:lnTo>
                    <a:pt x="563921" y="584374"/>
                  </a:lnTo>
                  <a:lnTo>
                    <a:pt x="560703" y="548989"/>
                  </a:lnTo>
                  <a:lnTo>
                    <a:pt x="549411" y="518747"/>
                  </a:lnTo>
                  <a:lnTo>
                    <a:pt x="581003" y="518142"/>
                  </a:lnTo>
                  <a:lnTo>
                    <a:pt x="612975" y="509333"/>
                  </a:lnTo>
                  <a:lnTo>
                    <a:pt x="642280" y="490976"/>
                  </a:lnTo>
                  <a:lnTo>
                    <a:pt x="665870" y="461724"/>
                  </a:lnTo>
                  <a:lnTo>
                    <a:pt x="676536" y="429037"/>
                  </a:lnTo>
                  <a:lnTo>
                    <a:pt x="675475" y="396922"/>
                  </a:lnTo>
                  <a:lnTo>
                    <a:pt x="665674" y="366569"/>
                  </a:lnTo>
                  <a:lnTo>
                    <a:pt x="650122" y="339169"/>
                  </a:lnTo>
                  <a:lnTo>
                    <a:pt x="669545" y="317623"/>
                  </a:lnTo>
                  <a:lnTo>
                    <a:pt x="683587" y="290623"/>
                  </a:lnTo>
                  <a:lnTo>
                    <a:pt x="690770" y="263767"/>
                  </a:lnTo>
                  <a:lnTo>
                    <a:pt x="689619" y="242649"/>
                  </a:lnTo>
                  <a:lnTo>
                    <a:pt x="680737" y="216985"/>
                  </a:lnTo>
                  <a:lnTo>
                    <a:pt x="660282" y="187928"/>
                  </a:lnTo>
                  <a:lnTo>
                    <a:pt x="627540" y="165657"/>
                  </a:lnTo>
                  <a:lnTo>
                    <a:pt x="581796" y="160353"/>
                  </a:lnTo>
                  <a:lnTo>
                    <a:pt x="598892" y="126295"/>
                  </a:lnTo>
                  <a:lnTo>
                    <a:pt x="597878" y="89153"/>
                  </a:lnTo>
                  <a:lnTo>
                    <a:pt x="581171" y="53036"/>
                  </a:lnTo>
                  <a:lnTo>
                    <a:pt x="551189" y="22050"/>
                  </a:lnTo>
                  <a:lnTo>
                    <a:pt x="511909" y="3720"/>
                  </a:lnTo>
                  <a:lnTo>
                    <a:pt x="470783" y="0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59736" y="3651640"/>
              <a:ext cx="690245" cy="735965"/>
            </a:xfrm>
            <a:custGeom>
              <a:avLst/>
              <a:gdLst/>
              <a:ahLst/>
              <a:cxnLst/>
              <a:rect l="l" t="t" r="r" b="b"/>
              <a:pathLst>
                <a:path w="690245" h="735964">
                  <a:moveTo>
                    <a:pt x="403664" y="167884"/>
                  </a:moveTo>
                  <a:lnTo>
                    <a:pt x="453782" y="139087"/>
                  </a:lnTo>
                  <a:lnTo>
                    <a:pt x="502851" y="164963"/>
                  </a:lnTo>
                  <a:lnTo>
                    <a:pt x="517831" y="200940"/>
                  </a:lnTo>
                  <a:lnTo>
                    <a:pt x="480974" y="257796"/>
                  </a:lnTo>
                  <a:lnTo>
                    <a:pt x="444304" y="269484"/>
                  </a:lnTo>
                  <a:lnTo>
                    <a:pt x="404394" y="259938"/>
                  </a:lnTo>
                  <a:lnTo>
                    <a:pt x="370506" y="234780"/>
                  </a:lnTo>
                  <a:lnTo>
                    <a:pt x="346592" y="199002"/>
                  </a:lnTo>
                  <a:lnTo>
                    <a:pt x="336600" y="157598"/>
                  </a:lnTo>
                  <a:lnTo>
                    <a:pt x="344482" y="115560"/>
                  </a:lnTo>
                  <a:lnTo>
                    <a:pt x="375992" y="58033"/>
                  </a:lnTo>
                  <a:lnTo>
                    <a:pt x="411646" y="21613"/>
                  </a:lnTo>
                  <a:lnTo>
                    <a:pt x="449241" y="3276"/>
                  </a:lnTo>
                  <a:lnTo>
                    <a:pt x="486572" y="0"/>
                  </a:lnTo>
                  <a:lnTo>
                    <a:pt x="521433" y="8760"/>
                  </a:lnTo>
                  <a:lnTo>
                    <a:pt x="551619" y="26533"/>
                  </a:lnTo>
                  <a:lnTo>
                    <a:pt x="581315" y="57898"/>
                  </a:lnTo>
                  <a:lnTo>
                    <a:pt x="596593" y="92192"/>
                  </a:lnTo>
                  <a:lnTo>
                    <a:pt x="597036" y="127153"/>
                  </a:lnTo>
                  <a:lnTo>
                    <a:pt x="582226" y="160518"/>
                  </a:lnTo>
                  <a:lnTo>
                    <a:pt x="619687" y="162715"/>
                  </a:lnTo>
                  <a:lnTo>
                    <a:pt x="650457" y="179425"/>
                  </a:lnTo>
                  <a:lnTo>
                    <a:pt x="672702" y="204684"/>
                  </a:lnTo>
                  <a:lnTo>
                    <a:pt x="684588" y="232527"/>
                  </a:lnTo>
                  <a:lnTo>
                    <a:pt x="690016" y="264120"/>
                  </a:lnTo>
                  <a:lnTo>
                    <a:pt x="683239" y="292963"/>
                  </a:lnTo>
                  <a:lnTo>
                    <a:pt x="667390" y="318734"/>
                  </a:lnTo>
                  <a:lnTo>
                    <a:pt x="645599" y="341112"/>
                  </a:lnTo>
                </a:path>
                <a:path w="690245" h="735964">
                  <a:moveTo>
                    <a:pt x="472879" y="340604"/>
                  </a:moveTo>
                  <a:lnTo>
                    <a:pt x="506672" y="306977"/>
                  </a:lnTo>
                  <a:lnTo>
                    <a:pt x="544343" y="294331"/>
                  </a:lnTo>
                  <a:lnTo>
                    <a:pt x="582452" y="298322"/>
                  </a:lnTo>
                  <a:lnTo>
                    <a:pt x="617562" y="314603"/>
                  </a:lnTo>
                  <a:lnTo>
                    <a:pt x="664764" y="366615"/>
                  </a:lnTo>
                  <a:lnTo>
                    <a:pt x="674345" y="427909"/>
                  </a:lnTo>
                  <a:lnTo>
                    <a:pt x="666300" y="453126"/>
                  </a:lnTo>
                  <a:lnTo>
                    <a:pt x="649469" y="479395"/>
                  </a:lnTo>
                  <a:lnTo>
                    <a:pt x="621946" y="502212"/>
                  </a:lnTo>
                  <a:lnTo>
                    <a:pt x="586183" y="516170"/>
                  </a:lnTo>
                  <a:lnTo>
                    <a:pt x="544634" y="515864"/>
                  </a:lnTo>
                  <a:lnTo>
                    <a:pt x="559265" y="556298"/>
                  </a:lnTo>
                  <a:lnTo>
                    <a:pt x="552189" y="626021"/>
                  </a:lnTo>
                  <a:lnTo>
                    <a:pt x="496884" y="677976"/>
                  </a:lnTo>
                  <a:lnTo>
                    <a:pt x="458798" y="687854"/>
                  </a:lnTo>
                  <a:lnTo>
                    <a:pt x="419498" y="683206"/>
                  </a:lnTo>
                  <a:lnTo>
                    <a:pt x="380423" y="664581"/>
                  </a:lnTo>
                </a:path>
                <a:path w="690245" h="735964">
                  <a:moveTo>
                    <a:pt x="274124" y="405628"/>
                  </a:moveTo>
                  <a:lnTo>
                    <a:pt x="290436" y="375003"/>
                  </a:lnTo>
                  <a:lnTo>
                    <a:pt x="318130" y="358844"/>
                  </a:lnTo>
                  <a:lnTo>
                    <a:pt x="350777" y="358426"/>
                  </a:lnTo>
                  <a:lnTo>
                    <a:pt x="381947" y="375021"/>
                  </a:lnTo>
                  <a:lnTo>
                    <a:pt x="402337" y="410059"/>
                  </a:lnTo>
                  <a:lnTo>
                    <a:pt x="403617" y="448348"/>
                  </a:lnTo>
                  <a:lnTo>
                    <a:pt x="383394" y="482517"/>
                  </a:lnTo>
                  <a:lnTo>
                    <a:pt x="339275" y="505196"/>
                  </a:lnTo>
                  <a:lnTo>
                    <a:pt x="383090" y="541736"/>
                  </a:lnTo>
                  <a:lnTo>
                    <a:pt x="399759" y="582825"/>
                  </a:lnTo>
                  <a:lnTo>
                    <a:pt x="395425" y="625390"/>
                  </a:lnTo>
                  <a:lnTo>
                    <a:pt x="376232" y="666359"/>
                  </a:lnTo>
                  <a:lnTo>
                    <a:pt x="352707" y="695601"/>
                  </a:lnTo>
                  <a:lnTo>
                    <a:pt x="321690" y="718191"/>
                  </a:lnTo>
                  <a:lnTo>
                    <a:pt x="285862" y="732113"/>
                  </a:lnTo>
                  <a:lnTo>
                    <a:pt x="247901" y="735349"/>
                  </a:lnTo>
                  <a:lnTo>
                    <a:pt x="210486" y="725882"/>
                  </a:lnTo>
                  <a:lnTo>
                    <a:pt x="176297" y="701695"/>
                  </a:lnTo>
                  <a:lnTo>
                    <a:pt x="148013" y="660771"/>
                  </a:lnTo>
                  <a:lnTo>
                    <a:pt x="107051" y="667883"/>
                  </a:lnTo>
                  <a:lnTo>
                    <a:pt x="69193" y="652427"/>
                  </a:lnTo>
                  <a:lnTo>
                    <a:pt x="37015" y="621131"/>
                  </a:lnTo>
                  <a:lnTo>
                    <a:pt x="13092" y="580723"/>
                  </a:lnTo>
                  <a:lnTo>
                    <a:pt x="0" y="537931"/>
                  </a:lnTo>
                  <a:lnTo>
                    <a:pt x="312" y="499481"/>
                  </a:lnTo>
                  <a:lnTo>
                    <a:pt x="10640" y="464458"/>
                  </a:lnTo>
                  <a:lnTo>
                    <a:pt x="32032" y="426496"/>
                  </a:lnTo>
                  <a:lnTo>
                    <a:pt x="62903" y="393447"/>
                  </a:lnTo>
                  <a:lnTo>
                    <a:pt x="101668" y="373164"/>
                  </a:lnTo>
                  <a:lnTo>
                    <a:pt x="146743" y="373497"/>
                  </a:lnTo>
                  <a:lnTo>
                    <a:pt x="180927" y="388272"/>
                  </a:lnTo>
                  <a:lnTo>
                    <a:pt x="205373" y="414421"/>
                  </a:lnTo>
                  <a:lnTo>
                    <a:pt x="219022" y="447052"/>
                  </a:lnTo>
                  <a:lnTo>
                    <a:pt x="220815" y="481275"/>
                  </a:lnTo>
                  <a:lnTo>
                    <a:pt x="209692" y="512196"/>
                  </a:lnTo>
                  <a:lnTo>
                    <a:pt x="184592" y="534923"/>
                  </a:lnTo>
                  <a:lnTo>
                    <a:pt x="144457" y="544566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204" y="3869379"/>
              <a:ext cx="220229" cy="1432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5355" y="3690365"/>
              <a:ext cx="356235" cy="381000"/>
            </a:xfrm>
            <a:custGeom>
              <a:avLst/>
              <a:gdLst/>
              <a:ahLst/>
              <a:cxnLst/>
              <a:rect l="l" t="t" r="r" b="b"/>
              <a:pathLst>
                <a:path w="356234" h="381000">
                  <a:moveTo>
                    <a:pt x="355853" y="0"/>
                  </a:moveTo>
                  <a:lnTo>
                    <a:pt x="0" y="380619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-914400" y="693423"/>
            <a:ext cx="82227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spc="-2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POSTULAT KOCH</a:t>
            </a:r>
            <a:endParaRPr sz="2000" spc="-2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141" y="2077125"/>
            <a:ext cx="5907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Mikroorganisme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hanya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ditemukan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pada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manusia</a:t>
            </a:r>
            <a:r>
              <a:rPr lang="en-US" b="1" dirty="0" smtClean="0">
                <a:latin typeface="Arial Black" pitchFamily="34" charset="0"/>
              </a:rPr>
              <a:t>/</a:t>
            </a:r>
            <a:r>
              <a:rPr lang="en-US" b="1" dirty="0" err="1" smtClean="0">
                <a:latin typeface="Arial Black" pitchFamily="34" charset="0"/>
              </a:rPr>
              <a:t>hewan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sakit</a:t>
            </a:r>
            <a:r>
              <a:rPr lang="en-US" b="1" dirty="0" smtClean="0">
                <a:latin typeface="Arial Black" pitchFamily="34" charset="0"/>
              </a:rPr>
              <a:t>, </a:t>
            </a:r>
            <a:r>
              <a:rPr lang="en-US" b="1" dirty="0" err="1" smtClean="0">
                <a:latin typeface="Arial Black" pitchFamily="34" charset="0"/>
              </a:rPr>
              <a:t>bukan</a:t>
            </a:r>
            <a:r>
              <a:rPr lang="en-US" b="1" dirty="0" smtClean="0">
                <a:latin typeface="Arial Black" pitchFamily="34" charset="0"/>
              </a:rPr>
              <a:t> 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81141" y="3044033"/>
            <a:ext cx="5907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Mikroorganisme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harus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dapat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dibiakkan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diisolasi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menjadi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biakan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Murni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81141" y="3849467"/>
            <a:ext cx="5907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Mikroorganisme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biakan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murni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bila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disuntikkan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ke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hewan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sehat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menimbulkan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sakit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sama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43000" y="2060575"/>
            <a:ext cx="1066800" cy="53393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1143000" y="2961732"/>
            <a:ext cx="1066800" cy="53393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1143000" y="3785754"/>
            <a:ext cx="1066800" cy="5339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1143000" y="4691672"/>
            <a:ext cx="1066800" cy="53393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674515" y="4798515"/>
            <a:ext cx="5907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Mikroorganisme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hewan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percobaan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tersebut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harus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dapat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diisolasi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kembali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memberikan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sifat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sama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dengan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asalnya</a:t>
            </a:r>
            <a:r>
              <a:rPr lang="en-US" b="1" dirty="0" smtClean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22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38" grpId="0"/>
      <p:bldP spid="39" grpId="0"/>
      <p:bldP spid="3" grpId="0" animBg="1"/>
      <p:bldP spid="40" grpId="0" animBg="1"/>
      <p:bldP spid="41" grpId="0" animBg="1"/>
      <p:bldP spid="42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6710" y="587908"/>
            <a:ext cx="31388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25" dirty="0">
                <a:solidFill>
                  <a:srgbClr val="663C4E"/>
                </a:solidFill>
                <a:latin typeface="Cambria"/>
                <a:cs typeface="Cambria"/>
              </a:rPr>
              <a:t>T</a:t>
            </a:r>
            <a:r>
              <a:rPr sz="4400" spc="235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645" dirty="0">
                <a:solidFill>
                  <a:srgbClr val="663C4E"/>
                </a:solidFill>
                <a:latin typeface="Cambria"/>
                <a:cs typeface="Cambria"/>
              </a:rPr>
              <a:t>E</a:t>
            </a:r>
            <a:r>
              <a:rPr sz="4400" spc="22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445" dirty="0">
                <a:solidFill>
                  <a:srgbClr val="663C4E"/>
                </a:solidFill>
                <a:latin typeface="Cambria"/>
                <a:cs typeface="Cambria"/>
              </a:rPr>
              <a:t>R</a:t>
            </a:r>
            <a:r>
              <a:rPr sz="4400" spc="229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365" dirty="0">
                <a:solidFill>
                  <a:srgbClr val="663C4E"/>
                </a:solidFill>
                <a:latin typeface="Cambria"/>
                <a:cs typeface="Cambria"/>
              </a:rPr>
              <a:t>I</a:t>
            </a:r>
            <a:r>
              <a:rPr sz="4400" spc="225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565" dirty="0">
                <a:solidFill>
                  <a:srgbClr val="663C4E"/>
                </a:solidFill>
                <a:latin typeface="Cambria"/>
                <a:cs typeface="Cambria"/>
              </a:rPr>
              <a:t>M</a:t>
            </a:r>
            <a:r>
              <a:rPr sz="4400" spc="24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434" dirty="0">
                <a:solidFill>
                  <a:srgbClr val="663C4E"/>
                </a:solidFill>
                <a:latin typeface="Cambria"/>
                <a:cs typeface="Cambria"/>
              </a:rPr>
              <a:t>A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5453" y="1251025"/>
            <a:ext cx="25285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650" dirty="0">
                <a:solidFill>
                  <a:srgbClr val="663C4E"/>
                </a:solidFill>
                <a:latin typeface="Cambria"/>
                <a:cs typeface="Cambria"/>
              </a:rPr>
              <a:t>K</a:t>
            </a:r>
            <a:r>
              <a:rPr sz="4400" spc="225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434" dirty="0">
                <a:solidFill>
                  <a:srgbClr val="663C4E"/>
                </a:solidFill>
                <a:latin typeface="Cambria"/>
                <a:cs typeface="Cambria"/>
              </a:rPr>
              <a:t>A</a:t>
            </a:r>
            <a:r>
              <a:rPr sz="4400" spc="22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585" dirty="0">
                <a:solidFill>
                  <a:srgbClr val="663C4E"/>
                </a:solidFill>
                <a:latin typeface="Cambria"/>
                <a:cs typeface="Cambria"/>
              </a:rPr>
              <a:t>S</a:t>
            </a:r>
            <a:r>
              <a:rPr sz="4400" spc="235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365" dirty="0">
                <a:solidFill>
                  <a:srgbClr val="663C4E"/>
                </a:solidFill>
                <a:latin typeface="Cambria"/>
                <a:cs typeface="Cambria"/>
              </a:rPr>
              <a:t>I</a:t>
            </a:r>
            <a:r>
              <a:rPr sz="4400" spc="225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640" dirty="0">
                <a:solidFill>
                  <a:srgbClr val="663C4E"/>
                </a:solidFill>
                <a:latin typeface="Cambria"/>
                <a:cs typeface="Cambria"/>
              </a:rPr>
              <a:t>H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325" y="4528582"/>
            <a:ext cx="11222990" cy="16902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29" dirty="0" err="1">
                <a:solidFill>
                  <a:srgbClr val="663C4E"/>
                </a:solidFill>
                <a:latin typeface="Cambria"/>
                <a:cs typeface="Cambria"/>
              </a:rPr>
              <a:t>Selamat</a:t>
            </a:r>
            <a:r>
              <a:rPr sz="3600" spc="12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3600" spc="185" dirty="0" err="1" smtClean="0">
                <a:solidFill>
                  <a:srgbClr val="663C4E"/>
                </a:solidFill>
                <a:latin typeface="Cambria"/>
                <a:cs typeface="Cambria"/>
              </a:rPr>
              <a:t>Menempuh</a:t>
            </a:r>
            <a:endParaRPr lang="en-US" sz="3600" spc="185" dirty="0" smtClean="0">
              <a:solidFill>
                <a:srgbClr val="663C4E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195" dirty="0" err="1" smtClean="0">
                <a:solidFill>
                  <a:srgbClr val="663C4E"/>
                </a:solidFill>
                <a:latin typeface="Cambria"/>
                <a:cs typeface="Cambria"/>
              </a:rPr>
              <a:t>Perkuliahan</a:t>
            </a:r>
            <a:r>
              <a:rPr sz="3600" spc="180" dirty="0" smtClean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lang="en-US" sz="3600" spc="254" dirty="0" err="1" smtClean="0">
                <a:solidFill>
                  <a:srgbClr val="663C4E"/>
                </a:solidFill>
                <a:latin typeface="Cambria"/>
                <a:cs typeface="Cambria"/>
              </a:rPr>
              <a:t>Mikrobiologi</a:t>
            </a:r>
            <a:r>
              <a:rPr lang="en-US" sz="3600" spc="254" dirty="0" smtClean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lang="en-US" sz="3600" spc="254" dirty="0" err="1" smtClean="0">
                <a:solidFill>
                  <a:srgbClr val="663C4E"/>
                </a:solidFill>
                <a:latin typeface="Cambria"/>
                <a:cs typeface="Cambria"/>
              </a:rPr>
              <a:t>Lingkungan</a:t>
            </a:r>
            <a:endParaRPr lang="en-US" sz="3600" spc="254" dirty="0" smtClean="0">
              <a:solidFill>
                <a:srgbClr val="663C4E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160" dirty="0" smtClean="0">
                <a:solidFill>
                  <a:srgbClr val="663C4E"/>
                </a:solidFill>
                <a:latin typeface="Cambria"/>
                <a:cs typeface="Cambria"/>
              </a:rPr>
              <a:t>Semester</a:t>
            </a:r>
            <a:r>
              <a:rPr sz="3600" spc="105" dirty="0" smtClean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3600" spc="229" dirty="0">
                <a:solidFill>
                  <a:srgbClr val="663C4E"/>
                </a:solidFill>
                <a:latin typeface="Cambria"/>
                <a:cs typeface="Cambria"/>
              </a:rPr>
              <a:t>Genap</a:t>
            </a:r>
            <a:r>
              <a:rPr sz="3600" spc="15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3600" spc="325" dirty="0">
                <a:solidFill>
                  <a:srgbClr val="663C4E"/>
                </a:solidFill>
                <a:latin typeface="Cambria"/>
                <a:cs typeface="Cambria"/>
              </a:rPr>
              <a:t>TA</a:t>
            </a:r>
            <a:r>
              <a:rPr sz="3600" spc="20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3600" spc="-75" dirty="0" smtClean="0">
                <a:solidFill>
                  <a:srgbClr val="663C4E"/>
                </a:solidFill>
                <a:latin typeface="Cambria"/>
                <a:cs typeface="Cambria"/>
              </a:rPr>
              <a:t>202</a:t>
            </a:r>
            <a:r>
              <a:rPr lang="en-US" sz="3600" spc="-75" dirty="0" smtClean="0">
                <a:solidFill>
                  <a:srgbClr val="663C4E"/>
                </a:solidFill>
                <a:latin typeface="Cambria"/>
                <a:cs typeface="Cambria"/>
              </a:rPr>
              <a:t>2</a:t>
            </a:r>
            <a:r>
              <a:rPr sz="3600" spc="-75" dirty="0" smtClean="0">
                <a:solidFill>
                  <a:srgbClr val="663C4E"/>
                </a:solidFill>
                <a:latin typeface="Cambria"/>
                <a:cs typeface="Cambria"/>
              </a:rPr>
              <a:t>/202</a:t>
            </a:r>
            <a:r>
              <a:rPr lang="en-US" sz="3600" spc="-75" dirty="0" smtClean="0">
                <a:solidFill>
                  <a:srgbClr val="663C4E"/>
                </a:solidFill>
                <a:latin typeface="Cambria"/>
                <a:cs typeface="Cambria"/>
              </a:rPr>
              <a:t>3</a:t>
            </a:r>
            <a:endParaRPr sz="3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1525" y="736561"/>
            <a:ext cx="360996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10" dirty="0" err="1" smtClean="0">
                <a:solidFill>
                  <a:srgbClr val="4AA7B5"/>
                </a:solidFill>
                <a:latin typeface="Calibri"/>
                <a:cs typeface="Calibri"/>
              </a:rPr>
              <a:t>Sejarah</a:t>
            </a:r>
            <a:r>
              <a:rPr lang="en-US" sz="2400" b="1" spc="-10" dirty="0" smtClean="0">
                <a:solidFill>
                  <a:srgbClr val="4AA7B5"/>
                </a:solidFill>
                <a:latin typeface="Calibri"/>
                <a:cs typeface="Calibri"/>
              </a:rPr>
              <a:t>  </a:t>
            </a:r>
            <a:r>
              <a:rPr lang="en-US" sz="2400" b="1" spc="-10" dirty="0" err="1" smtClean="0">
                <a:solidFill>
                  <a:srgbClr val="4AA7B5"/>
                </a:solidFill>
                <a:latin typeface="Calibri"/>
                <a:cs typeface="Calibri"/>
              </a:rPr>
              <a:t>Mikrobiologi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78190" y="49656"/>
            <a:ext cx="1416685" cy="1713864"/>
            <a:chOff x="8378190" y="49656"/>
            <a:chExt cx="1416685" cy="1713864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9856" y="207187"/>
              <a:ext cx="1177874" cy="11778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8190" y="49656"/>
              <a:ext cx="1416557" cy="17138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2185" y="245490"/>
              <a:ext cx="1049528" cy="10495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92185" y="245490"/>
              <a:ext cx="1049655" cy="1049655"/>
            </a:xfrm>
            <a:custGeom>
              <a:avLst/>
              <a:gdLst/>
              <a:ahLst/>
              <a:cxnLst/>
              <a:rect l="l" t="t" r="r" b="b"/>
              <a:pathLst>
                <a:path w="1049654" h="1049655">
                  <a:moveTo>
                    <a:pt x="0" y="524764"/>
                  </a:moveTo>
                  <a:lnTo>
                    <a:pt x="2144" y="477000"/>
                  </a:lnTo>
                  <a:lnTo>
                    <a:pt x="8454" y="430438"/>
                  </a:lnTo>
                  <a:lnTo>
                    <a:pt x="18745" y="385262"/>
                  </a:lnTo>
                  <a:lnTo>
                    <a:pt x="32831" y="341658"/>
                  </a:lnTo>
                  <a:lnTo>
                    <a:pt x="50526" y="299812"/>
                  </a:lnTo>
                  <a:lnTo>
                    <a:pt x="71646" y="259907"/>
                  </a:lnTo>
                  <a:lnTo>
                    <a:pt x="96006" y="222131"/>
                  </a:lnTo>
                  <a:lnTo>
                    <a:pt x="123419" y="186667"/>
                  </a:lnTo>
                  <a:lnTo>
                    <a:pt x="153701" y="153701"/>
                  </a:lnTo>
                  <a:lnTo>
                    <a:pt x="186667" y="123419"/>
                  </a:lnTo>
                  <a:lnTo>
                    <a:pt x="222131" y="96006"/>
                  </a:lnTo>
                  <a:lnTo>
                    <a:pt x="259907" y="71646"/>
                  </a:lnTo>
                  <a:lnTo>
                    <a:pt x="299812" y="50526"/>
                  </a:lnTo>
                  <a:lnTo>
                    <a:pt x="341658" y="32831"/>
                  </a:lnTo>
                  <a:lnTo>
                    <a:pt x="385262" y="18745"/>
                  </a:lnTo>
                  <a:lnTo>
                    <a:pt x="430438" y="8454"/>
                  </a:lnTo>
                  <a:lnTo>
                    <a:pt x="477000" y="2144"/>
                  </a:lnTo>
                  <a:lnTo>
                    <a:pt x="524764" y="0"/>
                  </a:lnTo>
                  <a:lnTo>
                    <a:pt x="572527" y="2144"/>
                  </a:lnTo>
                  <a:lnTo>
                    <a:pt x="619089" y="8454"/>
                  </a:lnTo>
                  <a:lnTo>
                    <a:pt x="664265" y="18745"/>
                  </a:lnTo>
                  <a:lnTo>
                    <a:pt x="707869" y="32831"/>
                  </a:lnTo>
                  <a:lnTo>
                    <a:pt x="749715" y="50526"/>
                  </a:lnTo>
                  <a:lnTo>
                    <a:pt x="789620" y="71646"/>
                  </a:lnTo>
                  <a:lnTo>
                    <a:pt x="827396" y="96006"/>
                  </a:lnTo>
                  <a:lnTo>
                    <a:pt x="862860" y="123419"/>
                  </a:lnTo>
                  <a:lnTo>
                    <a:pt x="895826" y="153701"/>
                  </a:lnTo>
                  <a:lnTo>
                    <a:pt x="926108" y="186667"/>
                  </a:lnTo>
                  <a:lnTo>
                    <a:pt x="953521" y="222131"/>
                  </a:lnTo>
                  <a:lnTo>
                    <a:pt x="977881" y="259907"/>
                  </a:lnTo>
                  <a:lnTo>
                    <a:pt x="999001" y="299812"/>
                  </a:lnTo>
                  <a:lnTo>
                    <a:pt x="1016696" y="341658"/>
                  </a:lnTo>
                  <a:lnTo>
                    <a:pt x="1030782" y="385262"/>
                  </a:lnTo>
                  <a:lnTo>
                    <a:pt x="1041073" y="430438"/>
                  </a:lnTo>
                  <a:lnTo>
                    <a:pt x="1047383" y="477000"/>
                  </a:lnTo>
                  <a:lnTo>
                    <a:pt x="1049528" y="524764"/>
                  </a:lnTo>
                  <a:lnTo>
                    <a:pt x="1047383" y="572527"/>
                  </a:lnTo>
                  <a:lnTo>
                    <a:pt x="1041073" y="619089"/>
                  </a:lnTo>
                  <a:lnTo>
                    <a:pt x="1030782" y="664265"/>
                  </a:lnTo>
                  <a:lnTo>
                    <a:pt x="1016696" y="707869"/>
                  </a:lnTo>
                  <a:lnTo>
                    <a:pt x="999001" y="749715"/>
                  </a:lnTo>
                  <a:lnTo>
                    <a:pt x="977881" y="789620"/>
                  </a:lnTo>
                  <a:lnTo>
                    <a:pt x="953521" y="827396"/>
                  </a:lnTo>
                  <a:lnTo>
                    <a:pt x="926108" y="862860"/>
                  </a:lnTo>
                  <a:lnTo>
                    <a:pt x="895826" y="895826"/>
                  </a:lnTo>
                  <a:lnTo>
                    <a:pt x="862860" y="926108"/>
                  </a:lnTo>
                  <a:lnTo>
                    <a:pt x="827396" y="953521"/>
                  </a:lnTo>
                  <a:lnTo>
                    <a:pt x="789620" y="977881"/>
                  </a:lnTo>
                  <a:lnTo>
                    <a:pt x="749715" y="999001"/>
                  </a:lnTo>
                  <a:lnTo>
                    <a:pt x="707869" y="1016696"/>
                  </a:lnTo>
                  <a:lnTo>
                    <a:pt x="664265" y="1030782"/>
                  </a:lnTo>
                  <a:lnTo>
                    <a:pt x="619089" y="1041073"/>
                  </a:lnTo>
                  <a:lnTo>
                    <a:pt x="572527" y="1047383"/>
                  </a:lnTo>
                  <a:lnTo>
                    <a:pt x="524764" y="1049528"/>
                  </a:lnTo>
                  <a:lnTo>
                    <a:pt x="477000" y="1047383"/>
                  </a:lnTo>
                  <a:lnTo>
                    <a:pt x="430438" y="1041073"/>
                  </a:lnTo>
                  <a:lnTo>
                    <a:pt x="385262" y="1030782"/>
                  </a:lnTo>
                  <a:lnTo>
                    <a:pt x="341658" y="1016696"/>
                  </a:lnTo>
                  <a:lnTo>
                    <a:pt x="299812" y="999001"/>
                  </a:lnTo>
                  <a:lnTo>
                    <a:pt x="259907" y="977881"/>
                  </a:lnTo>
                  <a:lnTo>
                    <a:pt x="222131" y="953521"/>
                  </a:lnTo>
                  <a:lnTo>
                    <a:pt x="186667" y="926108"/>
                  </a:lnTo>
                  <a:lnTo>
                    <a:pt x="153701" y="895826"/>
                  </a:lnTo>
                  <a:lnTo>
                    <a:pt x="123419" y="862860"/>
                  </a:lnTo>
                  <a:lnTo>
                    <a:pt x="96006" y="827396"/>
                  </a:lnTo>
                  <a:lnTo>
                    <a:pt x="71646" y="789620"/>
                  </a:lnTo>
                  <a:lnTo>
                    <a:pt x="50526" y="749715"/>
                  </a:lnTo>
                  <a:lnTo>
                    <a:pt x="32831" y="707869"/>
                  </a:lnTo>
                  <a:lnTo>
                    <a:pt x="18745" y="664265"/>
                  </a:lnTo>
                  <a:lnTo>
                    <a:pt x="8454" y="619089"/>
                  </a:lnTo>
                  <a:lnTo>
                    <a:pt x="2144" y="572527"/>
                  </a:lnTo>
                  <a:lnTo>
                    <a:pt x="0" y="5247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88395" y="1773320"/>
            <a:ext cx="32766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ETIOLOGI: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Micros : Kecil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Bios      :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Hidup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Logos   :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Ilmu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39165" y="1816391"/>
            <a:ext cx="69528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MIKROBIOLOGI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ilmu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mempelajari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Makhluk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Hidup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berukuran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sangat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kecil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mikro</a:t>
            </a:r>
            <a:r>
              <a:rPr lang="en-US" sz="2000" b="1" dirty="0" smtClean="0"/>
              <a:t>).</a:t>
            </a:r>
          </a:p>
          <a:p>
            <a:r>
              <a:rPr lang="en-US" sz="2000" b="1" dirty="0" smtClean="0"/>
              <a:t>*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dilihat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menggunakan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alat</a:t>
            </a:r>
            <a:r>
              <a:rPr lang="en-US" sz="2000" b="1" dirty="0" smtClean="0"/>
              <a:t> bantu</a:t>
            </a:r>
            <a:r>
              <a:rPr lang="en-US" b="1" dirty="0" smtClean="0"/>
              <a:t>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267200" y="2289175"/>
            <a:ext cx="75107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66321" y="3660775"/>
            <a:ext cx="6952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Makhluk</a:t>
            </a:r>
            <a:r>
              <a:rPr lang="en-US" sz="2000" b="1" dirty="0" smtClean="0"/>
              <a:t> Kecil </a:t>
            </a:r>
            <a:r>
              <a:rPr lang="en-US" sz="2000" b="1" dirty="0" err="1" smtClean="0"/>
              <a:t>dikenal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Mikroorganisme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Jasad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Renik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Mikroba</a:t>
            </a:r>
            <a:r>
              <a:rPr lang="en-US" sz="2000" b="1" dirty="0" smtClean="0"/>
              <a:t>, PROTISTA</a:t>
            </a:r>
            <a:endParaRPr lang="en-US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218441" y="4575175"/>
            <a:ext cx="6952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Jasad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Renik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terdiri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Bakteri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Jamur</a:t>
            </a:r>
            <a:r>
              <a:rPr lang="en-US" sz="2000" b="1" dirty="0" smtClean="0"/>
              <a:t>, Virus, </a:t>
            </a:r>
            <a:r>
              <a:rPr lang="en-US" sz="2000" b="1" dirty="0" err="1" smtClean="0"/>
              <a:t>Parasit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Mikroalga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fitoplankton</a:t>
            </a:r>
            <a:r>
              <a:rPr lang="en-US" sz="2000" b="1" dirty="0" smtClean="0"/>
              <a:t>), </a:t>
            </a:r>
            <a:r>
              <a:rPr lang="en-US" sz="2000" b="1" dirty="0" err="1" smtClean="0"/>
              <a:t>Archae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bakteri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purba</a:t>
            </a:r>
            <a:r>
              <a:rPr lang="en-US" sz="2000" b="1" dirty="0" smtClean="0"/>
              <a:t>)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9" grpId="0" animBg="1"/>
      <p:bldP spid="63" grpId="0"/>
      <p:bldP spid="2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1525" y="736561"/>
            <a:ext cx="360996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10" dirty="0" err="1" smtClean="0">
                <a:solidFill>
                  <a:srgbClr val="4AA7B5"/>
                </a:solidFill>
                <a:latin typeface="Calibri"/>
                <a:cs typeface="Calibri"/>
              </a:rPr>
              <a:t>Sejarah</a:t>
            </a:r>
            <a:r>
              <a:rPr lang="en-US" sz="2400" b="1" spc="-10" dirty="0" smtClean="0">
                <a:solidFill>
                  <a:srgbClr val="4AA7B5"/>
                </a:solidFill>
                <a:latin typeface="Calibri"/>
                <a:cs typeface="Calibri"/>
              </a:rPr>
              <a:t>  </a:t>
            </a:r>
            <a:r>
              <a:rPr lang="en-US" sz="2400" b="1" spc="-10" dirty="0" err="1" smtClean="0">
                <a:solidFill>
                  <a:srgbClr val="4AA7B5"/>
                </a:solidFill>
                <a:latin typeface="Calibri"/>
                <a:cs typeface="Calibri"/>
              </a:rPr>
              <a:t>Mikrobiologi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78190" y="49656"/>
            <a:ext cx="1416685" cy="1713864"/>
            <a:chOff x="8378190" y="49656"/>
            <a:chExt cx="1416685" cy="1713864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9856" y="207187"/>
              <a:ext cx="1177874" cy="11778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8190" y="49656"/>
              <a:ext cx="1416557" cy="17138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2185" y="245490"/>
              <a:ext cx="1049528" cy="10495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92185" y="245490"/>
              <a:ext cx="1049655" cy="1049655"/>
            </a:xfrm>
            <a:custGeom>
              <a:avLst/>
              <a:gdLst/>
              <a:ahLst/>
              <a:cxnLst/>
              <a:rect l="l" t="t" r="r" b="b"/>
              <a:pathLst>
                <a:path w="1049654" h="1049655">
                  <a:moveTo>
                    <a:pt x="0" y="524764"/>
                  </a:moveTo>
                  <a:lnTo>
                    <a:pt x="2144" y="477000"/>
                  </a:lnTo>
                  <a:lnTo>
                    <a:pt x="8454" y="430438"/>
                  </a:lnTo>
                  <a:lnTo>
                    <a:pt x="18745" y="385262"/>
                  </a:lnTo>
                  <a:lnTo>
                    <a:pt x="32831" y="341658"/>
                  </a:lnTo>
                  <a:lnTo>
                    <a:pt x="50526" y="299812"/>
                  </a:lnTo>
                  <a:lnTo>
                    <a:pt x="71646" y="259907"/>
                  </a:lnTo>
                  <a:lnTo>
                    <a:pt x="96006" y="222131"/>
                  </a:lnTo>
                  <a:lnTo>
                    <a:pt x="123419" y="186667"/>
                  </a:lnTo>
                  <a:lnTo>
                    <a:pt x="153701" y="153701"/>
                  </a:lnTo>
                  <a:lnTo>
                    <a:pt x="186667" y="123419"/>
                  </a:lnTo>
                  <a:lnTo>
                    <a:pt x="222131" y="96006"/>
                  </a:lnTo>
                  <a:lnTo>
                    <a:pt x="259907" y="71646"/>
                  </a:lnTo>
                  <a:lnTo>
                    <a:pt x="299812" y="50526"/>
                  </a:lnTo>
                  <a:lnTo>
                    <a:pt x="341658" y="32831"/>
                  </a:lnTo>
                  <a:lnTo>
                    <a:pt x="385262" y="18745"/>
                  </a:lnTo>
                  <a:lnTo>
                    <a:pt x="430438" y="8454"/>
                  </a:lnTo>
                  <a:lnTo>
                    <a:pt x="477000" y="2144"/>
                  </a:lnTo>
                  <a:lnTo>
                    <a:pt x="524764" y="0"/>
                  </a:lnTo>
                  <a:lnTo>
                    <a:pt x="572527" y="2144"/>
                  </a:lnTo>
                  <a:lnTo>
                    <a:pt x="619089" y="8454"/>
                  </a:lnTo>
                  <a:lnTo>
                    <a:pt x="664265" y="18745"/>
                  </a:lnTo>
                  <a:lnTo>
                    <a:pt x="707869" y="32831"/>
                  </a:lnTo>
                  <a:lnTo>
                    <a:pt x="749715" y="50526"/>
                  </a:lnTo>
                  <a:lnTo>
                    <a:pt x="789620" y="71646"/>
                  </a:lnTo>
                  <a:lnTo>
                    <a:pt x="827396" y="96006"/>
                  </a:lnTo>
                  <a:lnTo>
                    <a:pt x="862860" y="123419"/>
                  </a:lnTo>
                  <a:lnTo>
                    <a:pt x="895826" y="153701"/>
                  </a:lnTo>
                  <a:lnTo>
                    <a:pt x="926108" y="186667"/>
                  </a:lnTo>
                  <a:lnTo>
                    <a:pt x="953521" y="222131"/>
                  </a:lnTo>
                  <a:lnTo>
                    <a:pt x="977881" y="259907"/>
                  </a:lnTo>
                  <a:lnTo>
                    <a:pt x="999001" y="299812"/>
                  </a:lnTo>
                  <a:lnTo>
                    <a:pt x="1016696" y="341658"/>
                  </a:lnTo>
                  <a:lnTo>
                    <a:pt x="1030782" y="385262"/>
                  </a:lnTo>
                  <a:lnTo>
                    <a:pt x="1041073" y="430438"/>
                  </a:lnTo>
                  <a:lnTo>
                    <a:pt x="1047383" y="477000"/>
                  </a:lnTo>
                  <a:lnTo>
                    <a:pt x="1049528" y="524764"/>
                  </a:lnTo>
                  <a:lnTo>
                    <a:pt x="1047383" y="572527"/>
                  </a:lnTo>
                  <a:lnTo>
                    <a:pt x="1041073" y="619089"/>
                  </a:lnTo>
                  <a:lnTo>
                    <a:pt x="1030782" y="664265"/>
                  </a:lnTo>
                  <a:lnTo>
                    <a:pt x="1016696" y="707869"/>
                  </a:lnTo>
                  <a:lnTo>
                    <a:pt x="999001" y="749715"/>
                  </a:lnTo>
                  <a:lnTo>
                    <a:pt x="977881" y="789620"/>
                  </a:lnTo>
                  <a:lnTo>
                    <a:pt x="953521" y="827396"/>
                  </a:lnTo>
                  <a:lnTo>
                    <a:pt x="926108" y="862860"/>
                  </a:lnTo>
                  <a:lnTo>
                    <a:pt x="895826" y="895826"/>
                  </a:lnTo>
                  <a:lnTo>
                    <a:pt x="862860" y="926108"/>
                  </a:lnTo>
                  <a:lnTo>
                    <a:pt x="827396" y="953521"/>
                  </a:lnTo>
                  <a:lnTo>
                    <a:pt x="789620" y="977881"/>
                  </a:lnTo>
                  <a:lnTo>
                    <a:pt x="749715" y="999001"/>
                  </a:lnTo>
                  <a:lnTo>
                    <a:pt x="707869" y="1016696"/>
                  </a:lnTo>
                  <a:lnTo>
                    <a:pt x="664265" y="1030782"/>
                  </a:lnTo>
                  <a:lnTo>
                    <a:pt x="619089" y="1041073"/>
                  </a:lnTo>
                  <a:lnTo>
                    <a:pt x="572527" y="1047383"/>
                  </a:lnTo>
                  <a:lnTo>
                    <a:pt x="524764" y="1049528"/>
                  </a:lnTo>
                  <a:lnTo>
                    <a:pt x="477000" y="1047383"/>
                  </a:lnTo>
                  <a:lnTo>
                    <a:pt x="430438" y="1041073"/>
                  </a:lnTo>
                  <a:lnTo>
                    <a:pt x="385262" y="1030782"/>
                  </a:lnTo>
                  <a:lnTo>
                    <a:pt x="341658" y="1016696"/>
                  </a:lnTo>
                  <a:lnTo>
                    <a:pt x="299812" y="999001"/>
                  </a:lnTo>
                  <a:lnTo>
                    <a:pt x="259907" y="977881"/>
                  </a:lnTo>
                  <a:lnTo>
                    <a:pt x="222131" y="953521"/>
                  </a:lnTo>
                  <a:lnTo>
                    <a:pt x="186667" y="926108"/>
                  </a:lnTo>
                  <a:lnTo>
                    <a:pt x="153701" y="895826"/>
                  </a:lnTo>
                  <a:lnTo>
                    <a:pt x="123419" y="862860"/>
                  </a:lnTo>
                  <a:lnTo>
                    <a:pt x="96006" y="827396"/>
                  </a:lnTo>
                  <a:lnTo>
                    <a:pt x="71646" y="789620"/>
                  </a:lnTo>
                  <a:lnTo>
                    <a:pt x="50526" y="749715"/>
                  </a:lnTo>
                  <a:lnTo>
                    <a:pt x="32831" y="707869"/>
                  </a:lnTo>
                  <a:lnTo>
                    <a:pt x="18745" y="664265"/>
                  </a:lnTo>
                  <a:lnTo>
                    <a:pt x="8454" y="619089"/>
                  </a:lnTo>
                  <a:lnTo>
                    <a:pt x="2144" y="572527"/>
                  </a:lnTo>
                  <a:lnTo>
                    <a:pt x="0" y="5247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8"/>
          <p:cNvSpPr txBox="1"/>
          <p:nvPr/>
        </p:nvSpPr>
        <p:spPr>
          <a:xfrm>
            <a:off x="573924" y="2136775"/>
            <a:ext cx="360996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ARISTOTELES (384-322 SM)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55070" y="1488235"/>
            <a:ext cx="3144785" cy="13400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Ahli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filsafat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Yunani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51855" y="2984203"/>
            <a:ext cx="3048000" cy="12641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Berpendapat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’’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Makhlud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Hidup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Ada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Begitu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Saja</a:t>
            </a:r>
            <a:r>
              <a:rPr lang="en-US" sz="2000" b="1" dirty="0" smtClean="0"/>
              <a:t>’’</a:t>
            </a:r>
            <a:endParaRPr lang="en-US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24" y="3029144"/>
            <a:ext cx="21145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3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07856" y="2828020"/>
            <a:ext cx="3376929" cy="3543935"/>
            <a:chOff x="8507856" y="2828020"/>
            <a:chExt cx="3376929" cy="3543935"/>
          </a:xfrm>
        </p:grpSpPr>
        <p:sp>
          <p:nvSpPr>
            <p:cNvPr id="15" name="object 15"/>
            <p:cNvSpPr/>
            <p:nvPr/>
          </p:nvSpPr>
          <p:spPr>
            <a:xfrm>
              <a:off x="9649348" y="2828020"/>
              <a:ext cx="2235835" cy="2247900"/>
            </a:xfrm>
            <a:custGeom>
              <a:avLst/>
              <a:gdLst/>
              <a:ahLst/>
              <a:cxnLst/>
              <a:rect l="l" t="t" r="r" b="b"/>
              <a:pathLst>
                <a:path w="2235834" h="2247900">
                  <a:moveTo>
                    <a:pt x="84681" y="1727200"/>
                  </a:moveTo>
                  <a:lnTo>
                    <a:pt x="45747" y="1727200"/>
                  </a:lnTo>
                  <a:lnTo>
                    <a:pt x="29067" y="1739900"/>
                  </a:lnTo>
                  <a:lnTo>
                    <a:pt x="13573" y="1752600"/>
                  </a:lnTo>
                  <a:lnTo>
                    <a:pt x="2958" y="1778000"/>
                  </a:lnTo>
                  <a:lnTo>
                    <a:pt x="0" y="1790700"/>
                  </a:lnTo>
                  <a:lnTo>
                    <a:pt x="4589" y="1816100"/>
                  </a:lnTo>
                  <a:lnTo>
                    <a:pt x="16621" y="1828800"/>
                  </a:lnTo>
                  <a:lnTo>
                    <a:pt x="461375" y="2235200"/>
                  </a:lnTo>
                  <a:lnTo>
                    <a:pt x="478966" y="2247900"/>
                  </a:lnTo>
                  <a:lnTo>
                    <a:pt x="517864" y="2247900"/>
                  </a:lnTo>
                  <a:lnTo>
                    <a:pt x="534527" y="2235200"/>
                  </a:lnTo>
                  <a:lnTo>
                    <a:pt x="550021" y="2222500"/>
                  </a:lnTo>
                  <a:lnTo>
                    <a:pt x="560635" y="2197100"/>
                  </a:lnTo>
                  <a:lnTo>
                    <a:pt x="563594" y="2184400"/>
                  </a:lnTo>
                  <a:lnTo>
                    <a:pt x="559004" y="2159000"/>
                  </a:lnTo>
                  <a:lnTo>
                    <a:pt x="546973" y="2146300"/>
                  </a:lnTo>
                  <a:lnTo>
                    <a:pt x="102219" y="1739900"/>
                  </a:lnTo>
                  <a:lnTo>
                    <a:pt x="84681" y="1727200"/>
                  </a:lnTo>
                  <a:close/>
                </a:path>
                <a:path w="2235834" h="2247900">
                  <a:moveTo>
                    <a:pt x="181891" y="1587500"/>
                  </a:moveTo>
                  <a:lnTo>
                    <a:pt x="142958" y="1587500"/>
                  </a:lnTo>
                  <a:lnTo>
                    <a:pt x="126349" y="1600200"/>
                  </a:lnTo>
                  <a:lnTo>
                    <a:pt x="110855" y="1612900"/>
                  </a:lnTo>
                  <a:lnTo>
                    <a:pt x="100222" y="1638300"/>
                  </a:lnTo>
                  <a:lnTo>
                    <a:pt x="97234" y="1651000"/>
                  </a:lnTo>
                  <a:lnTo>
                    <a:pt x="101818" y="1676400"/>
                  </a:lnTo>
                  <a:lnTo>
                    <a:pt x="113903" y="1689100"/>
                  </a:lnTo>
                  <a:lnTo>
                    <a:pt x="595741" y="2133600"/>
                  </a:lnTo>
                  <a:lnTo>
                    <a:pt x="613352" y="2146300"/>
                  </a:lnTo>
                  <a:lnTo>
                    <a:pt x="652337" y="2146300"/>
                  </a:lnTo>
                  <a:lnTo>
                    <a:pt x="669020" y="2133600"/>
                  </a:lnTo>
                  <a:lnTo>
                    <a:pt x="684387" y="2108200"/>
                  </a:lnTo>
                  <a:lnTo>
                    <a:pt x="695072" y="2095500"/>
                  </a:lnTo>
                  <a:lnTo>
                    <a:pt x="698055" y="2070100"/>
                  </a:lnTo>
                  <a:lnTo>
                    <a:pt x="693441" y="2057400"/>
                  </a:lnTo>
                  <a:lnTo>
                    <a:pt x="681339" y="2044700"/>
                  </a:lnTo>
                  <a:lnTo>
                    <a:pt x="199501" y="1600200"/>
                  </a:lnTo>
                  <a:lnTo>
                    <a:pt x="181891" y="1587500"/>
                  </a:lnTo>
                  <a:close/>
                </a:path>
                <a:path w="2235834" h="2247900">
                  <a:moveTo>
                    <a:pt x="1236059" y="368300"/>
                  </a:moveTo>
                  <a:lnTo>
                    <a:pt x="970104" y="368300"/>
                  </a:lnTo>
                  <a:lnTo>
                    <a:pt x="926303" y="381000"/>
                  </a:lnTo>
                  <a:lnTo>
                    <a:pt x="757170" y="431800"/>
                  </a:lnTo>
                  <a:lnTo>
                    <a:pt x="717029" y="457200"/>
                  </a:lnTo>
                  <a:lnTo>
                    <a:pt x="677994" y="482600"/>
                  </a:lnTo>
                  <a:lnTo>
                    <a:pt x="640191" y="508000"/>
                  </a:lnTo>
                  <a:lnTo>
                    <a:pt x="603744" y="533400"/>
                  </a:lnTo>
                  <a:lnTo>
                    <a:pt x="568777" y="571500"/>
                  </a:lnTo>
                  <a:lnTo>
                    <a:pt x="535416" y="609600"/>
                  </a:lnTo>
                  <a:lnTo>
                    <a:pt x="501416" y="647700"/>
                  </a:lnTo>
                  <a:lnTo>
                    <a:pt x="470823" y="685800"/>
                  </a:lnTo>
                  <a:lnTo>
                    <a:pt x="443522" y="736600"/>
                  </a:lnTo>
                  <a:lnTo>
                    <a:pt x="419395" y="774700"/>
                  </a:lnTo>
                  <a:lnTo>
                    <a:pt x="398326" y="825500"/>
                  </a:lnTo>
                  <a:lnTo>
                    <a:pt x="380198" y="876300"/>
                  </a:lnTo>
                  <a:lnTo>
                    <a:pt x="364894" y="927100"/>
                  </a:lnTo>
                  <a:lnTo>
                    <a:pt x="352297" y="977900"/>
                  </a:lnTo>
                  <a:lnTo>
                    <a:pt x="342292" y="1028700"/>
                  </a:lnTo>
                  <a:lnTo>
                    <a:pt x="334762" y="1079500"/>
                  </a:lnTo>
                  <a:lnTo>
                    <a:pt x="329589" y="1130300"/>
                  </a:lnTo>
                  <a:lnTo>
                    <a:pt x="326657" y="1181100"/>
                  </a:lnTo>
                  <a:lnTo>
                    <a:pt x="325850" y="1231900"/>
                  </a:lnTo>
                  <a:lnTo>
                    <a:pt x="327051" y="1270000"/>
                  </a:lnTo>
                  <a:lnTo>
                    <a:pt x="330143" y="1308100"/>
                  </a:lnTo>
                  <a:lnTo>
                    <a:pt x="335010" y="1346200"/>
                  </a:lnTo>
                  <a:lnTo>
                    <a:pt x="327786" y="1397000"/>
                  </a:lnTo>
                  <a:lnTo>
                    <a:pt x="310848" y="1422400"/>
                  </a:lnTo>
                  <a:lnTo>
                    <a:pt x="286718" y="1447800"/>
                  </a:lnTo>
                  <a:lnTo>
                    <a:pt x="257921" y="1485900"/>
                  </a:lnTo>
                  <a:lnTo>
                    <a:pt x="249104" y="1524000"/>
                  </a:lnTo>
                  <a:lnTo>
                    <a:pt x="249491" y="1562100"/>
                  </a:lnTo>
                  <a:lnTo>
                    <a:pt x="259617" y="1587500"/>
                  </a:lnTo>
                  <a:lnTo>
                    <a:pt x="280019" y="1612900"/>
                  </a:lnTo>
                  <a:lnTo>
                    <a:pt x="666734" y="1968500"/>
                  </a:lnTo>
                  <a:lnTo>
                    <a:pt x="692001" y="1981200"/>
                  </a:lnTo>
                  <a:lnTo>
                    <a:pt x="718375" y="1993900"/>
                  </a:lnTo>
                  <a:lnTo>
                    <a:pt x="748869" y="1993900"/>
                  </a:lnTo>
                  <a:lnTo>
                    <a:pt x="786495" y="1981200"/>
                  </a:lnTo>
                  <a:lnTo>
                    <a:pt x="820312" y="1943100"/>
                  </a:lnTo>
                  <a:lnTo>
                    <a:pt x="845962" y="1917700"/>
                  </a:lnTo>
                  <a:lnTo>
                    <a:pt x="874613" y="1905000"/>
                  </a:lnTo>
                  <a:lnTo>
                    <a:pt x="917432" y="1892300"/>
                  </a:lnTo>
                  <a:lnTo>
                    <a:pt x="1043508" y="1892300"/>
                  </a:lnTo>
                  <a:lnTo>
                    <a:pt x="1089898" y="1879600"/>
                  </a:lnTo>
                  <a:lnTo>
                    <a:pt x="1137788" y="1879600"/>
                  </a:lnTo>
                  <a:lnTo>
                    <a:pt x="1236432" y="1854200"/>
                  </a:lnTo>
                  <a:lnTo>
                    <a:pt x="699881" y="1854200"/>
                  </a:lnTo>
                  <a:lnTo>
                    <a:pt x="375396" y="1562100"/>
                  </a:lnTo>
                  <a:lnTo>
                    <a:pt x="382254" y="1549400"/>
                  </a:lnTo>
                  <a:lnTo>
                    <a:pt x="379771" y="1536700"/>
                  </a:lnTo>
                  <a:lnTo>
                    <a:pt x="385540" y="1524000"/>
                  </a:lnTo>
                  <a:lnTo>
                    <a:pt x="397952" y="1511300"/>
                  </a:lnTo>
                  <a:lnTo>
                    <a:pt x="415401" y="1485900"/>
                  </a:lnTo>
                  <a:lnTo>
                    <a:pt x="440074" y="1435100"/>
                  </a:lnTo>
                  <a:lnTo>
                    <a:pt x="454199" y="1409700"/>
                  </a:lnTo>
                  <a:lnTo>
                    <a:pt x="461085" y="1371600"/>
                  </a:lnTo>
                  <a:lnTo>
                    <a:pt x="464042" y="1320800"/>
                  </a:lnTo>
                  <a:lnTo>
                    <a:pt x="459353" y="1282700"/>
                  </a:lnTo>
                  <a:lnTo>
                    <a:pt x="456892" y="1231900"/>
                  </a:lnTo>
                  <a:lnTo>
                    <a:pt x="456838" y="1193800"/>
                  </a:lnTo>
                  <a:lnTo>
                    <a:pt x="459367" y="1143000"/>
                  </a:lnTo>
                  <a:lnTo>
                    <a:pt x="464657" y="1092200"/>
                  </a:lnTo>
                  <a:lnTo>
                    <a:pt x="472884" y="1041400"/>
                  </a:lnTo>
                  <a:lnTo>
                    <a:pt x="484226" y="990600"/>
                  </a:lnTo>
                  <a:lnTo>
                    <a:pt x="498860" y="939800"/>
                  </a:lnTo>
                  <a:lnTo>
                    <a:pt x="516964" y="889000"/>
                  </a:lnTo>
                  <a:lnTo>
                    <a:pt x="538714" y="838200"/>
                  </a:lnTo>
                  <a:lnTo>
                    <a:pt x="564289" y="787400"/>
                  </a:lnTo>
                  <a:lnTo>
                    <a:pt x="593864" y="749300"/>
                  </a:lnTo>
                  <a:lnTo>
                    <a:pt x="661523" y="673100"/>
                  </a:lnTo>
                  <a:lnTo>
                    <a:pt x="697397" y="647700"/>
                  </a:lnTo>
                  <a:lnTo>
                    <a:pt x="735047" y="609600"/>
                  </a:lnTo>
                  <a:lnTo>
                    <a:pt x="774280" y="596900"/>
                  </a:lnTo>
                  <a:lnTo>
                    <a:pt x="814903" y="571500"/>
                  </a:lnTo>
                  <a:lnTo>
                    <a:pt x="856723" y="546100"/>
                  </a:lnTo>
                  <a:lnTo>
                    <a:pt x="943184" y="520700"/>
                  </a:lnTo>
                  <a:lnTo>
                    <a:pt x="987439" y="520700"/>
                  </a:lnTo>
                  <a:lnTo>
                    <a:pt x="1032120" y="508000"/>
                  </a:lnTo>
                  <a:lnTo>
                    <a:pt x="1539147" y="508000"/>
                  </a:lnTo>
                  <a:lnTo>
                    <a:pt x="1526661" y="495300"/>
                  </a:lnTo>
                  <a:lnTo>
                    <a:pt x="1487941" y="469900"/>
                  </a:lnTo>
                  <a:lnTo>
                    <a:pt x="1448082" y="444500"/>
                  </a:lnTo>
                  <a:lnTo>
                    <a:pt x="1407208" y="431800"/>
                  </a:lnTo>
                  <a:lnTo>
                    <a:pt x="1365444" y="406400"/>
                  </a:lnTo>
                  <a:lnTo>
                    <a:pt x="1236059" y="368300"/>
                  </a:lnTo>
                  <a:close/>
                </a:path>
                <a:path w="2235834" h="2247900">
                  <a:moveTo>
                    <a:pt x="1539147" y="508000"/>
                  </a:moveTo>
                  <a:lnTo>
                    <a:pt x="1121988" y="508000"/>
                  </a:lnTo>
                  <a:lnTo>
                    <a:pt x="1166788" y="520700"/>
                  </a:lnTo>
                  <a:lnTo>
                    <a:pt x="1211244" y="520700"/>
                  </a:lnTo>
                  <a:lnTo>
                    <a:pt x="1298346" y="546100"/>
                  </a:lnTo>
                  <a:lnTo>
                    <a:pt x="1340607" y="571500"/>
                  </a:lnTo>
                  <a:lnTo>
                    <a:pt x="1381751" y="584200"/>
                  </a:lnTo>
                  <a:lnTo>
                    <a:pt x="1421585" y="609600"/>
                  </a:lnTo>
                  <a:lnTo>
                    <a:pt x="1459916" y="635000"/>
                  </a:lnTo>
                  <a:lnTo>
                    <a:pt x="1496552" y="673100"/>
                  </a:lnTo>
                  <a:lnTo>
                    <a:pt x="1499092" y="673100"/>
                  </a:lnTo>
                  <a:lnTo>
                    <a:pt x="1533152" y="711200"/>
                  </a:lnTo>
                  <a:lnTo>
                    <a:pt x="1564027" y="749300"/>
                  </a:lnTo>
                  <a:lnTo>
                    <a:pt x="1591708" y="787400"/>
                  </a:lnTo>
                  <a:lnTo>
                    <a:pt x="1616188" y="825500"/>
                  </a:lnTo>
                  <a:lnTo>
                    <a:pt x="1637457" y="863600"/>
                  </a:lnTo>
                  <a:lnTo>
                    <a:pt x="1655509" y="901700"/>
                  </a:lnTo>
                  <a:lnTo>
                    <a:pt x="1670335" y="939800"/>
                  </a:lnTo>
                  <a:lnTo>
                    <a:pt x="1681926" y="990600"/>
                  </a:lnTo>
                  <a:lnTo>
                    <a:pt x="1690276" y="1028700"/>
                  </a:lnTo>
                  <a:lnTo>
                    <a:pt x="1695375" y="1079500"/>
                  </a:lnTo>
                  <a:lnTo>
                    <a:pt x="1697216" y="1117600"/>
                  </a:lnTo>
                  <a:lnTo>
                    <a:pt x="1695791" y="1168400"/>
                  </a:lnTo>
                  <a:lnTo>
                    <a:pt x="1691092" y="1219200"/>
                  </a:lnTo>
                  <a:lnTo>
                    <a:pt x="1683110" y="1257300"/>
                  </a:lnTo>
                  <a:lnTo>
                    <a:pt x="1671838" y="1295400"/>
                  </a:lnTo>
                  <a:lnTo>
                    <a:pt x="1657267" y="1346200"/>
                  </a:lnTo>
                  <a:lnTo>
                    <a:pt x="1639389" y="1384300"/>
                  </a:lnTo>
                  <a:lnTo>
                    <a:pt x="1618197" y="1422400"/>
                  </a:lnTo>
                  <a:lnTo>
                    <a:pt x="1593682" y="1473200"/>
                  </a:lnTo>
                  <a:lnTo>
                    <a:pt x="1565836" y="1511300"/>
                  </a:lnTo>
                  <a:lnTo>
                    <a:pt x="1534652" y="1536700"/>
                  </a:lnTo>
                  <a:lnTo>
                    <a:pt x="1496718" y="1574800"/>
                  </a:lnTo>
                  <a:lnTo>
                    <a:pt x="1455196" y="1612900"/>
                  </a:lnTo>
                  <a:lnTo>
                    <a:pt x="1410706" y="1638300"/>
                  </a:lnTo>
                  <a:lnTo>
                    <a:pt x="1363870" y="1663700"/>
                  </a:lnTo>
                  <a:lnTo>
                    <a:pt x="1315310" y="1689100"/>
                  </a:lnTo>
                  <a:lnTo>
                    <a:pt x="1265649" y="1714500"/>
                  </a:lnTo>
                  <a:lnTo>
                    <a:pt x="1116271" y="1752600"/>
                  </a:lnTo>
                  <a:lnTo>
                    <a:pt x="939403" y="1752600"/>
                  </a:lnTo>
                  <a:lnTo>
                    <a:pt x="886839" y="1765300"/>
                  </a:lnTo>
                  <a:lnTo>
                    <a:pt x="852741" y="1778000"/>
                  </a:lnTo>
                  <a:lnTo>
                    <a:pt x="821049" y="1790700"/>
                  </a:lnTo>
                  <a:lnTo>
                    <a:pt x="775700" y="1816100"/>
                  </a:lnTo>
                  <a:lnTo>
                    <a:pt x="751193" y="1841500"/>
                  </a:lnTo>
                  <a:lnTo>
                    <a:pt x="736520" y="1854200"/>
                  </a:lnTo>
                  <a:lnTo>
                    <a:pt x="1236432" y="1854200"/>
                  </a:lnTo>
                  <a:lnTo>
                    <a:pt x="1336165" y="1828800"/>
                  </a:lnTo>
                  <a:lnTo>
                    <a:pt x="1385417" y="1803400"/>
                  </a:lnTo>
                  <a:lnTo>
                    <a:pt x="1433713" y="1778000"/>
                  </a:lnTo>
                  <a:lnTo>
                    <a:pt x="1480645" y="1752600"/>
                  </a:lnTo>
                  <a:lnTo>
                    <a:pt x="1525803" y="1727200"/>
                  </a:lnTo>
                  <a:lnTo>
                    <a:pt x="1568777" y="1701800"/>
                  </a:lnTo>
                  <a:lnTo>
                    <a:pt x="1609159" y="1663700"/>
                  </a:lnTo>
                  <a:lnTo>
                    <a:pt x="1646539" y="1625600"/>
                  </a:lnTo>
                  <a:lnTo>
                    <a:pt x="1677718" y="1587500"/>
                  </a:lnTo>
                  <a:lnTo>
                    <a:pt x="1706225" y="1549400"/>
                  </a:lnTo>
                  <a:lnTo>
                    <a:pt x="1732065" y="1511300"/>
                  </a:lnTo>
                  <a:lnTo>
                    <a:pt x="1755244" y="1473200"/>
                  </a:lnTo>
                  <a:lnTo>
                    <a:pt x="1775766" y="1435100"/>
                  </a:lnTo>
                  <a:lnTo>
                    <a:pt x="1793637" y="1397000"/>
                  </a:lnTo>
                  <a:lnTo>
                    <a:pt x="1808862" y="1346200"/>
                  </a:lnTo>
                  <a:lnTo>
                    <a:pt x="1821445" y="1308100"/>
                  </a:lnTo>
                  <a:lnTo>
                    <a:pt x="1831393" y="1257300"/>
                  </a:lnTo>
                  <a:lnTo>
                    <a:pt x="1838710" y="1219200"/>
                  </a:lnTo>
                  <a:lnTo>
                    <a:pt x="1843402" y="1168400"/>
                  </a:lnTo>
                  <a:lnTo>
                    <a:pt x="1845473" y="1130300"/>
                  </a:lnTo>
                  <a:lnTo>
                    <a:pt x="1844928" y="1079500"/>
                  </a:lnTo>
                  <a:lnTo>
                    <a:pt x="1841774" y="1041400"/>
                  </a:lnTo>
                  <a:lnTo>
                    <a:pt x="1836015" y="990600"/>
                  </a:lnTo>
                  <a:lnTo>
                    <a:pt x="1827656" y="952500"/>
                  </a:lnTo>
                  <a:lnTo>
                    <a:pt x="1816703" y="914400"/>
                  </a:lnTo>
                  <a:lnTo>
                    <a:pt x="1803160" y="863600"/>
                  </a:lnTo>
                  <a:lnTo>
                    <a:pt x="1787033" y="825500"/>
                  </a:lnTo>
                  <a:lnTo>
                    <a:pt x="1768326" y="787400"/>
                  </a:lnTo>
                  <a:lnTo>
                    <a:pt x="1747046" y="736600"/>
                  </a:lnTo>
                  <a:lnTo>
                    <a:pt x="1723197" y="698500"/>
                  </a:lnTo>
                  <a:lnTo>
                    <a:pt x="1696784" y="660400"/>
                  </a:lnTo>
                  <a:lnTo>
                    <a:pt x="1667813" y="635000"/>
                  </a:lnTo>
                  <a:lnTo>
                    <a:pt x="1636288" y="596900"/>
                  </a:lnTo>
                  <a:lnTo>
                    <a:pt x="1602216" y="558800"/>
                  </a:lnTo>
                  <a:lnTo>
                    <a:pt x="1600184" y="558800"/>
                  </a:lnTo>
                  <a:lnTo>
                    <a:pt x="1564117" y="533400"/>
                  </a:lnTo>
                  <a:lnTo>
                    <a:pt x="1539147" y="508000"/>
                  </a:lnTo>
                  <a:close/>
                </a:path>
                <a:path w="2235834" h="2247900">
                  <a:moveTo>
                    <a:pt x="1898380" y="1574800"/>
                  </a:moveTo>
                  <a:lnTo>
                    <a:pt x="1827006" y="1651000"/>
                  </a:lnTo>
                  <a:lnTo>
                    <a:pt x="1988042" y="1841500"/>
                  </a:lnTo>
                  <a:lnTo>
                    <a:pt x="2107168" y="1714500"/>
                  </a:lnTo>
                  <a:lnTo>
                    <a:pt x="1898380" y="1574800"/>
                  </a:lnTo>
                  <a:close/>
                </a:path>
                <a:path w="2235834" h="2247900">
                  <a:moveTo>
                    <a:pt x="2212832" y="914400"/>
                  </a:moveTo>
                  <a:lnTo>
                    <a:pt x="1968103" y="977900"/>
                  </a:lnTo>
                  <a:lnTo>
                    <a:pt x="1981692" y="1092200"/>
                  </a:lnTo>
                  <a:lnTo>
                    <a:pt x="2235438" y="1092200"/>
                  </a:lnTo>
                  <a:lnTo>
                    <a:pt x="2212832" y="914400"/>
                  </a:lnTo>
                  <a:close/>
                </a:path>
                <a:path w="2235834" h="2247900">
                  <a:moveTo>
                    <a:pt x="1757664" y="254000"/>
                  </a:moveTo>
                  <a:lnTo>
                    <a:pt x="1613392" y="469900"/>
                  </a:lnTo>
                  <a:lnTo>
                    <a:pt x="1691116" y="546100"/>
                  </a:lnTo>
                  <a:lnTo>
                    <a:pt x="1887077" y="381000"/>
                  </a:lnTo>
                  <a:lnTo>
                    <a:pt x="1757664" y="254000"/>
                  </a:lnTo>
                  <a:close/>
                </a:path>
                <a:path w="2235834" h="2247900">
                  <a:moveTo>
                    <a:pt x="435594" y="177800"/>
                  </a:moveTo>
                  <a:lnTo>
                    <a:pt x="316468" y="304800"/>
                  </a:lnTo>
                  <a:lnTo>
                    <a:pt x="525256" y="444500"/>
                  </a:lnTo>
                  <a:lnTo>
                    <a:pt x="596630" y="368300"/>
                  </a:lnTo>
                  <a:lnTo>
                    <a:pt x="435594" y="177800"/>
                  </a:lnTo>
                  <a:close/>
                </a:path>
                <a:path w="2235834" h="2247900">
                  <a:moveTo>
                    <a:pt x="1103156" y="355600"/>
                  </a:moveTo>
                  <a:lnTo>
                    <a:pt x="1058656" y="355600"/>
                  </a:lnTo>
                  <a:lnTo>
                    <a:pt x="1014263" y="368300"/>
                  </a:lnTo>
                  <a:lnTo>
                    <a:pt x="1147640" y="368300"/>
                  </a:lnTo>
                  <a:lnTo>
                    <a:pt x="1103156" y="355600"/>
                  </a:lnTo>
                  <a:close/>
                </a:path>
                <a:path w="2235834" h="2247900">
                  <a:moveTo>
                    <a:pt x="1056751" y="0"/>
                  </a:moveTo>
                  <a:lnTo>
                    <a:pt x="1080500" y="254000"/>
                  </a:lnTo>
                  <a:lnTo>
                    <a:pt x="1185910" y="266700"/>
                  </a:lnTo>
                  <a:lnTo>
                    <a:pt x="1232519" y="12700"/>
                  </a:lnTo>
                  <a:lnTo>
                    <a:pt x="105675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794511" y="0"/>
                  </a:move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lnTo>
                    <a:pt x="79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1279271" y="446024"/>
                  </a:moveTo>
                  <a:lnTo>
                    <a:pt x="794511" y="0"/>
                  </a:ln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328590" y="11360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7856" y="5959144"/>
              <a:ext cx="381635" cy="412750"/>
            </a:xfrm>
            <a:custGeom>
              <a:avLst/>
              <a:gdLst/>
              <a:ahLst/>
              <a:cxnLst/>
              <a:rect l="l" t="t" r="r" b="b"/>
              <a:pathLst>
                <a:path w="381634" h="412750">
                  <a:moveTo>
                    <a:pt x="118618" y="0"/>
                  </a:moveTo>
                  <a:lnTo>
                    <a:pt x="0" y="412432"/>
                  </a:lnTo>
                  <a:lnTo>
                    <a:pt x="381635" y="241998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D2C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5183" y="4288408"/>
              <a:ext cx="403860" cy="283210"/>
            </a:xfrm>
            <a:custGeom>
              <a:avLst/>
              <a:gdLst/>
              <a:ahLst/>
              <a:cxnLst/>
              <a:rect l="l" t="t" r="r" b="b"/>
              <a:pathLst>
                <a:path w="403859" h="283210">
                  <a:moveTo>
                    <a:pt x="403351" y="0"/>
                  </a:moveTo>
                  <a:lnTo>
                    <a:pt x="352950" y="11111"/>
                  </a:lnTo>
                  <a:lnTo>
                    <a:pt x="305564" y="28088"/>
                  </a:lnTo>
                  <a:lnTo>
                    <a:pt x="260901" y="50163"/>
                  </a:lnTo>
                  <a:lnTo>
                    <a:pt x="218669" y="76573"/>
                  </a:lnTo>
                  <a:lnTo>
                    <a:pt x="178577" y="106552"/>
                  </a:lnTo>
                  <a:lnTo>
                    <a:pt x="140333" y="139336"/>
                  </a:lnTo>
                  <a:lnTo>
                    <a:pt x="103646" y="174158"/>
                  </a:lnTo>
                  <a:lnTo>
                    <a:pt x="68222" y="210255"/>
                  </a:lnTo>
                  <a:lnTo>
                    <a:pt x="33770" y="246860"/>
                  </a:lnTo>
                  <a:lnTo>
                    <a:pt x="0" y="283209"/>
                  </a:lnTo>
                </a:path>
              </a:pathLst>
            </a:custGeom>
            <a:ln w="50800">
              <a:solidFill>
                <a:srgbClr val="7846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2125" y="4069714"/>
              <a:ext cx="248920" cy="426084"/>
            </a:xfrm>
            <a:custGeom>
              <a:avLst/>
              <a:gdLst/>
              <a:ahLst/>
              <a:cxnLst/>
              <a:rect l="l" t="t" r="r" b="b"/>
              <a:pathLst>
                <a:path w="248920" h="426085">
                  <a:moveTo>
                    <a:pt x="248666" y="0"/>
                  </a:moveTo>
                  <a:lnTo>
                    <a:pt x="241775" y="51133"/>
                  </a:lnTo>
                  <a:lnTo>
                    <a:pt x="228791" y="99757"/>
                  </a:lnTo>
                  <a:lnTo>
                    <a:pt x="210500" y="146099"/>
                  </a:lnTo>
                  <a:lnTo>
                    <a:pt x="187689" y="190384"/>
                  </a:lnTo>
                  <a:lnTo>
                    <a:pt x="161147" y="232838"/>
                  </a:lnTo>
                  <a:lnTo>
                    <a:pt x="131659" y="273689"/>
                  </a:lnTo>
                  <a:lnTo>
                    <a:pt x="100013" y="313161"/>
                  </a:lnTo>
                  <a:lnTo>
                    <a:pt x="66997" y="351483"/>
                  </a:lnTo>
                  <a:lnTo>
                    <a:pt x="33396" y="388879"/>
                  </a:lnTo>
                  <a:lnTo>
                    <a:pt x="0" y="425577"/>
                  </a:lnTo>
                </a:path>
              </a:pathLst>
            </a:custGeom>
            <a:ln w="50800">
              <a:solidFill>
                <a:srgbClr val="A7D0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55249" y="3401440"/>
              <a:ext cx="720090" cy="708025"/>
            </a:xfrm>
            <a:custGeom>
              <a:avLst/>
              <a:gdLst/>
              <a:ahLst/>
              <a:cxnLst/>
              <a:rect l="l" t="t" r="r" b="b"/>
              <a:pathLst>
                <a:path w="720090" h="708025">
                  <a:moveTo>
                    <a:pt x="462660" y="0"/>
                  </a:moveTo>
                  <a:lnTo>
                    <a:pt x="441519" y="327"/>
                  </a:lnTo>
                  <a:lnTo>
                    <a:pt x="415258" y="9382"/>
                  </a:lnTo>
                  <a:lnTo>
                    <a:pt x="389330" y="25271"/>
                  </a:lnTo>
                  <a:lnTo>
                    <a:pt x="369189" y="46100"/>
                  </a:lnTo>
                  <a:lnTo>
                    <a:pt x="340774" y="32559"/>
                  </a:lnTo>
                  <a:lnTo>
                    <a:pt x="309800" y="24923"/>
                  </a:lnTo>
                  <a:lnTo>
                    <a:pt x="277659" y="26098"/>
                  </a:lnTo>
                  <a:lnTo>
                    <a:pt x="245745" y="38989"/>
                  </a:lnTo>
                  <a:lnTo>
                    <a:pt x="218249" y="64619"/>
                  </a:lnTo>
                  <a:lnTo>
                    <a:pt x="201993" y="95154"/>
                  </a:lnTo>
                  <a:lnTo>
                    <a:pt x="195453" y="127642"/>
                  </a:lnTo>
                  <a:lnTo>
                    <a:pt x="197103" y="159131"/>
                  </a:lnTo>
                  <a:lnTo>
                    <a:pt x="166145" y="150018"/>
                  </a:lnTo>
                  <a:lnTo>
                    <a:pt x="95894" y="158273"/>
                  </a:lnTo>
                  <a:lnTo>
                    <a:pt x="38020" y="230352"/>
                  </a:lnTo>
                  <a:lnTo>
                    <a:pt x="34035" y="274431"/>
                  </a:lnTo>
                  <a:lnTo>
                    <a:pt x="47005" y="309342"/>
                  </a:lnTo>
                  <a:lnTo>
                    <a:pt x="68452" y="333883"/>
                  </a:lnTo>
                  <a:lnTo>
                    <a:pt x="34075" y="363251"/>
                  </a:lnTo>
                  <a:lnTo>
                    <a:pt x="14033" y="396906"/>
                  </a:lnTo>
                  <a:lnTo>
                    <a:pt x="4087" y="432323"/>
                  </a:lnTo>
                  <a:lnTo>
                    <a:pt x="0" y="466979"/>
                  </a:lnTo>
                  <a:lnTo>
                    <a:pt x="9642" y="500253"/>
                  </a:lnTo>
                  <a:lnTo>
                    <a:pt x="26368" y="527050"/>
                  </a:lnTo>
                  <a:lnTo>
                    <a:pt x="50452" y="548989"/>
                  </a:lnTo>
                  <a:lnTo>
                    <a:pt x="82169" y="567690"/>
                  </a:lnTo>
                  <a:lnTo>
                    <a:pt x="79835" y="612802"/>
                  </a:lnTo>
                  <a:lnTo>
                    <a:pt x="99028" y="649224"/>
                  </a:lnTo>
                  <a:lnTo>
                    <a:pt x="135032" y="678025"/>
                  </a:lnTo>
                  <a:lnTo>
                    <a:pt x="183133" y="700278"/>
                  </a:lnTo>
                  <a:lnTo>
                    <a:pt x="228389" y="707693"/>
                  </a:lnTo>
                  <a:lnTo>
                    <a:pt x="272383" y="698357"/>
                  </a:lnTo>
                  <a:lnTo>
                    <a:pt x="314328" y="674614"/>
                  </a:lnTo>
                  <a:lnTo>
                    <a:pt x="353441" y="638810"/>
                  </a:lnTo>
                  <a:lnTo>
                    <a:pt x="685419" y="279527"/>
                  </a:lnTo>
                  <a:lnTo>
                    <a:pt x="711031" y="242018"/>
                  </a:lnTo>
                  <a:lnTo>
                    <a:pt x="720010" y="201390"/>
                  </a:lnTo>
                  <a:lnTo>
                    <a:pt x="713440" y="160619"/>
                  </a:lnTo>
                  <a:lnTo>
                    <a:pt x="692403" y="122682"/>
                  </a:lnTo>
                  <a:lnTo>
                    <a:pt x="659425" y="94962"/>
                  </a:lnTo>
                  <a:lnTo>
                    <a:pt x="622220" y="80851"/>
                  </a:lnTo>
                  <a:lnTo>
                    <a:pt x="585087" y="82480"/>
                  </a:lnTo>
                  <a:lnTo>
                    <a:pt x="552323" y="101981"/>
                  </a:lnTo>
                  <a:lnTo>
                    <a:pt x="543813" y="56667"/>
                  </a:lnTo>
                  <a:lnTo>
                    <a:pt x="519302" y="25511"/>
                  </a:lnTo>
                  <a:lnTo>
                    <a:pt x="488886" y="7094"/>
                  </a:lnTo>
                  <a:lnTo>
                    <a:pt x="462660" y="0"/>
                  </a:lnTo>
                  <a:close/>
                </a:path>
              </a:pathLst>
            </a:custGeom>
            <a:solidFill>
              <a:srgbClr val="A7D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0174" y="3400107"/>
              <a:ext cx="684530" cy="345440"/>
            </a:xfrm>
            <a:custGeom>
              <a:avLst/>
              <a:gdLst/>
              <a:ahLst/>
              <a:cxnLst/>
              <a:rect l="l" t="t" r="r" b="b"/>
              <a:pathLst>
                <a:path w="684529" h="345439">
                  <a:moveTo>
                    <a:pt x="522477" y="278955"/>
                  </a:moveTo>
                  <a:lnTo>
                    <a:pt x="547798" y="226933"/>
                  </a:lnTo>
                  <a:lnTo>
                    <a:pt x="518541" y="179768"/>
                  </a:lnTo>
                  <a:lnTo>
                    <a:pt x="481669" y="167310"/>
                  </a:lnTo>
                  <a:lnTo>
                    <a:pt x="427547" y="208022"/>
                  </a:lnTo>
                  <a:lnTo>
                    <a:pt x="418465" y="245427"/>
                  </a:lnTo>
                  <a:lnTo>
                    <a:pt x="430709" y="284604"/>
                  </a:lnTo>
                  <a:lnTo>
                    <a:pt x="458145" y="316679"/>
                  </a:lnTo>
                  <a:lnTo>
                    <a:pt x="495512" y="338056"/>
                  </a:lnTo>
                  <a:lnTo>
                    <a:pt x="537548" y="345137"/>
                  </a:lnTo>
                  <a:lnTo>
                    <a:pt x="578993" y="334327"/>
                  </a:lnTo>
                  <a:lnTo>
                    <a:pt x="634140" y="298875"/>
                  </a:lnTo>
                  <a:lnTo>
                    <a:pt x="667963" y="260770"/>
                  </a:lnTo>
                  <a:lnTo>
                    <a:pt x="683625" y="221995"/>
                  </a:lnTo>
                  <a:lnTo>
                    <a:pt x="684290" y="184533"/>
                  </a:lnTo>
                  <a:lnTo>
                    <a:pt x="673122" y="150365"/>
                  </a:lnTo>
                  <a:lnTo>
                    <a:pt x="653288" y="121475"/>
                  </a:lnTo>
                  <a:lnTo>
                    <a:pt x="619928" y="94071"/>
                  </a:lnTo>
                  <a:lnTo>
                    <a:pt x="584628" y="81216"/>
                  </a:lnTo>
                  <a:lnTo>
                    <a:pt x="549685" y="83220"/>
                  </a:lnTo>
                  <a:lnTo>
                    <a:pt x="517398" y="100393"/>
                  </a:lnTo>
                  <a:lnTo>
                    <a:pt x="512629" y="63120"/>
                  </a:lnTo>
                  <a:lnTo>
                    <a:pt x="493823" y="33575"/>
                  </a:lnTo>
                  <a:lnTo>
                    <a:pt x="467088" y="13150"/>
                  </a:lnTo>
                  <a:lnTo>
                    <a:pt x="438530" y="3238"/>
                  </a:lnTo>
                  <a:lnTo>
                    <a:pt x="406590" y="0"/>
                  </a:lnTo>
                  <a:lnTo>
                    <a:pt x="378269" y="8762"/>
                  </a:lnTo>
                  <a:lnTo>
                    <a:pt x="353663" y="26384"/>
                  </a:lnTo>
                  <a:lnTo>
                    <a:pt x="332867" y="49720"/>
                  </a:lnTo>
                </a:path>
                <a:path w="684529" h="345439">
                  <a:moveTo>
                    <a:pt x="345440" y="221932"/>
                  </a:moveTo>
                  <a:lnTo>
                    <a:pt x="376654" y="185861"/>
                  </a:lnTo>
                  <a:lnTo>
                    <a:pt x="386642" y="147394"/>
                  </a:lnTo>
                  <a:lnTo>
                    <a:pt x="379995" y="109653"/>
                  </a:lnTo>
                  <a:lnTo>
                    <a:pt x="361301" y="75758"/>
                  </a:lnTo>
                  <a:lnTo>
                    <a:pt x="335152" y="48831"/>
                  </a:lnTo>
                  <a:lnTo>
                    <a:pt x="306095" y="32303"/>
                  </a:lnTo>
                  <a:lnTo>
                    <a:pt x="274431" y="25288"/>
                  </a:lnTo>
                  <a:lnTo>
                    <a:pt x="244266" y="27060"/>
                  </a:lnTo>
                  <a:lnTo>
                    <a:pt x="219709" y="36893"/>
                  </a:lnTo>
                  <a:lnTo>
                    <a:pt x="194665" y="55449"/>
                  </a:lnTo>
                  <a:lnTo>
                    <a:pt x="173847" y="84470"/>
                  </a:lnTo>
                  <a:lnTo>
                    <a:pt x="162434" y="121136"/>
                  </a:lnTo>
                  <a:lnTo>
                    <a:pt x="165607" y="162623"/>
                  </a:lnTo>
                  <a:lnTo>
                    <a:pt x="124227" y="150838"/>
                  </a:lnTo>
                  <a:lnTo>
                    <a:pt x="55183" y="162748"/>
                  </a:lnTo>
                  <a:lnTo>
                    <a:pt x="7163" y="221495"/>
                  </a:lnTo>
                  <a:lnTo>
                    <a:pt x="0" y="260191"/>
                  </a:lnTo>
                  <a:lnTo>
                    <a:pt x="7409" y="299124"/>
                  </a:lnTo>
                  <a:lnTo>
                    <a:pt x="28701" y="336867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57569" y="3697275"/>
              <a:ext cx="371475" cy="410845"/>
            </a:xfrm>
            <a:custGeom>
              <a:avLst/>
              <a:gdLst/>
              <a:ahLst/>
              <a:cxnLst/>
              <a:rect l="l" t="t" r="r" b="b"/>
              <a:pathLst>
                <a:path w="371475" h="410845">
                  <a:moveTo>
                    <a:pt x="327117" y="127583"/>
                  </a:moveTo>
                  <a:lnTo>
                    <a:pt x="356462" y="109188"/>
                  </a:lnTo>
                  <a:lnTo>
                    <a:pt x="370615" y="80434"/>
                  </a:lnTo>
                  <a:lnTo>
                    <a:pt x="368765" y="47823"/>
                  </a:lnTo>
                  <a:lnTo>
                    <a:pt x="350104" y="17855"/>
                  </a:lnTo>
                  <a:lnTo>
                    <a:pt x="313705" y="0"/>
                  </a:lnTo>
                  <a:lnTo>
                    <a:pt x="275413" y="1408"/>
                  </a:lnTo>
                  <a:lnTo>
                    <a:pt x="242716" y="23963"/>
                  </a:lnTo>
                  <a:lnTo>
                    <a:pt x="223104" y="69544"/>
                  </a:lnTo>
                  <a:lnTo>
                    <a:pt x="183639" y="28388"/>
                  </a:lnTo>
                  <a:lnTo>
                    <a:pt x="141507" y="14616"/>
                  </a:lnTo>
                  <a:lnTo>
                    <a:pt x="99375" y="21895"/>
                  </a:lnTo>
                  <a:lnTo>
                    <a:pt x="59909" y="43890"/>
                  </a:lnTo>
                  <a:lnTo>
                    <a:pt x="32353" y="69392"/>
                  </a:lnTo>
                  <a:lnTo>
                    <a:pt x="11969" y="101896"/>
                  </a:lnTo>
                  <a:lnTo>
                    <a:pt x="577" y="138592"/>
                  </a:lnTo>
                  <a:lnTo>
                    <a:pt x="0" y="176670"/>
                  </a:lnTo>
                  <a:lnTo>
                    <a:pt x="12059" y="213320"/>
                  </a:lnTo>
                  <a:lnTo>
                    <a:pt x="38576" y="245731"/>
                  </a:lnTo>
                  <a:lnTo>
                    <a:pt x="81372" y="271093"/>
                  </a:lnTo>
                  <a:lnTo>
                    <a:pt x="77111" y="312495"/>
                  </a:lnTo>
                  <a:lnTo>
                    <a:pt x="95164" y="349203"/>
                  </a:lnTo>
                  <a:lnTo>
                    <a:pt x="128632" y="379122"/>
                  </a:lnTo>
                  <a:lnTo>
                    <a:pt x="170621" y="400163"/>
                  </a:lnTo>
                  <a:lnTo>
                    <a:pt x="214231" y="410231"/>
                  </a:lnTo>
                  <a:lnTo>
                    <a:pt x="252568" y="407237"/>
                  </a:lnTo>
                  <a:lnTo>
                    <a:pt x="286776" y="394513"/>
                  </a:lnTo>
                  <a:lnTo>
                    <a:pt x="323142" y="370547"/>
                  </a:lnTo>
                  <a:lnTo>
                    <a:pt x="353948" y="337450"/>
                  </a:lnTo>
                  <a:lnTo>
                    <a:pt x="371477" y="297330"/>
                  </a:lnTo>
                  <a:lnTo>
                    <a:pt x="368011" y="252297"/>
                  </a:lnTo>
                  <a:lnTo>
                    <a:pt x="350853" y="219262"/>
                  </a:lnTo>
                  <a:lnTo>
                    <a:pt x="323037" y="196726"/>
                  </a:lnTo>
                  <a:lnTo>
                    <a:pt x="289521" y="185406"/>
                  </a:lnTo>
                  <a:lnTo>
                    <a:pt x="255261" y="186021"/>
                  </a:lnTo>
                  <a:lnTo>
                    <a:pt x="225212" y="199288"/>
                  </a:lnTo>
                  <a:lnTo>
                    <a:pt x="204333" y="225925"/>
                  </a:lnTo>
                  <a:lnTo>
                    <a:pt x="197577" y="26664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1235" y="3772631"/>
              <a:ext cx="142531" cy="2235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7481" y="3682237"/>
              <a:ext cx="354965" cy="381635"/>
            </a:xfrm>
            <a:custGeom>
              <a:avLst/>
              <a:gdLst/>
              <a:ahLst/>
              <a:cxnLst/>
              <a:rect l="l" t="t" r="r" b="b"/>
              <a:pathLst>
                <a:path w="354965" h="381635">
                  <a:moveTo>
                    <a:pt x="354965" y="0"/>
                  </a:moveTo>
                  <a:lnTo>
                    <a:pt x="0" y="38150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57118" y="3651932"/>
              <a:ext cx="690880" cy="737235"/>
            </a:xfrm>
            <a:custGeom>
              <a:avLst/>
              <a:gdLst/>
              <a:ahLst/>
              <a:cxnLst/>
              <a:rect l="l" t="t" r="r" b="b"/>
              <a:pathLst>
                <a:path w="690879" h="737235">
                  <a:moveTo>
                    <a:pt x="470783" y="0"/>
                  </a:moveTo>
                  <a:lnTo>
                    <a:pt x="430871" y="11781"/>
                  </a:lnTo>
                  <a:lnTo>
                    <a:pt x="395233" y="39957"/>
                  </a:lnTo>
                  <a:lnTo>
                    <a:pt x="59953" y="396319"/>
                  </a:lnTo>
                  <a:lnTo>
                    <a:pt x="26999" y="437812"/>
                  </a:lnTo>
                  <a:lnTo>
                    <a:pt x="6248" y="481282"/>
                  </a:lnTo>
                  <a:lnTo>
                    <a:pt x="0" y="525799"/>
                  </a:lnTo>
                  <a:lnTo>
                    <a:pt x="10550" y="570436"/>
                  </a:lnTo>
                  <a:lnTo>
                    <a:pt x="36107" y="616835"/>
                  </a:lnTo>
                  <a:lnTo>
                    <a:pt x="67367" y="650732"/>
                  </a:lnTo>
                  <a:lnTo>
                    <a:pt x="105080" y="667341"/>
                  </a:lnTo>
                  <a:lnTo>
                    <a:pt x="149996" y="661876"/>
                  </a:lnTo>
                  <a:lnTo>
                    <a:pt x="170801" y="692211"/>
                  </a:lnTo>
                  <a:lnTo>
                    <a:pt x="194319" y="714724"/>
                  </a:lnTo>
                  <a:lnTo>
                    <a:pt x="222220" y="729545"/>
                  </a:lnTo>
                  <a:lnTo>
                    <a:pt x="256168" y="736806"/>
                  </a:lnTo>
                  <a:lnTo>
                    <a:pt x="290439" y="730345"/>
                  </a:lnTo>
                  <a:lnTo>
                    <a:pt x="325066" y="717978"/>
                  </a:lnTo>
                  <a:lnTo>
                    <a:pt x="357217" y="695658"/>
                  </a:lnTo>
                  <a:lnTo>
                    <a:pt x="384057" y="659336"/>
                  </a:lnTo>
                  <a:lnTo>
                    <a:pt x="410023" y="678987"/>
                  </a:lnTo>
                  <a:lnTo>
                    <a:pt x="445764" y="689482"/>
                  </a:lnTo>
                  <a:lnTo>
                    <a:pt x="489481" y="682428"/>
                  </a:lnTo>
                  <a:lnTo>
                    <a:pt x="539378" y="649430"/>
                  </a:lnTo>
                  <a:lnTo>
                    <a:pt x="557377" y="619617"/>
                  </a:lnTo>
                  <a:lnTo>
                    <a:pt x="563921" y="584374"/>
                  </a:lnTo>
                  <a:lnTo>
                    <a:pt x="560703" y="548989"/>
                  </a:lnTo>
                  <a:lnTo>
                    <a:pt x="549411" y="518747"/>
                  </a:lnTo>
                  <a:lnTo>
                    <a:pt x="581003" y="518142"/>
                  </a:lnTo>
                  <a:lnTo>
                    <a:pt x="612975" y="509333"/>
                  </a:lnTo>
                  <a:lnTo>
                    <a:pt x="642280" y="490976"/>
                  </a:lnTo>
                  <a:lnTo>
                    <a:pt x="665870" y="461724"/>
                  </a:lnTo>
                  <a:lnTo>
                    <a:pt x="676536" y="429037"/>
                  </a:lnTo>
                  <a:lnTo>
                    <a:pt x="675475" y="396922"/>
                  </a:lnTo>
                  <a:lnTo>
                    <a:pt x="665674" y="366569"/>
                  </a:lnTo>
                  <a:lnTo>
                    <a:pt x="650122" y="339169"/>
                  </a:lnTo>
                  <a:lnTo>
                    <a:pt x="669545" y="317623"/>
                  </a:lnTo>
                  <a:lnTo>
                    <a:pt x="683587" y="290623"/>
                  </a:lnTo>
                  <a:lnTo>
                    <a:pt x="690770" y="263767"/>
                  </a:lnTo>
                  <a:lnTo>
                    <a:pt x="689619" y="242649"/>
                  </a:lnTo>
                  <a:lnTo>
                    <a:pt x="680737" y="216985"/>
                  </a:lnTo>
                  <a:lnTo>
                    <a:pt x="660282" y="187928"/>
                  </a:lnTo>
                  <a:lnTo>
                    <a:pt x="627540" y="165657"/>
                  </a:lnTo>
                  <a:lnTo>
                    <a:pt x="581796" y="160353"/>
                  </a:lnTo>
                  <a:lnTo>
                    <a:pt x="598892" y="126295"/>
                  </a:lnTo>
                  <a:lnTo>
                    <a:pt x="597878" y="89153"/>
                  </a:lnTo>
                  <a:lnTo>
                    <a:pt x="581171" y="53036"/>
                  </a:lnTo>
                  <a:lnTo>
                    <a:pt x="551189" y="22050"/>
                  </a:lnTo>
                  <a:lnTo>
                    <a:pt x="511909" y="3720"/>
                  </a:lnTo>
                  <a:lnTo>
                    <a:pt x="470783" y="0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59736" y="3651640"/>
              <a:ext cx="690245" cy="735965"/>
            </a:xfrm>
            <a:custGeom>
              <a:avLst/>
              <a:gdLst/>
              <a:ahLst/>
              <a:cxnLst/>
              <a:rect l="l" t="t" r="r" b="b"/>
              <a:pathLst>
                <a:path w="690245" h="735964">
                  <a:moveTo>
                    <a:pt x="403664" y="167884"/>
                  </a:moveTo>
                  <a:lnTo>
                    <a:pt x="453782" y="139087"/>
                  </a:lnTo>
                  <a:lnTo>
                    <a:pt x="502851" y="164963"/>
                  </a:lnTo>
                  <a:lnTo>
                    <a:pt x="517831" y="200940"/>
                  </a:lnTo>
                  <a:lnTo>
                    <a:pt x="480974" y="257796"/>
                  </a:lnTo>
                  <a:lnTo>
                    <a:pt x="444304" y="269484"/>
                  </a:lnTo>
                  <a:lnTo>
                    <a:pt x="404394" y="259938"/>
                  </a:lnTo>
                  <a:lnTo>
                    <a:pt x="370506" y="234780"/>
                  </a:lnTo>
                  <a:lnTo>
                    <a:pt x="346592" y="199002"/>
                  </a:lnTo>
                  <a:lnTo>
                    <a:pt x="336600" y="157598"/>
                  </a:lnTo>
                  <a:lnTo>
                    <a:pt x="344482" y="115560"/>
                  </a:lnTo>
                  <a:lnTo>
                    <a:pt x="375992" y="58033"/>
                  </a:lnTo>
                  <a:lnTo>
                    <a:pt x="411646" y="21613"/>
                  </a:lnTo>
                  <a:lnTo>
                    <a:pt x="449241" y="3276"/>
                  </a:lnTo>
                  <a:lnTo>
                    <a:pt x="486572" y="0"/>
                  </a:lnTo>
                  <a:lnTo>
                    <a:pt x="521433" y="8760"/>
                  </a:lnTo>
                  <a:lnTo>
                    <a:pt x="551619" y="26533"/>
                  </a:lnTo>
                  <a:lnTo>
                    <a:pt x="581315" y="57898"/>
                  </a:lnTo>
                  <a:lnTo>
                    <a:pt x="596593" y="92192"/>
                  </a:lnTo>
                  <a:lnTo>
                    <a:pt x="597036" y="127153"/>
                  </a:lnTo>
                  <a:lnTo>
                    <a:pt x="582226" y="160518"/>
                  </a:lnTo>
                  <a:lnTo>
                    <a:pt x="619687" y="162715"/>
                  </a:lnTo>
                  <a:lnTo>
                    <a:pt x="650457" y="179425"/>
                  </a:lnTo>
                  <a:lnTo>
                    <a:pt x="672702" y="204684"/>
                  </a:lnTo>
                  <a:lnTo>
                    <a:pt x="684588" y="232527"/>
                  </a:lnTo>
                  <a:lnTo>
                    <a:pt x="690016" y="264120"/>
                  </a:lnTo>
                  <a:lnTo>
                    <a:pt x="683239" y="292963"/>
                  </a:lnTo>
                  <a:lnTo>
                    <a:pt x="667390" y="318734"/>
                  </a:lnTo>
                  <a:lnTo>
                    <a:pt x="645599" y="341112"/>
                  </a:lnTo>
                </a:path>
                <a:path w="690245" h="735964">
                  <a:moveTo>
                    <a:pt x="472879" y="340604"/>
                  </a:moveTo>
                  <a:lnTo>
                    <a:pt x="506672" y="306977"/>
                  </a:lnTo>
                  <a:lnTo>
                    <a:pt x="544343" y="294331"/>
                  </a:lnTo>
                  <a:lnTo>
                    <a:pt x="582452" y="298322"/>
                  </a:lnTo>
                  <a:lnTo>
                    <a:pt x="617562" y="314603"/>
                  </a:lnTo>
                  <a:lnTo>
                    <a:pt x="664764" y="366615"/>
                  </a:lnTo>
                  <a:lnTo>
                    <a:pt x="674345" y="427909"/>
                  </a:lnTo>
                  <a:lnTo>
                    <a:pt x="666300" y="453126"/>
                  </a:lnTo>
                  <a:lnTo>
                    <a:pt x="649469" y="479395"/>
                  </a:lnTo>
                  <a:lnTo>
                    <a:pt x="621946" y="502212"/>
                  </a:lnTo>
                  <a:lnTo>
                    <a:pt x="586183" y="516170"/>
                  </a:lnTo>
                  <a:lnTo>
                    <a:pt x="544634" y="515864"/>
                  </a:lnTo>
                  <a:lnTo>
                    <a:pt x="559265" y="556298"/>
                  </a:lnTo>
                  <a:lnTo>
                    <a:pt x="552189" y="626021"/>
                  </a:lnTo>
                  <a:lnTo>
                    <a:pt x="496884" y="677976"/>
                  </a:lnTo>
                  <a:lnTo>
                    <a:pt x="458798" y="687854"/>
                  </a:lnTo>
                  <a:lnTo>
                    <a:pt x="419498" y="683206"/>
                  </a:lnTo>
                  <a:lnTo>
                    <a:pt x="380423" y="664581"/>
                  </a:lnTo>
                </a:path>
                <a:path w="690245" h="735964">
                  <a:moveTo>
                    <a:pt x="274124" y="405628"/>
                  </a:moveTo>
                  <a:lnTo>
                    <a:pt x="290436" y="375003"/>
                  </a:lnTo>
                  <a:lnTo>
                    <a:pt x="318130" y="358844"/>
                  </a:lnTo>
                  <a:lnTo>
                    <a:pt x="350777" y="358426"/>
                  </a:lnTo>
                  <a:lnTo>
                    <a:pt x="381947" y="375021"/>
                  </a:lnTo>
                  <a:lnTo>
                    <a:pt x="402337" y="410059"/>
                  </a:lnTo>
                  <a:lnTo>
                    <a:pt x="403617" y="448348"/>
                  </a:lnTo>
                  <a:lnTo>
                    <a:pt x="383394" y="482517"/>
                  </a:lnTo>
                  <a:lnTo>
                    <a:pt x="339275" y="505196"/>
                  </a:lnTo>
                  <a:lnTo>
                    <a:pt x="383090" y="541736"/>
                  </a:lnTo>
                  <a:lnTo>
                    <a:pt x="399759" y="582825"/>
                  </a:lnTo>
                  <a:lnTo>
                    <a:pt x="395425" y="625390"/>
                  </a:lnTo>
                  <a:lnTo>
                    <a:pt x="376232" y="666359"/>
                  </a:lnTo>
                  <a:lnTo>
                    <a:pt x="352707" y="695601"/>
                  </a:lnTo>
                  <a:lnTo>
                    <a:pt x="321690" y="718191"/>
                  </a:lnTo>
                  <a:lnTo>
                    <a:pt x="285862" y="732113"/>
                  </a:lnTo>
                  <a:lnTo>
                    <a:pt x="247901" y="735349"/>
                  </a:lnTo>
                  <a:lnTo>
                    <a:pt x="210486" y="725882"/>
                  </a:lnTo>
                  <a:lnTo>
                    <a:pt x="176297" y="701695"/>
                  </a:lnTo>
                  <a:lnTo>
                    <a:pt x="148013" y="660771"/>
                  </a:lnTo>
                  <a:lnTo>
                    <a:pt x="107051" y="667883"/>
                  </a:lnTo>
                  <a:lnTo>
                    <a:pt x="69193" y="652427"/>
                  </a:lnTo>
                  <a:lnTo>
                    <a:pt x="37015" y="621131"/>
                  </a:lnTo>
                  <a:lnTo>
                    <a:pt x="13092" y="580723"/>
                  </a:lnTo>
                  <a:lnTo>
                    <a:pt x="0" y="537931"/>
                  </a:lnTo>
                  <a:lnTo>
                    <a:pt x="312" y="499481"/>
                  </a:lnTo>
                  <a:lnTo>
                    <a:pt x="10640" y="464458"/>
                  </a:lnTo>
                  <a:lnTo>
                    <a:pt x="32032" y="426496"/>
                  </a:lnTo>
                  <a:lnTo>
                    <a:pt x="62903" y="393447"/>
                  </a:lnTo>
                  <a:lnTo>
                    <a:pt x="101668" y="373164"/>
                  </a:lnTo>
                  <a:lnTo>
                    <a:pt x="146743" y="373497"/>
                  </a:lnTo>
                  <a:lnTo>
                    <a:pt x="180927" y="388272"/>
                  </a:lnTo>
                  <a:lnTo>
                    <a:pt x="205373" y="414421"/>
                  </a:lnTo>
                  <a:lnTo>
                    <a:pt x="219022" y="447052"/>
                  </a:lnTo>
                  <a:lnTo>
                    <a:pt x="220815" y="481275"/>
                  </a:lnTo>
                  <a:lnTo>
                    <a:pt x="209692" y="512196"/>
                  </a:lnTo>
                  <a:lnTo>
                    <a:pt x="184592" y="534923"/>
                  </a:lnTo>
                  <a:lnTo>
                    <a:pt x="144457" y="544566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204" y="3869379"/>
              <a:ext cx="220229" cy="1432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5355" y="3690365"/>
              <a:ext cx="356235" cy="381000"/>
            </a:xfrm>
            <a:custGeom>
              <a:avLst/>
              <a:gdLst/>
              <a:ahLst/>
              <a:cxnLst/>
              <a:rect l="l" t="t" r="r" b="b"/>
              <a:pathLst>
                <a:path w="356234" h="381000">
                  <a:moveTo>
                    <a:pt x="355853" y="0"/>
                  </a:moveTo>
                  <a:lnTo>
                    <a:pt x="0" y="380619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21524" y="736561"/>
            <a:ext cx="315987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0" dirty="0" err="1" smtClean="0"/>
              <a:t>Sejarah</a:t>
            </a:r>
            <a:r>
              <a:rPr lang="en-US" spc="-20" dirty="0" smtClean="0"/>
              <a:t> </a:t>
            </a:r>
            <a:r>
              <a:rPr lang="en-US" spc="-20" dirty="0" err="1" smtClean="0"/>
              <a:t>Mikrobiologi</a:t>
            </a:r>
            <a:r>
              <a:rPr lang="en-US" spc="-20" dirty="0" smtClean="0"/>
              <a:t> </a:t>
            </a:r>
            <a:endParaRPr spc="-20" dirty="0"/>
          </a:p>
        </p:txBody>
      </p:sp>
      <p:sp>
        <p:nvSpPr>
          <p:cNvPr id="2" name="Rectangle 1"/>
          <p:cNvSpPr/>
          <p:nvPr/>
        </p:nvSpPr>
        <p:spPr>
          <a:xfrm>
            <a:off x="264502" y="1948179"/>
            <a:ext cx="73554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Teori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diambil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hasil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pengamatan</a:t>
            </a:r>
            <a:endParaRPr lang="en-US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0638">
              <a:buFont typeface="Wingdings" pitchFamily="2" charset="2"/>
              <a:buChar char="q"/>
            </a:pP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Ikan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ada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begitu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saja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di air</a:t>
            </a:r>
          </a:p>
          <a:p>
            <a:pPr marL="285750" indent="-20638">
              <a:buFont typeface="Wingdings" pitchFamily="2" charset="2"/>
              <a:buChar char="q"/>
            </a:pPr>
            <a:r>
              <a:rPr lang="en-US" sz="2000" b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Cacing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ada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begitu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saja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lumpur</a:t>
            </a:r>
            <a:endParaRPr lang="en-US" sz="2000" b="1" dirty="0" smtClean="0"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85750" indent="-20638">
              <a:buFont typeface="Wingdings" pitchFamily="2" charset="2"/>
              <a:buChar char="q"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Ulat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ada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begitu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saja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bangkai</a:t>
            </a:r>
            <a:r>
              <a:rPr lang="en-US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binatang</a:t>
            </a:r>
            <a:endParaRPr lang="en-US" sz="2000" b="1" dirty="0" smtClean="0"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000" b="1" dirty="0" smtClean="0">
                <a:latin typeface="Arial Black" pitchFamily="34" charset="0"/>
              </a:rPr>
              <a:t>     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4502" y="3902697"/>
            <a:ext cx="5907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’’ GENERATIO SPONTAE ‘’</a:t>
            </a:r>
          </a:p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MAKHLUK HIDUP BERASAL DARI BENDA MATI (ABIOGENESIS)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1525" y="736561"/>
            <a:ext cx="360996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10" dirty="0" err="1" smtClean="0">
                <a:solidFill>
                  <a:srgbClr val="4AA7B5"/>
                </a:solidFill>
                <a:latin typeface="Calibri"/>
                <a:cs typeface="Calibri"/>
              </a:rPr>
              <a:t>Sejarah</a:t>
            </a:r>
            <a:r>
              <a:rPr lang="en-US" sz="2400" b="1" spc="-10" dirty="0" smtClean="0">
                <a:solidFill>
                  <a:srgbClr val="4AA7B5"/>
                </a:solidFill>
                <a:latin typeface="Calibri"/>
                <a:cs typeface="Calibri"/>
              </a:rPr>
              <a:t>  </a:t>
            </a:r>
            <a:r>
              <a:rPr lang="en-US" sz="2400" b="1" spc="-10" dirty="0" err="1" smtClean="0">
                <a:solidFill>
                  <a:srgbClr val="4AA7B5"/>
                </a:solidFill>
                <a:latin typeface="Calibri"/>
                <a:cs typeface="Calibri"/>
              </a:rPr>
              <a:t>Mikrobiologi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78190" y="49656"/>
            <a:ext cx="1416685" cy="1713864"/>
            <a:chOff x="8378190" y="49656"/>
            <a:chExt cx="1416685" cy="1713864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9856" y="207187"/>
              <a:ext cx="1177874" cy="11778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8190" y="49656"/>
              <a:ext cx="1416557" cy="17138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2185" y="245490"/>
              <a:ext cx="1049528" cy="10495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92185" y="245490"/>
              <a:ext cx="1049655" cy="1049655"/>
            </a:xfrm>
            <a:custGeom>
              <a:avLst/>
              <a:gdLst/>
              <a:ahLst/>
              <a:cxnLst/>
              <a:rect l="l" t="t" r="r" b="b"/>
              <a:pathLst>
                <a:path w="1049654" h="1049655">
                  <a:moveTo>
                    <a:pt x="0" y="524764"/>
                  </a:moveTo>
                  <a:lnTo>
                    <a:pt x="2144" y="477000"/>
                  </a:lnTo>
                  <a:lnTo>
                    <a:pt x="8454" y="430438"/>
                  </a:lnTo>
                  <a:lnTo>
                    <a:pt x="18745" y="385262"/>
                  </a:lnTo>
                  <a:lnTo>
                    <a:pt x="32831" y="341658"/>
                  </a:lnTo>
                  <a:lnTo>
                    <a:pt x="50526" y="299812"/>
                  </a:lnTo>
                  <a:lnTo>
                    <a:pt x="71646" y="259907"/>
                  </a:lnTo>
                  <a:lnTo>
                    <a:pt x="96006" y="222131"/>
                  </a:lnTo>
                  <a:lnTo>
                    <a:pt x="123419" y="186667"/>
                  </a:lnTo>
                  <a:lnTo>
                    <a:pt x="153701" y="153701"/>
                  </a:lnTo>
                  <a:lnTo>
                    <a:pt x="186667" y="123419"/>
                  </a:lnTo>
                  <a:lnTo>
                    <a:pt x="222131" y="96006"/>
                  </a:lnTo>
                  <a:lnTo>
                    <a:pt x="259907" y="71646"/>
                  </a:lnTo>
                  <a:lnTo>
                    <a:pt x="299812" y="50526"/>
                  </a:lnTo>
                  <a:lnTo>
                    <a:pt x="341658" y="32831"/>
                  </a:lnTo>
                  <a:lnTo>
                    <a:pt x="385262" y="18745"/>
                  </a:lnTo>
                  <a:lnTo>
                    <a:pt x="430438" y="8454"/>
                  </a:lnTo>
                  <a:lnTo>
                    <a:pt x="477000" y="2144"/>
                  </a:lnTo>
                  <a:lnTo>
                    <a:pt x="524764" y="0"/>
                  </a:lnTo>
                  <a:lnTo>
                    <a:pt x="572527" y="2144"/>
                  </a:lnTo>
                  <a:lnTo>
                    <a:pt x="619089" y="8454"/>
                  </a:lnTo>
                  <a:lnTo>
                    <a:pt x="664265" y="18745"/>
                  </a:lnTo>
                  <a:lnTo>
                    <a:pt x="707869" y="32831"/>
                  </a:lnTo>
                  <a:lnTo>
                    <a:pt x="749715" y="50526"/>
                  </a:lnTo>
                  <a:lnTo>
                    <a:pt x="789620" y="71646"/>
                  </a:lnTo>
                  <a:lnTo>
                    <a:pt x="827396" y="96006"/>
                  </a:lnTo>
                  <a:lnTo>
                    <a:pt x="862860" y="123419"/>
                  </a:lnTo>
                  <a:lnTo>
                    <a:pt x="895826" y="153701"/>
                  </a:lnTo>
                  <a:lnTo>
                    <a:pt x="926108" y="186667"/>
                  </a:lnTo>
                  <a:lnTo>
                    <a:pt x="953521" y="222131"/>
                  </a:lnTo>
                  <a:lnTo>
                    <a:pt x="977881" y="259907"/>
                  </a:lnTo>
                  <a:lnTo>
                    <a:pt x="999001" y="299812"/>
                  </a:lnTo>
                  <a:lnTo>
                    <a:pt x="1016696" y="341658"/>
                  </a:lnTo>
                  <a:lnTo>
                    <a:pt x="1030782" y="385262"/>
                  </a:lnTo>
                  <a:lnTo>
                    <a:pt x="1041073" y="430438"/>
                  </a:lnTo>
                  <a:lnTo>
                    <a:pt x="1047383" y="477000"/>
                  </a:lnTo>
                  <a:lnTo>
                    <a:pt x="1049528" y="524764"/>
                  </a:lnTo>
                  <a:lnTo>
                    <a:pt x="1047383" y="572527"/>
                  </a:lnTo>
                  <a:lnTo>
                    <a:pt x="1041073" y="619089"/>
                  </a:lnTo>
                  <a:lnTo>
                    <a:pt x="1030782" y="664265"/>
                  </a:lnTo>
                  <a:lnTo>
                    <a:pt x="1016696" y="707869"/>
                  </a:lnTo>
                  <a:lnTo>
                    <a:pt x="999001" y="749715"/>
                  </a:lnTo>
                  <a:lnTo>
                    <a:pt x="977881" y="789620"/>
                  </a:lnTo>
                  <a:lnTo>
                    <a:pt x="953521" y="827396"/>
                  </a:lnTo>
                  <a:lnTo>
                    <a:pt x="926108" y="862860"/>
                  </a:lnTo>
                  <a:lnTo>
                    <a:pt x="895826" y="895826"/>
                  </a:lnTo>
                  <a:lnTo>
                    <a:pt x="862860" y="926108"/>
                  </a:lnTo>
                  <a:lnTo>
                    <a:pt x="827396" y="953521"/>
                  </a:lnTo>
                  <a:lnTo>
                    <a:pt x="789620" y="977881"/>
                  </a:lnTo>
                  <a:lnTo>
                    <a:pt x="749715" y="999001"/>
                  </a:lnTo>
                  <a:lnTo>
                    <a:pt x="707869" y="1016696"/>
                  </a:lnTo>
                  <a:lnTo>
                    <a:pt x="664265" y="1030782"/>
                  </a:lnTo>
                  <a:lnTo>
                    <a:pt x="619089" y="1041073"/>
                  </a:lnTo>
                  <a:lnTo>
                    <a:pt x="572527" y="1047383"/>
                  </a:lnTo>
                  <a:lnTo>
                    <a:pt x="524764" y="1049528"/>
                  </a:lnTo>
                  <a:lnTo>
                    <a:pt x="477000" y="1047383"/>
                  </a:lnTo>
                  <a:lnTo>
                    <a:pt x="430438" y="1041073"/>
                  </a:lnTo>
                  <a:lnTo>
                    <a:pt x="385262" y="1030782"/>
                  </a:lnTo>
                  <a:lnTo>
                    <a:pt x="341658" y="1016696"/>
                  </a:lnTo>
                  <a:lnTo>
                    <a:pt x="299812" y="999001"/>
                  </a:lnTo>
                  <a:lnTo>
                    <a:pt x="259907" y="977881"/>
                  </a:lnTo>
                  <a:lnTo>
                    <a:pt x="222131" y="953521"/>
                  </a:lnTo>
                  <a:lnTo>
                    <a:pt x="186667" y="926108"/>
                  </a:lnTo>
                  <a:lnTo>
                    <a:pt x="153701" y="895826"/>
                  </a:lnTo>
                  <a:lnTo>
                    <a:pt x="123419" y="862860"/>
                  </a:lnTo>
                  <a:lnTo>
                    <a:pt x="96006" y="827396"/>
                  </a:lnTo>
                  <a:lnTo>
                    <a:pt x="71646" y="789620"/>
                  </a:lnTo>
                  <a:lnTo>
                    <a:pt x="50526" y="749715"/>
                  </a:lnTo>
                  <a:lnTo>
                    <a:pt x="32831" y="707869"/>
                  </a:lnTo>
                  <a:lnTo>
                    <a:pt x="18745" y="664265"/>
                  </a:lnTo>
                  <a:lnTo>
                    <a:pt x="8454" y="619089"/>
                  </a:lnTo>
                  <a:lnTo>
                    <a:pt x="2144" y="572527"/>
                  </a:lnTo>
                  <a:lnTo>
                    <a:pt x="0" y="5247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9753" r="5329" b="3796"/>
          <a:stretch/>
        </p:blipFill>
        <p:spPr bwMode="auto">
          <a:xfrm>
            <a:off x="1504076" y="2990967"/>
            <a:ext cx="1974574" cy="2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8"/>
          <p:cNvSpPr txBox="1"/>
          <p:nvPr/>
        </p:nvSpPr>
        <p:spPr>
          <a:xfrm>
            <a:off x="573924" y="2136775"/>
            <a:ext cx="360996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10" dirty="0" smtClean="0">
                <a:latin typeface="Calibri"/>
                <a:cs typeface="Calibri"/>
              </a:rPr>
              <a:t>ANTONIE VAN LEEUWENHOEK (1632-1732</a:t>
            </a:r>
            <a:r>
              <a:rPr lang="en-US" sz="2400" b="1" spc="-10" dirty="0" smtClean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55070" y="1488235"/>
            <a:ext cx="3144785" cy="13400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Ilmuwan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Belanda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24883" y="3006234"/>
            <a:ext cx="4841113" cy="12641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1673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menemukan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Mikroskop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sederhana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Lensa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Tunggal)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13630" y="4422775"/>
            <a:ext cx="5381117" cy="177463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Pertama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kali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melihat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mikroba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rendaman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jerami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memperkuat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ABIOGENESIS)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5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07856" y="2828020"/>
            <a:ext cx="3376929" cy="3543935"/>
            <a:chOff x="8507856" y="2828020"/>
            <a:chExt cx="3376929" cy="3543935"/>
          </a:xfrm>
        </p:grpSpPr>
        <p:sp>
          <p:nvSpPr>
            <p:cNvPr id="15" name="object 15"/>
            <p:cNvSpPr/>
            <p:nvPr/>
          </p:nvSpPr>
          <p:spPr>
            <a:xfrm>
              <a:off x="9649348" y="2828020"/>
              <a:ext cx="2235835" cy="2247900"/>
            </a:xfrm>
            <a:custGeom>
              <a:avLst/>
              <a:gdLst/>
              <a:ahLst/>
              <a:cxnLst/>
              <a:rect l="l" t="t" r="r" b="b"/>
              <a:pathLst>
                <a:path w="2235834" h="2247900">
                  <a:moveTo>
                    <a:pt x="84681" y="1727200"/>
                  </a:moveTo>
                  <a:lnTo>
                    <a:pt x="45747" y="1727200"/>
                  </a:lnTo>
                  <a:lnTo>
                    <a:pt x="29067" y="1739900"/>
                  </a:lnTo>
                  <a:lnTo>
                    <a:pt x="13573" y="1752600"/>
                  </a:lnTo>
                  <a:lnTo>
                    <a:pt x="2958" y="1778000"/>
                  </a:lnTo>
                  <a:lnTo>
                    <a:pt x="0" y="1790700"/>
                  </a:lnTo>
                  <a:lnTo>
                    <a:pt x="4589" y="1816100"/>
                  </a:lnTo>
                  <a:lnTo>
                    <a:pt x="16621" y="1828800"/>
                  </a:lnTo>
                  <a:lnTo>
                    <a:pt x="461375" y="2235200"/>
                  </a:lnTo>
                  <a:lnTo>
                    <a:pt x="478966" y="2247900"/>
                  </a:lnTo>
                  <a:lnTo>
                    <a:pt x="517864" y="2247900"/>
                  </a:lnTo>
                  <a:lnTo>
                    <a:pt x="534527" y="2235200"/>
                  </a:lnTo>
                  <a:lnTo>
                    <a:pt x="550021" y="2222500"/>
                  </a:lnTo>
                  <a:lnTo>
                    <a:pt x="560635" y="2197100"/>
                  </a:lnTo>
                  <a:lnTo>
                    <a:pt x="563594" y="2184400"/>
                  </a:lnTo>
                  <a:lnTo>
                    <a:pt x="559004" y="2159000"/>
                  </a:lnTo>
                  <a:lnTo>
                    <a:pt x="546973" y="2146300"/>
                  </a:lnTo>
                  <a:lnTo>
                    <a:pt x="102219" y="1739900"/>
                  </a:lnTo>
                  <a:lnTo>
                    <a:pt x="84681" y="1727200"/>
                  </a:lnTo>
                  <a:close/>
                </a:path>
                <a:path w="2235834" h="2247900">
                  <a:moveTo>
                    <a:pt x="181891" y="1587500"/>
                  </a:moveTo>
                  <a:lnTo>
                    <a:pt x="142958" y="1587500"/>
                  </a:lnTo>
                  <a:lnTo>
                    <a:pt x="126349" y="1600200"/>
                  </a:lnTo>
                  <a:lnTo>
                    <a:pt x="110855" y="1612900"/>
                  </a:lnTo>
                  <a:lnTo>
                    <a:pt x="100222" y="1638300"/>
                  </a:lnTo>
                  <a:lnTo>
                    <a:pt x="97234" y="1651000"/>
                  </a:lnTo>
                  <a:lnTo>
                    <a:pt x="101818" y="1676400"/>
                  </a:lnTo>
                  <a:lnTo>
                    <a:pt x="113903" y="1689100"/>
                  </a:lnTo>
                  <a:lnTo>
                    <a:pt x="595741" y="2133600"/>
                  </a:lnTo>
                  <a:lnTo>
                    <a:pt x="613352" y="2146300"/>
                  </a:lnTo>
                  <a:lnTo>
                    <a:pt x="652337" y="2146300"/>
                  </a:lnTo>
                  <a:lnTo>
                    <a:pt x="669020" y="2133600"/>
                  </a:lnTo>
                  <a:lnTo>
                    <a:pt x="684387" y="2108200"/>
                  </a:lnTo>
                  <a:lnTo>
                    <a:pt x="695072" y="2095500"/>
                  </a:lnTo>
                  <a:lnTo>
                    <a:pt x="698055" y="2070100"/>
                  </a:lnTo>
                  <a:lnTo>
                    <a:pt x="693441" y="2057400"/>
                  </a:lnTo>
                  <a:lnTo>
                    <a:pt x="681339" y="2044700"/>
                  </a:lnTo>
                  <a:lnTo>
                    <a:pt x="199501" y="1600200"/>
                  </a:lnTo>
                  <a:lnTo>
                    <a:pt x="181891" y="1587500"/>
                  </a:lnTo>
                  <a:close/>
                </a:path>
                <a:path w="2235834" h="2247900">
                  <a:moveTo>
                    <a:pt x="1236059" y="368300"/>
                  </a:moveTo>
                  <a:lnTo>
                    <a:pt x="970104" y="368300"/>
                  </a:lnTo>
                  <a:lnTo>
                    <a:pt x="926303" y="381000"/>
                  </a:lnTo>
                  <a:lnTo>
                    <a:pt x="757170" y="431800"/>
                  </a:lnTo>
                  <a:lnTo>
                    <a:pt x="717029" y="457200"/>
                  </a:lnTo>
                  <a:lnTo>
                    <a:pt x="677994" y="482600"/>
                  </a:lnTo>
                  <a:lnTo>
                    <a:pt x="640191" y="508000"/>
                  </a:lnTo>
                  <a:lnTo>
                    <a:pt x="603744" y="533400"/>
                  </a:lnTo>
                  <a:lnTo>
                    <a:pt x="568777" y="571500"/>
                  </a:lnTo>
                  <a:lnTo>
                    <a:pt x="535416" y="609600"/>
                  </a:lnTo>
                  <a:lnTo>
                    <a:pt x="501416" y="647700"/>
                  </a:lnTo>
                  <a:lnTo>
                    <a:pt x="470823" y="685800"/>
                  </a:lnTo>
                  <a:lnTo>
                    <a:pt x="443522" y="736600"/>
                  </a:lnTo>
                  <a:lnTo>
                    <a:pt x="419395" y="774700"/>
                  </a:lnTo>
                  <a:lnTo>
                    <a:pt x="398326" y="825500"/>
                  </a:lnTo>
                  <a:lnTo>
                    <a:pt x="380198" y="876300"/>
                  </a:lnTo>
                  <a:lnTo>
                    <a:pt x="364894" y="927100"/>
                  </a:lnTo>
                  <a:lnTo>
                    <a:pt x="352297" y="977900"/>
                  </a:lnTo>
                  <a:lnTo>
                    <a:pt x="342292" y="1028700"/>
                  </a:lnTo>
                  <a:lnTo>
                    <a:pt x="334762" y="1079500"/>
                  </a:lnTo>
                  <a:lnTo>
                    <a:pt x="329589" y="1130300"/>
                  </a:lnTo>
                  <a:lnTo>
                    <a:pt x="326657" y="1181100"/>
                  </a:lnTo>
                  <a:lnTo>
                    <a:pt x="325850" y="1231900"/>
                  </a:lnTo>
                  <a:lnTo>
                    <a:pt x="327051" y="1270000"/>
                  </a:lnTo>
                  <a:lnTo>
                    <a:pt x="330143" y="1308100"/>
                  </a:lnTo>
                  <a:lnTo>
                    <a:pt x="335010" y="1346200"/>
                  </a:lnTo>
                  <a:lnTo>
                    <a:pt x="327786" y="1397000"/>
                  </a:lnTo>
                  <a:lnTo>
                    <a:pt x="310848" y="1422400"/>
                  </a:lnTo>
                  <a:lnTo>
                    <a:pt x="286718" y="1447800"/>
                  </a:lnTo>
                  <a:lnTo>
                    <a:pt x="257921" y="1485900"/>
                  </a:lnTo>
                  <a:lnTo>
                    <a:pt x="249104" y="1524000"/>
                  </a:lnTo>
                  <a:lnTo>
                    <a:pt x="249491" y="1562100"/>
                  </a:lnTo>
                  <a:lnTo>
                    <a:pt x="259617" y="1587500"/>
                  </a:lnTo>
                  <a:lnTo>
                    <a:pt x="280019" y="1612900"/>
                  </a:lnTo>
                  <a:lnTo>
                    <a:pt x="666734" y="1968500"/>
                  </a:lnTo>
                  <a:lnTo>
                    <a:pt x="692001" y="1981200"/>
                  </a:lnTo>
                  <a:lnTo>
                    <a:pt x="718375" y="1993900"/>
                  </a:lnTo>
                  <a:lnTo>
                    <a:pt x="748869" y="1993900"/>
                  </a:lnTo>
                  <a:lnTo>
                    <a:pt x="786495" y="1981200"/>
                  </a:lnTo>
                  <a:lnTo>
                    <a:pt x="820312" y="1943100"/>
                  </a:lnTo>
                  <a:lnTo>
                    <a:pt x="845962" y="1917700"/>
                  </a:lnTo>
                  <a:lnTo>
                    <a:pt x="874613" y="1905000"/>
                  </a:lnTo>
                  <a:lnTo>
                    <a:pt x="917432" y="1892300"/>
                  </a:lnTo>
                  <a:lnTo>
                    <a:pt x="1043508" y="1892300"/>
                  </a:lnTo>
                  <a:lnTo>
                    <a:pt x="1089898" y="1879600"/>
                  </a:lnTo>
                  <a:lnTo>
                    <a:pt x="1137788" y="1879600"/>
                  </a:lnTo>
                  <a:lnTo>
                    <a:pt x="1236432" y="1854200"/>
                  </a:lnTo>
                  <a:lnTo>
                    <a:pt x="699881" y="1854200"/>
                  </a:lnTo>
                  <a:lnTo>
                    <a:pt x="375396" y="1562100"/>
                  </a:lnTo>
                  <a:lnTo>
                    <a:pt x="382254" y="1549400"/>
                  </a:lnTo>
                  <a:lnTo>
                    <a:pt x="379771" y="1536700"/>
                  </a:lnTo>
                  <a:lnTo>
                    <a:pt x="385540" y="1524000"/>
                  </a:lnTo>
                  <a:lnTo>
                    <a:pt x="397952" y="1511300"/>
                  </a:lnTo>
                  <a:lnTo>
                    <a:pt x="415401" y="1485900"/>
                  </a:lnTo>
                  <a:lnTo>
                    <a:pt x="440074" y="1435100"/>
                  </a:lnTo>
                  <a:lnTo>
                    <a:pt x="454199" y="1409700"/>
                  </a:lnTo>
                  <a:lnTo>
                    <a:pt x="461085" y="1371600"/>
                  </a:lnTo>
                  <a:lnTo>
                    <a:pt x="464042" y="1320800"/>
                  </a:lnTo>
                  <a:lnTo>
                    <a:pt x="459353" y="1282700"/>
                  </a:lnTo>
                  <a:lnTo>
                    <a:pt x="456892" y="1231900"/>
                  </a:lnTo>
                  <a:lnTo>
                    <a:pt x="456838" y="1193800"/>
                  </a:lnTo>
                  <a:lnTo>
                    <a:pt x="459367" y="1143000"/>
                  </a:lnTo>
                  <a:lnTo>
                    <a:pt x="464657" y="1092200"/>
                  </a:lnTo>
                  <a:lnTo>
                    <a:pt x="472884" y="1041400"/>
                  </a:lnTo>
                  <a:lnTo>
                    <a:pt x="484226" y="990600"/>
                  </a:lnTo>
                  <a:lnTo>
                    <a:pt x="498860" y="939800"/>
                  </a:lnTo>
                  <a:lnTo>
                    <a:pt x="516964" y="889000"/>
                  </a:lnTo>
                  <a:lnTo>
                    <a:pt x="538714" y="838200"/>
                  </a:lnTo>
                  <a:lnTo>
                    <a:pt x="564289" y="787400"/>
                  </a:lnTo>
                  <a:lnTo>
                    <a:pt x="593864" y="749300"/>
                  </a:lnTo>
                  <a:lnTo>
                    <a:pt x="661523" y="673100"/>
                  </a:lnTo>
                  <a:lnTo>
                    <a:pt x="697397" y="647700"/>
                  </a:lnTo>
                  <a:lnTo>
                    <a:pt x="735047" y="609600"/>
                  </a:lnTo>
                  <a:lnTo>
                    <a:pt x="774280" y="596900"/>
                  </a:lnTo>
                  <a:lnTo>
                    <a:pt x="814903" y="571500"/>
                  </a:lnTo>
                  <a:lnTo>
                    <a:pt x="856723" y="546100"/>
                  </a:lnTo>
                  <a:lnTo>
                    <a:pt x="943184" y="520700"/>
                  </a:lnTo>
                  <a:lnTo>
                    <a:pt x="987439" y="520700"/>
                  </a:lnTo>
                  <a:lnTo>
                    <a:pt x="1032120" y="508000"/>
                  </a:lnTo>
                  <a:lnTo>
                    <a:pt x="1539147" y="508000"/>
                  </a:lnTo>
                  <a:lnTo>
                    <a:pt x="1526661" y="495300"/>
                  </a:lnTo>
                  <a:lnTo>
                    <a:pt x="1487941" y="469900"/>
                  </a:lnTo>
                  <a:lnTo>
                    <a:pt x="1448082" y="444500"/>
                  </a:lnTo>
                  <a:lnTo>
                    <a:pt x="1407208" y="431800"/>
                  </a:lnTo>
                  <a:lnTo>
                    <a:pt x="1365444" y="406400"/>
                  </a:lnTo>
                  <a:lnTo>
                    <a:pt x="1236059" y="368300"/>
                  </a:lnTo>
                  <a:close/>
                </a:path>
                <a:path w="2235834" h="2247900">
                  <a:moveTo>
                    <a:pt x="1539147" y="508000"/>
                  </a:moveTo>
                  <a:lnTo>
                    <a:pt x="1121988" y="508000"/>
                  </a:lnTo>
                  <a:lnTo>
                    <a:pt x="1166788" y="520700"/>
                  </a:lnTo>
                  <a:lnTo>
                    <a:pt x="1211244" y="520700"/>
                  </a:lnTo>
                  <a:lnTo>
                    <a:pt x="1298346" y="546100"/>
                  </a:lnTo>
                  <a:lnTo>
                    <a:pt x="1340607" y="571500"/>
                  </a:lnTo>
                  <a:lnTo>
                    <a:pt x="1381751" y="584200"/>
                  </a:lnTo>
                  <a:lnTo>
                    <a:pt x="1421585" y="609600"/>
                  </a:lnTo>
                  <a:lnTo>
                    <a:pt x="1459916" y="635000"/>
                  </a:lnTo>
                  <a:lnTo>
                    <a:pt x="1496552" y="673100"/>
                  </a:lnTo>
                  <a:lnTo>
                    <a:pt x="1499092" y="673100"/>
                  </a:lnTo>
                  <a:lnTo>
                    <a:pt x="1533152" y="711200"/>
                  </a:lnTo>
                  <a:lnTo>
                    <a:pt x="1564027" y="749300"/>
                  </a:lnTo>
                  <a:lnTo>
                    <a:pt x="1591708" y="787400"/>
                  </a:lnTo>
                  <a:lnTo>
                    <a:pt x="1616188" y="825500"/>
                  </a:lnTo>
                  <a:lnTo>
                    <a:pt x="1637457" y="863600"/>
                  </a:lnTo>
                  <a:lnTo>
                    <a:pt x="1655509" y="901700"/>
                  </a:lnTo>
                  <a:lnTo>
                    <a:pt x="1670335" y="939800"/>
                  </a:lnTo>
                  <a:lnTo>
                    <a:pt x="1681926" y="990600"/>
                  </a:lnTo>
                  <a:lnTo>
                    <a:pt x="1690276" y="1028700"/>
                  </a:lnTo>
                  <a:lnTo>
                    <a:pt x="1695375" y="1079500"/>
                  </a:lnTo>
                  <a:lnTo>
                    <a:pt x="1697216" y="1117600"/>
                  </a:lnTo>
                  <a:lnTo>
                    <a:pt x="1695791" y="1168400"/>
                  </a:lnTo>
                  <a:lnTo>
                    <a:pt x="1691092" y="1219200"/>
                  </a:lnTo>
                  <a:lnTo>
                    <a:pt x="1683110" y="1257300"/>
                  </a:lnTo>
                  <a:lnTo>
                    <a:pt x="1671838" y="1295400"/>
                  </a:lnTo>
                  <a:lnTo>
                    <a:pt x="1657267" y="1346200"/>
                  </a:lnTo>
                  <a:lnTo>
                    <a:pt x="1639389" y="1384300"/>
                  </a:lnTo>
                  <a:lnTo>
                    <a:pt x="1618197" y="1422400"/>
                  </a:lnTo>
                  <a:lnTo>
                    <a:pt x="1593682" y="1473200"/>
                  </a:lnTo>
                  <a:lnTo>
                    <a:pt x="1565836" y="1511300"/>
                  </a:lnTo>
                  <a:lnTo>
                    <a:pt x="1534652" y="1536700"/>
                  </a:lnTo>
                  <a:lnTo>
                    <a:pt x="1496718" y="1574800"/>
                  </a:lnTo>
                  <a:lnTo>
                    <a:pt x="1455196" y="1612900"/>
                  </a:lnTo>
                  <a:lnTo>
                    <a:pt x="1410706" y="1638300"/>
                  </a:lnTo>
                  <a:lnTo>
                    <a:pt x="1363870" y="1663700"/>
                  </a:lnTo>
                  <a:lnTo>
                    <a:pt x="1315310" y="1689100"/>
                  </a:lnTo>
                  <a:lnTo>
                    <a:pt x="1265649" y="1714500"/>
                  </a:lnTo>
                  <a:lnTo>
                    <a:pt x="1116271" y="1752600"/>
                  </a:lnTo>
                  <a:lnTo>
                    <a:pt x="939403" y="1752600"/>
                  </a:lnTo>
                  <a:lnTo>
                    <a:pt x="886839" y="1765300"/>
                  </a:lnTo>
                  <a:lnTo>
                    <a:pt x="852741" y="1778000"/>
                  </a:lnTo>
                  <a:lnTo>
                    <a:pt x="821049" y="1790700"/>
                  </a:lnTo>
                  <a:lnTo>
                    <a:pt x="775700" y="1816100"/>
                  </a:lnTo>
                  <a:lnTo>
                    <a:pt x="751193" y="1841500"/>
                  </a:lnTo>
                  <a:lnTo>
                    <a:pt x="736520" y="1854200"/>
                  </a:lnTo>
                  <a:lnTo>
                    <a:pt x="1236432" y="1854200"/>
                  </a:lnTo>
                  <a:lnTo>
                    <a:pt x="1336165" y="1828800"/>
                  </a:lnTo>
                  <a:lnTo>
                    <a:pt x="1385417" y="1803400"/>
                  </a:lnTo>
                  <a:lnTo>
                    <a:pt x="1433713" y="1778000"/>
                  </a:lnTo>
                  <a:lnTo>
                    <a:pt x="1480645" y="1752600"/>
                  </a:lnTo>
                  <a:lnTo>
                    <a:pt x="1525803" y="1727200"/>
                  </a:lnTo>
                  <a:lnTo>
                    <a:pt x="1568777" y="1701800"/>
                  </a:lnTo>
                  <a:lnTo>
                    <a:pt x="1609159" y="1663700"/>
                  </a:lnTo>
                  <a:lnTo>
                    <a:pt x="1646539" y="1625600"/>
                  </a:lnTo>
                  <a:lnTo>
                    <a:pt x="1677718" y="1587500"/>
                  </a:lnTo>
                  <a:lnTo>
                    <a:pt x="1706225" y="1549400"/>
                  </a:lnTo>
                  <a:lnTo>
                    <a:pt x="1732065" y="1511300"/>
                  </a:lnTo>
                  <a:lnTo>
                    <a:pt x="1755244" y="1473200"/>
                  </a:lnTo>
                  <a:lnTo>
                    <a:pt x="1775766" y="1435100"/>
                  </a:lnTo>
                  <a:lnTo>
                    <a:pt x="1793637" y="1397000"/>
                  </a:lnTo>
                  <a:lnTo>
                    <a:pt x="1808862" y="1346200"/>
                  </a:lnTo>
                  <a:lnTo>
                    <a:pt x="1821445" y="1308100"/>
                  </a:lnTo>
                  <a:lnTo>
                    <a:pt x="1831393" y="1257300"/>
                  </a:lnTo>
                  <a:lnTo>
                    <a:pt x="1838710" y="1219200"/>
                  </a:lnTo>
                  <a:lnTo>
                    <a:pt x="1843402" y="1168400"/>
                  </a:lnTo>
                  <a:lnTo>
                    <a:pt x="1845473" y="1130300"/>
                  </a:lnTo>
                  <a:lnTo>
                    <a:pt x="1844928" y="1079500"/>
                  </a:lnTo>
                  <a:lnTo>
                    <a:pt x="1841774" y="1041400"/>
                  </a:lnTo>
                  <a:lnTo>
                    <a:pt x="1836015" y="990600"/>
                  </a:lnTo>
                  <a:lnTo>
                    <a:pt x="1827656" y="952500"/>
                  </a:lnTo>
                  <a:lnTo>
                    <a:pt x="1816703" y="914400"/>
                  </a:lnTo>
                  <a:lnTo>
                    <a:pt x="1803160" y="863600"/>
                  </a:lnTo>
                  <a:lnTo>
                    <a:pt x="1787033" y="825500"/>
                  </a:lnTo>
                  <a:lnTo>
                    <a:pt x="1768326" y="787400"/>
                  </a:lnTo>
                  <a:lnTo>
                    <a:pt x="1747046" y="736600"/>
                  </a:lnTo>
                  <a:lnTo>
                    <a:pt x="1723197" y="698500"/>
                  </a:lnTo>
                  <a:lnTo>
                    <a:pt x="1696784" y="660400"/>
                  </a:lnTo>
                  <a:lnTo>
                    <a:pt x="1667813" y="635000"/>
                  </a:lnTo>
                  <a:lnTo>
                    <a:pt x="1636288" y="596900"/>
                  </a:lnTo>
                  <a:lnTo>
                    <a:pt x="1602216" y="558800"/>
                  </a:lnTo>
                  <a:lnTo>
                    <a:pt x="1600184" y="558800"/>
                  </a:lnTo>
                  <a:lnTo>
                    <a:pt x="1564117" y="533400"/>
                  </a:lnTo>
                  <a:lnTo>
                    <a:pt x="1539147" y="508000"/>
                  </a:lnTo>
                  <a:close/>
                </a:path>
                <a:path w="2235834" h="2247900">
                  <a:moveTo>
                    <a:pt x="1898380" y="1574800"/>
                  </a:moveTo>
                  <a:lnTo>
                    <a:pt x="1827006" y="1651000"/>
                  </a:lnTo>
                  <a:lnTo>
                    <a:pt x="1988042" y="1841500"/>
                  </a:lnTo>
                  <a:lnTo>
                    <a:pt x="2107168" y="1714500"/>
                  </a:lnTo>
                  <a:lnTo>
                    <a:pt x="1898380" y="1574800"/>
                  </a:lnTo>
                  <a:close/>
                </a:path>
                <a:path w="2235834" h="2247900">
                  <a:moveTo>
                    <a:pt x="2212832" y="914400"/>
                  </a:moveTo>
                  <a:lnTo>
                    <a:pt x="1968103" y="977900"/>
                  </a:lnTo>
                  <a:lnTo>
                    <a:pt x="1981692" y="1092200"/>
                  </a:lnTo>
                  <a:lnTo>
                    <a:pt x="2235438" y="1092200"/>
                  </a:lnTo>
                  <a:lnTo>
                    <a:pt x="2212832" y="914400"/>
                  </a:lnTo>
                  <a:close/>
                </a:path>
                <a:path w="2235834" h="2247900">
                  <a:moveTo>
                    <a:pt x="1757664" y="254000"/>
                  </a:moveTo>
                  <a:lnTo>
                    <a:pt x="1613392" y="469900"/>
                  </a:lnTo>
                  <a:lnTo>
                    <a:pt x="1691116" y="546100"/>
                  </a:lnTo>
                  <a:lnTo>
                    <a:pt x="1887077" y="381000"/>
                  </a:lnTo>
                  <a:lnTo>
                    <a:pt x="1757664" y="254000"/>
                  </a:lnTo>
                  <a:close/>
                </a:path>
                <a:path w="2235834" h="2247900">
                  <a:moveTo>
                    <a:pt x="435594" y="177800"/>
                  </a:moveTo>
                  <a:lnTo>
                    <a:pt x="316468" y="304800"/>
                  </a:lnTo>
                  <a:lnTo>
                    <a:pt x="525256" y="444500"/>
                  </a:lnTo>
                  <a:lnTo>
                    <a:pt x="596630" y="368300"/>
                  </a:lnTo>
                  <a:lnTo>
                    <a:pt x="435594" y="177800"/>
                  </a:lnTo>
                  <a:close/>
                </a:path>
                <a:path w="2235834" h="2247900">
                  <a:moveTo>
                    <a:pt x="1103156" y="355600"/>
                  </a:moveTo>
                  <a:lnTo>
                    <a:pt x="1058656" y="355600"/>
                  </a:lnTo>
                  <a:lnTo>
                    <a:pt x="1014263" y="368300"/>
                  </a:lnTo>
                  <a:lnTo>
                    <a:pt x="1147640" y="368300"/>
                  </a:lnTo>
                  <a:lnTo>
                    <a:pt x="1103156" y="355600"/>
                  </a:lnTo>
                  <a:close/>
                </a:path>
                <a:path w="2235834" h="2247900">
                  <a:moveTo>
                    <a:pt x="1056751" y="0"/>
                  </a:moveTo>
                  <a:lnTo>
                    <a:pt x="1080500" y="254000"/>
                  </a:lnTo>
                  <a:lnTo>
                    <a:pt x="1185910" y="266700"/>
                  </a:lnTo>
                  <a:lnTo>
                    <a:pt x="1232519" y="12700"/>
                  </a:lnTo>
                  <a:lnTo>
                    <a:pt x="105675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794511" y="0"/>
                  </a:move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lnTo>
                    <a:pt x="79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1279271" y="446024"/>
                  </a:moveTo>
                  <a:lnTo>
                    <a:pt x="794511" y="0"/>
                  </a:ln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328590" y="11360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7856" y="5959144"/>
              <a:ext cx="381635" cy="412750"/>
            </a:xfrm>
            <a:custGeom>
              <a:avLst/>
              <a:gdLst/>
              <a:ahLst/>
              <a:cxnLst/>
              <a:rect l="l" t="t" r="r" b="b"/>
              <a:pathLst>
                <a:path w="381634" h="412750">
                  <a:moveTo>
                    <a:pt x="118618" y="0"/>
                  </a:moveTo>
                  <a:lnTo>
                    <a:pt x="0" y="412432"/>
                  </a:lnTo>
                  <a:lnTo>
                    <a:pt x="381635" y="241998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D2C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5183" y="4288408"/>
              <a:ext cx="403860" cy="283210"/>
            </a:xfrm>
            <a:custGeom>
              <a:avLst/>
              <a:gdLst/>
              <a:ahLst/>
              <a:cxnLst/>
              <a:rect l="l" t="t" r="r" b="b"/>
              <a:pathLst>
                <a:path w="403859" h="283210">
                  <a:moveTo>
                    <a:pt x="403351" y="0"/>
                  </a:moveTo>
                  <a:lnTo>
                    <a:pt x="352950" y="11111"/>
                  </a:lnTo>
                  <a:lnTo>
                    <a:pt x="305564" y="28088"/>
                  </a:lnTo>
                  <a:lnTo>
                    <a:pt x="260901" y="50163"/>
                  </a:lnTo>
                  <a:lnTo>
                    <a:pt x="218669" y="76573"/>
                  </a:lnTo>
                  <a:lnTo>
                    <a:pt x="178577" y="106552"/>
                  </a:lnTo>
                  <a:lnTo>
                    <a:pt x="140333" y="139336"/>
                  </a:lnTo>
                  <a:lnTo>
                    <a:pt x="103646" y="174158"/>
                  </a:lnTo>
                  <a:lnTo>
                    <a:pt x="68222" y="210255"/>
                  </a:lnTo>
                  <a:lnTo>
                    <a:pt x="33770" y="246860"/>
                  </a:lnTo>
                  <a:lnTo>
                    <a:pt x="0" y="283209"/>
                  </a:lnTo>
                </a:path>
              </a:pathLst>
            </a:custGeom>
            <a:ln w="50800">
              <a:solidFill>
                <a:srgbClr val="7846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2125" y="4069714"/>
              <a:ext cx="248920" cy="426084"/>
            </a:xfrm>
            <a:custGeom>
              <a:avLst/>
              <a:gdLst/>
              <a:ahLst/>
              <a:cxnLst/>
              <a:rect l="l" t="t" r="r" b="b"/>
              <a:pathLst>
                <a:path w="248920" h="426085">
                  <a:moveTo>
                    <a:pt x="248666" y="0"/>
                  </a:moveTo>
                  <a:lnTo>
                    <a:pt x="241775" y="51133"/>
                  </a:lnTo>
                  <a:lnTo>
                    <a:pt x="228791" y="99757"/>
                  </a:lnTo>
                  <a:lnTo>
                    <a:pt x="210500" y="146099"/>
                  </a:lnTo>
                  <a:lnTo>
                    <a:pt x="187689" y="190384"/>
                  </a:lnTo>
                  <a:lnTo>
                    <a:pt x="161147" y="232838"/>
                  </a:lnTo>
                  <a:lnTo>
                    <a:pt x="131659" y="273689"/>
                  </a:lnTo>
                  <a:lnTo>
                    <a:pt x="100013" y="313161"/>
                  </a:lnTo>
                  <a:lnTo>
                    <a:pt x="66997" y="351483"/>
                  </a:lnTo>
                  <a:lnTo>
                    <a:pt x="33396" y="388879"/>
                  </a:lnTo>
                  <a:lnTo>
                    <a:pt x="0" y="425577"/>
                  </a:lnTo>
                </a:path>
              </a:pathLst>
            </a:custGeom>
            <a:ln w="50800">
              <a:solidFill>
                <a:srgbClr val="A7D0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55249" y="3401440"/>
              <a:ext cx="720090" cy="708025"/>
            </a:xfrm>
            <a:custGeom>
              <a:avLst/>
              <a:gdLst/>
              <a:ahLst/>
              <a:cxnLst/>
              <a:rect l="l" t="t" r="r" b="b"/>
              <a:pathLst>
                <a:path w="720090" h="708025">
                  <a:moveTo>
                    <a:pt x="462660" y="0"/>
                  </a:moveTo>
                  <a:lnTo>
                    <a:pt x="441519" y="327"/>
                  </a:lnTo>
                  <a:lnTo>
                    <a:pt x="415258" y="9382"/>
                  </a:lnTo>
                  <a:lnTo>
                    <a:pt x="389330" y="25271"/>
                  </a:lnTo>
                  <a:lnTo>
                    <a:pt x="369189" y="46100"/>
                  </a:lnTo>
                  <a:lnTo>
                    <a:pt x="340774" y="32559"/>
                  </a:lnTo>
                  <a:lnTo>
                    <a:pt x="309800" y="24923"/>
                  </a:lnTo>
                  <a:lnTo>
                    <a:pt x="277659" y="26098"/>
                  </a:lnTo>
                  <a:lnTo>
                    <a:pt x="245745" y="38989"/>
                  </a:lnTo>
                  <a:lnTo>
                    <a:pt x="218249" y="64619"/>
                  </a:lnTo>
                  <a:lnTo>
                    <a:pt x="201993" y="95154"/>
                  </a:lnTo>
                  <a:lnTo>
                    <a:pt x="195453" y="127642"/>
                  </a:lnTo>
                  <a:lnTo>
                    <a:pt x="197103" y="159131"/>
                  </a:lnTo>
                  <a:lnTo>
                    <a:pt x="166145" y="150018"/>
                  </a:lnTo>
                  <a:lnTo>
                    <a:pt x="95894" y="158273"/>
                  </a:lnTo>
                  <a:lnTo>
                    <a:pt x="38020" y="230352"/>
                  </a:lnTo>
                  <a:lnTo>
                    <a:pt x="34035" y="274431"/>
                  </a:lnTo>
                  <a:lnTo>
                    <a:pt x="47005" y="309342"/>
                  </a:lnTo>
                  <a:lnTo>
                    <a:pt x="68452" y="333883"/>
                  </a:lnTo>
                  <a:lnTo>
                    <a:pt x="34075" y="363251"/>
                  </a:lnTo>
                  <a:lnTo>
                    <a:pt x="14033" y="396906"/>
                  </a:lnTo>
                  <a:lnTo>
                    <a:pt x="4087" y="432323"/>
                  </a:lnTo>
                  <a:lnTo>
                    <a:pt x="0" y="466979"/>
                  </a:lnTo>
                  <a:lnTo>
                    <a:pt x="9642" y="500253"/>
                  </a:lnTo>
                  <a:lnTo>
                    <a:pt x="26368" y="527050"/>
                  </a:lnTo>
                  <a:lnTo>
                    <a:pt x="50452" y="548989"/>
                  </a:lnTo>
                  <a:lnTo>
                    <a:pt x="82169" y="567690"/>
                  </a:lnTo>
                  <a:lnTo>
                    <a:pt x="79835" y="612802"/>
                  </a:lnTo>
                  <a:lnTo>
                    <a:pt x="99028" y="649224"/>
                  </a:lnTo>
                  <a:lnTo>
                    <a:pt x="135032" y="678025"/>
                  </a:lnTo>
                  <a:lnTo>
                    <a:pt x="183133" y="700278"/>
                  </a:lnTo>
                  <a:lnTo>
                    <a:pt x="228389" y="707693"/>
                  </a:lnTo>
                  <a:lnTo>
                    <a:pt x="272383" y="698357"/>
                  </a:lnTo>
                  <a:lnTo>
                    <a:pt x="314328" y="674614"/>
                  </a:lnTo>
                  <a:lnTo>
                    <a:pt x="353441" y="638810"/>
                  </a:lnTo>
                  <a:lnTo>
                    <a:pt x="685419" y="279527"/>
                  </a:lnTo>
                  <a:lnTo>
                    <a:pt x="711031" y="242018"/>
                  </a:lnTo>
                  <a:lnTo>
                    <a:pt x="720010" y="201390"/>
                  </a:lnTo>
                  <a:lnTo>
                    <a:pt x="713440" y="160619"/>
                  </a:lnTo>
                  <a:lnTo>
                    <a:pt x="692403" y="122682"/>
                  </a:lnTo>
                  <a:lnTo>
                    <a:pt x="659425" y="94962"/>
                  </a:lnTo>
                  <a:lnTo>
                    <a:pt x="622220" y="80851"/>
                  </a:lnTo>
                  <a:lnTo>
                    <a:pt x="585087" y="82480"/>
                  </a:lnTo>
                  <a:lnTo>
                    <a:pt x="552323" y="101981"/>
                  </a:lnTo>
                  <a:lnTo>
                    <a:pt x="543813" y="56667"/>
                  </a:lnTo>
                  <a:lnTo>
                    <a:pt x="519302" y="25511"/>
                  </a:lnTo>
                  <a:lnTo>
                    <a:pt x="488886" y="7094"/>
                  </a:lnTo>
                  <a:lnTo>
                    <a:pt x="462660" y="0"/>
                  </a:lnTo>
                  <a:close/>
                </a:path>
              </a:pathLst>
            </a:custGeom>
            <a:solidFill>
              <a:srgbClr val="A7D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0174" y="3400107"/>
              <a:ext cx="684530" cy="345440"/>
            </a:xfrm>
            <a:custGeom>
              <a:avLst/>
              <a:gdLst/>
              <a:ahLst/>
              <a:cxnLst/>
              <a:rect l="l" t="t" r="r" b="b"/>
              <a:pathLst>
                <a:path w="684529" h="345439">
                  <a:moveTo>
                    <a:pt x="522477" y="278955"/>
                  </a:moveTo>
                  <a:lnTo>
                    <a:pt x="547798" y="226933"/>
                  </a:lnTo>
                  <a:lnTo>
                    <a:pt x="518541" y="179768"/>
                  </a:lnTo>
                  <a:lnTo>
                    <a:pt x="481669" y="167310"/>
                  </a:lnTo>
                  <a:lnTo>
                    <a:pt x="427547" y="208022"/>
                  </a:lnTo>
                  <a:lnTo>
                    <a:pt x="418465" y="245427"/>
                  </a:lnTo>
                  <a:lnTo>
                    <a:pt x="430709" y="284604"/>
                  </a:lnTo>
                  <a:lnTo>
                    <a:pt x="458145" y="316679"/>
                  </a:lnTo>
                  <a:lnTo>
                    <a:pt x="495512" y="338056"/>
                  </a:lnTo>
                  <a:lnTo>
                    <a:pt x="537548" y="345137"/>
                  </a:lnTo>
                  <a:lnTo>
                    <a:pt x="578993" y="334327"/>
                  </a:lnTo>
                  <a:lnTo>
                    <a:pt x="634140" y="298875"/>
                  </a:lnTo>
                  <a:lnTo>
                    <a:pt x="667963" y="260770"/>
                  </a:lnTo>
                  <a:lnTo>
                    <a:pt x="683625" y="221995"/>
                  </a:lnTo>
                  <a:lnTo>
                    <a:pt x="684290" y="184533"/>
                  </a:lnTo>
                  <a:lnTo>
                    <a:pt x="673122" y="150365"/>
                  </a:lnTo>
                  <a:lnTo>
                    <a:pt x="653288" y="121475"/>
                  </a:lnTo>
                  <a:lnTo>
                    <a:pt x="619928" y="94071"/>
                  </a:lnTo>
                  <a:lnTo>
                    <a:pt x="584628" y="81216"/>
                  </a:lnTo>
                  <a:lnTo>
                    <a:pt x="549685" y="83220"/>
                  </a:lnTo>
                  <a:lnTo>
                    <a:pt x="517398" y="100393"/>
                  </a:lnTo>
                  <a:lnTo>
                    <a:pt x="512629" y="63120"/>
                  </a:lnTo>
                  <a:lnTo>
                    <a:pt x="493823" y="33575"/>
                  </a:lnTo>
                  <a:lnTo>
                    <a:pt x="467088" y="13150"/>
                  </a:lnTo>
                  <a:lnTo>
                    <a:pt x="438530" y="3238"/>
                  </a:lnTo>
                  <a:lnTo>
                    <a:pt x="406590" y="0"/>
                  </a:lnTo>
                  <a:lnTo>
                    <a:pt x="378269" y="8762"/>
                  </a:lnTo>
                  <a:lnTo>
                    <a:pt x="353663" y="26384"/>
                  </a:lnTo>
                  <a:lnTo>
                    <a:pt x="332867" y="49720"/>
                  </a:lnTo>
                </a:path>
                <a:path w="684529" h="345439">
                  <a:moveTo>
                    <a:pt x="345440" y="221932"/>
                  </a:moveTo>
                  <a:lnTo>
                    <a:pt x="376654" y="185861"/>
                  </a:lnTo>
                  <a:lnTo>
                    <a:pt x="386642" y="147394"/>
                  </a:lnTo>
                  <a:lnTo>
                    <a:pt x="379995" y="109653"/>
                  </a:lnTo>
                  <a:lnTo>
                    <a:pt x="361301" y="75758"/>
                  </a:lnTo>
                  <a:lnTo>
                    <a:pt x="335152" y="48831"/>
                  </a:lnTo>
                  <a:lnTo>
                    <a:pt x="306095" y="32303"/>
                  </a:lnTo>
                  <a:lnTo>
                    <a:pt x="274431" y="25288"/>
                  </a:lnTo>
                  <a:lnTo>
                    <a:pt x="244266" y="27060"/>
                  </a:lnTo>
                  <a:lnTo>
                    <a:pt x="219709" y="36893"/>
                  </a:lnTo>
                  <a:lnTo>
                    <a:pt x="194665" y="55449"/>
                  </a:lnTo>
                  <a:lnTo>
                    <a:pt x="173847" y="84470"/>
                  </a:lnTo>
                  <a:lnTo>
                    <a:pt x="162434" y="121136"/>
                  </a:lnTo>
                  <a:lnTo>
                    <a:pt x="165607" y="162623"/>
                  </a:lnTo>
                  <a:lnTo>
                    <a:pt x="124227" y="150838"/>
                  </a:lnTo>
                  <a:lnTo>
                    <a:pt x="55183" y="162748"/>
                  </a:lnTo>
                  <a:lnTo>
                    <a:pt x="7163" y="221495"/>
                  </a:lnTo>
                  <a:lnTo>
                    <a:pt x="0" y="260191"/>
                  </a:lnTo>
                  <a:lnTo>
                    <a:pt x="7409" y="299124"/>
                  </a:lnTo>
                  <a:lnTo>
                    <a:pt x="28701" y="336867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57569" y="3697275"/>
              <a:ext cx="371475" cy="410845"/>
            </a:xfrm>
            <a:custGeom>
              <a:avLst/>
              <a:gdLst/>
              <a:ahLst/>
              <a:cxnLst/>
              <a:rect l="l" t="t" r="r" b="b"/>
              <a:pathLst>
                <a:path w="371475" h="410845">
                  <a:moveTo>
                    <a:pt x="327117" y="127583"/>
                  </a:moveTo>
                  <a:lnTo>
                    <a:pt x="356462" y="109188"/>
                  </a:lnTo>
                  <a:lnTo>
                    <a:pt x="370615" y="80434"/>
                  </a:lnTo>
                  <a:lnTo>
                    <a:pt x="368765" y="47823"/>
                  </a:lnTo>
                  <a:lnTo>
                    <a:pt x="350104" y="17855"/>
                  </a:lnTo>
                  <a:lnTo>
                    <a:pt x="313705" y="0"/>
                  </a:lnTo>
                  <a:lnTo>
                    <a:pt x="275413" y="1408"/>
                  </a:lnTo>
                  <a:lnTo>
                    <a:pt x="242716" y="23963"/>
                  </a:lnTo>
                  <a:lnTo>
                    <a:pt x="223104" y="69544"/>
                  </a:lnTo>
                  <a:lnTo>
                    <a:pt x="183639" y="28388"/>
                  </a:lnTo>
                  <a:lnTo>
                    <a:pt x="141507" y="14616"/>
                  </a:lnTo>
                  <a:lnTo>
                    <a:pt x="99375" y="21895"/>
                  </a:lnTo>
                  <a:lnTo>
                    <a:pt x="59909" y="43890"/>
                  </a:lnTo>
                  <a:lnTo>
                    <a:pt x="32353" y="69392"/>
                  </a:lnTo>
                  <a:lnTo>
                    <a:pt x="11969" y="101896"/>
                  </a:lnTo>
                  <a:lnTo>
                    <a:pt x="577" y="138592"/>
                  </a:lnTo>
                  <a:lnTo>
                    <a:pt x="0" y="176670"/>
                  </a:lnTo>
                  <a:lnTo>
                    <a:pt x="12059" y="213320"/>
                  </a:lnTo>
                  <a:lnTo>
                    <a:pt x="38576" y="245731"/>
                  </a:lnTo>
                  <a:lnTo>
                    <a:pt x="81372" y="271093"/>
                  </a:lnTo>
                  <a:lnTo>
                    <a:pt x="77111" y="312495"/>
                  </a:lnTo>
                  <a:lnTo>
                    <a:pt x="95164" y="349203"/>
                  </a:lnTo>
                  <a:lnTo>
                    <a:pt x="128632" y="379122"/>
                  </a:lnTo>
                  <a:lnTo>
                    <a:pt x="170621" y="400163"/>
                  </a:lnTo>
                  <a:lnTo>
                    <a:pt x="214231" y="410231"/>
                  </a:lnTo>
                  <a:lnTo>
                    <a:pt x="252568" y="407237"/>
                  </a:lnTo>
                  <a:lnTo>
                    <a:pt x="286776" y="394513"/>
                  </a:lnTo>
                  <a:lnTo>
                    <a:pt x="323142" y="370547"/>
                  </a:lnTo>
                  <a:lnTo>
                    <a:pt x="353948" y="337450"/>
                  </a:lnTo>
                  <a:lnTo>
                    <a:pt x="371477" y="297330"/>
                  </a:lnTo>
                  <a:lnTo>
                    <a:pt x="368011" y="252297"/>
                  </a:lnTo>
                  <a:lnTo>
                    <a:pt x="350853" y="219262"/>
                  </a:lnTo>
                  <a:lnTo>
                    <a:pt x="323037" y="196726"/>
                  </a:lnTo>
                  <a:lnTo>
                    <a:pt x="289521" y="185406"/>
                  </a:lnTo>
                  <a:lnTo>
                    <a:pt x="255261" y="186021"/>
                  </a:lnTo>
                  <a:lnTo>
                    <a:pt x="225212" y="199288"/>
                  </a:lnTo>
                  <a:lnTo>
                    <a:pt x="204333" y="225925"/>
                  </a:lnTo>
                  <a:lnTo>
                    <a:pt x="197577" y="26664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1235" y="3772631"/>
              <a:ext cx="142531" cy="2235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7481" y="3682237"/>
              <a:ext cx="354965" cy="381635"/>
            </a:xfrm>
            <a:custGeom>
              <a:avLst/>
              <a:gdLst/>
              <a:ahLst/>
              <a:cxnLst/>
              <a:rect l="l" t="t" r="r" b="b"/>
              <a:pathLst>
                <a:path w="354965" h="381635">
                  <a:moveTo>
                    <a:pt x="354965" y="0"/>
                  </a:moveTo>
                  <a:lnTo>
                    <a:pt x="0" y="38150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57118" y="3651932"/>
              <a:ext cx="690880" cy="737235"/>
            </a:xfrm>
            <a:custGeom>
              <a:avLst/>
              <a:gdLst/>
              <a:ahLst/>
              <a:cxnLst/>
              <a:rect l="l" t="t" r="r" b="b"/>
              <a:pathLst>
                <a:path w="690879" h="737235">
                  <a:moveTo>
                    <a:pt x="470783" y="0"/>
                  </a:moveTo>
                  <a:lnTo>
                    <a:pt x="430871" y="11781"/>
                  </a:lnTo>
                  <a:lnTo>
                    <a:pt x="395233" y="39957"/>
                  </a:lnTo>
                  <a:lnTo>
                    <a:pt x="59953" y="396319"/>
                  </a:lnTo>
                  <a:lnTo>
                    <a:pt x="26999" y="437812"/>
                  </a:lnTo>
                  <a:lnTo>
                    <a:pt x="6248" y="481282"/>
                  </a:lnTo>
                  <a:lnTo>
                    <a:pt x="0" y="525799"/>
                  </a:lnTo>
                  <a:lnTo>
                    <a:pt x="10550" y="570436"/>
                  </a:lnTo>
                  <a:lnTo>
                    <a:pt x="36107" y="616835"/>
                  </a:lnTo>
                  <a:lnTo>
                    <a:pt x="67367" y="650732"/>
                  </a:lnTo>
                  <a:lnTo>
                    <a:pt x="105080" y="667341"/>
                  </a:lnTo>
                  <a:lnTo>
                    <a:pt x="149996" y="661876"/>
                  </a:lnTo>
                  <a:lnTo>
                    <a:pt x="170801" y="692211"/>
                  </a:lnTo>
                  <a:lnTo>
                    <a:pt x="194319" y="714724"/>
                  </a:lnTo>
                  <a:lnTo>
                    <a:pt x="222220" y="729545"/>
                  </a:lnTo>
                  <a:lnTo>
                    <a:pt x="256168" y="736806"/>
                  </a:lnTo>
                  <a:lnTo>
                    <a:pt x="290439" y="730345"/>
                  </a:lnTo>
                  <a:lnTo>
                    <a:pt x="325066" y="717978"/>
                  </a:lnTo>
                  <a:lnTo>
                    <a:pt x="357217" y="695658"/>
                  </a:lnTo>
                  <a:lnTo>
                    <a:pt x="384057" y="659336"/>
                  </a:lnTo>
                  <a:lnTo>
                    <a:pt x="410023" y="678987"/>
                  </a:lnTo>
                  <a:lnTo>
                    <a:pt x="445764" y="689482"/>
                  </a:lnTo>
                  <a:lnTo>
                    <a:pt x="489481" y="682428"/>
                  </a:lnTo>
                  <a:lnTo>
                    <a:pt x="539378" y="649430"/>
                  </a:lnTo>
                  <a:lnTo>
                    <a:pt x="557377" y="619617"/>
                  </a:lnTo>
                  <a:lnTo>
                    <a:pt x="563921" y="584374"/>
                  </a:lnTo>
                  <a:lnTo>
                    <a:pt x="560703" y="548989"/>
                  </a:lnTo>
                  <a:lnTo>
                    <a:pt x="549411" y="518747"/>
                  </a:lnTo>
                  <a:lnTo>
                    <a:pt x="581003" y="518142"/>
                  </a:lnTo>
                  <a:lnTo>
                    <a:pt x="612975" y="509333"/>
                  </a:lnTo>
                  <a:lnTo>
                    <a:pt x="642280" y="490976"/>
                  </a:lnTo>
                  <a:lnTo>
                    <a:pt x="665870" y="461724"/>
                  </a:lnTo>
                  <a:lnTo>
                    <a:pt x="676536" y="429037"/>
                  </a:lnTo>
                  <a:lnTo>
                    <a:pt x="675475" y="396922"/>
                  </a:lnTo>
                  <a:lnTo>
                    <a:pt x="665674" y="366569"/>
                  </a:lnTo>
                  <a:lnTo>
                    <a:pt x="650122" y="339169"/>
                  </a:lnTo>
                  <a:lnTo>
                    <a:pt x="669545" y="317623"/>
                  </a:lnTo>
                  <a:lnTo>
                    <a:pt x="683587" y="290623"/>
                  </a:lnTo>
                  <a:lnTo>
                    <a:pt x="690770" y="263767"/>
                  </a:lnTo>
                  <a:lnTo>
                    <a:pt x="689619" y="242649"/>
                  </a:lnTo>
                  <a:lnTo>
                    <a:pt x="680737" y="216985"/>
                  </a:lnTo>
                  <a:lnTo>
                    <a:pt x="660282" y="187928"/>
                  </a:lnTo>
                  <a:lnTo>
                    <a:pt x="627540" y="165657"/>
                  </a:lnTo>
                  <a:lnTo>
                    <a:pt x="581796" y="160353"/>
                  </a:lnTo>
                  <a:lnTo>
                    <a:pt x="598892" y="126295"/>
                  </a:lnTo>
                  <a:lnTo>
                    <a:pt x="597878" y="89153"/>
                  </a:lnTo>
                  <a:lnTo>
                    <a:pt x="581171" y="53036"/>
                  </a:lnTo>
                  <a:lnTo>
                    <a:pt x="551189" y="22050"/>
                  </a:lnTo>
                  <a:lnTo>
                    <a:pt x="511909" y="3720"/>
                  </a:lnTo>
                  <a:lnTo>
                    <a:pt x="470783" y="0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59736" y="3651640"/>
              <a:ext cx="690245" cy="735965"/>
            </a:xfrm>
            <a:custGeom>
              <a:avLst/>
              <a:gdLst/>
              <a:ahLst/>
              <a:cxnLst/>
              <a:rect l="l" t="t" r="r" b="b"/>
              <a:pathLst>
                <a:path w="690245" h="735964">
                  <a:moveTo>
                    <a:pt x="403664" y="167884"/>
                  </a:moveTo>
                  <a:lnTo>
                    <a:pt x="453782" y="139087"/>
                  </a:lnTo>
                  <a:lnTo>
                    <a:pt x="502851" y="164963"/>
                  </a:lnTo>
                  <a:lnTo>
                    <a:pt x="517831" y="200940"/>
                  </a:lnTo>
                  <a:lnTo>
                    <a:pt x="480974" y="257796"/>
                  </a:lnTo>
                  <a:lnTo>
                    <a:pt x="444304" y="269484"/>
                  </a:lnTo>
                  <a:lnTo>
                    <a:pt x="404394" y="259938"/>
                  </a:lnTo>
                  <a:lnTo>
                    <a:pt x="370506" y="234780"/>
                  </a:lnTo>
                  <a:lnTo>
                    <a:pt x="346592" y="199002"/>
                  </a:lnTo>
                  <a:lnTo>
                    <a:pt x="336600" y="157598"/>
                  </a:lnTo>
                  <a:lnTo>
                    <a:pt x="344482" y="115560"/>
                  </a:lnTo>
                  <a:lnTo>
                    <a:pt x="375992" y="58033"/>
                  </a:lnTo>
                  <a:lnTo>
                    <a:pt x="411646" y="21613"/>
                  </a:lnTo>
                  <a:lnTo>
                    <a:pt x="449241" y="3276"/>
                  </a:lnTo>
                  <a:lnTo>
                    <a:pt x="486572" y="0"/>
                  </a:lnTo>
                  <a:lnTo>
                    <a:pt x="521433" y="8760"/>
                  </a:lnTo>
                  <a:lnTo>
                    <a:pt x="551619" y="26533"/>
                  </a:lnTo>
                  <a:lnTo>
                    <a:pt x="581315" y="57898"/>
                  </a:lnTo>
                  <a:lnTo>
                    <a:pt x="596593" y="92192"/>
                  </a:lnTo>
                  <a:lnTo>
                    <a:pt x="597036" y="127153"/>
                  </a:lnTo>
                  <a:lnTo>
                    <a:pt x="582226" y="160518"/>
                  </a:lnTo>
                  <a:lnTo>
                    <a:pt x="619687" y="162715"/>
                  </a:lnTo>
                  <a:lnTo>
                    <a:pt x="650457" y="179425"/>
                  </a:lnTo>
                  <a:lnTo>
                    <a:pt x="672702" y="204684"/>
                  </a:lnTo>
                  <a:lnTo>
                    <a:pt x="684588" y="232527"/>
                  </a:lnTo>
                  <a:lnTo>
                    <a:pt x="690016" y="264120"/>
                  </a:lnTo>
                  <a:lnTo>
                    <a:pt x="683239" y="292963"/>
                  </a:lnTo>
                  <a:lnTo>
                    <a:pt x="667390" y="318734"/>
                  </a:lnTo>
                  <a:lnTo>
                    <a:pt x="645599" y="341112"/>
                  </a:lnTo>
                </a:path>
                <a:path w="690245" h="735964">
                  <a:moveTo>
                    <a:pt x="472879" y="340604"/>
                  </a:moveTo>
                  <a:lnTo>
                    <a:pt x="506672" y="306977"/>
                  </a:lnTo>
                  <a:lnTo>
                    <a:pt x="544343" y="294331"/>
                  </a:lnTo>
                  <a:lnTo>
                    <a:pt x="582452" y="298322"/>
                  </a:lnTo>
                  <a:lnTo>
                    <a:pt x="617562" y="314603"/>
                  </a:lnTo>
                  <a:lnTo>
                    <a:pt x="664764" y="366615"/>
                  </a:lnTo>
                  <a:lnTo>
                    <a:pt x="674345" y="427909"/>
                  </a:lnTo>
                  <a:lnTo>
                    <a:pt x="666300" y="453126"/>
                  </a:lnTo>
                  <a:lnTo>
                    <a:pt x="649469" y="479395"/>
                  </a:lnTo>
                  <a:lnTo>
                    <a:pt x="621946" y="502212"/>
                  </a:lnTo>
                  <a:lnTo>
                    <a:pt x="586183" y="516170"/>
                  </a:lnTo>
                  <a:lnTo>
                    <a:pt x="544634" y="515864"/>
                  </a:lnTo>
                  <a:lnTo>
                    <a:pt x="559265" y="556298"/>
                  </a:lnTo>
                  <a:lnTo>
                    <a:pt x="552189" y="626021"/>
                  </a:lnTo>
                  <a:lnTo>
                    <a:pt x="496884" y="677976"/>
                  </a:lnTo>
                  <a:lnTo>
                    <a:pt x="458798" y="687854"/>
                  </a:lnTo>
                  <a:lnTo>
                    <a:pt x="419498" y="683206"/>
                  </a:lnTo>
                  <a:lnTo>
                    <a:pt x="380423" y="664581"/>
                  </a:lnTo>
                </a:path>
                <a:path w="690245" h="735964">
                  <a:moveTo>
                    <a:pt x="274124" y="405628"/>
                  </a:moveTo>
                  <a:lnTo>
                    <a:pt x="290436" y="375003"/>
                  </a:lnTo>
                  <a:lnTo>
                    <a:pt x="318130" y="358844"/>
                  </a:lnTo>
                  <a:lnTo>
                    <a:pt x="350777" y="358426"/>
                  </a:lnTo>
                  <a:lnTo>
                    <a:pt x="381947" y="375021"/>
                  </a:lnTo>
                  <a:lnTo>
                    <a:pt x="402337" y="410059"/>
                  </a:lnTo>
                  <a:lnTo>
                    <a:pt x="403617" y="448348"/>
                  </a:lnTo>
                  <a:lnTo>
                    <a:pt x="383394" y="482517"/>
                  </a:lnTo>
                  <a:lnTo>
                    <a:pt x="339275" y="505196"/>
                  </a:lnTo>
                  <a:lnTo>
                    <a:pt x="383090" y="541736"/>
                  </a:lnTo>
                  <a:lnTo>
                    <a:pt x="399759" y="582825"/>
                  </a:lnTo>
                  <a:lnTo>
                    <a:pt x="395425" y="625390"/>
                  </a:lnTo>
                  <a:lnTo>
                    <a:pt x="376232" y="666359"/>
                  </a:lnTo>
                  <a:lnTo>
                    <a:pt x="352707" y="695601"/>
                  </a:lnTo>
                  <a:lnTo>
                    <a:pt x="321690" y="718191"/>
                  </a:lnTo>
                  <a:lnTo>
                    <a:pt x="285862" y="732113"/>
                  </a:lnTo>
                  <a:lnTo>
                    <a:pt x="247901" y="735349"/>
                  </a:lnTo>
                  <a:lnTo>
                    <a:pt x="210486" y="725882"/>
                  </a:lnTo>
                  <a:lnTo>
                    <a:pt x="176297" y="701695"/>
                  </a:lnTo>
                  <a:lnTo>
                    <a:pt x="148013" y="660771"/>
                  </a:lnTo>
                  <a:lnTo>
                    <a:pt x="107051" y="667883"/>
                  </a:lnTo>
                  <a:lnTo>
                    <a:pt x="69193" y="652427"/>
                  </a:lnTo>
                  <a:lnTo>
                    <a:pt x="37015" y="621131"/>
                  </a:lnTo>
                  <a:lnTo>
                    <a:pt x="13092" y="580723"/>
                  </a:lnTo>
                  <a:lnTo>
                    <a:pt x="0" y="537931"/>
                  </a:lnTo>
                  <a:lnTo>
                    <a:pt x="312" y="499481"/>
                  </a:lnTo>
                  <a:lnTo>
                    <a:pt x="10640" y="464458"/>
                  </a:lnTo>
                  <a:lnTo>
                    <a:pt x="32032" y="426496"/>
                  </a:lnTo>
                  <a:lnTo>
                    <a:pt x="62903" y="393447"/>
                  </a:lnTo>
                  <a:lnTo>
                    <a:pt x="101668" y="373164"/>
                  </a:lnTo>
                  <a:lnTo>
                    <a:pt x="146743" y="373497"/>
                  </a:lnTo>
                  <a:lnTo>
                    <a:pt x="180927" y="388272"/>
                  </a:lnTo>
                  <a:lnTo>
                    <a:pt x="205373" y="414421"/>
                  </a:lnTo>
                  <a:lnTo>
                    <a:pt x="219022" y="447052"/>
                  </a:lnTo>
                  <a:lnTo>
                    <a:pt x="220815" y="481275"/>
                  </a:lnTo>
                  <a:lnTo>
                    <a:pt x="209692" y="512196"/>
                  </a:lnTo>
                  <a:lnTo>
                    <a:pt x="184592" y="534923"/>
                  </a:lnTo>
                  <a:lnTo>
                    <a:pt x="144457" y="544566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204" y="3869379"/>
              <a:ext cx="220229" cy="1432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5355" y="3690365"/>
              <a:ext cx="356235" cy="381000"/>
            </a:xfrm>
            <a:custGeom>
              <a:avLst/>
              <a:gdLst/>
              <a:ahLst/>
              <a:cxnLst/>
              <a:rect l="l" t="t" r="r" b="b"/>
              <a:pathLst>
                <a:path w="356234" h="381000">
                  <a:moveTo>
                    <a:pt x="355853" y="0"/>
                  </a:moveTo>
                  <a:lnTo>
                    <a:pt x="0" y="380619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21524" y="736561"/>
            <a:ext cx="315987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0" dirty="0" err="1" smtClean="0"/>
              <a:t>Sejarah</a:t>
            </a:r>
            <a:r>
              <a:rPr lang="en-US" spc="-20" dirty="0" smtClean="0"/>
              <a:t> </a:t>
            </a:r>
            <a:r>
              <a:rPr lang="en-US" spc="-20" dirty="0" err="1" smtClean="0"/>
              <a:t>Mikrobiologi</a:t>
            </a:r>
            <a:r>
              <a:rPr lang="en-US" spc="-20" dirty="0" smtClean="0"/>
              <a:t> </a:t>
            </a:r>
            <a:endParaRPr spc="-20" dirty="0"/>
          </a:p>
        </p:txBody>
      </p:sp>
      <p:sp>
        <p:nvSpPr>
          <p:cNvPr id="2" name="Rectangle 1"/>
          <p:cNvSpPr/>
          <p:nvPr/>
        </p:nvSpPr>
        <p:spPr>
          <a:xfrm>
            <a:off x="264502" y="1948179"/>
            <a:ext cx="5907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b="1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  <a:ea typeface="Tahoma" pitchFamily="34" charset="0"/>
                <a:cs typeface="Tahoma" pitchFamily="34" charset="0"/>
              </a:rPr>
              <a:t>Mikroskop</a:t>
            </a:r>
            <a:r>
              <a:rPr lang="en-US" b="1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  <a:ea typeface="Tahoma" pitchFamily="34" charset="0"/>
                <a:cs typeface="Tahoma" pitchFamily="34" charset="0"/>
              </a:rPr>
              <a:t>Sederhana</a:t>
            </a:r>
            <a:r>
              <a:rPr lang="en-US" b="1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, Leeuwenhoek </a:t>
            </a:r>
            <a:r>
              <a:rPr lang="en-US" b="1" dirty="0" err="1" smtClean="0">
                <a:latin typeface="Arial Black" pitchFamily="34" charset="0"/>
                <a:ea typeface="Tahoma" pitchFamily="34" charset="0"/>
                <a:cs typeface="Tahoma" pitchFamily="34" charset="0"/>
              </a:rPr>
              <a:t>mengamati</a:t>
            </a:r>
            <a:r>
              <a:rPr lang="en-US" b="1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b="1" dirty="0" err="1" smtClean="0">
                <a:latin typeface="Arial Black" pitchFamily="34" charset="0"/>
                <a:ea typeface="Tahoma" pitchFamily="34" charset="0"/>
                <a:cs typeface="Tahoma" pitchFamily="34" charset="0"/>
              </a:rPr>
              <a:t>sungai</a:t>
            </a:r>
            <a:r>
              <a:rPr lang="en-US" b="1" dirty="0"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  <a:ea typeface="Tahoma" pitchFamily="34" charset="0"/>
                <a:cs typeface="Tahoma" pitchFamily="34" charset="0"/>
              </a:rPr>
              <a:t>ludah</a:t>
            </a:r>
            <a:r>
              <a:rPr lang="en-US" b="1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dirty="0" err="1" smtClean="0">
                <a:latin typeface="Arial Black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b="1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 feces</a:t>
            </a:r>
            <a:endParaRPr lang="en-US" b="1" dirty="0"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4502" y="2871509"/>
            <a:ext cx="5907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Dia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tertarik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melihat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banyaknya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makhluk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kecil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bergerak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tidak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dapat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diamati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dengan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mata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biasa</a:t>
            </a:r>
            <a:r>
              <a:rPr lang="en-US" b="1" dirty="0" smtClean="0">
                <a:latin typeface="Arial Black" pitchFamily="34" charset="0"/>
              </a:rPr>
              <a:t> (animalcule)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4502" y="3902697"/>
            <a:ext cx="5907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latin typeface="Arial Black" pitchFamily="34" charset="0"/>
              </a:rPr>
              <a:t>Dari </a:t>
            </a:r>
            <a:r>
              <a:rPr lang="en-US" b="1" dirty="0" err="1" smtClean="0">
                <a:latin typeface="Arial Black" pitchFamily="34" charset="0"/>
              </a:rPr>
              <a:t>pengamatan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ini</a:t>
            </a:r>
            <a:r>
              <a:rPr lang="en-US" b="1" dirty="0" smtClean="0">
                <a:latin typeface="Arial Black" pitchFamily="34" charset="0"/>
              </a:rPr>
              <a:t>, </a:t>
            </a:r>
            <a:r>
              <a:rPr lang="en-US" b="1" dirty="0" err="1" smtClean="0">
                <a:latin typeface="Arial Black" pitchFamily="34" charset="0"/>
              </a:rPr>
              <a:t>dia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menemukan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Jasad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Renik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sekarang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dikenal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dengan</a:t>
            </a:r>
            <a:r>
              <a:rPr lang="en-US" b="1" dirty="0" smtClean="0">
                <a:latin typeface="Arial Black" pitchFamily="34" charset="0"/>
              </a:rPr>
              <a:t> PROTOZOA </a:t>
            </a:r>
            <a:r>
              <a:rPr lang="en-US" b="1" dirty="0" err="1" smtClean="0">
                <a:latin typeface="Arial Black" pitchFamily="34" charset="0"/>
              </a:rPr>
              <a:t>dan</a:t>
            </a:r>
            <a:r>
              <a:rPr lang="en-US" b="1" dirty="0" smtClean="0">
                <a:latin typeface="Arial Black" pitchFamily="34" charset="0"/>
              </a:rPr>
              <a:t> BAKTERI</a:t>
            </a:r>
            <a:endParaRPr lang="en-U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07856" y="2828020"/>
            <a:ext cx="3376929" cy="3543935"/>
            <a:chOff x="8507856" y="2828020"/>
            <a:chExt cx="3376929" cy="3543935"/>
          </a:xfrm>
        </p:grpSpPr>
        <p:sp>
          <p:nvSpPr>
            <p:cNvPr id="15" name="object 15"/>
            <p:cNvSpPr/>
            <p:nvPr/>
          </p:nvSpPr>
          <p:spPr>
            <a:xfrm>
              <a:off x="9649348" y="2828020"/>
              <a:ext cx="2235835" cy="2247900"/>
            </a:xfrm>
            <a:custGeom>
              <a:avLst/>
              <a:gdLst/>
              <a:ahLst/>
              <a:cxnLst/>
              <a:rect l="l" t="t" r="r" b="b"/>
              <a:pathLst>
                <a:path w="2235834" h="2247900">
                  <a:moveTo>
                    <a:pt x="84681" y="1727200"/>
                  </a:moveTo>
                  <a:lnTo>
                    <a:pt x="45747" y="1727200"/>
                  </a:lnTo>
                  <a:lnTo>
                    <a:pt x="29067" y="1739900"/>
                  </a:lnTo>
                  <a:lnTo>
                    <a:pt x="13573" y="1752600"/>
                  </a:lnTo>
                  <a:lnTo>
                    <a:pt x="2958" y="1778000"/>
                  </a:lnTo>
                  <a:lnTo>
                    <a:pt x="0" y="1790700"/>
                  </a:lnTo>
                  <a:lnTo>
                    <a:pt x="4589" y="1816100"/>
                  </a:lnTo>
                  <a:lnTo>
                    <a:pt x="16621" y="1828800"/>
                  </a:lnTo>
                  <a:lnTo>
                    <a:pt x="461375" y="2235200"/>
                  </a:lnTo>
                  <a:lnTo>
                    <a:pt x="478966" y="2247900"/>
                  </a:lnTo>
                  <a:lnTo>
                    <a:pt x="517864" y="2247900"/>
                  </a:lnTo>
                  <a:lnTo>
                    <a:pt x="534527" y="2235200"/>
                  </a:lnTo>
                  <a:lnTo>
                    <a:pt x="550021" y="2222500"/>
                  </a:lnTo>
                  <a:lnTo>
                    <a:pt x="560635" y="2197100"/>
                  </a:lnTo>
                  <a:lnTo>
                    <a:pt x="563594" y="2184400"/>
                  </a:lnTo>
                  <a:lnTo>
                    <a:pt x="559004" y="2159000"/>
                  </a:lnTo>
                  <a:lnTo>
                    <a:pt x="546973" y="2146300"/>
                  </a:lnTo>
                  <a:lnTo>
                    <a:pt x="102219" y="1739900"/>
                  </a:lnTo>
                  <a:lnTo>
                    <a:pt x="84681" y="1727200"/>
                  </a:lnTo>
                  <a:close/>
                </a:path>
                <a:path w="2235834" h="2247900">
                  <a:moveTo>
                    <a:pt x="181891" y="1587500"/>
                  </a:moveTo>
                  <a:lnTo>
                    <a:pt x="142958" y="1587500"/>
                  </a:lnTo>
                  <a:lnTo>
                    <a:pt x="126349" y="1600200"/>
                  </a:lnTo>
                  <a:lnTo>
                    <a:pt x="110855" y="1612900"/>
                  </a:lnTo>
                  <a:lnTo>
                    <a:pt x="100222" y="1638300"/>
                  </a:lnTo>
                  <a:lnTo>
                    <a:pt x="97234" y="1651000"/>
                  </a:lnTo>
                  <a:lnTo>
                    <a:pt x="101818" y="1676400"/>
                  </a:lnTo>
                  <a:lnTo>
                    <a:pt x="113903" y="1689100"/>
                  </a:lnTo>
                  <a:lnTo>
                    <a:pt x="595741" y="2133600"/>
                  </a:lnTo>
                  <a:lnTo>
                    <a:pt x="613352" y="2146300"/>
                  </a:lnTo>
                  <a:lnTo>
                    <a:pt x="652337" y="2146300"/>
                  </a:lnTo>
                  <a:lnTo>
                    <a:pt x="669020" y="2133600"/>
                  </a:lnTo>
                  <a:lnTo>
                    <a:pt x="684387" y="2108200"/>
                  </a:lnTo>
                  <a:lnTo>
                    <a:pt x="695072" y="2095500"/>
                  </a:lnTo>
                  <a:lnTo>
                    <a:pt x="698055" y="2070100"/>
                  </a:lnTo>
                  <a:lnTo>
                    <a:pt x="693441" y="2057400"/>
                  </a:lnTo>
                  <a:lnTo>
                    <a:pt x="681339" y="2044700"/>
                  </a:lnTo>
                  <a:lnTo>
                    <a:pt x="199501" y="1600200"/>
                  </a:lnTo>
                  <a:lnTo>
                    <a:pt x="181891" y="1587500"/>
                  </a:lnTo>
                  <a:close/>
                </a:path>
                <a:path w="2235834" h="2247900">
                  <a:moveTo>
                    <a:pt x="1236059" y="368300"/>
                  </a:moveTo>
                  <a:lnTo>
                    <a:pt x="970104" y="368300"/>
                  </a:lnTo>
                  <a:lnTo>
                    <a:pt x="926303" y="381000"/>
                  </a:lnTo>
                  <a:lnTo>
                    <a:pt x="757170" y="431800"/>
                  </a:lnTo>
                  <a:lnTo>
                    <a:pt x="717029" y="457200"/>
                  </a:lnTo>
                  <a:lnTo>
                    <a:pt x="677994" y="482600"/>
                  </a:lnTo>
                  <a:lnTo>
                    <a:pt x="640191" y="508000"/>
                  </a:lnTo>
                  <a:lnTo>
                    <a:pt x="603744" y="533400"/>
                  </a:lnTo>
                  <a:lnTo>
                    <a:pt x="568777" y="571500"/>
                  </a:lnTo>
                  <a:lnTo>
                    <a:pt x="535416" y="609600"/>
                  </a:lnTo>
                  <a:lnTo>
                    <a:pt x="501416" y="647700"/>
                  </a:lnTo>
                  <a:lnTo>
                    <a:pt x="470823" y="685800"/>
                  </a:lnTo>
                  <a:lnTo>
                    <a:pt x="443522" y="736600"/>
                  </a:lnTo>
                  <a:lnTo>
                    <a:pt x="419395" y="774700"/>
                  </a:lnTo>
                  <a:lnTo>
                    <a:pt x="398326" y="825500"/>
                  </a:lnTo>
                  <a:lnTo>
                    <a:pt x="380198" y="876300"/>
                  </a:lnTo>
                  <a:lnTo>
                    <a:pt x="364894" y="927100"/>
                  </a:lnTo>
                  <a:lnTo>
                    <a:pt x="352297" y="977900"/>
                  </a:lnTo>
                  <a:lnTo>
                    <a:pt x="342292" y="1028700"/>
                  </a:lnTo>
                  <a:lnTo>
                    <a:pt x="334762" y="1079500"/>
                  </a:lnTo>
                  <a:lnTo>
                    <a:pt x="329589" y="1130300"/>
                  </a:lnTo>
                  <a:lnTo>
                    <a:pt x="326657" y="1181100"/>
                  </a:lnTo>
                  <a:lnTo>
                    <a:pt x="325850" y="1231900"/>
                  </a:lnTo>
                  <a:lnTo>
                    <a:pt x="327051" y="1270000"/>
                  </a:lnTo>
                  <a:lnTo>
                    <a:pt x="330143" y="1308100"/>
                  </a:lnTo>
                  <a:lnTo>
                    <a:pt x="335010" y="1346200"/>
                  </a:lnTo>
                  <a:lnTo>
                    <a:pt x="327786" y="1397000"/>
                  </a:lnTo>
                  <a:lnTo>
                    <a:pt x="310848" y="1422400"/>
                  </a:lnTo>
                  <a:lnTo>
                    <a:pt x="286718" y="1447800"/>
                  </a:lnTo>
                  <a:lnTo>
                    <a:pt x="257921" y="1485900"/>
                  </a:lnTo>
                  <a:lnTo>
                    <a:pt x="249104" y="1524000"/>
                  </a:lnTo>
                  <a:lnTo>
                    <a:pt x="249491" y="1562100"/>
                  </a:lnTo>
                  <a:lnTo>
                    <a:pt x="259617" y="1587500"/>
                  </a:lnTo>
                  <a:lnTo>
                    <a:pt x="280019" y="1612900"/>
                  </a:lnTo>
                  <a:lnTo>
                    <a:pt x="666734" y="1968500"/>
                  </a:lnTo>
                  <a:lnTo>
                    <a:pt x="692001" y="1981200"/>
                  </a:lnTo>
                  <a:lnTo>
                    <a:pt x="718375" y="1993900"/>
                  </a:lnTo>
                  <a:lnTo>
                    <a:pt x="748869" y="1993900"/>
                  </a:lnTo>
                  <a:lnTo>
                    <a:pt x="786495" y="1981200"/>
                  </a:lnTo>
                  <a:lnTo>
                    <a:pt x="820312" y="1943100"/>
                  </a:lnTo>
                  <a:lnTo>
                    <a:pt x="845962" y="1917700"/>
                  </a:lnTo>
                  <a:lnTo>
                    <a:pt x="874613" y="1905000"/>
                  </a:lnTo>
                  <a:lnTo>
                    <a:pt x="917432" y="1892300"/>
                  </a:lnTo>
                  <a:lnTo>
                    <a:pt x="1043508" y="1892300"/>
                  </a:lnTo>
                  <a:lnTo>
                    <a:pt x="1089898" y="1879600"/>
                  </a:lnTo>
                  <a:lnTo>
                    <a:pt x="1137788" y="1879600"/>
                  </a:lnTo>
                  <a:lnTo>
                    <a:pt x="1236432" y="1854200"/>
                  </a:lnTo>
                  <a:lnTo>
                    <a:pt x="699881" y="1854200"/>
                  </a:lnTo>
                  <a:lnTo>
                    <a:pt x="375396" y="1562100"/>
                  </a:lnTo>
                  <a:lnTo>
                    <a:pt x="382254" y="1549400"/>
                  </a:lnTo>
                  <a:lnTo>
                    <a:pt x="379771" y="1536700"/>
                  </a:lnTo>
                  <a:lnTo>
                    <a:pt x="385540" y="1524000"/>
                  </a:lnTo>
                  <a:lnTo>
                    <a:pt x="397952" y="1511300"/>
                  </a:lnTo>
                  <a:lnTo>
                    <a:pt x="415401" y="1485900"/>
                  </a:lnTo>
                  <a:lnTo>
                    <a:pt x="440074" y="1435100"/>
                  </a:lnTo>
                  <a:lnTo>
                    <a:pt x="454199" y="1409700"/>
                  </a:lnTo>
                  <a:lnTo>
                    <a:pt x="461085" y="1371600"/>
                  </a:lnTo>
                  <a:lnTo>
                    <a:pt x="464042" y="1320800"/>
                  </a:lnTo>
                  <a:lnTo>
                    <a:pt x="459353" y="1282700"/>
                  </a:lnTo>
                  <a:lnTo>
                    <a:pt x="456892" y="1231900"/>
                  </a:lnTo>
                  <a:lnTo>
                    <a:pt x="456838" y="1193800"/>
                  </a:lnTo>
                  <a:lnTo>
                    <a:pt x="459367" y="1143000"/>
                  </a:lnTo>
                  <a:lnTo>
                    <a:pt x="464657" y="1092200"/>
                  </a:lnTo>
                  <a:lnTo>
                    <a:pt x="472884" y="1041400"/>
                  </a:lnTo>
                  <a:lnTo>
                    <a:pt x="484226" y="990600"/>
                  </a:lnTo>
                  <a:lnTo>
                    <a:pt x="498860" y="939800"/>
                  </a:lnTo>
                  <a:lnTo>
                    <a:pt x="516964" y="889000"/>
                  </a:lnTo>
                  <a:lnTo>
                    <a:pt x="538714" y="838200"/>
                  </a:lnTo>
                  <a:lnTo>
                    <a:pt x="564289" y="787400"/>
                  </a:lnTo>
                  <a:lnTo>
                    <a:pt x="593864" y="749300"/>
                  </a:lnTo>
                  <a:lnTo>
                    <a:pt x="661523" y="673100"/>
                  </a:lnTo>
                  <a:lnTo>
                    <a:pt x="697397" y="647700"/>
                  </a:lnTo>
                  <a:lnTo>
                    <a:pt x="735047" y="609600"/>
                  </a:lnTo>
                  <a:lnTo>
                    <a:pt x="774280" y="596900"/>
                  </a:lnTo>
                  <a:lnTo>
                    <a:pt x="814903" y="571500"/>
                  </a:lnTo>
                  <a:lnTo>
                    <a:pt x="856723" y="546100"/>
                  </a:lnTo>
                  <a:lnTo>
                    <a:pt x="943184" y="520700"/>
                  </a:lnTo>
                  <a:lnTo>
                    <a:pt x="987439" y="520700"/>
                  </a:lnTo>
                  <a:lnTo>
                    <a:pt x="1032120" y="508000"/>
                  </a:lnTo>
                  <a:lnTo>
                    <a:pt x="1539147" y="508000"/>
                  </a:lnTo>
                  <a:lnTo>
                    <a:pt x="1526661" y="495300"/>
                  </a:lnTo>
                  <a:lnTo>
                    <a:pt x="1487941" y="469900"/>
                  </a:lnTo>
                  <a:lnTo>
                    <a:pt x="1448082" y="444500"/>
                  </a:lnTo>
                  <a:lnTo>
                    <a:pt x="1407208" y="431800"/>
                  </a:lnTo>
                  <a:lnTo>
                    <a:pt x="1365444" y="406400"/>
                  </a:lnTo>
                  <a:lnTo>
                    <a:pt x="1236059" y="368300"/>
                  </a:lnTo>
                  <a:close/>
                </a:path>
                <a:path w="2235834" h="2247900">
                  <a:moveTo>
                    <a:pt x="1539147" y="508000"/>
                  </a:moveTo>
                  <a:lnTo>
                    <a:pt x="1121988" y="508000"/>
                  </a:lnTo>
                  <a:lnTo>
                    <a:pt x="1166788" y="520700"/>
                  </a:lnTo>
                  <a:lnTo>
                    <a:pt x="1211244" y="520700"/>
                  </a:lnTo>
                  <a:lnTo>
                    <a:pt x="1298346" y="546100"/>
                  </a:lnTo>
                  <a:lnTo>
                    <a:pt x="1340607" y="571500"/>
                  </a:lnTo>
                  <a:lnTo>
                    <a:pt x="1381751" y="584200"/>
                  </a:lnTo>
                  <a:lnTo>
                    <a:pt x="1421585" y="609600"/>
                  </a:lnTo>
                  <a:lnTo>
                    <a:pt x="1459916" y="635000"/>
                  </a:lnTo>
                  <a:lnTo>
                    <a:pt x="1496552" y="673100"/>
                  </a:lnTo>
                  <a:lnTo>
                    <a:pt x="1499092" y="673100"/>
                  </a:lnTo>
                  <a:lnTo>
                    <a:pt x="1533152" y="711200"/>
                  </a:lnTo>
                  <a:lnTo>
                    <a:pt x="1564027" y="749300"/>
                  </a:lnTo>
                  <a:lnTo>
                    <a:pt x="1591708" y="787400"/>
                  </a:lnTo>
                  <a:lnTo>
                    <a:pt x="1616188" y="825500"/>
                  </a:lnTo>
                  <a:lnTo>
                    <a:pt x="1637457" y="863600"/>
                  </a:lnTo>
                  <a:lnTo>
                    <a:pt x="1655509" y="901700"/>
                  </a:lnTo>
                  <a:lnTo>
                    <a:pt x="1670335" y="939800"/>
                  </a:lnTo>
                  <a:lnTo>
                    <a:pt x="1681926" y="990600"/>
                  </a:lnTo>
                  <a:lnTo>
                    <a:pt x="1690276" y="1028700"/>
                  </a:lnTo>
                  <a:lnTo>
                    <a:pt x="1695375" y="1079500"/>
                  </a:lnTo>
                  <a:lnTo>
                    <a:pt x="1697216" y="1117600"/>
                  </a:lnTo>
                  <a:lnTo>
                    <a:pt x="1695791" y="1168400"/>
                  </a:lnTo>
                  <a:lnTo>
                    <a:pt x="1691092" y="1219200"/>
                  </a:lnTo>
                  <a:lnTo>
                    <a:pt x="1683110" y="1257300"/>
                  </a:lnTo>
                  <a:lnTo>
                    <a:pt x="1671838" y="1295400"/>
                  </a:lnTo>
                  <a:lnTo>
                    <a:pt x="1657267" y="1346200"/>
                  </a:lnTo>
                  <a:lnTo>
                    <a:pt x="1639389" y="1384300"/>
                  </a:lnTo>
                  <a:lnTo>
                    <a:pt x="1618197" y="1422400"/>
                  </a:lnTo>
                  <a:lnTo>
                    <a:pt x="1593682" y="1473200"/>
                  </a:lnTo>
                  <a:lnTo>
                    <a:pt x="1565836" y="1511300"/>
                  </a:lnTo>
                  <a:lnTo>
                    <a:pt x="1534652" y="1536700"/>
                  </a:lnTo>
                  <a:lnTo>
                    <a:pt x="1496718" y="1574800"/>
                  </a:lnTo>
                  <a:lnTo>
                    <a:pt x="1455196" y="1612900"/>
                  </a:lnTo>
                  <a:lnTo>
                    <a:pt x="1410706" y="1638300"/>
                  </a:lnTo>
                  <a:lnTo>
                    <a:pt x="1363870" y="1663700"/>
                  </a:lnTo>
                  <a:lnTo>
                    <a:pt x="1315310" y="1689100"/>
                  </a:lnTo>
                  <a:lnTo>
                    <a:pt x="1265649" y="1714500"/>
                  </a:lnTo>
                  <a:lnTo>
                    <a:pt x="1116271" y="1752600"/>
                  </a:lnTo>
                  <a:lnTo>
                    <a:pt x="939403" y="1752600"/>
                  </a:lnTo>
                  <a:lnTo>
                    <a:pt x="886839" y="1765300"/>
                  </a:lnTo>
                  <a:lnTo>
                    <a:pt x="852741" y="1778000"/>
                  </a:lnTo>
                  <a:lnTo>
                    <a:pt x="821049" y="1790700"/>
                  </a:lnTo>
                  <a:lnTo>
                    <a:pt x="775700" y="1816100"/>
                  </a:lnTo>
                  <a:lnTo>
                    <a:pt x="751193" y="1841500"/>
                  </a:lnTo>
                  <a:lnTo>
                    <a:pt x="736520" y="1854200"/>
                  </a:lnTo>
                  <a:lnTo>
                    <a:pt x="1236432" y="1854200"/>
                  </a:lnTo>
                  <a:lnTo>
                    <a:pt x="1336165" y="1828800"/>
                  </a:lnTo>
                  <a:lnTo>
                    <a:pt x="1385417" y="1803400"/>
                  </a:lnTo>
                  <a:lnTo>
                    <a:pt x="1433713" y="1778000"/>
                  </a:lnTo>
                  <a:lnTo>
                    <a:pt x="1480645" y="1752600"/>
                  </a:lnTo>
                  <a:lnTo>
                    <a:pt x="1525803" y="1727200"/>
                  </a:lnTo>
                  <a:lnTo>
                    <a:pt x="1568777" y="1701800"/>
                  </a:lnTo>
                  <a:lnTo>
                    <a:pt x="1609159" y="1663700"/>
                  </a:lnTo>
                  <a:lnTo>
                    <a:pt x="1646539" y="1625600"/>
                  </a:lnTo>
                  <a:lnTo>
                    <a:pt x="1677718" y="1587500"/>
                  </a:lnTo>
                  <a:lnTo>
                    <a:pt x="1706225" y="1549400"/>
                  </a:lnTo>
                  <a:lnTo>
                    <a:pt x="1732065" y="1511300"/>
                  </a:lnTo>
                  <a:lnTo>
                    <a:pt x="1755244" y="1473200"/>
                  </a:lnTo>
                  <a:lnTo>
                    <a:pt x="1775766" y="1435100"/>
                  </a:lnTo>
                  <a:lnTo>
                    <a:pt x="1793637" y="1397000"/>
                  </a:lnTo>
                  <a:lnTo>
                    <a:pt x="1808862" y="1346200"/>
                  </a:lnTo>
                  <a:lnTo>
                    <a:pt x="1821445" y="1308100"/>
                  </a:lnTo>
                  <a:lnTo>
                    <a:pt x="1831393" y="1257300"/>
                  </a:lnTo>
                  <a:lnTo>
                    <a:pt x="1838710" y="1219200"/>
                  </a:lnTo>
                  <a:lnTo>
                    <a:pt x="1843402" y="1168400"/>
                  </a:lnTo>
                  <a:lnTo>
                    <a:pt x="1845473" y="1130300"/>
                  </a:lnTo>
                  <a:lnTo>
                    <a:pt x="1844928" y="1079500"/>
                  </a:lnTo>
                  <a:lnTo>
                    <a:pt x="1841774" y="1041400"/>
                  </a:lnTo>
                  <a:lnTo>
                    <a:pt x="1836015" y="990600"/>
                  </a:lnTo>
                  <a:lnTo>
                    <a:pt x="1827656" y="952500"/>
                  </a:lnTo>
                  <a:lnTo>
                    <a:pt x="1816703" y="914400"/>
                  </a:lnTo>
                  <a:lnTo>
                    <a:pt x="1803160" y="863600"/>
                  </a:lnTo>
                  <a:lnTo>
                    <a:pt x="1787033" y="825500"/>
                  </a:lnTo>
                  <a:lnTo>
                    <a:pt x="1768326" y="787400"/>
                  </a:lnTo>
                  <a:lnTo>
                    <a:pt x="1747046" y="736600"/>
                  </a:lnTo>
                  <a:lnTo>
                    <a:pt x="1723197" y="698500"/>
                  </a:lnTo>
                  <a:lnTo>
                    <a:pt x="1696784" y="660400"/>
                  </a:lnTo>
                  <a:lnTo>
                    <a:pt x="1667813" y="635000"/>
                  </a:lnTo>
                  <a:lnTo>
                    <a:pt x="1636288" y="596900"/>
                  </a:lnTo>
                  <a:lnTo>
                    <a:pt x="1602216" y="558800"/>
                  </a:lnTo>
                  <a:lnTo>
                    <a:pt x="1600184" y="558800"/>
                  </a:lnTo>
                  <a:lnTo>
                    <a:pt x="1564117" y="533400"/>
                  </a:lnTo>
                  <a:lnTo>
                    <a:pt x="1539147" y="508000"/>
                  </a:lnTo>
                  <a:close/>
                </a:path>
                <a:path w="2235834" h="2247900">
                  <a:moveTo>
                    <a:pt x="1898380" y="1574800"/>
                  </a:moveTo>
                  <a:lnTo>
                    <a:pt x="1827006" y="1651000"/>
                  </a:lnTo>
                  <a:lnTo>
                    <a:pt x="1988042" y="1841500"/>
                  </a:lnTo>
                  <a:lnTo>
                    <a:pt x="2107168" y="1714500"/>
                  </a:lnTo>
                  <a:lnTo>
                    <a:pt x="1898380" y="1574800"/>
                  </a:lnTo>
                  <a:close/>
                </a:path>
                <a:path w="2235834" h="2247900">
                  <a:moveTo>
                    <a:pt x="2212832" y="914400"/>
                  </a:moveTo>
                  <a:lnTo>
                    <a:pt x="1968103" y="977900"/>
                  </a:lnTo>
                  <a:lnTo>
                    <a:pt x="1981692" y="1092200"/>
                  </a:lnTo>
                  <a:lnTo>
                    <a:pt x="2235438" y="1092200"/>
                  </a:lnTo>
                  <a:lnTo>
                    <a:pt x="2212832" y="914400"/>
                  </a:lnTo>
                  <a:close/>
                </a:path>
                <a:path w="2235834" h="2247900">
                  <a:moveTo>
                    <a:pt x="1757664" y="254000"/>
                  </a:moveTo>
                  <a:lnTo>
                    <a:pt x="1613392" y="469900"/>
                  </a:lnTo>
                  <a:lnTo>
                    <a:pt x="1691116" y="546100"/>
                  </a:lnTo>
                  <a:lnTo>
                    <a:pt x="1887077" y="381000"/>
                  </a:lnTo>
                  <a:lnTo>
                    <a:pt x="1757664" y="254000"/>
                  </a:lnTo>
                  <a:close/>
                </a:path>
                <a:path w="2235834" h="2247900">
                  <a:moveTo>
                    <a:pt x="435594" y="177800"/>
                  </a:moveTo>
                  <a:lnTo>
                    <a:pt x="316468" y="304800"/>
                  </a:lnTo>
                  <a:lnTo>
                    <a:pt x="525256" y="444500"/>
                  </a:lnTo>
                  <a:lnTo>
                    <a:pt x="596630" y="368300"/>
                  </a:lnTo>
                  <a:lnTo>
                    <a:pt x="435594" y="177800"/>
                  </a:lnTo>
                  <a:close/>
                </a:path>
                <a:path w="2235834" h="2247900">
                  <a:moveTo>
                    <a:pt x="1103156" y="355600"/>
                  </a:moveTo>
                  <a:lnTo>
                    <a:pt x="1058656" y="355600"/>
                  </a:lnTo>
                  <a:lnTo>
                    <a:pt x="1014263" y="368300"/>
                  </a:lnTo>
                  <a:lnTo>
                    <a:pt x="1147640" y="368300"/>
                  </a:lnTo>
                  <a:lnTo>
                    <a:pt x="1103156" y="355600"/>
                  </a:lnTo>
                  <a:close/>
                </a:path>
                <a:path w="2235834" h="2247900">
                  <a:moveTo>
                    <a:pt x="1056751" y="0"/>
                  </a:moveTo>
                  <a:lnTo>
                    <a:pt x="1080500" y="254000"/>
                  </a:lnTo>
                  <a:lnTo>
                    <a:pt x="1185910" y="266700"/>
                  </a:lnTo>
                  <a:lnTo>
                    <a:pt x="1232519" y="12700"/>
                  </a:lnTo>
                  <a:lnTo>
                    <a:pt x="105675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794511" y="0"/>
                  </a:move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lnTo>
                    <a:pt x="79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1279271" y="446024"/>
                  </a:moveTo>
                  <a:lnTo>
                    <a:pt x="794511" y="0"/>
                  </a:ln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328590" y="11360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7856" y="5959144"/>
              <a:ext cx="381635" cy="412750"/>
            </a:xfrm>
            <a:custGeom>
              <a:avLst/>
              <a:gdLst/>
              <a:ahLst/>
              <a:cxnLst/>
              <a:rect l="l" t="t" r="r" b="b"/>
              <a:pathLst>
                <a:path w="381634" h="412750">
                  <a:moveTo>
                    <a:pt x="118618" y="0"/>
                  </a:moveTo>
                  <a:lnTo>
                    <a:pt x="0" y="412432"/>
                  </a:lnTo>
                  <a:lnTo>
                    <a:pt x="381635" y="241998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D2C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5183" y="4288408"/>
              <a:ext cx="403860" cy="283210"/>
            </a:xfrm>
            <a:custGeom>
              <a:avLst/>
              <a:gdLst/>
              <a:ahLst/>
              <a:cxnLst/>
              <a:rect l="l" t="t" r="r" b="b"/>
              <a:pathLst>
                <a:path w="403859" h="283210">
                  <a:moveTo>
                    <a:pt x="403351" y="0"/>
                  </a:moveTo>
                  <a:lnTo>
                    <a:pt x="352950" y="11111"/>
                  </a:lnTo>
                  <a:lnTo>
                    <a:pt x="305564" y="28088"/>
                  </a:lnTo>
                  <a:lnTo>
                    <a:pt x="260901" y="50163"/>
                  </a:lnTo>
                  <a:lnTo>
                    <a:pt x="218669" y="76573"/>
                  </a:lnTo>
                  <a:lnTo>
                    <a:pt x="178577" y="106552"/>
                  </a:lnTo>
                  <a:lnTo>
                    <a:pt x="140333" y="139336"/>
                  </a:lnTo>
                  <a:lnTo>
                    <a:pt x="103646" y="174158"/>
                  </a:lnTo>
                  <a:lnTo>
                    <a:pt x="68222" y="210255"/>
                  </a:lnTo>
                  <a:lnTo>
                    <a:pt x="33770" y="246860"/>
                  </a:lnTo>
                  <a:lnTo>
                    <a:pt x="0" y="283209"/>
                  </a:lnTo>
                </a:path>
              </a:pathLst>
            </a:custGeom>
            <a:ln w="50800">
              <a:solidFill>
                <a:srgbClr val="7846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2125" y="4069714"/>
              <a:ext cx="248920" cy="426084"/>
            </a:xfrm>
            <a:custGeom>
              <a:avLst/>
              <a:gdLst/>
              <a:ahLst/>
              <a:cxnLst/>
              <a:rect l="l" t="t" r="r" b="b"/>
              <a:pathLst>
                <a:path w="248920" h="426085">
                  <a:moveTo>
                    <a:pt x="248666" y="0"/>
                  </a:moveTo>
                  <a:lnTo>
                    <a:pt x="241775" y="51133"/>
                  </a:lnTo>
                  <a:lnTo>
                    <a:pt x="228791" y="99757"/>
                  </a:lnTo>
                  <a:lnTo>
                    <a:pt x="210500" y="146099"/>
                  </a:lnTo>
                  <a:lnTo>
                    <a:pt x="187689" y="190384"/>
                  </a:lnTo>
                  <a:lnTo>
                    <a:pt x="161147" y="232838"/>
                  </a:lnTo>
                  <a:lnTo>
                    <a:pt x="131659" y="273689"/>
                  </a:lnTo>
                  <a:lnTo>
                    <a:pt x="100013" y="313161"/>
                  </a:lnTo>
                  <a:lnTo>
                    <a:pt x="66997" y="351483"/>
                  </a:lnTo>
                  <a:lnTo>
                    <a:pt x="33396" y="388879"/>
                  </a:lnTo>
                  <a:lnTo>
                    <a:pt x="0" y="425577"/>
                  </a:lnTo>
                </a:path>
              </a:pathLst>
            </a:custGeom>
            <a:ln w="50800">
              <a:solidFill>
                <a:srgbClr val="A7D0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55249" y="3401440"/>
              <a:ext cx="720090" cy="708025"/>
            </a:xfrm>
            <a:custGeom>
              <a:avLst/>
              <a:gdLst/>
              <a:ahLst/>
              <a:cxnLst/>
              <a:rect l="l" t="t" r="r" b="b"/>
              <a:pathLst>
                <a:path w="720090" h="708025">
                  <a:moveTo>
                    <a:pt x="462660" y="0"/>
                  </a:moveTo>
                  <a:lnTo>
                    <a:pt x="441519" y="327"/>
                  </a:lnTo>
                  <a:lnTo>
                    <a:pt x="415258" y="9382"/>
                  </a:lnTo>
                  <a:lnTo>
                    <a:pt x="389330" y="25271"/>
                  </a:lnTo>
                  <a:lnTo>
                    <a:pt x="369189" y="46100"/>
                  </a:lnTo>
                  <a:lnTo>
                    <a:pt x="340774" y="32559"/>
                  </a:lnTo>
                  <a:lnTo>
                    <a:pt x="309800" y="24923"/>
                  </a:lnTo>
                  <a:lnTo>
                    <a:pt x="277659" y="26098"/>
                  </a:lnTo>
                  <a:lnTo>
                    <a:pt x="245745" y="38989"/>
                  </a:lnTo>
                  <a:lnTo>
                    <a:pt x="218249" y="64619"/>
                  </a:lnTo>
                  <a:lnTo>
                    <a:pt x="201993" y="95154"/>
                  </a:lnTo>
                  <a:lnTo>
                    <a:pt x="195453" y="127642"/>
                  </a:lnTo>
                  <a:lnTo>
                    <a:pt x="197103" y="159131"/>
                  </a:lnTo>
                  <a:lnTo>
                    <a:pt x="166145" y="150018"/>
                  </a:lnTo>
                  <a:lnTo>
                    <a:pt x="95894" y="158273"/>
                  </a:lnTo>
                  <a:lnTo>
                    <a:pt x="38020" y="230352"/>
                  </a:lnTo>
                  <a:lnTo>
                    <a:pt x="34035" y="274431"/>
                  </a:lnTo>
                  <a:lnTo>
                    <a:pt x="47005" y="309342"/>
                  </a:lnTo>
                  <a:lnTo>
                    <a:pt x="68452" y="333883"/>
                  </a:lnTo>
                  <a:lnTo>
                    <a:pt x="34075" y="363251"/>
                  </a:lnTo>
                  <a:lnTo>
                    <a:pt x="14033" y="396906"/>
                  </a:lnTo>
                  <a:lnTo>
                    <a:pt x="4087" y="432323"/>
                  </a:lnTo>
                  <a:lnTo>
                    <a:pt x="0" y="466979"/>
                  </a:lnTo>
                  <a:lnTo>
                    <a:pt x="9642" y="500253"/>
                  </a:lnTo>
                  <a:lnTo>
                    <a:pt x="26368" y="527050"/>
                  </a:lnTo>
                  <a:lnTo>
                    <a:pt x="50452" y="548989"/>
                  </a:lnTo>
                  <a:lnTo>
                    <a:pt x="82169" y="567690"/>
                  </a:lnTo>
                  <a:lnTo>
                    <a:pt x="79835" y="612802"/>
                  </a:lnTo>
                  <a:lnTo>
                    <a:pt x="99028" y="649224"/>
                  </a:lnTo>
                  <a:lnTo>
                    <a:pt x="135032" y="678025"/>
                  </a:lnTo>
                  <a:lnTo>
                    <a:pt x="183133" y="700278"/>
                  </a:lnTo>
                  <a:lnTo>
                    <a:pt x="228389" y="707693"/>
                  </a:lnTo>
                  <a:lnTo>
                    <a:pt x="272383" y="698357"/>
                  </a:lnTo>
                  <a:lnTo>
                    <a:pt x="314328" y="674614"/>
                  </a:lnTo>
                  <a:lnTo>
                    <a:pt x="353441" y="638810"/>
                  </a:lnTo>
                  <a:lnTo>
                    <a:pt x="685419" y="279527"/>
                  </a:lnTo>
                  <a:lnTo>
                    <a:pt x="711031" y="242018"/>
                  </a:lnTo>
                  <a:lnTo>
                    <a:pt x="720010" y="201390"/>
                  </a:lnTo>
                  <a:lnTo>
                    <a:pt x="713440" y="160619"/>
                  </a:lnTo>
                  <a:lnTo>
                    <a:pt x="692403" y="122682"/>
                  </a:lnTo>
                  <a:lnTo>
                    <a:pt x="659425" y="94962"/>
                  </a:lnTo>
                  <a:lnTo>
                    <a:pt x="622220" y="80851"/>
                  </a:lnTo>
                  <a:lnTo>
                    <a:pt x="585087" y="82480"/>
                  </a:lnTo>
                  <a:lnTo>
                    <a:pt x="552323" y="101981"/>
                  </a:lnTo>
                  <a:lnTo>
                    <a:pt x="543813" y="56667"/>
                  </a:lnTo>
                  <a:lnTo>
                    <a:pt x="519302" y="25511"/>
                  </a:lnTo>
                  <a:lnTo>
                    <a:pt x="488886" y="7094"/>
                  </a:lnTo>
                  <a:lnTo>
                    <a:pt x="462660" y="0"/>
                  </a:lnTo>
                  <a:close/>
                </a:path>
              </a:pathLst>
            </a:custGeom>
            <a:solidFill>
              <a:srgbClr val="A7D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0174" y="3400107"/>
              <a:ext cx="684530" cy="345440"/>
            </a:xfrm>
            <a:custGeom>
              <a:avLst/>
              <a:gdLst/>
              <a:ahLst/>
              <a:cxnLst/>
              <a:rect l="l" t="t" r="r" b="b"/>
              <a:pathLst>
                <a:path w="684529" h="345439">
                  <a:moveTo>
                    <a:pt x="522477" y="278955"/>
                  </a:moveTo>
                  <a:lnTo>
                    <a:pt x="547798" y="226933"/>
                  </a:lnTo>
                  <a:lnTo>
                    <a:pt x="518541" y="179768"/>
                  </a:lnTo>
                  <a:lnTo>
                    <a:pt x="481669" y="167310"/>
                  </a:lnTo>
                  <a:lnTo>
                    <a:pt x="427547" y="208022"/>
                  </a:lnTo>
                  <a:lnTo>
                    <a:pt x="418465" y="245427"/>
                  </a:lnTo>
                  <a:lnTo>
                    <a:pt x="430709" y="284604"/>
                  </a:lnTo>
                  <a:lnTo>
                    <a:pt x="458145" y="316679"/>
                  </a:lnTo>
                  <a:lnTo>
                    <a:pt x="495512" y="338056"/>
                  </a:lnTo>
                  <a:lnTo>
                    <a:pt x="537548" y="345137"/>
                  </a:lnTo>
                  <a:lnTo>
                    <a:pt x="578993" y="334327"/>
                  </a:lnTo>
                  <a:lnTo>
                    <a:pt x="634140" y="298875"/>
                  </a:lnTo>
                  <a:lnTo>
                    <a:pt x="667963" y="260770"/>
                  </a:lnTo>
                  <a:lnTo>
                    <a:pt x="683625" y="221995"/>
                  </a:lnTo>
                  <a:lnTo>
                    <a:pt x="684290" y="184533"/>
                  </a:lnTo>
                  <a:lnTo>
                    <a:pt x="673122" y="150365"/>
                  </a:lnTo>
                  <a:lnTo>
                    <a:pt x="653288" y="121475"/>
                  </a:lnTo>
                  <a:lnTo>
                    <a:pt x="619928" y="94071"/>
                  </a:lnTo>
                  <a:lnTo>
                    <a:pt x="584628" y="81216"/>
                  </a:lnTo>
                  <a:lnTo>
                    <a:pt x="549685" y="83220"/>
                  </a:lnTo>
                  <a:lnTo>
                    <a:pt x="517398" y="100393"/>
                  </a:lnTo>
                  <a:lnTo>
                    <a:pt x="512629" y="63120"/>
                  </a:lnTo>
                  <a:lnTo>
                    <a:pt x="493823" y="33575"/>
                  </a:lnTo>
                  <a:lnTo>
                    <a:pt x="467088" y="13150"/>
                  </a:lnTo>
                  <a:lnTo>
                    <a:pt x="438530" y="3238"/>
                  </a:lnTo>
                  <a:lnTo>
                    <a:pt x="406590" y="0"/>
                  </a:lnTo>
                  <a:lnTo>
                    <a:pt x="378269" y="8762"/>
                  </a:lnTo>
                  <a:lnTo>
                    <a:pt x="353663" y="26384"/>
                  </a:lnTo>
                  <a:lnTo>
                    <a:pt x="332867" y="49720"/>
                  </a:lnTo>
                </a:path>
                <a:path w="684529" h="345439">
                  <a:moveTo>
                    <a:pt x="345440" y="221932"/>
                  </a:moveTo>
                  <a:lnTo>
                    <a:pt x="376654" y="185861"/>
                  </a:lnTo>
                  <a:lnTo>
                    <a:pt x="386642" y="147394"/>
                  </a:lnTo>
                  <a:lnTo>
                    <a:pt x="379995" y="109653"/>
                  </a:lnTo>
                  <a:lnTo>
                    <a:pt x="361301" y="75758"/>
                  </a:lnTo>
                  <a:lnTo>
                    <a:pt x="335152" y="48831"/>
                  </a:lnTo>
                  <a:lnTo>
                    <a:pt x="306095" y="32303"/>
                  </a:lnTo>
                  <a:lnTo>
                    <a:pt x="274431" y="25288"/>
                  </a:lnTo>
                  <a:lnTo>
                    <a:pt x="244266" y="27060"/>
                  </a:lnTo>
                  <a:lnTo>
                    <a:pt x="219709" y="36893"/>
                  </a:lnTo>
                  <a:lnTo>
                    <a:pt x="194665" y="55449"/>
                  </a:lnTo>
                  <a:lnTo>
                    <a:pt x="173847" y="84470"/>
                  </a:lnTo>
                  <a:lnTo>
                    <a:pt x="162434" y="121136"/>
                  </a:lnTo>
                  <a:lnTo>
                    <a:pt x="165607" y="162623"/>
                  </a:lnTo>
                  <a:lnTo>
                    <a:pt x="124227" y="150838"/>
                  </a:lnTo>
                  <a:lnTo>
                    <a:pt x="55183" y="162748"/>
                  </a:lnTo>
                  <a:lnTo>
                    <a:pt x="7163" y="221495"/>
                  </a:lnTo>
                  <a:lnTo>
                    <a:pt x="0" y="260191"/>
                  </a:lnTo>
                  <a:lnTo>
                    <a:pt x="7409" y="299124"/>
                  </a:lnTo>
                  <a:lnTo>
                    <a:pt x="28701" y="336867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57569" y="3697275"/>
              <a:ext cx="371475" cy="410845"/>
            </a:xfrm>
            <a:custGeom>
              <a:avLst/>
              <a:gdLst/>
              <a:ahLst/>
              <a:cxnLst/>
              <a:rect l="l" t="t" r="r" b="b"/>
              <a:pathLst>
                <a:path w="371475" h="410845">
                  <a:moveTo>
                    <a:pt x="327117" y="127583"/>
                  </a:moveTo>
                  <a:lnTo>
                    <a:pt x="356462" y="109188"/>
                  </a:lnTo>
                  <a:lnTo>
                    <a:pt x="370615" y="80434"/>
                  </a:lnTo>
                  <a:lnTo>
                    <a:pt x="368765" y="47823"/>
                  </a:lnTo>
                  <a:lnTo>
                    <a:pt x="350104" y="17855"/>
                  </a:lnTo>
                  <a:lnTo>
                    <a:pt x="313705" y="0"/>
                  </a:lnTo>
                  <a:lnTo>
                    <a:pt x="275413" y="1408"/>
                  </a:lnTo>
                  <a:lnTo>
                    <a:pt x="242716" y="23963"/>
                  </a:lnTo>
                  <a:lnTo>
                    <a:pt x="223104" y="69544"/>
                  </a:lnTo>
                  <a:lnTo>
                    <a:pt x="183639" y="28388"/>
                  </a:lnTo>
                  <a:lnTo>
                    <a:pt x="141507" y="14616"/>
                  </a:lnTo>
                  <a:lnTo>
                    <a:pt x="99375" y="21895"/>
                  </a:lnTo>
                  <a:lnTo>
                    <a:pt x="59909" y="43890"/>
                  </a:lnTo>
                  <a:lnTo>
                    <a:pt x="32353" y="69392"/>
                  </a:lnTo>
                  <a:lnTo>
                    <a:pt x="11969" y="101896"/>
                  </a:lnTo>
                  <a:lnTo>
                    <a:pt x="577" y="138592"/>
                  </a:lnTo>
                  <a:lnTo>
                    <a:pt x="0" y="176670"/>
                  </a:lnTo>
                  <a:lnTo>
                    <a:pt x="12059" y="213320"/>
                  </a:lnTo>
                  <a:lnTo>
                    <a:pt x="38576" y="245731"/>
                  </a:lnTo>
                  <a:lnTo>
                    <a:pt x="81372" y="271093"/>
                  </a:lnTo>
                  <a:lnTo>
                    <a:pt x="77111" y="312495"/>
                  </a:lnTo>
                  <a:lnTo>
                    <a:pt x="95164" y="349203"/>
                  </a:lnTo>
                  <a:lnTo>
                    <a:pt x="128632" y="379122"/>
                  </a:lnTo>
                  <a:lnTo>
                    <a:pt x="170621" y="400163"/>
                  </a:lnTo>
                  <a:lnTo>
                    <a:pt x="214231" y="410231"/>
                  </a:lnTo>
                  <a:lnTo>
                    <a:pt x="252568" y="407237"/>
                  </a:lnTo>
                  <a:lnTo>
                    <a:pt x="286776" y="394513"/>
                  </a:lnTo>
                  <a:lnTo>
                    <a:pt x="323142" y="370547"/>
                  </a:lnTo>
                  <a:lnTo>
                    <a:pt x="353948" y="337450"/>
                  </a:lnTo>
                  <a:lnTo>
                    <a:pt x="371477" y="297330"/>
                  </a:lnTo>
                  <a:lnTo>
                    <a:pt x="368011" y="252297"/>
                  </a:lnTo>
                  <a:lnTo>
                    <a:pt x="350853" y="219262"/>
                  </a:lnTo>
                  <a:lnTo>
                    <a:pt x="323037" y="196726"/>
                  </a:lnTo>
                  <a:lnTo>
                    <a:pt x="289521" y="185406"/>
                  </a:lnTo>
                  <a:lnTo>
                    <a:pt x="255261" y="186021"/>
                  </a:lnTo>
                  <a:lnTo>
                    <a:pt x="225212" y="199288"/>
                  </a:lnTo>
                  <a:lnTo>
                    <a:pt x="204333" y="225925"/>
                  </a:lnTo>
                  <a:lnTo>
                    <a:pt x="197577" y="26664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1235" y="3772631"/>
              <a:ext cx="142531" cy="2235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7481" y="3682237"/>
              <a:ext cx="354965" cy="381635"/>
            </a:xfrm>
            <a:custGeom>
              <a:avLst/>
              <a:gdLst/>
              <a:ahLst/>
              <a:cxnLst/>
              <a:rect l="l" t="t" r="r" b="b"/>
              <a:pathLst>
                <a:path w="354965" h="381635">
                  <a:moveTo>
                    <a:pt x="354965" y="0"/>
                  </a:moveTo>
                  <a:lnTo>
                    <a:pt x="0" y="38150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57118" y="3651932"/>
              <a:ext cx="690880" cy="737235"/>
            </a:xfrm>
            <a:custGeom>
              <a:avLst/>
              <a:gdLst/>
              <a:ahLst/>
              <a:cxnLst/>
              <a:rect l="l" t="t" r="r" b="b"/>
              <a:pathLst>
                <a:path w="690879" h="737235">
                  <a:moveTo>
                    <a:pt x="470783" y="0"/>
                  </a:moveTo>
                  <a:lnTo>
                    <a:pt x="430871" y="11781"/>
                  </a:lnTo>
                  <a:lnTo>
                    <a:pt x="395233" y="39957"/>
                  </a:lnTo>
                  <a:lnTo>
                    <a:pt x="59953" y="396319"/>
                  </a:lnTo>
                  <a:lnTo>
                    <a:pt x="26999" y="437812"/>
                  </a:lnTo>
                  <a:lnTo>
                    <a:pt x="6248" y="481282"/>
                  </a:lnTo>
                  <a:lnTo>
                    <a:pt x="0" y="525799"/>
                  </a:lnTo>
                  <a:lnTo>
                    <a:pt x="10550" y="570436"/>
                  </a:lnTo>
                  <a:lnTo>
                    <a:pt x="36107" y="616835"/>
                  </a:lnTo>
                  <a:lnTo>
                    <a:pt x="67367" y="650732"/>
                  </a:lnTo>
                  <a:lnTo>
                    <a:pt x="105080" y="667341"/>
                  </a:lnTo>
                  <a:lnTo>
                    <a:pt x="149996" y="661876"/>
                  </a:lnTo>
                  <a:lnTo>
                    <a:pt x="170801" y="692211"/>
                  </a:lnTo>
                  <a:lnTo>
                    <a:pt x="194319" y="714724"/>
                  </a:lnTo>
                  <a:lnTo>
                    <a:pt x="222220" y="729545"/>
                  </a:lnTo>
                  <a:lnTo>
                    <a:pt x="256168" y="736806"/>
                  </a:lnTo>
                  <a:lnTo>
                    <a:pt x="290439" y="730345"/>
                  </a:lnTo>
                  <a:lnTo>
                    <a:pt x="325066" y="717978"/>
                  </a:lnTo>
                  <a:lnTo>
                    <a:pt x="357217" y="695658"/>
                  </a:lnTo>
                  <a:lnTo>
                    <a:pt x="384057" y="659336"/>
                  </a:lnTo>
                  <a:lnTo>
                    <a:pt x="410023" y="678987"/>
                  </a:lnTo>
                  <a:lnTo>
                    <a:pt x="445764" y="689482"/>
                  </a:lnTo>
                  <a:lnTo>
                    <a:pt x="489481" y="682428"/>
                  </a:lnTo>
                  <a:lnTo>
                    <a:pt x="539378" y="649430"/>
                  </a:lnTo>
                  <a:lnTo>
                    <a:pt x="557377" y="619617"/>
                  </a:lnTo>
                  <a:lnTo>
                    <a:pt x="563921" y="584374"/>
                  </a:lnTo>
                  <a:lnTo>
                    <a:pt x="560703" y="548989"/>
                  </a:lnTo>
                  <a:lnTo>
                    <a:pt x="549411" y="518747"/>
                  </a:lnTo>
                  <a:lnTo>
                    <a:pt x="581003" y="518142"/>
                  </a:lnTo>
                  <a:lnTo>
                    <a:pt x="612975" y="509333"/>
                  </a:lnTo>
                  <a:lnTo>
                    <a:pt x="642280" y="490976"/>
                  </a:lnTo>
                  <a:lnTo>
                    <a:pt x="665870" y="461724"/>
                  </a:lnTo>
                  <a:lnTo>
                    <a:pt x="676536" y="429037"/>
                  </a:lnTo>
                  <a:lnTo>
                    <a:pt x="675475" y="396922"/>
                  </a:lnTo>
                  <a:lnTo>
                    <a:pt x="665674" y="366569"/>
                  </a:lnTo>
                  <a:lnTo>
                    <a:pt x="650122" y="339169"/>
                  </a:lnTo>
                  <a:lnTo>
                    <a:pt x="669545" y="317623"/>
                  </a:lnTo>
                  <a:lnTo>
                    <a:pt x="683587" y="290623"/>
                  </a:lnTo>
                  <a:lnTo>
                    <a:pt x="690770" y="263767"/>
                  </a:lnTo>
                  <a:lnTo>
                    <a:pt x="689619" y="242649"/>
                  </a:lnTo>
                  <a:lnTo>
                    <a:pt x="680737" y="216985"/>
                  </a:lnTo>
                  <a:lnTo>
                    <a:pt x="660282" y="187928"/>
                  </a:lnTo>
                  <a:lnTo>
                    <a:pt x="627540" y="165657"/>
                  </a:lnTo>
                  <a:lnTo>
                    <a:pt x="581796" y="160353"/>
                  </a:lnTo>
                  <a:lnTo>
                    <a:pt x="598892" y="126295"/>
                  </a:lnTo>
                  <a:lnTo>
                    <a:pt x="597878" y="89153"/>
                  </a:lnTo>
                  <a:lnTo>
                    <a:pt x="581171" y="53036"/>
                  </a:lnTo>
                  <a:lnTo>
                    <a:pt x="551189" y="22050"/>
                  </a:lnTo>
                  <a:lnTo>
                    <a:pt x="511909" y="3720"/>
                  </a:lnTo>
                  <a:lnTo>
                    <a:pt x="470783" y="0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59736" y="3651640"/>
              <a:ext cx="690245" cy="735965"/>
            </a:xfrm>
            <a:custGeom>
              <a:avLst/>
              <a:gdLst/>
              <a:ahLst/>
              <a:cxnLst/>
              <a:rect l="l" t="t" r="r" b="b"/>
              <a:pathLst>
                <a:path w="690245" h="735964">
                  <a:moveTo>
                    <a:pt x="403664" y="167884"/>
                  </a:moveTo>
                  <a:lnTo>
                    <a:pt x="453782" y="139087"/>
                  </a:lnTo>
                  <a:lnTo>
                    <a:pt x="502851" y="164963"/>
                  </a:lnTo>
                  <a:lnTo>
                    <a:pt x="517831" y="200940"/>
                  </a:lnTo>
                  <a:lnTo>
                    <a:pt x="480974" y="257796"/>
                  </a:lnTo>
                  <a:lnTo>
                    <a:pt x="444304" y="269484"/>
                  </a:lnTo>
                  <a:lnTo>
                    <a:pt x="404394" y="259938"/>
                  </a:lnTo>
                  <a:lnTo>
                    <a:pt x="370506" y="234780"/>
                  </a:lnTo>
                  <a:lnTo>
                    <a:pt x="346592" y="199002"/>
                  </a:lnTo>
                  <a:lnTo>
                    <a:pt x="336600" y="157598"/>
                  </a:lnTo>
                  <a:lnTo>
                    <a:pt x="344482" y="115560"/>
                  </a:lnTo>
                  <a:lnTo>
                    <a:pt x="375992" y="58033"/>
                  </a:lnTo>
                  <a:lnTo>
                    <a:pt x="411646" y="21613"/>
                  </a:lnTo>
                  <a:lnTo>
                    <a:pt x="449241" y="3276"/>
                  </a:lnTo>
                  <a:lnTo>
                    <a:pt x="486572" y="0"/>
                  </a:lnTo>
                  <a:lnTo>
                    <a:pt x="521433" y="8760"/>
                  </a:lnTo>
                  <a:lnTo>
                    <a:pt x="551619" y="26533"/>
                  </a:lnTo>
                  <a:lnTo>
                    <a:pt x="581315" y="57898"/>
                  </a:lnTo>
                  <a:lnTo>
                    <a:pt x="596593" y="92192"/>
                  </a:lnTo>
                  <a:lnTo>
                    <a:pt x="597036" y="127153"/>
                  </a:lnTo>
                  <a:lnTo>
                    <a:pt x="582226" y="160518"/>
                  </a:lnTo>
                  <a:lnTo>
                    <a:pt x="619687" y="162715"/>
                  </a:lnTo>
                  <a:lnTo>
                    <a:pt x="650457" y="179425"/>
                  </a:lnTo>
                  <a:lnTo>
                    <a:pt x="672702" y="204684"/>
                  </a:lnTo>
                  <a:lnTo>
                    <a:pt x="684588" y="232527"/>
                  </a:lnTo>
                  <a:lnTo>
                    <a:pt x="690016" y="264120"/>
                  </a:lnTo>
                  <a:lnTo>
                    <a:pt x="683239" y="292963"/>
                  </a:lnTo>
                  <a:lnTo>
                    <a:pt x="667390" y="318734"/>
                  </a:lnTo>
                  <a:lnTo>
                    <a:pt x="645599" y="341112"/>
                  </a:lnTo>
                </a:path>
                <a:path w="690245" h="735964">
                  <a:moveTo>
                    <a:pt x="472879" y="340604"/>
                  </a:moveTo>
                  <a:lnTo>
                    <a:pt x="506672" y="306977"/>
                  </a:lnTo>
                  <a:lnTo>
                    <a:pt x="544343" y="294331"/>
                  </a:lnTo>
                  <a:lnTo>
                    <a:pt x="582452" y="298322"/>
                  </a:lnTo>
                  <a:lnTo>
                    <a:pt x="617562" y="314603"/>
                  </a:lnTo>
                  <a:lnTo>
                    <a:pt x="664764" y="366615"/>
                  </a:lnTo>
                  <a:lnTo>
                    <a:pt x="674345" y="427909"/>
                  </a:lnTo>
                  <a:lnTo>
                    <a:pt x="666300" y="453126"/>
                  </a:lnTo>
                  <a:lnTo>
                    <a:pt x="649469" y="479395"/>
                  </a:lnTo>
                  <a:lnTo>
                    <a:pt x="621946" y="502212"/>
                  </a:lnTo>
                  <a:lnTo>
                    <a:pt x="586183" y="516170"/>
                  </a:lnTo>
                  <a:lnTo>
                    <a:pt x="544634" y="515864"/>
                  </a:lnTo>
                  <a:lnTo>
                    <a:pt x="559265" y="556298"/>
                  </a:lnTo>
                  <a:lnTo>
                    <a:pt x="552189" y="626021"/>
                  </a:lnTo>
                  <a:lnTo>
                    <a:pt x="496884" y="677976"/>
                  </a:lnTo>
                  <a:lnTo>
                    <a:pt x="458798" y="687854"/>
                  </a:lnTo>
                  <a:lnTo>
                    <a:pt x="419498" y="683206"/>
                  </a:lnTo>
                  <a:lnTo>
                    <a:pt x="380423" y="664581"/>
                  </a:lnTo>
                </a:path>
                <a:path w="690245" h="735964">
                  <a:moveTo>
                    <a:pt x="274124" y="405628"/>
                  </a:moveTo>
                  <a:lnTo>
                    <a:pt x="290436" y="375003"/>
                  </a:lnTo>
                  <a:lnTo>
                    <a:pt x="318130" y="358844"/>
                  </a:lnTo>
                  <a:lnTo>
                    <a:pt x="350777" y="358426"/>
                  </a:lnTo>
                  <a:lnTo>
                    <a:pt x="381947" y="375021"/>
                  </a:lnTo>
                  <a:lnTo>
                    <a:pt x="402337" y="410059"/>
                  </a:lnTo>
                  <a:lnTo>
                    <a:pt x="403617" y="448348"/>
                  </a:lnTo>
                  <a:lnTo>
                    <a:pt x="383394" y="482517"/>
                  </a:lnTo>
                  <a:lnTo>
                    <a:pt x="339275" y="505196"/>
                  </a:lnTo>
                  <a:lnTo>
                    <a:pt x="383090" y="541736"/>
                  </a:lnTo>
                  <a:lnTo>
                    <a:pt x="399759" y="582825"/>
                  </a:lnTo>
                  <a:lnTo>
                    <a:pt x="395425" y="625390"/>
                  </a:lnTo>
                  <a:lnTo>
                    <a:pt x="376232" y="666359"/>
                  </a:lnTo>
                  <a:lnTo>
                    <a:pt x="352707" y="695601"/>
                  </a:lnTo>
                  <a:lnTo>
                    <a:pt x="321690" y="718191"/>
                  </a:lnTo>
                  <a:lnTo>
                    <a:pt x="285862" y="732113"/>
                  </a:lnTo>
                  <a:lnTo>
                    <a:pt x="247901" y="735349"/>
                  </a:lnTo>
                  <a:lnTo>
                    <a:pt x="210486" y="725882"/>
                  </a:lnTo>
                  <a:lnTo>
                    <a:pt x="176297" y="701695"/>
                  </a:lnTo>
                  <a:lnTo>
                    <a:pt x="148013" y="660771"/>
                  </a:lnTo>
                  <a:lnTo>
                    <a:pt x="107051" y="667883"/>
                  </a:lnTo>
                  <a:lnTo>
                    <a:pt x="69193" y="652427"/>
                  </a:lnTo>
                  <a:lnTo>
                    <a:pt x="37015" y="621131"/>
                  </a:lnTo>
                  <a:lnTo>
                    <a:pt x="13092" y="580723"/>
                  </a:lnTo>
                  <a:lnTo>
                    <a:pt x="0" y="537931"/>
                  </a:lnTo>
                  <a:lnTo>
                    <a:pt x="312" y="499481"/>
                  </a:lnTo>
                  <a:lnTo>
                    <a:pt x="10640" y="464458"/>
                  </a:lnTo>
                  <a:lnTo>
                    <a:pt x="32032" y="426496"/>
                  </a:lnTo>
                  <a:lnTo>
                    <a:pt x="62903" y="393447"/>
                  </a:lnTo>
                  <a:lnTo>
                    <a:pt x="101668" y="373164"/>
                  </a:lnTo>
                  <a:lnTo>
                    <a:pt x="146743" y="373497"/>
                  </a:lnTo>
                  <a:lnTo>
                    <a:pt x="180927" y="388272"/>
                  </a:lnTo>
                  <a:lnTo>
                    <a:pt x="205373" y="414421"/>
                  </a:lnTo>
                  <a:lnTo>
                    <a:pt x="219022" y="447052"/>
                  </a:lnTo>
                  <a:lnTo>
                    <a:pt x="220815" y="481275"/>
                  </a:lnTo>
                  <a:lnTo>
                    <a:pt x="209692" y="512196"/>
                  </a:lnTo>
                  <a:lnTo>
                    <a:pt x="184592" y="534923"/>
                  </a:lnTo>
                  <a:lnTo>
                    <a:pt x="144457" y="544566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204" y="3869379"/>
              <a:ext cx="220229" cy="1432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5355" y="3690365"/>
              <a:ext cx="356235" cy="381000"/>
            </a:xfrm>
            <a:custGeom>
              <a:avLst/>
              <a:gdLst/>
              <a:ahLst/>
              <a:cxnLst/>
              <a:rect l="l" t="t" r="r" b="b"/>
              <a:pathLst>
                <a:path w="356234" h="381000">
                  <a:moveTo>
                    <a:pt x="355853" y="0"/>
                  </a:moveTo>
                  <a:lnTo>
                    <a:pt x="0" y="380619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21524" y="736561"/>
            <a:ext cx="82227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-20" dirty="0" err="1" smtClean="0">
                <a:solidFill>
                  <a:schemeClr val="tx2"/>
                </a:solidFill>
              </a:rPr>
              <a:t>Peran</a:t>
            </a:r>
            <a:r>
              <a:rPr lang="en-US" sz="2000" spc="-20" dirty="0" smtClean="0">
                <a:solidFill>
                  <a:schemeClr val="tx2"/>
                </a:solidFill>
              </a:rPr>
              <a:t> </a:t>
            </a:r>
            <a:r>
              <a:rPr lang="en-US" sz="2000" spc="-20" dirty="0" err="1" smtClean="0">
                <a:solidFill>
                  <a:schemeClr val="tx2"/>
                </a:solidFill>
              </a:rPr>
              <a:t>Penting</a:t>
            </a:r>
            <a:r>
              <a:rPr lang="en-US" sz="2000" spc="-20" dirty="0" smtClean="0">
                <a:solidFill>
                  <a:schemeClr val="tx2"/>
                </a:solidFill>
              </a:rPr>
              <a:t> </a:t>
            </a:r>
            <a:r>
              <a:rPr lang="en-US" sz="2000" spc="-20" dirty="0" err="1" smtClean="0">
                <a:solidFill>
                  <a:schemeClr val="tx2"/>
                </a:solidFill>
              </a:rPr>
              <a:t>Antonie</a:t>
            </a:r>
            <a:r>
              <a:rPr lang="en-US" sz="2000" spc="-20" dirty="0" smtClean="0">
                <a:solidFill>
                  <a:schemeClr val="tx2"/>
                </a:solidFill>
              </a:rPr>
              <a:t> Van Leeuwenhoek </a:t>
            </a:r>
            <a:br>
              <a:rPr lang="en-US" sz="2000" spc="-20" dirty="0" smtClean="0">
                <a:solidFill>
                  <a:schemeClr val="tx2"/>
                </a:solidFill>
              </a:rPr>
            </a:br>
            <a:r>
              <a:rPr lang="en-US" sz="2000" spc="-20" dirty="0" err="1" smtClean="0">
                <a:solidFill>
                  <a:schemeClr val="tx2"/>
                </a:solidFill>
              </a:rPr>
              <a:t>dalam</a:t>
            </a:r>
            <a:r>
              <a:rPr lang="en-US" sz="2000" spc="-20" dirty="0" smtClean="0">
                <a:solidFill>
                  <a:schemeClr val="tx2"/>
                </a:solidFill>
              </a:rPr>
              <a:t> </a:t>
            </a:r>
            <a:r>
              <a:rPr lang="en-US" sz="2000" spc="-20" dirty="0" err="1" smtClean="0">
                <a:solidFill>
                  <a:schemeClr val="tx2"/>
                </a:solidFill>
              </a:rPr>
              <a:t>dunia</a:t>
            </a:r>
            <a:r>
              <a:rPr lang="en-US" sz="2000" spc="-20" dirty="0" smtClean="0">
                <a:solidFill>
                  <a:schemeClr val="tx2"/>
                </a:solidFill>
              </a:rPr>
              <a:t> </a:t>
            </a:r>
            <a:r>
              <a:rPr lang="en-US" sz="2000" spc="-20" dirty="0" err="1" smtClean="0">
                <a:solidFill>
                  <a:schemeClr val="tx2"/>
                </a:solidFill>
              </a:rPr>
              <a:t>Mikrobiologi</a:t>
            </a:r>
            <a:endParaRPr sz="2000" spc="-2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141" y="2004376"/>
            <a:ext cx="5907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Penemu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>
                <a:latin typeface="Arial Black" pitchFamily="34" charset="0"/>
              </a:rPr>
              <a:t>P</a:t>
            </a:r>
            <a:r>
              <a:rPr lang="en-US" b="1" dirty="0" err="1" smtClean="0">
                <a:latin typeface="Arial Black" pitchFamily="34" charset="0"/>
              </a:rPr>
              <a:t>ertama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Mikroskop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81141" y="3044033"/>
            <a:ext cx="5907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Penemu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Pertama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Dunia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Mikroba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81141" y="3849467"/>
            <a:ext cx="5907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Memberi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gambaran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akurat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tentang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BAKTERI (</a:t>
            </a:r>
            <a:r>
              <a:rPr lang="en-US" b="1" dirty="0" err="1" smtClean="0">
                <a:latin typeface="Arial Black" pitchFamily="34" charset="0"/>
              </a:rPr>
              <a:t>pertama</a:t>
            </a:r>
            <a:r>
              <a:rPr lang="en-US" b="1" dirty="0" smtClean="0">
                <a:latin typeface="Arial Black" pitchFamily="34" charset="0"/>
              </a:rPr>
              <a:t> kali </a:t>
            </a:r>
            <a:r>
              <a:rPr lang="en-US" b="1" dirty="0" err="1" smtClean="0">
                <a:latin typeface="Arial Black" pitchFamily="34" charset="0"/>
              </a:rPr>
              <a:t>pengamatannya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bentuk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bakteri</a:t>
            </a:r>
            <a:r>
              <a:rPr lang="en-US" b="1" dirty="0" smtClean="0">
                <a:latin typeface="Arial Black" pitchFamily="34" charset="0"/>
              </a:rPr>
              <a:t>, </a:t>
            </a:r>
            <a:r>
              <a:rPr lang="en-US" b="1" dirty="0" err="1" smtClean="0">
                <a:latin typeface="Arial Black" pitchFamily="34" charset="0"/>
              </a:rPr>
              <a:t>ragi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ganggang</a:t>
            </a:r>
            <a:r>
              <a:rPr lang="en-US" b="1" dirty="0" smtClean="0">
                <a:latin typeface="Arial Black" pitchFamily="34" charset="0"/>
              </a:rPr>
              <a:t>)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43000" y="2060575"/>
            <a:ext cx="1066800" cy="5339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1143000" y="2961732"/>
            <a:ext cx="1066800" cy="5339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1143000" y="3785754"/>
            <a:ext cx="1066800" cy="533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38" grpId="0"/>
      <p:bldP spid="39" grpId="0"/>
      <p:bldP spid="3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1525" y="736561"/>
            <a:ext cx="360996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10" dirty="0" err="1" smtClean="0">
                <a:solidFill>
                  <a:srgbClr val="4AA7B5"/>
                </a:solidFill>
                <a:latin typeface="Calibri"/>
                <a:cs typeface="Calibri"/>
              </a:rPr>
              <a:t>Sejarah</a:t>
            </a:r>
            <a:r>
              <a:rPr lang="en-US" sz="2400" b="1" spc="-10" dirty="0" smtClean="0">
                <a:solidFill>
                  <a:srgbClr val="4AA7B5"/>
                </a:solidFill>
                <a:latin typeface="Calibri"/>
                <a:cs typeface="Calibri"/>
              </a:rPr>
              <a:t>  </a:t>
            </a:r>
            <a:r>
              <a:rPr lang="en-US" sz="2400" b="1" spc="-10" dirty="0" err="1" smtClean="0">
                <a:solidFill>
                  <a:srgbClr val="4AA7B5"/>
                </a:solidFill>
                <a:latin typeface="Calibri"/>
                <a:cs typeface="Calibri"/>
              </a:rPr>
              <a:t>Mikrobiologi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78190" y="49656"/>
            <a:ext cx="1416685" cy="1713864"/>
            <a:chOff x="8378190" y="49656"/>
            <a:chExt cx="1416685" cy="1713864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9856" y="207187"/>
              <a:ext cx="1177874" cy="11778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8190" y="49656"/>
              <a:ext cx="1416557" cy="17138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2185" y="245490"/>
              <a:ext cx="1049528" cy="10495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92185" y="245490"/>
              <a:ext cx="1049655" cy="1049655"/>
            </a:xfrm>
            <a:custGeom>
              <a:avLst/>
              <a:gdLst/>
              <a:ahLst/>
              <a:cxnLst/>
              <a:rect l="l" t="t" r="r" b="b"/>
              <a:pathLst>
                <a:path w="1049654" h="1049655">
                  <a:moveTo>
                    <a:pt x="0" y="524764"/>
                  </a:moveTo>
                  <a:lnTo>
                    <a:pt x="2144" y="477000"/>
                  </a:lnTo>
                  <a:lnTo>
                    <a:pt x="8454" y="430438"/>
                  </a:lnTo>
                  <a:lnTo>
                    <a:pt x="18745" y="385262"/>
                  </a:lnTo>
                  <a:lnTo>
                    <a:pt x="32831" y="341658"/>
                  </a:lnTo>
                  <a:lnTo>
                    <a:pt x="50526" y="299812"/>
                  </a:lnTo>
                  <a:lnTo>
                    <a:pt x="71646" y="259907"/>
                  </a:lnTo>
                  <a:lnTo>
                    <a:pt x="96006" y="222131"/>
                  </a:lnTo>
                  <a:lnTo>
                    <a:pt x="123419" y="186667"/>
                  </a:lnTo>
                  <a:lnTo>
                    <a:pt x="153701" y="153701"/>
                  </a:lnTo>
                  <a:lnTo>
                    <a:pt x="186667" y="123419"/>
                  </a:lnTo>
                  <a:lnTo>
                    <a:pt x="222131" y="96006"/>
                  </a:lnTo>
                  <a:lnTo>
                    <a:pt x="259907" y="71646"/>
                  </a:lnTo>
                  <a:lnTo>
                    <a:pt x="299812" y="50526"/>
                  </a:lnTo>
                  <a:lnTo>
                    <a:pt x="341658" y="32831"/>
                  </a:lnTo>
                  <a:lnTo>
                    <a:pt x="385262" y="18745"/>
                  </a:lnTo>
                  <a:lnTo>
                    <a:pt x="430438" y="8454"/>
                  </a:lnTo>
                  <a:lnTo>
                    <a:pt x="477000" y="2144"/>
                  </a:lnTo>
                  <a:lnTo>
                    <a:pt x="524764" y="0"/>
                  </a:lnTo>
                  <a:lnTo>
                    <a:pt x="572527" y="2144"/>
                  </a:lnTo>
                  <a:lnTo>
                    <a:pt x="619089" y="8454"/>
                  </a:lnTo>
                  <a:lnTo>
                    <a:pt x="664265" y="18745"/>
                  </a:lnTo>
                  <a:lnTo>
                    <a:pt x="707869" y="32831"/>
                  </a:lnTo>
                  <a:lnTo>
                    <a:pt x="749715" y="50526"/>
                  </a:lnTo>
                  <a:lnTo>
                    <a:pt x="789620" y="71646"/>
                  </a:lnTo>
                  <a:lnTo>
                    <a:pt x="827396" y="96006"/>
                  </a:lnTo>
                  <a:lnTo>
                    <a:pt x="862860" y="123419"/>
                  </a:lnTo>
                  <a:lnTo>
                    <a:pt x="895826" y="153701"/>
                  </a:lnTo>
                  <a:lnTo>
                    <a:pt x="926108" y="186667"/>
                  </a:lnTo>
                  <a:lnTo>
                    <a:pt x="953521" y="222131"/>
                  </a:lnTo>
                  <a:lnTo>
                    <a:pt x="977881" y="259907"/>
                  </a:lnTo>
                  <a:lnTo>
                    <a:pt x="999001" y="299812"/>
                  </a:lnTo>
                  <a:lnTo>
                    <a:pt x="1016696" y="341658"/>
                  </a:lnTo>
                  <a:lnTo>
                    <a:pt x="1030782" y="385262"/>
                  </a:lnTo>
                  <a:lnTo>
                    <a:pt x="1041073" y="430438"/>
                  </a:lnTo>
                  <a:lnTo>
                    <a:pt x="1047383" y="477000"/>
                  </a:lnTo>
                  <a:lnTo>
                    <a:pt x="1049528" y="524764"/>
                  </a:lnTo>
                  <a:lnTo>
                    <a:pt x="1047383" y="572527"/>
                  </a:lnTo>
                  <a:lnTo>
                    <a:pt x="1041073" y="619089"/>
                  </a:lnTo>
                  <a:lnTo>
                    <a:pt x="1030782" y="664265"/>
                  </a:lnTo>
                  <a:lnTo>
                    <a:pt x="1016696" y="707869"/>
                  </a:lnTo>
                  <a:lnTo>
                    <a:pt x="999001" y="749715"/>
                  </a:lnTo>
                  <a:lnTo>
                    <a:pt x="977881" y="789620"/>
                  </a:lnTo>
                  <a:lnTo>
                    <a:pt x="953521" y="827396"/>
                  </a:lnTo>
                  <a:lnTo>
                    <a:pt x="926108" y="862860"/>
                  </a:lnTo>
                  <a:lnTo>
                    <a:pt x="895826" y="895826"/>
                  </a:lnTo>
                  <a:lnTo>
                    <a:pt x="862860" y="926108"/>
                  </a:lnTo>
                  <a:lnTo>
                    <a:pt x="827396" y="953521"/>
                  </a:lnTo>
                  <a:lnTo>
                    <a:pt x="789620" y="977881"/>
                  </a:lnTo>
                  <a:lnTo>
                    <a:pt x="749715" y="999001"/>
                  </a:lnTo>
                  <a:lnTo>
                    <a:pt x="707869" y="1016696"/>
                  </a:lnTo>
                  <a:lnTo>
                    <a:pt x="664265" y="1030782"/>
                  </a:lnTo>
                  <a:lnTo>
                    <a:pt x="619089" y="1041073"/>
                  </a:lnTo>
                  <a:lnTo>
                    <a:pt x="572527" y="1047383"/>
                  </a:lnTo>
                  <a:lnTo>
                    <a:pt x="524764" y="1049528"/>
                  </a:lnTo>
                  <a:lnTo>
                    <a:pt x="477000" y="1047383"/>
                  </a:lnTo>
                  <a:lnTo>
                    <a:pt x="430438" y="1041073"/>
                  </a:lnTo>
                  <a:lnTo>
                    <a:pt x="385262" y="1030782"/>
                  </a:lnTo>
                  <a:lnTo>
                    <a:pt x="341658" y="1016696"/>
                  </a:lnTo>
                  <a:lnTo>
                    <a:pt x="299812" y="999001"/>
                  </a:lnTo>
                  <a:lnTo>
                    <a:pt x="259907" y="977881"/>
                  </a:lnTo>
                  <a:lnTo>
                    <a:pt x="222131" y="953521"/>
                  </a:lnTo>
                  <a:lnTo>
                    <a:pt x="186667" y="926108"/>
                  </a:lnTo>
                  <a:lnTo>
                    <a:pt x="153701" y="895826"/>
                  </a:lnTo>
                  <a:lnTo>
                    <a:pt x="123419" y="862860"/>
                  </a:lnTo>
                  <a:lnTo>
                    <a:pt x="96006" y="827396"/>
                  </a:lnTo>
                  <a:lnTo>
                    <a:pt x="71646" y="789620"/>
                  </a:lnTo>
                  <a:lnTo>
                    <a:pt x="50526" y="749715"/>
                  </a:lnTo>
                  <a:lnTo>
                    <a:pt x="32831" y="707869"/>
                  </a:lnTo>
                  <a:lnTo>
                    <a:pt x="18745" y="664265"/>
                  </a:lnTo>
                  <a:lnTo>
                    <a:pt x="8454" y="619089"/>
                  </a:lnTo>
                  <a:lnTo>
                    <a:pt x="2144" y="572527"/>
                  </a:lnTo>
                  <a:lnTo>
                    <a:pt x="0" y="5247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8"/>
          <p:cNvSpPr txBox="1"/>
          <p:nvPr/>
        </p:nvSpPr>
        <p:spPr>
          <a:xfrm>
            <a:off x="573924" y="2136775"/>
            <a:ext cx="3609963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10" dirty="0" smtClean="0">
                <a:solidFill>
                  <a:schemeClr val="tx2"/>
                </a:solidFill>
                <a:latin typeface="Calibri"/>
                <a:cs typeface="Calibri"/>
              </a:rPr>
              <a:t>JHON NEEDHAM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10" dirty="0" smtClean="0">
                <a:solidFill>
                  <a:schemeClr val="tx2"/>
                </a:solidFill>
                <a:latin typeface="Calibri"/>
                <a:cs typeface="Calibri"/>
              </a:rPr>
              <a:t>(1713-1781</a:t>
            </a:r>
            <a:r>
              <a:rPr lang="en-US" sz="2400" b="1" spc="-10" dirty="0" smtClean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34990" y="449310"/>
            <a:ext cx="3144785" cy="13400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 Black" pitchFamily="34" charset="0"/>
              </a:rPr>
              <a:t>Pendeta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Inggris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49802" y="1950643"/>
            <a:ext cx="3241797" cy="12641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 Black" pitchFamily="34" charset="0"/>
              </a:rPr>
              <a:t>Tahun</a:t>
            </a:r>
            <a:r>
              <a:rPr lang="en-US" b="1" dirty="0" smtClean="0">
                <a:latin typeface="Arial Black" pitchFamily="34" charset="0"/>
              </a:rPr>
              <a:t> 1745 </a:t>
            </a:r>
            <a:r>
              <a:rPr lang="en-US" b="1" dirty="0" err="1" smtClean="0">
                <a:latin typeface="Arial Black" pitchFamily="34" charset="0"/>
              </a:rPr>
              <a:t>mengemukakan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teori</a:t>
            </a:r>
            <a:r>
              <a:rPr lang="en-US" b="1" dirty="0" smtClean="0">
                <a:latin typeface="Arial Black" pitchFamily="34" charset="0"/>
              </a:rPr>
              <a:t> ’’Abiogenesis</a:t>
            </a:r>
            <a:r>
              <a:rPr lang="en-US" b="1" dirty="0" smtClean="0"/>
              <a:t>’’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5141799" y="3456687"/>
            <a:ext cx="4840402" cy="13491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 Black" pitchFamily="34" charset="0"/>
              </a:rPr>
              <a:t>Teori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ujicoba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adanya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Mikroba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pada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rendaman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daging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padi-padian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pada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botol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tertutup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0" y="2984203"/>
            <a:ext cx="2107369" cy="22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24883" y="5489575"/>
            <a:ext cx="6600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’’ JASAD RENIK DARI PADI-PADIAN DAN DAGING ’’</a:t>
            </a:r>
          </a:p>
        </p:txBody>
      </p:sp>
    </p:spTree>
    <p:extLst>
      <p:ext uri="{BB962C8B-B14F-4D97-AF65-F5344CB8AC3E}">
        <p14:creationId xmlns:p14="http://schemas.microsoft.com/office/powerpoint/2010/main" val="29663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" grpId="0" animBg="1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07856" y="2828020"/>
            <a:ext cx="3376929" cy="3543935"/>
            <a:chOff x="8507856" y="2828020"/>
            <a:chExt cx="3376929" cy="3543935"/>
          </a:xfrm>
        </p:grpSpPr>
        <p:sp>
          <p:nvSpPr>
            <p:cNvPr id="15" name="object 15"/>
            <p:cNvSpPr/>
            <p:nvPr/>
          </p:nvSpPr>
          <p:spPr>
            <a:xfrm>
              <a:off x="9649348" y="2828020"/>
              <a:ext cx="2235835" cy="2247900"/>
            </a:xfrm>
            <a:custGeom>
              <a:avLst/>
              <a:gdLst/>
              <a:ahLst/>
              <a:cxnLst/>
              <a:rect l="l" t="t" r="r" b="b"/>
              <a:pathLst>
                <a:path w="2235834" h="2247900">
                  <a:moveTo>
                    <a:pt x="84681" y="1727200"/>
                  </a:moveTo>
                  <a:lnTo>
                    <a:pt x="45747" y="1727200"/>
                  </a:lnTo>
                  <a:lnTo>
                    <a:pt x="29067" y="1739900"/>
                  </a:lnTo>
                  <a:lnTo>
                    <a:pt x="13573" y="1752600"/>
                  </a:lnTo>
                  <a:lnTo>
                    <a:pt x="2958" y="1778000"/>
                  </a:lnTo>
                  <a:lnTo>
                    <a:pt x="0" y="1790700"/>
                  </a:lnTo>
                  <a:lnTo>
                    <a:pt x="4589" y="1816100"/>
                  </a:lnTo>
                  <a:lnTo>
                    <a:pt x="16621" y="1828800"/>
                  </a:lnTo>
                  <a:lnTo>
                    <a:pt x="461375" y="2235200"/>
                  </a:lnTo>
                  <a:lnTo>
                    <a:pt x="478966" y="2247900"/>
                  </a:lnTo>
                  <a:lnTo>
                    <a:pt x="517864" y="2247900"/>
                  </a:lnTo>
                  <a:lnTo>
                    <a:pt x="534527" y="2235200"/>
                  </a:lnTo>
                  <a:lnTo>
                    <a:pt x="550021" y="2222500"/>
                  </a:lnTo>
                  <a:lnTo>
                    <a:pt x="560635" y="2197100"/>
                  </a:lnTo>
                  <a:lnTo>
                    <a:pt x="563594" y="2184400"/>
                  </a:lnTo>
                  <a:lnTo>
                    <a:pt x="559004" y="2159000"/>
                  </a:lnTo>
                  <a:lnTo>
                    <a:pt x="546973" y="2146300"/>
                  </a:lnTo>
                  <a:lnTo>
                    <a:pt x="102219" y="1739900"/>
                  </a:lnTo>
                  <a:lnTo>
                    <a:pt x="84681" y="1727200"/>
                  </a:lnTo>
                  <a:close/>
                </a:path>
                <a:path w="2235834" h="2247900">
                  <a:moveTo>
                    <a:pt x="181891" y="1587500"/>
                  </a:moveTo>
                  <a:lnTo>
                    <a:pt x="142958" y="1587500"/>
                  </a:lnTo>
                  <a:lnTo>
                    <a:pt x="126349" y="1600200"/>
                  </a:lnTo>
                  <a:lnTo>
                    <a:pt x="110855" y="1612900"/>
                  </a:lnTo>
                  <a:lnTo>
                    <a:pt x="100222" y="1638300"/>
                  </a:lnTo>
                  <a:lnTo>
                    <a:pt x="97234" y="1651000"/>
                  </a:lnTo>
                  <a:lnTo>
                    <a:pt x="101818" y="1676400"/>
                  </a:lnTo>
                  <a:lnTo>
                    <a:pt x="113903" y="1689100"/>
                  </a:lnTo>
                  <a:lnTo>
                    <a:pt x="595741" y="2133600"/>
                  </a:lnTo>
                  <a:lnTo>
                    <a:pt x="613352" y="2146300"/>
                  </a:lnTo>
                  <a:lnTo>
                    <a:pt x="652337" y="2146300"/>
                  </a:lnTo>
                  <a:lnTo>
                    <a:pt x="669020" y="2133600"/>
                  </a:lnTo>
                  <a:lnTo>
                    <a:pt x="684387" y="2108200"/>
                  </a:lnTo>
                  <a:lnTo>
                    <a:pt x="695072" y="2095500"/>
                  </a:lnTo>
                  <a:lnTo>
                    <a:pt x="698055" y="2070100"/>
                  </a:lnTo>
                  <a:lnTo>
                    <a:pt x="693441" y="2057400"/>
                  </a:lnTo>
                  <a:lnTo>
                    <a:pt x="681339" y="2044700"/>
                  </a:lnTo>
                  <a:lnTo>
                    <a:pt x="199501" y="1600200"/>
                  </a:lnTo>
                  <a:lnTo>
                    <a:pt x="181891" y="1587500"/>
                  </a:lnTo>
                  <a:close/>
                </a:path>
                <a:path w="2235834" h="2247900">
                  <a:moveTo>
                    <a:pt x="1236059" y="368300"/>
                  </a:moveTo>
                  <a:lnTo>
                    <a:pt x="970104" y="368300"/>
                  </a:lnTo>
                  <a:lnTo>
                    <a:pt x="926303" y="381000"/>
                  </a:lnTo>
                  <a:lnTo>
                    <a:pt x="757170" y="431800"/>
                  </a:lnTo>
                  <a:lnTo>
                    <a:pt x="717029" y="457200"/>
                  </a:lnTo>
                  <a:lnTo>
                    <a:pt x="677994" y="482600"/>
                  </a:lnTo>
                  <a:lnTo>
                    <a:pt x="640191" y="508000"/>
                  </a:lnTo>
                  <a:lnTo>
                    <a:pt x="603744" y="533400"/>
                  </a:lnTo>
                  <a:lnTo>
                    <a:pt x="568777" y="571500"/>
                  </a:lnTo>
                  <a:lnTo>
                    <a:pt x="535416" y="609600"/>
                  </a:lnTo>
                  <a:lnTo>
                    <a:pt x="501416" y="647700"/>
                  </a:lnTo>
                  <a:lnTo>
                    <a:pt x="470823" y="685800"/>
                  </a:lnTo>
                  <a:lnTo>
                    <a:pt x="443522" y="736600"/>
                  </a:lnTo>
                  <a:lnTo>
                    <a:pt x="419395" y="774700"/>
                  </a:lnTo>
                  <a:lnTo>
                    <a:pt x="398326" y="825500"/>
                  </a:lnTo>
                  <a:lnTo>
                    <a:pt x="380198" y="876300"/>
                  </a:lnTo>
                  <a:lnTo>
                    <a:pt x="364894" y="927100"/>
                  </a:lnTo>
                  <a:lnTo>
                    <a:pt x="352297" y="977900"/>
                  </a:lnTo>
                  <a:lnTo>
                    <a:pt x="342292" y="1028700"/>
                  </a:lnTo>
                  <a:lnTo>
                    <a:pt x="334762" y="1079500"/>
                  </a:lnTo>
                  <a:lnTo>
                    <a:pt x="329589" y="1130300"/>
                  </a:lnTo>
                  <a:lnTo>
                    <a:pt x="326657" y="1181100"/>
                  </a:lnTo>
                  <a:lnTo>
                    <a:pt x="325850" y="1231900"/>
                  </a:lnTo>
                  <a:lnTo>
                    <a:pt x="327051" y="1270000"/>
                  </a:lnTo>
                  <a:lnTo>
                    <a:pt x="330143" y="1308100"/>
                  </a:lnTo>
                  <a:lnTo>
                    <a:pt x="335010" y="1346200"/>
                  </a:lnTo>
                  <a:lnTo>
                    <a:pt x="327786" y="1397000"/>
                  </a:lnTo>
                  <a:lnTo>
                    <a:pt x="310848" y="1422400"/>
                  </a:lnTo>
                  <a:lnTo>
                    <a:pt x="286718" y="1447800"/>
                  </a:lnTo>
                  <a:lnTo>
                    <a:pt x="257921" y="1485900"/>
                  </a:lnTo>
                  <a:lnTo>
                    <a:pt x="249104" y="1524000"/>
                  </a:lnTo>
                  <a:lnTo>
                    <a:pt x="249491" y="1562100"/>
                  </a:lnTo>
                  <a:lnTo>
                    <a:pt x="259617" y="1587500"/>
                  </a:lnTo>
                  <a:lnTo>
                    <a:pt x="280019" y="1612900"/>
                  </a:lnTo>
                  <a:lnTo>
                    <a:pt x="666734" y="1968500"/>
                  </a:lnTo>
                  <a:lnTo>
                    <a:pt x="692001" y="1981200"/>
                  </a:lnTo>
                  <a:lnTo>
                    <a:pt x="718375" y="1993900"/>
                  </a:lnTo>
                  <a:lnTo>
                    <a:pt x="748869" y="1993900"/>
                  </a:lnTo>
                  <a:lnTo>
                    <a:pt x="786495" y="1981200"/>
                  </a:lnTo>
                  <a:lnTo>
                    <a:pt x="820312" y="1943100"/>
                  </a:lnTo>
                  <a:lnTo>
                    <a:pt x="845962" y="1917700"/>
                  </a:lnTo>
                  <a:lnTo>
                    <a:pt x="874613" y="1905000"/>
                  </a:lnTo>
                  <a:lnTo>
                    <a:pt x="917432" y="1892300"/>
                  </a:lnTo>
                  <a:lnTo>
                    <a:pt x="1043508" y="1892300"/>
                  </a:lnTo>
                  <a:lnTo>
                    <a:pt x="1089898" y="1879600"/>
                  </a:lnTo>
                  <a:lnTo>
                    <a:pt x="1137788" y="1879600"/>
                  </a:lnTo>
                  <a:lnTo>
                    <a:pt x="1236432" y="1854200"/>
                  </a:lnTo>
                  <a:lnTo>
                    <a:pt x="699881" y="1854200"/>
                  </a:lnTo>
                  <a:lnTo>
                    <a:pt x="375396" y="1562100"/>
                  </a:lnTo>
                  <a:lnTo>
                    <a:pt x="382254" y="1549400"/>
                  </a:lnTo>
                  <a:lnTo>
                    <a:pt x="379771" y="1536700"/>
                  </a:lnTo>
                  <a:lnTo>
                    <a:pt x="385540" y="1524000"/>
                  </a:lnTo>
                  <a:lnTo>
                    <a:pt x="397952" y="1511300"/>
                  </a:lnTo>
                  <a:lnTo>
                    <a:pt x="415401" y="1485900"/>
                  </a:lnTo>
                  <a:lnTo>
                    <a:pt x="440074" y="1435100"/>
                  </a:lnTo>
                  <a:lnTo>
                    <a:pt x="454199" y="1409700"/>
                  </a:lnTo>
                  <a:lnTo>
                    <a:pt x="461085" y="1371600"/>
                  </a:lnTo>
                  <a:lnTo>
                    <a:pt x="464042" y="1320800"/>
                  </a:lnTo>
                  <a:lnTo>
                    <a:pt x="459353" y="1282700"/>
                  </a:lnTo>
                  <a:lnTo>
                    <a:pt x="456892" y="1231900"/>
                  </a:lnTo>
                  <a:lnTo>
                    <a:pt x="456838" y="1193800"/>
                  </a:lnTo>
                  <a:lnTo>
                    <a:pt x="459367" y="1143000"/>
                  </a:lnTo>
                  <a:lnTo>
                    <a:pt x="464657" y="1092200"/>
                  </a:lnTo>
                  <a:lnTo>
                    <a:pt x="472884" y="1041400"/>
                  </a:lnTo>
                  <a:lnTo>
                    <a:pt x="484226" y="990600"/>
                  </a:lnTo>
                  <a:lnTo>
                    <a:pt x="498860" y="939800"/>
                  </a:lnTo>
                  <a:lnTo>
                    <a:pt x="516964" y="889000"/>
                  </a:lnTo>
                  <a:lnTo>
                    <a:pt x="538714" y="838200"/>
                  </a:lnTo>
                  <a:lnTo>
                    <a:pt x="564289" y="787400"/>
                  </a:lnTo>
                  <a:lnTo>
                    <a:pt x="593864" y="749300"/>
                  </a:lnTo>
                  <a:lnTo>
                    <a:pt x="661523" y="673100"/>
                  </a:lnTo>
                  <a:lnTo>
                    <a:pt x="697397" y="647700"/>
                  </a:lnTo>
                  <a:lnTo>
                    <a:pt x="735047" y="609600"/>
                  </a:lnTo>
                  <a:lnTo>
                    <a:pt x="774280" y="596900"/>
                  </a:lnTo>
                  <a:lnTo>
                    <a:pt x="814903" y="571500"/>
                  </a:lnTo>
                  <a:lnTo>
                    <a:pt x="856723" y="546100"/>
                  </a:lnTo>
                  <a:lnTo>
                    <a:pt x="943184" y="520700"/>
                  </a:lnTo>
                  <a:lnTo>
                    <a:pt x="987439" y="520700"/>
                  </a:lnTo>
                  <a:lnTo>
                    <a:pt x="1032120" y="508000"/>
                  </a:lnTo>
                  <a:lnTo>
                    <a:pt x="1539147" y="508000"/>
                  </a:lnTo>
                  <a:lnTo>
                    <a:pt x="1526661" y="495300"/>
                  </a:lnTo>
                  <a:lnTo>
                    <a:pt x="1487941" y="469900"/>
                  </a:lnTo>
                  <a:lnTo>
                    <a:pt x="1448082" y="444500"/>
                  </a:lnTo>
                  <a:lnTo>
                    <a:pt x="1407208" y="431800"/>
                  </a:lnTo>
                  <a:lnTo>
                    <a:pt x="1365444" y="406400"/>
                  </a:lnTo>
                  <a:lnTo>
                    <a:pt x="1236059" y="368300"/>
                  </a:lnTo>
                  <a:close/>
                </a:path>
                <a:path w="2235834" h="2247900">
                  <a:moveTo>
                    <a:pt x="1539147" y="508000"/>
                  </a:moveTo>
                  <a:lnTo>
                    <a:pt x="1121988" y="508000"/>
                  </a:lnTo>
                  <a:lnTo>
                    <a:pt x="1166788" y="520700"/>
                  </a:lnTo>
                  <a:lnTo>
                    <a:pt x="1211244" y="520700"/>
                  </a:lnTo>
                  <a:lnTo>
                    <a:pt x="1298346" y="546100"/>
                  </a:lnTo>
                  <a:lnTo>
                    <a:pt x="1340607" y="571500"/>
                  </a:lnTo>
                  <a:lnTo>
                    <a:pt x="1381751" y="584200"/>
                  </a:lnTo>
                  <a:lnTo>
                    <a:pt x="1421585" y="609600"/>
                  </a:lnTo>
                  <a:lnTo>
                    <a:pt x="1459916" y="635000"/>
                  </a:lnTo>
                  <a:lnTo>
                    <a:pt x="1496552" y="673100"/>
                  </a:lnTo>
                  <a:lnTo>
                    <a:pt x="1499092" y="673100"/>
                  </a:lnTo>
                  <a:lnTo>
                    <a:pt x="1533152" y="711200"/>
                  </a:lnTo>
                  <a:lnTo>
                    <a:pt x="1564027" y="749300"/>
                  </a:lnTo>
                  <a:lnTo>
                    <a:pt x="1591708" y="787400"/>
                  </a:lnTo>
                  <a:lnTo>
                    <a:pt x="1616188" y="825500"/>
                  </a:lnTo>
                  <a:lnTo>
                    <a:pt x="1637457" y="863600"/>
                  </a:lnTo>
                  <a:lnTo>
                    <a:pt x="1655509" y="901700"/>
                  </a:lnTo>
                  <a:lnTo>
                    <a:pt x="1670335" y="939800"/>
                  </a:lnTo>
                  <a:lnTo>
                    <a:pt x="1681926" y="990600"/>
                  </a:lnTo>
                  <a:lnTo>
                    <a:pt x="1690276" y="1028700"/>
                  </a:lnTo>
                  <a:lnTo>
                    <a:pt x="1695375" y="1079500"/>
                  </a:lnTo>
                  <a:lnTo>
                    <a:pt x="1697216" y="1117600"/>
                  </a:lnTo>
                  <a:lnTo>
                    <a:pt x="1695791" y="1168400"/>
                  </a:lnTo>
                  <a:lnTo>
                    <a:pt x="1691092" y="1219200"/>
                  </a:lnTo>
                  <a:lnTo>
                    <a:pt x="1683110" y="1257300"/>
                  </a:lnTo>
                  <a:lnTo>
                    <a:pt x="1671838" y="1295400"/>
                  </a:lnTo>
                  <a:lnTo>
                    <a:pt x="1657267" y="1346200"/>
                  </a:lnTo>
                  <a:lnTo>
                    <a:pt x="1639389" y="1384300"/>
                  </a:lnTo>
                  <a:lnTo>
                    <a:pt x="1618197" y="1422400"/>
                  </a:lnTo>
                  <a:lnTo>
                    <a:pt x="1593682" y="1473200"/>
                  </a:lnTo>
                  <a:lnTo>
                    <a:pt x="1565836" y="1511300"/>
                  </a:lnTo>
                  <a:lnTo>
                    <a:pt x="1534652" y="1536700"/>
                  </a:lnTo>
                  <a:lnTo>
                    <a:pt x="1496718" y="1574800"/>
                  </a:lnTo>
                  <a:lnTo>
                    <a:pt x="1455196" y="1612900"/>
                  </a:lnTo>
                  <a:lnTo>
                    <a:pt x="1410706" y="1638300"/>
                  </a:lnTo>
                  <a:lnTo>
                    <a:pt x="1363870" y="1663700"/>
                  </a:lnTo>
                  <a:lnTo>
                    <a:pt x="1315310" y="1689100"/>
                  </a:lnTo>
                  <a:lnTo>
                    <a:pt x="1265649" y="1714500"/>
                  </a:lnTo>
                  <a:lnTo>
                    <a:pt x="1116271" y="1752600"/>
                  </a:lnTo>
                  <a:lnTo>
                    <a:pt x="939403" y="1752600"/>
                  </a:lnTo>
                  <a:lnTo>
                    <a:pt x="886839" y="1765300"/>
                  </a:lnTo>
                  <a:lnTo>
                    <a:pt x="852741" y="1778000"/>
                  </a:lnTo>
                  <a:lnTo>
                    <a:pt x="821049" y="1790700"/>
                  </a:lnTo>
                  <a:lnTo>
                    <a:pt x="775700" y="1816100"/>
                  </a:lnTo>
                  <a:lnTo>
                    <a:pt x="751193" y="1841500"/>
                  </a:lnTo>
                  <a:lnTo>
                    <a:pt x="736520" y="1854200"/>
                  </a:lnTo>
                  <a:lnTo>
                    <a:pt x="1236432" y="1854200"/>
                  </a:lnTo>
                  <a:lnTo>
                    <a:pt x="1336165" y="1828800"/>
                  </a:lnTo>
                  <a:lnTo>
                    <a:pt x="1385417" y="1803400"/>
                  </a:lnTo>
                  <a:lnTo>
                    <a:pt x="1433713" y="1778000"/>
                  </a:lnTo>
                  <a:lnTo>
                    <a:pt x="1480645" y="1752600"/>
                  </a:lnTo>
                  <a:lnTo>
                    <a:pt x="1525803" y="1727200"/>
                  </a:lnTo>
                  <a:lnTo>
                    <a:pt x="1568777" y="1701800"/>
                  </a:lnTo>
                  <a:lnTo>
                    <a:pt x="1609159" y="1663700"/>
                  </a:lnTo>
                  <a:lnTo>
                    <a:pt x="1646539" y="1625600"/>
                  </a:lnTo>
                  <a:lnTo>
                    <a:pt x="1677718" y="1587500"/>
                  </a:lnTo>
                  <a:lnTo>
                    <a:pt x="1706225" y="1549400"/>
                  </a:lnTo>
                  <a:lnTo>
                    <a:pt x="1732065" y="1511300"/>
                  </a:lnTo>
                  <a:lnTo>
                    <a:pt x="1755244" y="1473200"/>
                  </a:lnTo>
                  <a:lnTo>
                    <a:pt x="1775766" y="1435100"/>
                  </a:lnTo>
                  <a:lnTo>
                    <a:pt x="1793637" y="1397000"/>
                  </a:lnTo>
                  <a:lnTo>
                    <a:pt x="1808862" y="1346200"/>
                  </a:lnTo>
                  <a:lnTo>
                    <a:pt x="1821445" y="1308100"/>
                  </a:lnTo>
                  <a:lnTo>
                    <a:pt x="1831393" y="1257300"/>
                  </a:lnTo>
                  <a:lnTo>
                    <a:pt x="1838710" y="1219200"/>
                  </a:lnTo>
                  <a:lnTo>
                    <a:pt x="1843402" y="1168400"/>
                  </a:lnTo>
                  <a:lnTo>
                    <a:pt x="1845473" y="1130300"/>
                  </a:lnTo>
                  <a:lnTo>
                    <a:pt x="1844928" y="1079500"/>
                  </a:lnTo>
                  <a:lnTo>
                    <a:pt x="1841774" y="1041400"/>
                  </a:lnTo>
                  <a:lnTo>
                    <a:pt x="1836015" y="990600"/>
                  </a:lnTo>
                  <a:lnTo>
                    <a:pt x="1827656" y="952500"/>
                  </a:lnTo>
                  <a:lnTo>
                    <a:pt x="1816703" y="914400"/>
                  </a:lnTo>
                  <a:lnTo>
                    <a:pt x="1803160" y="863600"/>
                  </a:lnTo>
                  <a:lnTo>
                    <a:pt x="1787033" y="825500"/>
                  </a:lnTo>
                  <a:lnTo>
                    <a:pt x="1768326" y="787400"/>
                  </a:lnTo>
                  <a:lnTo>
                    <a:pt x="1747046" y="736600"/>
                  </a:lnTo>
                  <a:lnTo>
                    <a:pt x="1723197" y="698500"/>
                  </a:lnTo>
                  <a:lnTo>
                    <a:pt x="1696784" y="660400"/>
                  </a:lnTo>
                  <a:lnTo>
                    <a:pt x="1667813" y="635000"/>
                  </a:lnTo>
                  <a:lnTo>
                    <a:pt x="1636288" y="596900"/>
                  </a:lnTo>
                  <a:lnTo>
                    <a:pt x="1602216" y="558800"/>
                  </a:lnTo>
                  <a:lnTo>
                    <a:pt x="1600184" y="558800"/>
                  </a:lnTo>
                  <a:lnTo>
                    <a:pt x="1564117" y="533400"/>
                  </a:lnTo>
                  <a:lnTo>
                    <a:pt x="1539147" y="508000"/>
                  </a:lnTo>
                  <a:close/>
                </a:path>
                <a:path w="2235834" h="2247900">
                  <a:moveTo>
                    <a:pt x="1898380" y="1574800"/>
                  </a:moveTo>
                  <a:lnTo>
                    <a:pt x="1827006" y="1651000"/>
                  </a:lnTo>
                  <a:lnTo>
                    <a:pt x="1988042" y="1841500"/>
                  </a:lnTo>
                  <a:lnTo>
                    <a:pt x="2107168" y="1714500"/>
                  </a:lnTo>
                  <a:lnTo>
                    <a:pt x="1898380" y="1574800"/>
                  </a:lnTo>
                  <a:close/>
                </a:path>
                <a:path w="2235834" h="2247900">
                  <a:moveTo>
                    <a:pt x="2212832" y="914400"/>
                  </a:moveTo>
                  <a:lnTo>
                    <a:pt x="1968103" y="977900"/>
                  </a:lnTo>
                  <a:lnTo>
                    <a:pt x="1981692" y="1092200"/>
                  </a:lnTo>
                  <a:lnTo>
                    <a:pt x="2235438" y="1092200"/>
                  </a:lnTo>
                  <a:lnTo>
                    <a:pt x="2212832" y="914400"/>
                  </a:lnTo>
                  <a:close/>
                </a:path>
                <a:path w="2235834" h="2247900">
                  <a:moveTo>
                    <a:pt x="1757664" y="254000"/>
                  </a:moveTo>
                  <a:lnTo>
                    <a:pt x="1613392" y="469900"/>
                  </a:lnTo>
                  <a:lnTo>
                    <a:pt x="1691116" y="546100"/>
                  </a:lnTo>
                  <a:lnTo>
                    <a:pt x="1887077" y="381000"/>
                  </a:lnTo>
                  <a:lnTo>
                    <a:pt x="1757664" y="254000"/>
                  </a:lnTo>
                  <a:close/>
                </a:path>
                <a:path w="2235834" h="2247900">
                  <a:moveTo>
                    <a:pt x="435594" y="177800"/>
                  </a:moveTo>
                  <a:lnTo>
                    <a:pt x="316468" y="304800"/>
                  </a:lnTo>
                  <a:lnTo>
                    <a:pt x="525256" y="444500"/>
                  </a:lnTo>
                  <a:lnTo>
                    <a:pt x="596630" y="368300"/>
                  </a:lnTo>
                  <a:lnTo>
                    <a:pt x="435594" y="177800"/>
                  </a:lnTo>
                  <a:close/>
                </a:path>
                <a:path w="2235834" h="2247900">
                  <a:moveTo>
                    <a:pt x="1103156" y="355600"/>
                  </a:moveTo>
                  <a:lnTo>
                    <a:pt x="1058656" y="355600"/>
                  </a:lnTo>
                  <a:lnTo>
                    <a:pt x="1014263" y="368300"/>
                  </a:lnTo>
                  <a:lnTo>
                    <a:pt x="1147640" y="368300"/>
                  </a:lnTo>
                  <a:lnTo>
                    <a:pt x="1103156" y="355600"/>
                  </a:lnTo>
                  <a:close/>
                </a:path>
                <a:path w="2235834" h="2247900">
                  <a:moveTo>
                    <a:pt x="1056751" y="0"/>
                  </a:moveTo>
                  <a:lnTo>
                    <a:pt x="1080500" y="254000"/>
                  </a:lnTo>
                  <a:lnTo>
                    <a:pt x="1185910" y="266700"/>
                  </a:lnTo>
                  <a:lnTo>
                    <a:pt x="1232519" y="12700"/>
                  </a:lnTo>
                  <a:lnTo>
                    <a:pt x="105675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794511" y="0"/>
                  </a:move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lnTo>
                    <a:pt x="79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1279271" y="446024"/>
                  </a:moveTo>
                  <a:lnTo>
                    <a:pt x="794511" y="0"/>
                  </a:ln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328590" y="11360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7856" y="5959144"/>
              <a:ext cx="381635" cy="412750"/>
            </a:xfrm>
            <a:custGeom>
              <a:avLst/>
              <a:gdLst/>
              <a:ahLst/>
              <a:cxnLst/>
              <a:rect l="l" t="t" r="r" b="b"/>
              <a:pathLst>
                <a:path w="381634" h="412750">
                  <a:moveTo>
                    <a:pt x="118618" y="0"/>
                  </a:moveTo>
                  <a:lnTo>
                    <a:pt x="0" y="412432"/>
                  </a:lnTo>
                  <a:lnTo>
                    <a:pt x="381635" y="241998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D2C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5183" y="4288408"/>
              <a:ext cx="403860" cy="283210"/>
            </a:xfrm>
            <a:custGeom>
              <a:avLst/>
              <a:gdLst/>
              <a:ahLst/>
              <a:cxnLst/>
              <a:rect l="l" t="t" r="r" b="b"/>
              <a:pathLst>
                <a:path w="403859" h="283210">
                  <a:moveTo>
                    <a:pt x="403351" y="0"/>
                  </a:moveTo>
                  <a:lnTo>
                    <a:pt x="352950" y="11111"/>
                  </a:lnTo>
                  <a:lnTo>
                    <a:pt x="305564" y="28088"/>
                  </a:lnTo>
                  <a:lnTo>
                    <a:pt x="260901" y="50163"/>
                  </a:lnTo>
                  <a:lnTo>
                    <a:pt x="218669" y="76573"/>
                  </a:lnTo>
                  <a:lnTo>
                    <a:pt x="178577" y="106552"/>
                  </a:lnTo>
                  <a:lnTo>
                    <a:pt x="140333" y="139336"/>
                  </a:lnTo>
                  <a:lnTo>
                    <a:pt x="103646" y="174158"/>
                  </a:lnTo>
                  <a:lnTo>
                    <a:pt x="68222" y="210255"/>
                  </a:lnTo>
                  <a:lnTo>
                    <a:pt x="33770" y="246860"/>
                  </a:lnTo>
                  <a:lnTo>
                    <a:pt x="0" y="283209"/>
                  </a:lnTo>
                </a:path>
              </a:pathLst>
            </a:custGeom>
            <a:ln w="50800">
              <a:solidFill>
                <a:srgbClr val="7846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2125" y="4069714"/>
              <a:ext cx="248920" cy="426084"/>
            </a:xfrm>
            <a:custGeom>
              <a:avLst/>
              <a:gdLst/>
              <a:ahLst/>
              <a:cxnLst/>
              <a:rect l="l" t="t" r="r" b="b"/>
              <a:pathLst>
                <a:path w="248920" h="426085">
                  <a:moveTo>
                    <a:pt x="248666" y="0"/>
                  </a:moveTo>
                  <a:lnTo>
                    <a:pt x="241775" y="51133"/>
                  </a:lnTo>
                  <a:lnTo>
                    <a:pt x="228791" y="99757"/>
                  </a:lnTo>
                  <a:lnTo>
                    <a:pt x="210500" y="146099"/>
                  </a:lnTo>
                  <a:lnTo>
                    <a:pt x="187689" y="190384"/>
                  </a:lnTo>
                  <a:lnTo>
                    <a:pt x="161147" y="232838"/>
                  </a:lnTo>
                  <a:lnTo>
                    <a:pt x="131659" y="273689"/>
                  </a:lnTo>
                  <a:lnTo>
                    <a:pt x="100013" y="313161"/>
                  </a:lnTo>
                  <a:lnTo>
                    <a:pt x="66997" y="351483"/>
                  </a:lnTo>
                  <a:lnTo>
                    <a:pt x="33396" y="388879"/>
                  </a:lnTo>
                  <a:lnTo>
                    <a:pt x="0" y="425577"/>
                  </a:lnTo>
                </a:path>
              </a:pathLst>
            </a:custGeom>
            <a:ln w="50800">
              <a:solidFill>
                <a:srgbClr val="A7D0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55249" y="3401440"/>
              <a:ext cx="720090" cy="708025"/>
            </a:xfrm>
            <a:custGeom>
              <a:avLst/>
              <a:gdLst/>
              <a:ahLst/>
              <a:cxnLst/>
              <a:rect l="l" t="t" r="r" b="b"/>
              <a:pathLst>
                <a:path w="720090" h="708025">
                  <a:moveTo>
                    <a:pt x="462660" y="0"/>
                  </a:moveTo>
                  <a:lnTo>
                    <a:pt x="441519" y="327"/>
                  </a:lnTo>
                  <a:lnTo>
                    <a:pt x="415258" y="9382"/>
                  </a:lnTo>
                  <a:lnTo>
                    <a:pt x="389330" y="25271"/>
                  </a:lnTo>
                  <a:lnTo>
                    <a:pt x="369189" y="46100"/>
                  </a:lnTo>
                  <a:lnTo>
                    <a:pt x="340774" y="32559"/>
                  </a:lnTo>
                  <a:lnTo>
                    <a:pt x="309800" y="24923"/>
                  </a:lnTo>
                  <a:lnTo>
                    <a:pt x="277659" y="26098"/>
                  </a:lnTo>
                  <a:lnTo>
                    <a:pt x="245745" y="38989"/>
                  </a:lnTo>
                  <a:lnTo>
                    <a:pt x="218249" y="64619"/>
                  </a:lnTo>
                  <a:lnTo>
                    <a:pt x="201993" y="95154"/>
                  </a:lnTo>
                  <a:lnTo>
                    <a:pt x="195453" y="127642"/>
                  </a:lnTo>
                  <a:lnTo>
                    <a:pt x="197103" y="159131"/>
                  </a:lnTo>
                  <a:lnTo>
                    <a:pt x="166145" y="150018"/>
                  </a:lnTo>
                  <a:lnTo>
                    <a:pt x="95894" y="158273"/>
                  </a:lnTo>
                  <a:lnTo>
                    <a:pt x="38020" y="230352"/>
                  </a:lnTo>
                  <a:lnTo>
                    <a:pt x="34035" y="274431"/>
                  </a:lnTo>
                  <a:lnTo>
                    <a:pt x="47005" y="309342"/>
                  </a:lnTo>
                  <a:lnTo>
                    <a:pt x="68452" y="333883"/>
                  </a:lnTo>
                  <a:lnTo>
                    <a:pt x="34075" y="363251"/>
                  </a:lnTo>
                  <a:lnTo>
                    <a:pt x="14033" y="396906"/>
                  </a:lnTo>
                  <a:lnTo>
                    <a:pt x="4087" y="432323"/>
                  </a:lnTo>
                  <a:lnTo>
                    <a:pt x="0" y="466979"/>
                  </a:lnTo>
                  <a:lnTo>
                    <a:pt x="9642" y="500253"/>
                  </a:lnTo>
                  <a:lnTo>
                    <a:pt x="26368" y="527050"/>
                  </a:lnTo>
                  <a:lnTo>
                    <a:pt x="50452" y="548989"/>
                  </a:lnTo>
                  <a:lnTo>
                    <a:pt x="82169" y="567690"/>
                  </a:lnTo>
                  <a:lnTo>
                    <a:pt x="79835" y="612802"/>
                  </a:lnTo>
                  <a:lnTo>
                    <a:pt x="99028" y="649224"/>
                  </a:lnTo>
                  <a:lnTo>
                    <a:pt x="135032" y="678025"/>
                  </a:lnTo>
                  <a:lnTo>
                    <a:pt x="183133" y="700278"/>
                  </a:lnTo>
                  <a:lnTo>
                    <a:pt x="228389" y="707693"/>
                  </a:lnTo>
                  <a:lnTo>
                    <a:pt x="272383" y="698357"/>
                  </a:lnTo>
                  <a:lnTo>
                    <a:pt x="314328" y="674614"/>
                  </a:lnTo>
                  <a:lnTo>
                    <a:pt x="353441" y="638810"/>
                  </a:lnTo>
                  <a:lnTo>
                    <a:pt x="685419" y="279527"/>
                  </a:lnTo>
                  <a:lnTo>
                    <a:pt x="711031" y="242018"/>
                  </a:lnTo>
                  <a:lnTo>
                    <a:pt x="720010" y="201390"/>
                  </a:lnTo>
                  <a:lnTo>
                    <a:pt x="713440" y="160619"/>
                  </a:lnTo>
                  <a:lnTo>
                    <a:pt x="692403" y="122682"/>
                  </a:lnTo>
                  <a:lnTo>
                    <a:pt x="659425" y="94962"/>
                  </a:lnTo>
                  <a:lnTo>
                    <a:pt x="622220" y="80851"/>
                  </a:lnTo>
                  <a:lnTo>
                    <a:pt x="585087" y="82480"/>
                  </a:lnTo>
                  <a:lnTo>
                    <a:pt x="552323" y="101981"/>
                  </a:lnTo>
                  <a:lnTo>
                    <a:pt x="543813" y="56667"/>
                  </a:lnTo>
                  <a:lnTo>
                    <a:pt x="519302" y="25511"/>
                  </a:lnTo>
                  <a:lnTo>
                    <a:pt x="488886" y="7094"/>
                  </a:lnTo>
                  <a:lnTo>
                    <a:pt x="462660" y="0"/>
                  </a:lnTo>
                  <a:close/>
                </a:path>
              </a:pathLst>
            </a:custGeom>
            <a:solidFill>
              <a:srgbClr val="A7D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0174" y="3400107"/>
              <a:ext cx="684530" cy="345440"/>
            </a:xfrm>
            <a:custGeom>
              <a:avLst/>
              <a:gdLst/>
              <a:ahLst/>
              <a:cxnLst/>
              <a:rect l="l" t="t" r="r" b="b"/>
              <a:pathLst>
                <a:path w="684529" h="345439">
                  <a:moveTo>
                    <a:pt x="522477" y="278955"/>
                  </a:moveTo>
                  <a:lnTo>
                    <a:pt x="547798" y="226933"/>
                  </a:lnTo>
                  <a:lnTo>
                    <a:pt x="518541" y="179768"/>
                  </a:lnTo>
                  <a:lnTo>
                    <a:pt x="481669" y="167310"/>
                  </a:lnTo>
                  <a:lnTo>
                    <a:pt x="427547" y="208022"/>
                  </a:lnTo>
                  <a:lnTo>
                    <a:pt x="418465" y="245427"/>
                  </a:lnTo>
                  <a:lnTo>
                    <a:pt x="430709" y="284604"/>
                  </a:lnTo>
                  <a:lnTo>
                    <a:pt x="458145" y="316679"/>
                  </a:lnTo>
                  <a:lnTo>
                    <a:pt x="495512" y="338056"/>
                  </a:lnTo>
                  <a:lnTo>
                    <a:pt x="537548" y="345137"/>
                  </a:lnTo>
                  <a:lnTo>
                    <a:pt x="578993" y="334327"/>
                  </a:lnTo>
                  <a:lnTo>
                    <a:pt x="634140" y="298875"/>
                  </a:lnTo>
                  <a:lnTo>
                    <a:pt x="667963" y="260770"/>
                  </a:lnTo>
                  <a:lnTo>
                    <a:pt x="683625" y="221995"/>
                  </a:lnTo>
                  <a:lnTo>
                    <a:pt x="684290" y="184533"/>
                  </a:lnTo>
                  <a:lnTo>
                    <a:pt x="673122" y="150365"/>
                  </a:lnTo>
                  <a:lnTo>
                    <a:pt x="653288" y="121475"/>
                  </a:lnTo>
                  <a:lnTo>
                    <a:pt x="619928" y="94071"/>
                  </a:lnTo>
                  <a:lnTo>
                    <a:pt x="584628" y="81216"/>
                  </a:lnTo>
                  <a:lnTo>
                    <a:pt x="549685" y="83220"/>
                  </a:lnTo>
                  <a:lnTo>
                    <a:pt x="517398" y="100393"/>
                  </a:lnTo>
                  <a:lnTo>
                    <a:pt x="512629" y="63120"/>
                  </a:lnTo>
                  <a:lnTo>
                    <a:pt x="493823" y="33575"/>
                  </a:lnTo>
                  <a:lnTo>
                    <a:pt x="467088" y="13150"/>
                  </a:lnTo>
                  <a:lnTo>
                    <a:pt x="438530" y="3238"/>
                  </a:lnTo>
                  <a:lnTo>
                    <a:pt x="406590" y="0"/>
                  </a:lnTo>
                  <a:lnTo>
                    <a:pt x="378269" y="8762"/>
                  </a:lnTo>
                  <a:lnTo>
                    <a:pt x="353663" y="26384"/>
                  </a:lnTo>
                  <a:lnTo>
                    <a:pt x="332867" y="49720"/>
                  </a:lnTo>
                </a:path>
                <a:path w="684529" h="345439">
                  <a:moveTo>
                    <a:pt x="345440" y="221932"/>
                  </a:moveTo>
                  <a:lnTo>
                    <a:pt x="376654" y="185861"/>
                  </a:lnTo>
                  <a:lnTo>
                    <a:pt x="386642" y="147394"/>
                  </a:lnTo>
                  <a:lnTo>
                    <a:pt x="379995" y="109653"/>
                  </a:lnTo>
                  <a:lnTo>
                    <a:pt x="361301" y="75758"/>
                  </a:lnTo>
                  <a:lnTo>
                    <a:pt x="335152" y="48831"/>
                  </a:lnTo>
                  <a:lnTo>
                    <a:pt x="306095" y="32303"/>
                  </a:lnTo>
                  <a:lnTo>
                    <a:pt x="274431" y="25288"/>
                  </a:lnTo>
                  <a:lnTo>
                    <a:pt x="244266" y="27060"/>
                  </a:lnTo>
                  <a:lnTo>
                    <a:pt x="219709" y="36893"/>
                  </a:lnTo>
                  <a:lnTo>
                    <a:pt x="194665" y="55449"/>
                  </a:lnTo>
                  <a:lnTo>
                    <a:pt x="173847" y="84470"/>
                  </a:lnTo>
                  <a:lnTo>
                    <a:pt x="162434" y="121136"/>
                  </a:lnTo>
                  <a:lnTo>
                    <a:pt x="165607" y="162623"/>
                  </a:lnTo>
                  <a:lnTo>
                    <a:pt x="124227" y="150838"/>
                  </a:lnTo>
                  <a:lnTo>
                    <a:pt x="55183" y="162748"/>
                  </a:lnTo>
                  <a:lnTo>
                    <a:pt x="7163" y="221495"/>
                  </a:lnTo>
                  <a:lnTo>
                    <a:pt x="0" y="260191"/>
                  </a:lnTo>
                  <a:lnTo>
                    <a:pt x="7409" y="299124"/>
                  </a:lnTo>
                  <a:lnTo>
                    <a:pt x="28701" y="336867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57569" y="3697275"/>
              <a:ext cx="371475" cy="410845"/>
            </a:xfrm>
            <a:custGeom>
              <a:avLst/>
              <a:gdLst/>
              <a:ahLst/>
              <a:cxnLst/>
              <a:rect l="l" t="t" r="r" b="b"/>
              <a:pathLst>
                <a:path w="371475" h="410845">
                  <a:moveTo>
                    <a:pt x="327117" y="127583"/>
                  </a:moveTo>
                  <a:lnTo>
                    <a:pt x="356462" y="109188"/>
                  </a:lnTo>
                  <a:lnTo>
                    <a:pt x="370615" y="80434"/>
                  </a:lnTo>
                  <a:lnTo>
                    <a:pt x="368765" y="47823"/>
                  </a:lnTo>
                  <a:lnTo>
                    <a:pt x="350104" y="17855"/>
                  </a:lnTo>
                  <a:lnTo>
                    <a:pt x="313705" y="0"/>
                  </a:lnTo>
                  <a:lnTo>
                    <a:pt x="275413" y="1408"/>
                  </a:lnTo>
                  <a:lnTo>
                    <a:pt x="242716" y="23963"/>
                  </a:lnTo>
                  <a:lnTo>
                    <a:pt x="223104" y="69544"/>
                  </a:lnTo>
                  <a:lnTo>
                    <a:pt x="183639" y="28388"/>
                  </a:lnTo>
                  <a:lnTo>
                    <a:pt x="141507" y="14616"/>
                  </a:lnTo>
                  <a:lnTo>
                    <a:pt x="99375" y="21895"/>
                  </a:lnTo>
                  <a:lnTo>
                    <a:pt x="59909" y="43890"/>
                  </a:lnTo>
                  <a:lnTo>
                    <a:pt x="32353" y="69392"/>
                  </a:lnTo>
                  <a:lnTo>
                    <a:pt x="11969" y="101896"/>
                  </a:lnTo>
                  <a:lnTo>
                    <a:pt x="577" y="138592"/>
                  </a:lnTo>
                  <a:lnTo>
                    <a:pt x="0" y="176670"/>
                  </a:lnTo>
                  <a:lnTo>
                    <a:pt x="12059" y="213320"/>
                  </a:lnTo>
                  <a:lnTo>
                    <a:pt x="38576" y="245731"/>
                  </a:lnTo>
                  <a:lnTo>
                    <a:pt x="81372" y="271093"/>
                  </a:lnTo>
                  <a:lnTo>
                    <a:pt x="77111" y="312495"/>
                  </a:lnTo>
                  <a:lnTo>
                    <a:pt x="95164" y="349203"/>
                  </a:lnTo>
                  <a:lnTo>
                    <a:pt x="128632" y="379122"/>
                  </a:lnTo>
                  <a:lnTo>
                    <a:pt x="170621" y="400163"/>
                  </a:lnTo>
                  <a:lnTo>
                    <a:pt x="214231" y="410231"/>
                  </a:lnTo>
                  <a:lnTo>
                    <a:pt x="252568" y="407237"/>
                  </a:lnTo>
                  <a:lnTo>
                    <a:pt x="286776" y="394513"/>
                  </a:lnTo>
                  <a:lnTo>
                    <a:pt x="323142" y="370547"/>
                  </a:lnTo>
                  <a:lnTo>
                    <a:pt x="353948" y="337450"/>
                  </a:lnTo>
                  <a:lnTo>
                    <a:pt x="371477" y="297330"/>
                  </a:lnTo>
                  <a:lnTo>
                    <a:pt x="368011" y="252297"/>
                  </a:lnTo>
                  <a:lnTo>
                    <a:pt x="350853" y="219262"/>
                  </a:lnTo>
                  <a:lnTo>
                    <a:pt x="323037" y="196726"/>
                  </a:lnTo>
                  <a:lnTo>
                    <a:pt x="289521" y="185406"/>
                  </a:lnTo>
                  <a:lnTo>
                    <a:pt x="255261" y="186021"/>
                  </a:lnTo>
                  <a:lnTo>
                    <a:pt x="225212" y="199288"/>
                  </a:lnTo>
                  <a:lnTo>
                    <a:pt x="204333" y="225925"/>
                  </a:lnTo>
                  <a:lnTo>
                    <a:pt x="197577" y="26664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1235" y="3772631"/>
              <a:ext cx="142531" cy="2235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7481" y="3682237"/>
              <a:ext cx="354965" cy="381635"/>
            </a:xfrm>
            <a:custGeom>
              <a:avLst/>
              <a:gdLst/>
              <a:ahLst/>
              <a:cxnLst/>
              <a:rect l="l" t="t" r="r" b="b"/>
              <a:pathLst>
                <a:path w="354965" h="381635">
                  <a:moveTo>
                    <a:pt x="354965" y="0"/>
                  </a:moveTo>
                  <a:lnTo>
                    <a:pt x="0" y="38150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57118" y="3651932"/>
              <a:ext cx="690880" cy="737235"/>
            </a:xfrm>
            <a:custGeom>
              <a:avLst/>
              <a:gdLst/>
              <a:ahLst/>
              <a:cxnLst/>
              <a:rect l="l" t="t" r="r" b="b"/>
              <a:pathLst>
                <a:path w="690879" h="737235">
                  <a:moveTo>
                    <a:pt x="470783" y="0"/>
                  </a:moveTo>
                  <a:lnTo>
                    <a:pt x="430871" y="11781"/>
                  </a:lnTo>
                  <a:lnTo>
                    <a:pt x="395233" y="39957"/>
                  </a:lnTo>
                  <a:lnTo>
                    <a:pt x="59953" y="396319"/>
                  </a:lnTo>
                  <a:lnTo>
                    <a:pt x="26999" y="437812"/>
                  </a:lnTo>
                  <a:lnTo>
                    <a:pt x="6248" y="481282"/>
                  </a:lnTo>
                  <a:lnTo>
                    <a:pt x="0" y="525799"/>
                  </a:lnTo>
                  <a:lnTo>
                    <a:pt x="10550" y="570436"/>
                  </a:lnTo>
                  <a:lnTo>
                    <a:pt x="36107" y="616835"/>
                  </a:lnTo>
                  <a:lnTo>
                    <a:pt x="67367" y="650732"/>
                  </a:lnTo>
                  <a:lnTo>
                    <a:pt x="105080" y="667341"/>
                  </a:lnTo>
                  <a:lnTo>
                    <a:pt x="149996" y="661876"/>
                  </a:lnTo>
                  <a:lnTo>
                    <a:pt x="170801" y="692211"/>
                  </a:lnTo>
                  <a:lnTo>
                    <a:pt x="194319" y="714724"/>
                  </a:lnTo>
                  <a:lnTo>
                    <a:pt x="222220" y="729545"/>
                  </a:lnTo>
                  <a:lnTo>
                    <a:pt x="256168" y="736806"/>
                  </a:lnTo>
                  <a:lnTo>
                    <a:pt x="290439" y="730345"/>
                  </a:lnTo>
                  <a:lnTo>
                    <a:pt x="325066" y="717978"/>
                  </a:lnTo>
                  <a:lnTo>
                    <a:pt x="357217" y="695658"/>
                  </a:lnTo>
                  <a:lnTo>
                    <a:pt x="384057" y="659336"/>
                  </a:lnTo>
                  <a:lnTo>
                    <a:pt x="410023" y="678987"/>
                  </a:lnTo>
                  <a:lnTo>
                    <a:pt x="445764" y="689482"/>
                  </a:lnTo>
                  <a:lnTo>
                    <a:pt x="489481" y="682428"/>
                  </a:lnTo>
                  <a:lnTo>
                    <a:pt x="539378" y="649430"/>
                  </a:lnTo>
                  <a:lnTo>
                    <a:pt x="557377" y="619617"/>
                  </a:lnTo>
                  <a:lnTo>
                    <a:pt x="563921" y="584374"/>
                  </a:lnTo>
                  <a:lnTo>
                    <a:pt x="560703" y="548989"/>
                  </a:lnTo>
                  <a:lnTo>
                    <a:pt x="549411" y="518747"/>
                  </a:lnTo>
                  <a:lnTo>
                    <a:pt x="581003" y="518142"/>
                  </a:lnTo>
                  <a:lnTo>
                    <a:pt x="612975" y="509333"/>
                  </a:lnTo>
                  <a:lnTo>
                    <a:pt x="642280" y="490976"/>
                  </a:lnTo>
                  <a:lnTo>
                    <a:pt x="665870" y="461724"/>
                  </a:lnTo>
                  <a:lnTo>
                    <a:pt x="676536" y="429037"/>
                  </a:lnTo>
                  <a:lnTo>
                    <a:pt x="675475" y="396922"/>
                  </a:lnTo>
                  <a:lnTo>
                    <a:pt x="665674" y="366569"/>
                  </a:lnTo>
                  <a:lnTo>
                    <a:pt x="650122" y="339169"/>
                  </a:lnTo>
                  <a:lnTo>
                    <a:pt x="669545" y="317623"/>
                  </a:lnTo>
                  <a:lnTo>
                    <a:pt x="683587" y="290623"/>
                  </a:lnTo>
                  <a:lnTo>
                    <a:pt x="690770" y="263767"/>
                  </a:lnTo>
                  <a:lnTo>
                    <a:pt x="689619" y="242649"/>
                  </a:lnTo>
                  <a:lnTo>
                    <a:pt x="680737" y="216985"/>
                  </a:lnTo>
                  <a:lnTo>
                    <a:pt x="660282" y="187928"/>
                  </a:lnTo>
                  <a:lnTo>
                    <a:pt x="627540" y="165657"/>
                  </a:lnTo>
                  <a:lnTo>
                    <a:pt x="581796" y="160353"/>
                  </a:lnTo>
                  <a:lnTo>
                    <a:pt x="598892" y="126295"/>
                  </a:lnTo>
                  <a:lnTo>
                    <a:pt x="597878" y="89153"/>
                  </a:lnTo>
                  <a:lnTo>
                    <a:pt x="581171" y="53036"/>
                  </a:lnTo>
                  <a:lnTo>
                    <a:pt x="551189" y="22050"/>
                  </a:lnTo>
                  <a:lnTo>
                    <a:pt x="511909" y="3720"/>
                  </a:lnTo>
                  <a:lnTo>
                    <a:pt x="470783" y="0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59736" y="3651640"/>
              <a:ext cx="690245" cy="735965"/>
            </a:xfrm>
            <a:custGeom>
              <a:avLst/>
              <a:gdLst/>
              <a:ahLst/>
              <a:cxnLst/>
              <a:rect l="l" t="t" r="r" b="b"/>
              <a:pathLst>
                <a:path w="690245" h="735964">
                  <a:moveTo>
                    <a:pt x="403664" y="167884"/>
                  </a:moveTo>
                  <a:lnTo>
                    <a:pt x="453782" y="139087"/>
                  </a:lnTo>
                  <a:lnTo>
                    <a:pt x="502851" y="164963"/>
                  </a:lnTo>
                  <a:lnTo>
                    <a:pt x="517831" y="200940"/>
                  </a:lnTo>
                  <a:lnTo>
                    <a:pt x="480974" y="257796"/>
                  </a:lnTo>
                  <a:lnTo>
                    <a:pt x="444304" y="269484"/>
                  </a:lnTo>
                  <a:lnTo>
                    <a:pt x="404394" y="259938"/>
                  </a:lnTo>
                  <a:lnTo>
                    <a:pt x="370506" y="234780"/>
                  </a:lnTo>
                  <a:lnTo>
                    <a:pt x="346592" y="199002"/>
                  </a:lnTo>
                  <a:lnTo>
                    <a:pt x="336600" y="157598"/>
                  </a:lnTo>
                  <a:lnTo>
                    <a:pt x="344482" y="115560"/>
                  </a:lnTo>
                  <a:lnTo>
                    <a:pt x="375992" y="58033"/>
                  </a:lnTo>
                  <a:lnTo>
                    <a:pt x="411646" y="21613"/>
                  </a:lnTo>
                  <a:lnTo>
                    <a:pt x="449241" y="3276"/>
                  </a:lnTo>
                  <a:lnTo>
                    <a:pt x="486572" y="0"/>
                  </a:lnTo>
                  <a:lnTo>
                    <a:pt x="521433" y="8760"/>
                  </a:lnTo>
                  <a:lnTo>
                    <a:pt x="551619" y="26533"/>
                  </a:lnTo>
                  <a:lnTo>
                    <a:pt x="581315" y="57898"/>
                  </a:lnTo>
                  <a:lnTo>
                    <a:pt x="596593" y="92192"/>
                  </a:lnTo>
                  <a:lnTo>
                    <a:pt x="597036" y="127153"/>
                  </a:lnTo>
                  <a:lnTo>
                    <a:pt x="582226" y="160518"/>
                  </a:lnTo>
                  <a:lnTo>
                    <a:pt x="619687" y="162715"/>
                  </a:lnTo>
                  <a:lnTo>
                    <a:pt x="650457" y="179425"/>
                  </a:lnTo>
                  <a:lnTo>
                    <a:pt x="672702" y="204684"/>
                  </a:lnTo>
                  <a:lnTo>
                    <a:pt x="684588" y="232527"/>
                  </a:lnTo>
                  <a:lnTo>
                    <a:pt x="690016" y="264120"/>
                  </a:lnTo>
                  <a:lnTo>
                    <a:pt x="683239" y="292963"/>
                  </a:lnTo>
                  <a:lnTo>
                    <a:pt x="667390" y="318734"/>
                  </a:lnTo>
                  <a:lnTo>
                    <a:pt x="645599" y="341112"/>
                  </a:lnTo>
                </a:path>
                <a:path w="690245" h="735964">
                  <a:moveTo>
                    <a:pt x="472879" y="340604"/>
                  </a:moveTo>
                  <a:lnTo>
                    <a:pt x="506672" y="306977"/>
                  </a:lnTo>
                  <a:lnTo>
                    <a:pt x="544343" y="294331"/>
                  </a:lnTo>
                  <a:lnTo>
                    <a:pt x="582452" y="298322"/>
                  </a:lnTo>
                  <a:lnTo>
                    <a:pt x="617562" y="314603"/>
                  </a:lnTo>
                  <a:lnTo>
                    <a:pt x="664764" y="366615"/>
                  </a:lnTo>
                  <a:lnTo>
                    <a:pt x="674345" y="427909"/>
                  </a:lnTo>
                  <a:lnTo>
                    <a:pt x="666300" y="453126"/>
                  </a:lnTo>
                  <a:lnTo>
                    <a:pt x="649469" y="479395"/>
                  </a:lnTo>
                  <a:lnTo>
                    <a:pt x="621946" y="502212"/>
                  </a:lnTo>
                  <a:lnTo>
                    <a:pt x="586183" y="516170"/>
                  </a:lnTo>
                  <a:lnTo>
                    <a:pt x="544634" y="515864"/>
                  </a:lnTo>
                  <a:lnTo>
                    <a:pt x="559265" y="556298"/>
                  </a:lnTo>
                  <a:lnTo>
                    <a:pt x="552189" y="626021"/>
                  </a:lnTo>
                  <a:lnTo>
                    <a:pt x="496884" y="677976"/>
                  </a:lnTo>
                  <a:lnTo>
                    <a:pt x="458798" y="687854"/>
                  </a:lnTo>
                  <a:lnTo>
                    <a:pt x="419498" y="683206"/>
                  </a:lnTo>
                  <a:lnTo>
                    <a:pt x="380423" y="664581"/>
                  </a:lnTo>
                </a:path>
                <a:path w="690245" h="735964">
                  <a:moveTo>
                    <a:pt x="274124" y="405628"/>
                  </a:moveTo>
                  <a:lnTo>
                    <a:pt x="290436" y="375003"/>
                  </a:lnTo>
                  <a:lnTo>
                    <a:pt x="318130" y="358844"/>
                  </a:lnTo>
                  <a:lnTo>
                    <a:pt x="350777" y="358426"/>
                  </a:lnTo>
                  <a:lnTo>
                    <a:pt x="381947" y="375021"/>
                  </a:lnTo>
                  <a:lnTo>
                    <a:pt x="402337" y="410059"/>
                  </a:lnTo>
                  <a:lnTo>
                    <a:pt x="403617" y="448348"/>
                  </a:lnTo>
                  <a:lnTo>
                    <a:pt x="383394" y="482517"/>
                  </a:lnTo>
                  <a:lnTo>
                    <a:pt x="339275" y="505196"/>
                  </a:lnTo>
                  <a:lnTo>
                    <a:pt x="383090" y="541736"/>
                  </a:lnTo>
                  <a:lnTo>
                    <a:pt x="399759" y="582825"/>
                  </a:lnTo>
                  <a:lnTo>
                    <a:pt x="395425" y="625390"/>
                  </a:lnTo>
                  <a:lnTo>
                    <a:pt x="376232" y="666359"/>
                  </a:lnTo>
                  <a:lnTo>
                    <a:pt x="352707" y="695601"/>
                  </a:lnTo>
                  <a:lnTo>
                    <a:pt x="321690" y="718191"/>
                  </a:lnTo>
                  <a:lnTo>
                    <a:pt x="285862" y="732113"/>
                  </a:lnTo>
                  <a:lnTo>
                    <a:pt x="247901" y="735349"/>
                  </a:lnTo>
                  <a:lnTo>
                    <a:pt x="210486" y="725882"/>
                  </a:lnTo>
                  <a:lnTo>
                    <a:pt x="176297" y="701695"/>
                  </a:lnTo>
                  <a:lnTo>
                    <a:pt x="148013" y="660771"/>
                  </a:lnTo>
                  <a:lnTo>
                    <a:pt x="107051" y="667883"/>
                  </a:lnTo>
                  <a:lnTo>
                    <a:pt x="69193" y="652427"/>
                  </a:lnTo>
                  <a:lnTo>
                    <a:pt x="37015" y="621131"/>
                  </a:lnTo>
                  <a:lnTo>
                    <a:pt x="13092" y="580723"/>
                  </a:lnTo>
                  <a:lnTo>
                    <a:pt x="0" y="537931"/>
                  </a:lnTo>
                  <a:lnTo>
                    <a:pt x="312" y="499481"/>
                  </a:lnTo>
                  <a:lnTo>
                    <a:pt x="10640" y="464458"/>
                  </a:lnTo>
                  <a:lnTo>
                    <a:pt x="32032" y="426496"/>
                  </a:lnTo>
                  <a:lnTo>
                    <a:pt x="62903" y="393447"/>
                  </a:lnTo>
                  <a:lnTo>
                    <a:pt x="101668" y="373164"/>
                  </a:lnTo>
                  <a:lnTo>
                    <a:pt x="146743" y="373497"/>
                  </a:lnTo>
                  <a:lnTo>
                    <a:pt x="180927" y="388272"/>
                  </a:lnTo>
                  <a:lnTo>
                    <a:pt x="205373" y="414421"/>
                  </a:lnTo>
                  <a:lnTo>
                    <a:pt x="219022" y="447052"/>
                  </a:lnTo>
                  <a:lnTo>
                    <a:pt x="220815" y="481275"/>
                  </a:lnTo>
                  <a:lnTo>
                    <a:pt x="209692" y="512196"/>
                  </a:lnTo>
                  <a:lnTo>
                    <a:pt x="184592" y="534923"/>
                  </a:lnTo>
                  <a:lnTo>
                    <a:pt x="144457" y="544566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204" y="3869379"/>
              <a:ext cx="220229" cy="1432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5355" y="3690365"/>
              <a:ext cx="356235" cy="381000"/>
            </a:xfrm>
            <a:custGeom>
              <a:avLst/>
              <a:gdLst/>
              <a:ahLst/>
              <a:cxnLst/>
              <a:rect l="l" t="t" r="r" b="b"/>
              <a:pathLst>
                <a:path w="356234" h="381000">
                  <a:moveTo>
                    <a:pt x="355853" y="0"/>
                  </a:moveTo>
                  <a:lnTo>
                    <a:pt x="0" y="380619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21524" y="736561"/>
            <a:ext cx="315987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0" dirty="0" err="1" smtClean="0"/>
              <a:t>Sejarah</a:t>
            </a:r>
            <a:r>
              <a:rPr lang="en-US" spc="-20" dirty="0" smtClean="0"/>
              <a:t> </a:t>
            </a:r>
            <a:r>
              <a:rPr lang="en-US" spc="-20" dirty="0" err="1" smtClean="0"/>
              <a:t>Mikrobiologi</a:t>
            </a:r>
            <a:r>
              <a:rPr lang="en-US" spc="-20" dirty="0" smtClean="0"/>
              <a:t> </a:t>
            </a:r>
            <a:endParaRPr spc="-20" dirty="0"/>
          </a:p>
        </p:txBody>
      </p:sp>
      <p:sp>
        <p:nvSpPr>
          <p:cNvPr id="2" name="Rectangle 1"/>
          <p:cNvSpPr/>
          <p:nvPr/>
        </p:nvSpPr>
        <p:spPr>
          <a:xfrm>
            <a:off x="264502" y="1948179"/>
            <a:ext cx="5907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Dengan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ditemukannya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mikroskop</a:t>
            </a:r>
            <a:r>
              <a:rPr lang="en-US" b="1" dirty="0" smtClean="0">
                <a:latin typeface="Arial Black" pitchFamily="34" charset="0"/>
              </a:rPr>
              <a:t>, </a:t>
            </a:r>
            <a:r>
              <a:rPr lang="en-US" b="1" dirty="0" err="1" smtClean="0">
                <a:latin typeface="Arial Black" pitchFamily="34" charset="0"/>
              </a:rPr>
              <a:t>membuat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para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ilmuan</a:t>
            </a:r>
            <a:r>
              <a:rPr lang="en-US" b="1" dirty="0" smtClean="0">
                <a:latin typeface="Arial Black" pitchFamily="34" charset="0"/>
              </a:rPr>
              <a:t> lain </a:t>
            </a:r>
            <a:r>
              <a:rPr lang="en-US" b="1" dirty="0" err="1" smtClean="0">
                <a:latin typeface="Arial Black" pitchFamily="34" charset="0"/>
              </a:rPr>
              <a:t>untuk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uji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coba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menggali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lebih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dalam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dunia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Mikroba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4502" y="2871509"/>
            <a:ext cx="5907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Banyak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para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ahli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berusaha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membuktikan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ketidakbenaran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teori</a:t>
            </a:r>
            <a:r>
              <a:rPr lang="en-US" b="1" dirty="0" smtClean="0">
                <a:latin typeface="Arial Black" pitchFamily="34" charset="0"/>
              </a:rPr>
              <a:t> ABIOGENESIS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4502" y="3579531"/>
            <a:ext cx="5907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err="1" smtClean="0">
                <a:latin typeface="Arial Black" pitchFamily="34" charset="0"/>
              </a:rPr>
              <a:t>Dengan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uji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coba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tersebut</a:t>
            </a:r>
            <a:r>
              <a:rPr lang="en-US" b="1" dirty="0" smtClean="0">
                <a:latin typeface="Arial Black" pitchFamily="34" charset="0"/>
              </a:rPr>
              <a:t>, </a:t>
            </a:r>
            <a:r>
              <a:rPr lang="en-US" b="1" dirty="0" err="1" smtClean="0">
                <a:latin typeface="Arial Black" pitchFamily="34" charset="0"/>
              </a:rPr>
              <a:t>teori</a:t>
            </a:r>
            <a:r>
              <a:rPr lang="en-US" b="1" dirty="0" smtClean="0">
                <a:latin typeface="Arial Black" pitchFamily="34" charset="0"/>
              </a:rPr>
              <a:t> ABIOGENESIS </a:t>
            </a:r>
            <a:r>
              <a:rPr lang="en-US" b="1" dirty="0" err="1" smtClean="0">
                <a:latin typeface="Arial Black" pitchFamily="34" charset="0"/>
              </a:rPr>
              <a:t>mulai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dipatahkan</a:t>
            </a:r>
            <a:endParaRPr lang="en-U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801</Words>
  <Application>Microsoft Office PowerPoint</Application>
  <PresentationFormat>Custom</PresentationFormat>
  <Paragraphs>128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MIKROBIOLOGI LINGKUNGAN</vt:lpstr>
      <vt:lpstr>PowerPoint Presentation</vt:lpstr>
      <vt:lpstr>PowerPoint Presentation</vt:lpstr>
      <vt:lpstr>Sejarah Mikrobiologi </vt:lpstr>
      <vt:lpstr>PowerPoint Presentation</vt:lpstr>
      <vt:lpstr>Sejarah Mikrobiologi </vt:lpstr>
      <vt:lpstr>Peran Penting Antonie Van Leeuwenhoek  dalam dunia Mikrobiologi</vt:lpstr>
      <vt:lpstr>PowerPoint Presentation</vt:lpstr>
      <vt:lpstr>Sejarah Mikrobiologi </vt:lpstr>
      <vt:lpstr>Para Ahli yang mematahkan teori ABIOGENESIS</vt:lpstr>
      <vt:lpstr>Para Ahli yang mematahkan teori ABIOGENESIS</vt:lpstr>
      <vt:lpstr>Hasil Percobaan Pasteur dan Tyndall</vt:lpstr>
      <vt:lpstr>Teori Biogenesis</vt:lpstr>
      <vt:lpstr>Peran Louis Pasteur dalam dunia Mikrobiologi</vt:lpstr>
      <vt:lpstr>PowerPoint Presentation</vt:lpstr>
      <vt:lpstr>Peran Robert Koch  dalam dunia Mikrobiologi</vt:lpstr>
      <vt:lpstr>POSTULAT KOCH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KIMIA LINGKUNGAN</dc:title>
  <dc:creator>Senapati</dc:creator>
  <cp:lastModifiedBy>acer</cp:lastModifiedBy>
  <cp:revision>186</cp:revision>
  <dcterms:created xsi:type="dcterms:W3CDTF">2023-02-12T07:48:51Z</dcterms:created>
  <dcterms:modified xsi:type="dcterms:W3CDTF">2023-02-16T02:03:13Z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2023-02-12T00:00:00Z</vt:filetime>
  </property>
</Properties>
</file>