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9411D5D-3607-4AFC-A44F-7DB4073A678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D1571BF-3FC6-4C40-AE21-56B27413B2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7557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HUKUM ADMINISTRASI DAERAH 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b="0" cap="none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materi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12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b="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Pemerintahan</a:t>
            </a:r>
            <a:r>
              <a:rPr lang="en-US" b="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b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Desa</a:t>
            </a:r>
            <a:endParaRPr lang="en-US" b="0" cap="none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257800"/>
            <a:ext cx="6172200" cy="1371600"/>
          </a:xfrm>
        </p:spPr>
        <p:txBody>
          <a:bodyPr/>
          <a:lstStyle/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OLEH</a:t>
            </a:r>
          </a:p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NURMAYANI, S.H.,M.H</a:t>
            </a:r>
            <a:endParaRPr lang="en-US" b="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Picture 3" descr="kisspng-bhinneka-tunggal-ika-national-emblem-of-indonesia-indonesian-culture-5b15e696adf7d6.097465641528161942712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10200" y="2286000"/>
            <a:ext cx="3307906" cy="4267199"/>
          </a:xfrm>
          <a:prstGeom prst="rect">
            <a:avLst/>
          </a:prstGeom>
        </p:spPr>
      </p:pic>
      <p:pic>
        <p:nvPicPr>
          <p:cNvPr id="6" name="Picture 5" descr="download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524000" cy="15037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PERANGKAT 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Sekretaria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Pelaksana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endParaRPr lang="en-US" dirty="0" smtClean="0"/>
          </a:p>
          <a:p>
            <a:pPr marL="457200" indent="-457200">
              <a:buNone/>
            </a:pPr>
            <a:endParaRPr lang="en-US" dirty="0" smtClean="0"/>
          </a:p>
          <a:p>
            <a:pPr marL="457200" indent="-457200"/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Kepala-kepala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  <a:r>
              <a:rPr lang="en-US" dirty="0" err="1" smtClean="0"/>
              <a:t>kepalamurusan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,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 smtClean="0"/>
              <a:t>ekapal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,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marL="457200" indent="-457200">
              <a:buAutoNum type="alphaLcPeriod"/>
            </a:pPr>
            <a:endParaRPr lang="en-US" dirty="0" smtClean="0"/>
          </a:p>
          <a:p>
            <a:pPr marL="457200" indent="-457200"/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</a:p>
          <a:p>
            <a:pPr marL="457200" indent="-457200"/>
            <a:r>
              <a:rPr lang="en-US" dirty="0" smtClean="0"/>
              <a:t>A.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seksi</a:t>
            </a:r>
            <a:r>
              <a:rPr lang="en-US" dirty="0" smtClean="0"/>
              <a:t> </a:t>
            </a:r>
            <a:r>
              <a:rPr lang="en-US" dirty="0" err="1" smtClean="0"/>
              <a:t>Pamong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endParaRPr lang="en-US" dirty="0" smtClean="0"/>
          </a:p>
          <a:p>
            <a:pPr marL="457200" indent="-457200"/>
            <a:r>
              <a:rPr lang="en-US" dirty="0" smtClean="0"/>
              <a:t>B.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seksi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4572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LARANGAN PERANGKAT 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458200" cy="6019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, </a:t>
            </a:r>
            <a:r>
              <a:rPr lang="en-US" dirty="0" err="1" smtClean="0"/>
              <a:t>pihak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Menyalahgunakan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,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kewajibannya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diskriminatif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meresahkan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Melakukan</a:t>
            </a:r>
            <a:r>
              <a:rPr lang="en-US" dirty="0" smtClean="0"/>
              <a:t> KKN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barang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lain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Pengurus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  </a:t>
            </a:r>
            <a:r>
              <a:rPr lang="en-US" dirty="0" err="1" smtClean="0"/>
              <a:t>terlarang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Merangkap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anggota</a:t>
            </a:r>
            <a:r>
              <a:rPr lang="en-US" dirty="0" smtClean="0"/>
              <a:t> DPR RI, DPD RI, DPRD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DPRD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lain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sumpah</a:t>
            </a:r>
            <a:r>
              <a:rPr lang="en-US" dirty="0" smtClean="0"/>
              <a:t>/ </a:t>
            </a:r>
            <a:r>
              <a:rPr lang="en-US" dirty="0" err="1" smtClean="0"/>
              <a:t>janji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60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berturut-turut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dipertanggungjawabkan</a:t>
            </a:r>
            <a:r>
              <a:rPr lang="en-US" dirty="0" smtClean="0"/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4953000" cy="639762"/>
          </a:xfrm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PENGERTIAN 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1 UU No.  6 </a:t>
            </a:r>
            <a:r>
              <a:rPr lang="en-US" dirty="0" err="1" smtClean="0"/>
              <a:t>Tahun</a:t>
            </a:r>
            <a:r>
              <a:rPr lang="en-US" dirty="0" smtClean="0"/>
              <a:t> 2014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berwenang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prakarsa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yang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dihormati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  NKRI </a:t>
            </a:r>
          </a:p>
          <a:p>
            <a:r>
              <a:rPr lang="en-US" dirty="0" smtClean="0"/>
              <a:t>PP No. 72 </a:t>
            </a:r>
            <a:r>
              <a:rPr lang="en-US" dirty="0" err="1" smtClean="0"/>
              <a:t>tahun</a:t>
            </a:r>
            <a:r>
              <a:rPr lang="en-US" dirty="0" smtClean="0"/>
              <a:t> 2005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prakarsa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asal-usul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endParaRPr lang="en-US" dirty="0" smtClean="0"/>
          </a:p>
          <a:p>
            <a:r>
              <a:rPr lang="en-US" dirty="0" smtClean="0"/>
              <a:t>UU No. 23 </a:t>
            </a:r>
            <a:r>
              <a:rPr lang="en-US" dirty="0" err="1" smtClean="0"/>
              <a:t>tahun</a:t>
            </a:r>
            <a:r>
              <a:rPr lang="en-US" dirty="0" smtClean="0"/>
              <a:t> 2014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penugasan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pendelegasian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bukanlah</a:t>
            </a:r>
            <a:r>
              <a:rPr lang="en-US" dirty="0" smtClean="0"/>
              <a:t> </a:t>
            </a:r>
            <a:r>
              <a:rPr lang="en-US" dirty="0" err="1" smtClean="0"/>
              <a:t>bawahan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kelurahan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64135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/>
              <a:t>HAK DAN KEWAJIBAN DESA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3657600" cy="658368"/>
          </a:xfrm>
        </p:spPr>
        <p:txBody>
          <a:bodyPr/>
          <a:lstStyle/>
          <a:p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berhak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4343400" y="1066800"/>
            <a:ext cx="3657600" cy="65836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1828800"/>
            <a:ext cx="3657600" cy="4648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usul</a:t>
            </a:r>
            <a:r>
              <a:rPr lang="en-US" dirty="0" smtClean="0"/>
              <a:t>,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social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343400" y="1828800"/>
            <a:ext cx="3657600" cy="46482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,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kerukunan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kerukunan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keutuhan</a:t>
            </a:r>
            <a:r>
              <a:rPr lang="en-US" dirty="0" smtClean="0"/>
              <a:t> NKRI</a:t>
            </a:r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29200" cy="7159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HAK MASYARAKAT DESA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kemasyarakatan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, saran, 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kemasyarakatan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Memilih</a:t>
            </a:r>
            <a:r>
              <a:rPr lang="en-US" dirty="0" smtClean="0"/>
              <a:t>, </a:t>
            </a:r>
            <a:r>
              <a:rPr lang="en-US" dirty="0" err="1" smtClean="0"/>
              <a:t>dipilih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: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kemasyarakatan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pengayoman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096000" cy="7159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kemasyarakatan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endParaRPr lang="en-US" dirty="0" smtClean="0"/>
          </a:p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terciptanya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nyaman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tentram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, </a:t>
            </a:r>
            <a:r>
              <a:rPr lang="en-US" dirty="0" err="1" smtClean="0"/>
              <a:t>pemufakatan</a:t>
            </a:r>
            <a:r>
              <a:rPr lang="en-US" dirty="0" smtClean="0"/>
              <a:t>, </a:t>
            </a:r>
            <a:r>
              <a:rPr lang="en-US" dirty="0" err="1" smtClean="0"/>
              <a:t>kekeluargaan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kegotongroyongan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PEMERINTAH 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2 UU </a:t>
            </a:r>
            <a:r>
              <a:rPr lang="en-US" dirty="0" err="1" smtClean="0"/>
              <a:t>Nomor</a:t>
            </a:r>
            <a:r>
              <a:rPr lang="en-US" dirty="0" smtClean="0"/>
              <a:t> 6 </a:t>
            </a:r>
            <a:r>
              <a:rPr lang="en-US" dirty="0" err="1" smtClean="0"/>
              <a:t>Tahun</a:t>
            </a:r>
            <a:r>
              <a:rPr lang="en-US" dirty="0" smtClean="0"/>
              <a:t> 2014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NKRI</a:t>
            </a:r>
          </a:p>
          <a:p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lain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anggotanya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keterwakilan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33800" cy="563562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KEPALA 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638800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bertugas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kemasyarakatan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Mengangkat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memberhentikan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f. </a:t>
            </a:r>
            <a:r>
              <a:rPr lang="en-US" dirty="0" err="1" smtClean="0"/>
              <a:t>Membina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g. </a:t>
            </a:r>
            <a:r>
              <a:rPr lang="en-US" dirty="0" err="1" smtClean="0"/>
              <a:t>Membina</a:t>
            </a:r>
            <a:r>
              <a:rPr lang="en-US" dirty="0" smtClean="0"/>
              <a:t>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h. </a:t>
            </a:r>
            <a:r>
              <a:rPr lang="en-US" dirty="0" err="1" smtClean="0"/>
              <a:t>Membina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mengintegrasikan</a:t>
            </a:r>
            <a:r>
              <a:rPr lang="en-US" dirty="0" smtClean="0"/>
              <a:t> agar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produktif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sebesar-besarnya</a:t>
            </a:r>
            <a:r>
              <a:rPr lang="en-US" dirty="0" smtClean="0"/>
              <a:t> </a:t>
            </a:r>
            <a:r>
              <a:rPr lang="en-US" dirty="0" err="1" smtClean="0"/>
              <a:t>kemakmuran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i</a:t>
            </a:r>
            <a:r>
              <a:rPr lang="en-US" dirty="0" smtClean="0"/>
              <a:t>.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j. </a:t>
            </a:r>
            <a:r>
              <a:rPr lang="en-US" dirty="0" err="1" smtClean="0"/>
              <a:t>Mengusulkan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pelimpahan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Negara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k.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l.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m. </a:t>
            </a:r>
            <a:r>
              <a:rPr lang="en-US" dirty="0" err="1" smtClean="0"/>
              <a:t>Mengkoordinasikan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partisipatif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n. </a:t>
            </a:r>
            <a:r>
              <a:rPr lang="en-US" dirty="0" err="1" smtClean="0"/>
              <a:t>Mewakili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kuasa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mewakilinya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o.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lain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19600" cy="63976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HAK KEPALA DESA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Mengusulkan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tunjangan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endParaRPr lang="en-US" dirty="0" smtClean="0"/>
          </a:p>
          <a:p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mandat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--------------------------------------------------------------</a:t>
            </a:r>
            <a:br>
              <a:rPr lang="en-US" dirty="0" smtClean="0"/>
            </a:b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walikota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dipilh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19800" cy="715962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berhenti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endParaRPr lang="en-US" dirty="0" smtClean="0"/>
          </a:p>
          <a:p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Diberhentikan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dikarenakam</a:t>
            </a:r>
            <a:r>
              <a:rPr lang="en-US" dirty="0" smtClean="0"/>
              <a:t> </a:t>
            </a:r>
            <a:r>
              <a:rPr lang="en-US" dirty="0" err="1" smtClean="0"/>
              <a:t>berakhir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jabatannnya</a:t>
            </a:r>
            <a:r>
              <a:rPr lang="en-US" dirty="0" smtClean="0"/>
              <a:t>,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berhalangan</a:t>
            </a:r>
            <a:r>
              <a:rPr lang="en-US" dirty="0" smtClean="0"/>
              <a:t> </a:t>
            </a:r>
            <a:r>
              <a:rPr lang="en-US" dirty="0" err="1" smtClean="0"/>
              <a:t>tetao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berturut2 </a:t>
            </a:r>
            <a:r>
              <a:rPr lang="en-US" dirty="0" err="1" smtClean="0"/>
              <a:t>selama</a:t>
            </a:r>
            <a:r>
              <a:rPr lang="en-US" dirty="0" smtClean="0"/>
              <a:t> 6 </a:t>
            </a:r>
            <a:r>
              <a:rPr lang="en-US" dirty="0" err="1" smtClean="0"/>
              <a:t>bulan</a:t>
            </a:r>
            <a:r>
              <a:rPr lang="en-US" dirty="0" smtClean="0"/>
              <a:t>,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des,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per-</a:t>
            </a:r>
            <a:r>
              <a:rPr lang="en-US" dirty="0" err="1" smtClean="0"/>
              <a:t>uu</a:t>
            </a:r>
            <a:r>
              <a:rPr lang="en-US" dirty="0" smtClean="0"/>
              <a:t>-an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</TotalTime>
  <Words>423</Words>
  <Application>Microsoft Office PowerPoint</Application>
  <PresentationFormat>On-screen Show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Aspect</vt:lpstr>
      <vt:lpstr>HUKUM ADMINISTRASI DAERAH  materi 12 Pemerintahan Desa</vt:lpstr>
      <vt:lpstr>PENGERTIAN DESA</vt:lpstr>
      <vt:lpstr>HAK DAN KEWAJIBAN DESA</vt:lpstr>
      <vt:lpstr>HAK MASYARAKAT DESA</vt:lpstr>
      <vt:lpstr>Kewajiban masyarakat desa</vt:lpstr>
      <vt:lpstr>PEMERINTAH DESA</vt:lpstr>
      <vt:lpstr>KEPALA DESA</vt:lpstr>
      <vt:lpstr>HAK KEPALA DESA</vt:lpstr>
      <vt:lpstr>Kepala desa berhenti apabila</vt:lpstr>
      <vt:lpstr>PERANGKAT DESA</vt:lpstr>
      <vt:lpstr>LARANGAN PERANGKAT DESA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ADMINISTRASI DAERAH  materi 11</dc:title>
  <dc:creator>ASUS</dc:creator>
  <cp:lastModifiedBy>Admin</cp:lastModifiedBy>
  <cp:revision>3</cp:revision>
  <dcterms:created xsi:type="dcterms:W3CDTF">2020-10-20T08:26:54Z</dcterms:created>
  <dcterms:modified xsi:type="dcterms:W3CDTF">2020-11-13T06:04:16Z</dcterms:modified>
</cp:coreProperties>
</file>