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C6B9CB-FC0B-498D-BDEC-87EDF220040C}" type="datetimeFigureOut">
              <a:rPr lang="en-US" smtClean="0"/>
              <a:t>9/17/2020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00FAA97-F77C-4290-BAC7-6A5365EBA39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C6B9CB-FC0B-498D-BDEC-87EDF220040C}"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FAA97-F77C-4290-BAC7-6A5365EBA3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C6B9CB-FC0B-498D-BDEC-87EDF220040C}"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FAA97-F77C-4290-BAC7-6A5365EBA3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C6B9CB-FC0B-498D-BDEC-87EDF220040C}" type="datetimeFigureOut">
              <a:rPr lang="en-US" smtClean="0"/>
              <a:t>9/17/2020</a:t>
            </a:fld>
            <a:endParaRPr lang="en-US"/>
          </a:p>
        </p:txBody>
      </p:sp>
      <p:sp>
        <p:nvSpPr>
          <p:cNvPr id="9" name="Slide Number Placeholder 8"/>
          <p:cNvSpPr>
            <a:spLocks noGrp="1"/>
          </p:cNvSpPr>
          <p:nvPr>
            <p:ph type="sldNum" sz="quarter" idx="15"/>
          </p:nvPr>
        </p:nvSpPr>
        <p:spPr/>
        <p:txBody>
          <a:bodyPr rtlCol="0"/>
          <a:lstStyle/>
          <a:p>
            <a:fld id="{900FAA97-F77C-4290-BAC7-6A5365EBA390}"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C6B9CB-FC0B-498D-BDEC-87EDF220040C}" type="datetimeFigureOut">
              <a:rPr lang="en-US" smtClean="0"/>
              <a:t>9/17/2020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00FAA97-F77C-4290-BAC7-6A5365EBA39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C6B9CB-FC0B-498D-BDEC-87EDF220040C}"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FAA97-F77C-4290-BAC7-6A5365EBA390}"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C6B9CB-FC0B-498D-BDEC-87EDF220040C}"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FAA97-F77C-4290-BAC7-6A5365EBA390}"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C6B9CB-FC0B-498D-BDEC-87EDF220040C}" type="datetimeFigureOut">
              <a:rPr lang="en-US" smtClean="0"/>
              <a:t>9/17/2020</a:t>
            </a:fld>
            <a:endParaRPr lang="en-US"/>
          </a:p>
        </p:txBody>
      </p:sp>
      <p:sp>
        <p:nvSpPr>
          <p:cNvPr id="7" name="Slide Number Placeholder 6"/>
          <p:cNvSpPr>
            <a:spLocks noGrp="1"/>
          </p:cNvSpPr>
          <p:nvPr>
            <p:ph type="sldNum" sz="quarter" idx="11"/>
          </p:nvPr>
        </p:nvSpPr>
        <p:spPr/>
        <p:txBody>
          <a:bodyPr rtlCol="0"/>
          <a:lstStyle/>
          <a:p>
            <a:fld id="{900FAA97-F77C-4290-BAC7-6A5365EBA390}"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6B9CB-FC0B-498D-BDEC-87EDF220040C}"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FAA97-F77C-4290-BAC7-6A5365EBA3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C6B9CB-FC0B-498D-BDEC-87EDF220040C}" type="datetimeFigureOut">
              <a:rPr lang="en-US" smtClean="0"/>
              <a:t>9/17/2020</a:t>
            </a:fld>
            <a:endParaRPr lang="en-US"/>
          </a:p>
        </p:txBody>
      </p:sp>
      <p:sp>
        <p:nvSpPr>
          <p:cNvPr id="22" name="Slide Number Placeholder 21"/>
          <p:cNvSpPr>
            <a:spLocks noGrp="1"/>
          </p:cNvSpPr>
          <p:nvPr>
            <p:ph type="sldNum" sz="quarter" idx="15"/>
          </p:nvPr>
        </p:nvSpPr>
        <p:spPr/>
        <p:txBody>
          <a:bodyPr rtlCol="0"/>
          <a:lstStyle/>
          <a:p>
            <a:fld id="{900FAA97-F77C-4290-BAC7-6A5365EBA390}"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C6B9CB-FC0B-498D-BDEC-87EDF220040C}" type="datetimeFigureOut">
              <a:rPr lang="en-US" smtClean="0"/>
              <a:t>9/17/2020</a:t>
            </a:fld>
            <a:endParaRPr lang="en-US"/>
          </a:p>
        </p:txBody>
      </p:sp>
      <p:sp>
        <p:nvSpPr>
          <p:cNvPr id="18" name="Slide Number Placeholder 17"/>
          <p:cNvSpPr>
            <a:spLocks noGrp="1"/>
          </p:cNvSpPr>
          <p:nvPr>
            <p:ph type="sldNum" sz="quarter" idx="11"/>
          </p:nvPr>
        </p:nvSpPr>
        <p:spPr/>
        <p:txBody>
          <a:bodyPr rtlCol="0"/>
          <a:lstStyle/>
          <a:p>
            <a:fld id="{900FAA97-F77C-4290-BAC7-6A5365EBA390}"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C6B9CB-FC0B-498D-BDEC-87EDF220040C}" type="datetimeFigureOut">
              <a:rPr lang="en-US" smtClean="0"/>
              <a:t>9/17/2020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0FAA97-F77C-4290-BAC7-6A5365EBA39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755775"/>
          </a:xfrm>
        </p:spPr>
        <p:txBody>
          <a:bodyPr>
            <a:normAutofit/>
          </a:bodyPr>
          <a:lstStyle/>
          <a:p>
            <a:pPr algn="ctr"/>
            <a:r>
              <a:rPr lang="en-US" b="0" cap="none"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HUKUM ADMINISTRASI DAERAH </a:t>
            </a:r>
            <a:br>
              <a:rPr lang="en-US" b="0" cap="none"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br>
            <a:endParaRPr lang="en-US" b="0" cap="none"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2057400" y="5257800"/>
            <a:ext cx="6172200" cy="1371600"/>
          </a:xfrm>
        </p:spPr>
        <p:txBody>
          <a:bodyPr/>
          <a:lstStyle/>
          <a:p>
            <a:r>
              <a:rPr lang="en-US" b="0"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OLEH</a:t>
            </a:r>
          </a:p>
          <a:p>
            <a:r>
              <a:rPr lang="en-US" b="0"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NURMAYANI, S.H.,M.H</a:t>
            </a:r>
            <a:endParaRPr lang="en-US" b="0" dirty="0">
              <a:ln w="18415" cmpd="sng">
                <a:solidFill>
                  <a:srgbClr val="002060"/>
                </a:solidFill>
                <a:prstDash val="solid"/>
              </a:ln>
              <a:solidFill>
                <a:srgbClr val="002060"/>
              </a:solidFill>
              <a:effectLst>
                <a:outerShdw blurRad="63500" dir="3600000" algn="tl" rotWithShape="0">
                  <a:srgbClr val="000000">
                    <a:alpha val="70000"/>
                  </a:srgbClr>
                </a:outerShdw>
              </a:effectLst>
            </a:endParaRPr>
          </a:p>
        </p:txBody>
      </p:sp>
      <p:pic>
        <p:nvPicPr>
          <p:cNvPr id="4" name="Picture 3" descr="kisspng-bhinneka-tunggal-ika-national-emblem-of-indonesia-indonesian-culture-5b15e696adf7d6.0974656415281619427126.png"/>
          <p:cNvPicPr>
            <a:picLocks noChangeAspect="1"/>
          </p:cNvPicPr>
          <p:nvPr/>
        </p:nvPicPr>
        <p:blipFill>
          <a:blip r:embed="rId3" cstate="print"/>
          <a:stretch>
            <a:fillRect/>
          </a:stretch>
        </p:blipFill>
        <p:spPr>
          <a:xfrm>
            <a:off x="5410200" y="2286000"/>
            <a:ext cx="3307906" cy="4267199"/>
          </a:xfrm>
          <a:prstGeom prst="rect">
            <a:avLst/>
          </a:prstGeom>
        </p:spPr>
      </p:pic>
      <p:pic>
        <p:nvPicPr>
          <p:cNvPr id="6" name="Picture 5" descr="download (4).jpg"/>
          <p:cNvPicPr>
            <a:picLocks noChangeAspect="1"/>
          </p:cNvPicPr>
          <p:nvPr/>
        </p:nvPicPr>
        <p:blipFill>
          <a:blip r:embed="rId4" cstate="print"/>
          <a:stretch>
            <a:fillRect/>
          </a:stretch>
        </p:blipFill>
        <p:spPr>
          <a:xfrm>
            <a:off x="0" y="0"/>
            <a:ext cx="1524000" cy="1503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33400"/>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err="1" smtClean="0"/>
              <a:t>Hubungan</a:t>
            </a:r>
            <a:r>
              <a:rPr lang="en-US" dirty="0" smtClean="0"/>
              <a:t> </a:t>
            </a:r>
            <a:r>
              <a:rPr lang="en-US" dirty="0" err="1" smtClean="0"/>
              <a:t>pemerintah</a:t>
            </a:r>
            <a:r>
              <a:rPr lang="en-US" dirty="0" smtClean="0"/>
              <a:t> </a:t>
            </a:r>
            <a:r>
              <a:rPr lang="en-US" dirty="0" err="1" smtClean="0"/>
              <a:t>pusat</a:t>
            </a:r>
            <a:r>
              <a:rPr lang="en-US" dirty="0" smtClean="0"/>
              <a:t> </a:t>
            </a:r>
            <a:r>
              <a:rPr lang="en-US" dirty="0" err="1" smtClean="0"/>
              <a:t>dan</a:t>
            </a:r>
            <a:r>
              <a:rPr lang="en-US" dirty="0" smtClean="0"/>
              <a:t> </a:t>
            </a:r>
            <a:r>
              <a:rPr lang="en-US" dirty="0" err="1" smtClean="0"/>
              <a:t>daerah</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smtClean="0"/>
              <a:t>UU No. 23 </a:t>
            </a:r>
            <a:r>
              <a:rPr lang="en-US" dirty="0" err="1" smtClean="0"/>
              <a:t>tahun</a:t>
            </a:r>
            <a:r>
              <a:rPr lang="en-US" dirty="0" smtClean="0"/>
              <a:t> 2014 </a:t>
            </a:r>
            <a:r>
              <a:rPr lang="en-US" dirty="0" err="1" smtClean="0"/>
              <a:t>menyatakan</a:t>
            </a:r>
            <a:r>
              <a:rPr lang="en-US" dirty="0" smtClean="0"/>
              <a:t> </a:t>
            </a:r>
            <a:r>
              <a:rPr lang="en-US" dirty="0" err="1" smtClean="0"/>
              <a:t>otonomi</a:t>
            </a:r>
            <a:r>
              <a:rPr lang="en-US" dirty="0" smtClean="0"/>
              <a:t> </a:t>
            </a:r>
            <a:r>
              <a:rPr lang="en-US" dirty="0" err="1" smtClean="0"/>
              <a:t>daerah</a:t>
            </a:r>
            <a:r>
              <a:rPr lang="en-US" dirty="0" smtClean="0"/>
              <a:t> </a:t>
            </a:r>
            <a:r>
              <a:rPr lang="en-US" dirty="0" err="1" smtClean="0"/>
              <a:t>adalah</a:t>
            </a:r>
            <a:r>
              <a:rPr lang="en-US" dirty="0" smtClean="0"/>
              <a:t> </a:t>
            </a:r>
            <a:r>
              <a:rPr lang="en-US" dirty="0" err="1" smtClean="0"/>
              <a:t>hak</a:t>
            </a:r>
            <a:r>
              <a:rPr lang="en-US" dirty="0" smtClean="0"/>
              <a:t>, </a:t>
            </a:r>
            <a:r>
              <a:rPr lang="en-US" dirty="0" err="1" smtClean="0"/>
              <a:t>wewenang</a:t>
            </a:r>
            <a:r>
              <a:rPr lang="en-US" dirty="0" smtClean="0"/>
              <a:t>, </a:t>
            </a:r>
            <a:r>
              <a:rPr lang="en-US" dirty="0" err="1" smtClean="0"/>
              <a:t>dan</a:t>
            </a:r>
            <a:r>
              <a:rPr lang="en-US" dirty="0" smtClean="0"/>
              <a:t> </a:t>
            </a:r>
            <a:r>
              <a:rPr lang="en-US" dirty="0" err="1" smtClean="0"/>
              <a:t>kewajiban</a:t>
            </a:r>
            <a:r>
              <a:rPr lang="en-US" dirty="0" smtClean="0"/>
              <a:t> </a:t>
            </a:r>
            <a:r>
              <a:rPr lang="en-US" dirty="0" err="1" smtClean="0"/>
              <a:t>daerah</a:t>
            </a:r>
            <a:r>
              <a:rPr lang="en-US" dirty="0" smtClean="0"/>
              <a:t> </a:t>
            </a:r>
            <a:r>
              <a:rPr lang="en-US" dirty="0" err="1" smtClean="0"/>
              <a:t>otonom</a:t>
            </a:r>
            <a:r>
              <a:rPr lang="en-US" dirty="0" smtClean="0"/>
              <a:t> </a:t>
            </a:r>
            <a:r>
              <a:rPr lang="en-US" dirty="0" err="1" smtClean="0"/>
              <a:t>untuk</a:t>
            </a:r>
            <a:r>
              <a:rPr lang="en-US" dirty="0" smtClean="0"/>
              <a:t> </a:t>
            </a:r>
            <a:r>
              <a:rPr lang="en-US" dirty="0" err="1" smtClean="0"/>
              <a:t>mengatur</a:t>
            </a:r>
            <a:r>
              <a:rPr lang="en-US" dirty="0" smtClean="0"/>
              <a:t> </a:t>
            </a:r>
            <a:r>
              <a:rPr lang="en-US" dirty="0" err="1" smtClean="0"/>
              <a:t>dan</a:t>
            </a:r>
            <a:r>
              <a:rPr lang="en-US" dirty="0" smtClean="0"/>
              <a:t> </a:t>
            </a:r>
            <a:r>
              <a:rPr lang="en-US" dirty="0" err="1" smtClean="0"/>
              <a:t>mengurus</a:t>
            </a:r>
            <a:r>
              <a:rPr lang="en-US" dirty="0" smtClean="0"/>
              <a:t> </a:t>
            </a:r>
            <a:r>
              <a:rPr lang="en-US" dirty="0" err="1" smtClean="0"/>
              <a:t>sendiri</a:t>
            </a:r>
            <a:r>
              <a:rPr lang="en-US" dirty="0" smtClean="0"/>
              <a:t> </a:t>
            </a:r>
            <a:r>
              <a:rPr lang="en-US" dirty="0" err="1" smtClean="0"/>
              <a:t>urusan</a:t>
            </a:r>
            <a:r>
              <a:rPr lang="en-US" dirty="0" smtClean="0"/>
              <a:t> </a:t>
            </a:r>
            <a:r>
              <a:rPr lang="en-US" dirty="0" err="1" smtClean="0"/>
              <a:t>pemerintahan</a:t>
            </a:r>
            <a:r>
              <a:rPr lang="en-US" dirty="0" smtClean="0"/>
              <a:t> </a:t>
            </a:r>
            <a:r>
              <a:rPr lang="en-US" dirty="0" err="1" smtClean="0"/>
              <a:t>dan</a:t>
            </a:r>
            <a:r>
              <a:rPr lang="en-US" dirty="0" smtClean="0"/>
              <a:t> </a:t>
            </a:r>
            <a:r>
              <a:rPr lang="en-US" dirty="0" err="1" smtClean="0"/>
              <a:t>kepentingan</a:t>
            </a:r>
            <a:r>
              <a:rPr lang="en-US" dirty="0" smtClean="0"/>
              <a:t> </a:t>
            </a:r>
            <a:r>
              <a:rPr lang="en-US" dirty="0" err="1" smtClean="0"/>
              <a:t>masyarakat</a:t>
            </a:r>
            <a:r>
              <a:rPr lang="en-US" dirty="0" smtClean="0"/>
              <a:t> </a:t>
            </a:r>
            <a:r>
              <a:rPr lang="en-US" dirty="0" err="1" smtClean="0"/>
              <a:t>setempat</a:t>
            </a:r>
            <a:r>
              <a:rPr lang="en-US" dirty="0" smtClean="0"/>
              <a:t> </a:t>
            </a:r>
            <a:r>
              <a:rPr lang="en-US" dirty="0" err="1" smtClean="0"/>
              <a:t>dalam</a:t>
            </a:r>
            <a:r>
              <a:rPr lang="en-US" dirty="0" smtClean="0"/>
              <a:t> </a:t>
            </a:r>
            <a:r>
              <a:rPr lang="en-US" dirty="0" err="1" smtClean="0"/>
              <a:t>sistem</a:t>
            </a:r>
            <a:r>
              <a:rPr lang="en-US" dirty="0" smtClean="0"/>
              <a:t> NKRI </a:t>
            </a:r>
            <a:r>
              <a:rPr lang="en-US" dirty="0" err="1" smtClean="0"/>
              <a:t>sedangkan</a:t>
            </a:r>
            <a:r>
              <a:rPr lang="en-US" dirty="0" smtClean="0"/>
              <a:t> </a:t>
            </a:r>
            <a:r>
              <a:rPr lang="en-US" dirty="0" err="1" smtClean="0"/>
              <a:t>asas</a:t>
            </a:r>
            <a:r>
              <a:rPr lang="en-US" dirty="0" smtClean="0"/>
              <a:t> </a:t>
            </a:r>
            <a:r>
              <a:rPr lang="en-US" dirty="0" err="1" smtClean="0"/>
              <a:t>otonomi</a:t>
            </a:r>
            <a:r>
              <a:rPr lang="en-US" dirty="0" smtClean="0"/>
              <a:t> </a:t>
            </a:r>
            <a:r>
              <a:rPr lang="en-US" dirty="0" err="1" smtClean="0"/>
              <a:t>adalah</a:t>
            </a:r>
            <a:r>
              <a:rPr lang="en-US" dirty="0" smtClean="0"/>
              <a:t> </a:t>
            </a:r>
            <a:r>
              <a:rPr lang="en-US" dirty="0" err="1" smtClean="0"/>
              <a:t>prinsip</a:t>
            </a:r>
            <a:r>
              <a:rPr lang="en-US" dirty="0" smtClean="0"/>
              <a:t> </a:t>
            </a:r>
            <a:r>
              <a:rPr lang="en-US" dirty="0" err="1" smtClean="0"/>
              <a:t>penyelenggaraan</a:t>
            </a:r>
            <a:r>
              <a:rPr lang="en-US" dirty="0" smtClean="0"/>
              <a:t> </a:t>
            </a:r>
            <a:r>
              <a:rPr lang="en-US" dirty="0" err="1" smtClean="0"/>
              <a:t>pemerintah</a:t>
            </a:r>
            <a:r>
              <a:rPr lang="en-US" dirty="0" smtClean="0"/>
              <a:t> </a:t>
            </a:r>
            <a:r>
              <a:rPr lang="en-US" dirty="0" err="1" smtClean="0"/>
              <a:t>daerah</a:t>
            </a:r>
            <a:r>
              <a:rPr lang="en-US" dirty="0" smtClean="0"/>
              <a:t> </a:t>
            </a:r>
            <a:r>
              <a:rPr lang="en-US" dirty="0" err="1" smtClean="0"/>
              <a:t>berdasarkan</a:t>
            </a:r>
            <a:r>
              <a:rPr lang="en-US" dirty="0" smtClean="0"/>
              <a:t> </a:t>
            </a:r>
            <a:r>
              <a:rPr lang="en-US" dirty="0" err="1" smtClean="0"/>
              <a:t>otonmi</a:t>
            </a:r>
            <a:r>
              <a:rPr lang="en-US" dirty="0" smtClean="0"/>
              <a:t> </a:t>
            </a:r>
            <a:r>
              <a:rPr lang="en-US" dirty="0" err="1" smtClean="0"/>
              <a:t>daerah</a:t>
            </a:r>
            <a:endParaRPr lang="en-US" dirty="0" smtClean="0"/>
          </a:p>
          <a:p>
            <a:pPr>
              <a:buNone/>
            </a:pPr>
            <a:r>
              <a:rPr lang="en-US" dirty="0" smtClean="0"/>
              <a:t>	</a:t>
            </a:r>
            <a:r>
              <a:rPr lang="en-US" dirty="0" err="1" smtClean="0"/>
              <a:t>Hubungan</a:t>
            </a:r>
            <a:r>
              <a:rPr lang="en-US" dirty="0" smtClean="0"/>
              <a:t> </a:t>
            </a:r>
            <a:r>
              <a:rPr lang="en-US" dirty="0" err="1" smtClean="0"/>
              <a:t>kewenangan</a:t>
            </a:r>
            <a:r>
              <a:rPr lang="en-US" dirty="0" smtClean="0"/>
              <a:t> </a:t>
            </a:r>
            <a:r>
              <a:rPr lang="en-US" dirty="0" err="1" smtClean="0"/>
              <a:t>antara</a:t>
            </a:r>
            <a:r>
              <a:rPr lang="en-US" dirty="0" smtClean="0"/>
              <a:t> lain </a:t>
            </a:r>
            <a:r>
              <a:rPr lang="en-US" dirty="0" err="1" smtClean="0"/>
              <a:t>berhubungan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pembagian</a:t>
            </a:r>
            <a:r>
              <a:rPr lang="en-US" dirty="0" smtClean="0"/>
              <a:t> </a:t>
            </a:r>
            <a:r>
              <a:rPr lang="en-US" dirty="0" err="1" smtClean="0"/>
              <a:t>urusan</a:t>
            </a:r>
            <a:r>
              <a:rPr lang="en-US" dirty="0" smtClean="0"/>
              <a:t> </a:t>
            </a:r>
            <a:r>
              <a:rPr lang="en-US" dirty="0" err="1" smtClean="0"/>
              <a:t>penyelenggaraan</a:t>
            </a:r>
            <a:r>
              <a:rPr lang="en-US" dirty="0" smtClean="0"/>
              <a:t> </a:t>
            </a:r>
            <a:r>
              <a:rPr lang="en-US" dirty="0" err="1" smtClean="0"/>
              <a:t>pemerintahan</a:t>
            </a:r>
            <a:r>
              <a:rPr lang="en-US" dirty="0" smtClean="0"/>
              <a:t> </a:t>
            </a:r>
            <a:r>
              <a:rPr lang="en-US" dirty="0" err="1" smtClean="0"/>
              <a:t>atau</a:t>
            </a:r>
            <a:r>
              <a:rPr lang="en-US" dirty="0" smtClean="0"/>
              <a:t> </a:t>
            </a:r>
            <a:r>
              <a:rPr lang="en-US" dirty="0" err="1" smtClean="0"/>
              <a:t>cara</a:t>
            </a:r>
            <a:r>
              <a:rPr lang="en-US" dirty="0" smtClean="0"/>
              <a:t> </a:t>
            </a:r>
            <a:r>
              <a:rPr lang="en-US" dirty="0" err="1" smtClean="0"/>
              <a:t>menentukan</a:t>
            </a:r>
            <a:r>
              <a:rPr lang="en-US" dirty="0" smtClean="0"/>
              <a:t> </a:t>
            </a:r>
            <a:r>
              <a:rPr lang="en-US" dirty="0" err="1" smtClean="0"/>
              <a:t>urusan</a:t>
            </a:r>
            <a:r>
              <a:rPr lang="en-US" dirty="0" smtClean="0"/>
              <a:t> </a:t>
            </a:r>
            <a:r>
              <a:rPr lang="en-US" dirty="0" err="1" smtClean="0"/>
              <a:t>rumah</a:t>
            </a:r>
            <a:r>
              <a:rPr lang="en-US" dirty="0" smtClean="0"/>
              <a:t> </a:t>
            </a:r>
            <a:r>
              <a:rPr lang="en-US" dirty="0" err="1" smtClean="0"/>
              <a:t>tangga</a:t>
            </a:r>
            <a:r>
              <a:rPr lang="en-US" dirty="0" smtClean="0"/>
              <a:t> </a:t>
            </a:r>
            <a:r>
              <a:rPr lang="en-US" dirty="0" err="1" smtClean="0"/>
              <a:t>daerah</a:t>
            </a:r>
            <a:r>
              <a:rPr lang="en-US" dirty="0" smtClean="0"/>
              <a:t>.</a:t>
            </a:r>
          </a:p>
          <a:p>
            <a:endParaRPr lang="en-US" dirty="0" smtClean="0"/>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3071810"/>
            <a:ext cx="7467600" cy="1143000"/>
          </a:xfrm>
        </p:spPr>
        <p:txBody>
          <a:bodyPr>
            <a:normAutofit fontScale="90000"/>
          </a:bodyPr>
          <a:lstStyle/>
          <a:p>
            <a:pPr algn="ctr"/>
            <a:r>
              <a:rPr lang="en-US" b="1" dirty="0" err="1" smtClean="0">
                <a:solidFill>
                  <a:srgbClr val="FF0000"/>
                </a:solidFill>
                <a:latin typeface="Adobe Caslon Pro" pitchFamily="18" charset="0"/>
              </a:rPr>
              <a:t>Sekian</a:t>
            </a:r>
            <a:r>
              <a:rPr lang="en-US" b="1" dirty="0" smtClean="0">
                <a:solidFill>
                  <a:srgbClr val="FF0000"/>
                </a:solidFill>
                <a:latin typeface="Adobe Caslon Pro" pitchFamily="18" charset="0"/>
              </a:rPr>
              <a:t> </a:t>
            </a:r>
            <a:br>
              <a:rPr lang="en-US" b="1" dirty="0" smtClean="0">
                <a:solidFill>
                  <a:srgbClr val="FF0000"/>
                </a:solidFill>
                <a:latin typeface="Adobe Caslon Pro" pitchFamily="18" charset="0"/>
              </a:rPr>
            </a:br>
            <a:r>
              <a:rPr lang="en-US" b="1" dirty="0" smtClean="0">
                <a:solidFill>
                  <a:srgbClr val="FF0000"/>
                </a:solidFill>
                <a:latin typeface="Adobe Caslon Pro" pitchFamily="18" charset="0"/>
              </a:rPr>
              <a:t/>
            </a:r>
            <a:br>
              <a:rPr lang="en-US" b="1" dirty="0" smtClean="0">
                <a:solidFill>
                  <a:srgbClr val="FF0000"/>
                </a:solidFill>
                <a:latin typeface="Adobe Caslon Pro" pitchFamily="18" charset="0"/>
              </a:rPr>
            </a:br>
            <a:r>
              <a:rPr lang="en-US" b="1" dirty="0" smtClean="0">
                <a:solidFill>
                  <a:srgbClr val="FF0000"/>
                </a:solidFill>
                <a:latin typeface="Adobe Caslon Pro" pitchFamily="18" charset="0"/>
              </a:rPr>
              <a:t/>
            </a:r>
            <a:br>
              <a:rPr lang="en-US" b="1" dirty="0" smtClean="0">
                <a:solidFill>
                  <a:srgbClr val="FF0000"/>
                </a:solidFill>
                <a:latin typeface="Adobe Caslon Pro" pitchFamily="18" charset="0"/>
              </a:rPr>
            </a:br>
            <a:r>
              <a:rPr lang="en-US" b="1" dirty="0" err="1" smtClean="0">
                <a:solidFill>
                  <a:srgbClr val="FF0000"/>
                </a:solidFill>
                <a:latin typeface="Adobe Caslon Pro" pitchFamily="18" charset="0"/>
              </a:rPr>
              <a:t>terimakasih</a:t>
            </a:r>
            <a:endParaRPr lang="en-US" b="1" dirty="0">
              <a:solidFill>
                <a:srgbClr val="FF0000"/>
              </a:solidFill>
              <a:latin typeface="Adobe Caslon Pro"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BAB I </a:t>
            </a:r>
            <a:endParaRPr lang="en-US" dirty="0"/>
          </a:p>
        </p:txBody>
      </p:sp>
      <p:sp>
        <p:nvSpPr>
          <p:cNvPr id="5" name="Subtitle 4"/>
          <p:cNvSpPr>
            <a:spLocks noGrp="1"/>
          </p:cNvSpPr>
          <p:nvPr>
            <p:ph type="subTitle" idx="1"/>
          </p:nvPr>
        </p:nvSpPr>
        <p:spPr/>
        <p:txBody>
          <a:bodyPr/>
          <a:lstStyle/>
          <a:p>
            <a:r>
              <a:rPr lang="en-US" dirty="0" smtClean="0"/>
              <a:t>PRINSIP-PRIPSIP PEMERINTAHAN DAERAH</a:t>
            </a:r>
            <a:endParaRPr lang="en-US" dirty="0"/>
          </a:p>
        </p:txBody>
      </p:sp>
      <p:pic>
        <p:nvPicPr>
          <p:cNvPr id="6" name="Picture 5" descr="pp-baru-soal-laporan-dan-evaluasi-penyelenggaraan-pemerintahan-daerah-19442660.jpg"/>
          <p:cNvPicPr>
            <a:picLocks noChangeAspect="1"/>
          </p:cNvPicPr>
          <p:nvPr/>
        </p:nvPicPr>
        <p:blipFill>
          <a:blip r:embed="rId2" cstate="print"/>
          <a:stretch>
            <a:fillRect/>
          </a:stretch>
        </p:blipFill>
        <p:spPr>
          <a:xfrm>
            <a:off x="2209800" y="0"/>
            <a:ext cx="7077075" cy="39730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err="1" smtClean="0"/>
              <a:t>Pengertian</a:t>
            </a:r>
            <a:r>
              <a:rPr lang="en-US" dirty="0" smtClean="0"/>
              <a:t> </a:t>
            </a:r>
            <a:r>
              <a:rPr lang="en-US" dirty="0" err="1" smtClean="0"/>
              <a:t>pemerintah</a:t>
            </a:r>
            <a:r>
              <a:rPr lang="en-US" dirty="0" smtClean="0"/>
              <a:t>, </a:t>
            </a:r>
            <a:r>
              <a:rPr lang="en-US" dirty="0" err="1" smtClean="0"/>
              <a:t>pemerintahan</a:t>
            </a:r>
            <a:r>
              <a:rPr lang="en-US" dirty="0" smtClean="0"/>
              <a:t> </a:t>
            </a:r>
            <a:r>
              <a:rPr lang="en-US" dirty="0" err="1" smtClean="0"/>
              <a:t>dan</a:t>
            </a:r>
            <a:r>
              <a:rPr lang="en-US" dirty="0" smtClean="0"/>
              <a:t> </a:t>
            </a:r>
            <a:r>
              <a:rPr lang="en-US" dirty="0" err="1" smtClean="0"/>
              <a:t>pemerintah</a:t>
            </a:r>
            <a:r>
              <a:rPr lang="en-US" dirty="0" smtClean="0"/>
              <a:t> </a:t>
            </a:r>
            <a:r>
              <a:rPr lang="en-US" dirty="0" err="1" smtClean="0"/>
              <a:t>daerah</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err="1" smtClean="0"/>
              <a:t>Pemerintahan</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keseluruhan</a:t>
            </a:r>
            <a:r>
              <a:rPr lang="en-US" dirty="0" smtClean="0"/>
              <a:t> </a:t>
            </a:r>
            <a:r>
              <a:rPr lang="en-US" dirty="0" err="1" smtClean="0"/>
              <a:t>lingkungan</a:t>
            </a:r>
            <a:r>
              <a:rPr lang="en-US" dirty="0" smtClean="0"/>
              <a:t> </a:t>
            </a:r>
            <a:r>
              <a:rPr lang="en-US" dirty="0" err="1" smtClean="0"/>
              <a:t>jabatan</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organisasi</a:t>
            </a:r>
            <a:r>
              <a:rPr lang="en-US" dirty="0" smtClean="0"/>
              <a:t> </a:t>
            </a:r>
            <a:r>
              <a:rPr lang="en-US" dirty="0" err="1" smtClean="0"/>
              <a:t>negara</a:t>
            </a:r>
            <a:r>
              <a:rPr lang="en-US" dirty="0" smtClean="0"/>
              <a:t>. </a:t>
            </a:r>
            <a:r>
              <a:rPr lang="en-US" dirty="0" err="1" smtClean="0"/>
              <a:t>Sedangkan</a:t>
            </a:r>
            <a:r>
              <a:rPr lang="en-US" dirty="0" smtClean="0"/>
              <a:t> </a:t>
            </a:r>
            <a:r>
              <a:rPr lang="en-US" dirty="0" err="1" smtClean="0"/>
              <a:t>pemerintahan</a:t>
            </a:r>
            <a:r>
              <a:rPr lang="en-US" dirty="0" smtClean="0"/>
              <a:t> </a:t>
            </a:r>
            <a:r>
              <a:rPr lang="en-US" dirty="0" err="1" smtClean="0"/>
              <a:t>sebagai</a:t>
            </a:r>
            <a:r>
              <a:rPr lang="en-US" dirty="0" smtClean="0"/>
              <a:t> </a:t>
            </a:r>
            <a:r>
              <a:rPr lang="en-US" dirty="0" err="1" smtClean="0"/>
              <a:t>lingkungan</a:t>
            </a:r>
            <a:r>
              <a:rPr lang="en-US" dirty="0" smtClean="0"/>
              <a:t> </a:t>
            </a:r>
            <a:r>
              <a:rPr lang="en-US" dirty="0" err="1" smtClean="0"/>
              <a:t>jabatan</a:t>
            </a:r>
            <a:r>
              <a:rPr lang="en-US" dirty="0" smtClean="0"/>
              <a:t> </a:t>
            </a:r>
            <a:r>
              <a:rPr lang="en-US" dirty="0" err="1" smtClean="0"/>
              <a:t>adalah</a:t>
            </a:r>
            <a:r>
              <a:rPr lang="en-US" dirty="0" smtClean="0"/>
              <a:t> </a:t>
            </a:r>
            <a:r>
              <a:rPr lang="en-US" dirty="0" err="1" smtClean="0"/>
              <a:t>sebagai</a:t>
            </a:r>
            <a:r>
              <a:rPr lang="en-US" dirty="0" smtClean="0"/>
              <a:t> </a:t>
            </a:r>
            <a:r>
              <a:rPr lang="en-US" dirty="0" err="1" smtClean="0"/>
              <a:t>alat-alat</a:t>
            </a:r>
            <a:r>
              <a:rPr lang="en-US" dirty="0" smtClean="0"/>
              <a:t> </a:t>
            </a:r>
            <a:r>
              <a:rPr lang="en-US" dirty="0" err="1" smtClean="0"/>
              <a:t>kelengkapan</a:t>
            </a:r>
            <a:r>
              <a:rPr lang="en-US" dirty="0" smtClean="0"/>
              <a:t> </a:t>
            </a:r>
            <a:r>
              <a:rPr lang="en-US" dirty="0" err="1" smtClean="0"/>
              <a:t>negara</a:t>
            </a:r>
            <a:r>
              <a:rPr lang="en-US" dirty="0" smtClean="0"/>
              <a:t> </a:t>
            </a:r>
            <a:r>
              <a:rPr lang="en-US" dirty="0" err="1" smtClean="0"/>
              <a:t>seperti</a:t>
            </a:r>
            <a:r>
              <a:rPr lang="en-US" dirty="0" smtClean="0"/>
              <a:t> </a:t>
            </a:r>
            <a:r>
              <a:rPr lang="en-US" dirty="0" err="1" smtClean="0"/>
              <a:t>jabatan</a:t>
            </a:r>
            <a:r>
              <a:rPr lang="en-US" dirty="0" smtClean="0"/>
              <a:t> </a:t>
            </a:r>
            <a:r>
              <a:rPr lang="en-US" dirty="0" err="1" smtClean="0"/>
              <a:t>eksekutif</a:t>
            </a:r>
            <a:r>
              <a:rPr lang="en-US" dirty="0" smtClean="0"/>
              <a:t>, </a:t>
            </a:r>
            <a:r>
              <a:rPr lang="en-US" dirty="0" err="1" smtClean="0"/>
              <a:t>legislatif</a:t>
            </a:r>
            <a:r>
              <a:rPr lang="en-US" dirty="0" smtClean="0"/>
              <a:t> , </a:t>
            </a:r>
            <a:r>
              <a:rPr lang="en-US" dirty="0" err="1" smtClean="0"/>
              <a:t>yudikatif</a:t>
            </a:r>
            <a:r>
              <a:rPr lang="en-US" dirty="0" smtClean="0"/>
              <a:t> </a:t>
            </a:r>
            <a:r>
              <a:rPr lang="en-US" dirty="0" err="1" smtClean="0"/>
              <a:t>dan</a:t>
            </a:r>
            <a:r>
              <a:rPr lang="en-US" dirty="0" smtClean="0"/>
              <a:t> </a:t>
            </a:r>
            <a:r>
              <a:rPr lang="en-US" dirty="0" err="1" smtClean="0"/>
              <a:t>jabatan</a:t>
            </a:r>
            <a:r>
              <a:rPr lang="en-US" dirty="0" smtClean="0"/>
              <a:t> supra </a:t>
            </a:r>
            <a:r>
              <a:rPr lang="en-US" dirty="0" err="1" smtClean="0"/>
              <a:t>struktur</a:t>
            </a:r>
            <a:r>
              <a:rPr lang="en-US" dirty="0" smtClean="0"/>
              <a:t> </a:t>
            </a:r>
            <a:r>
              <a:rPr lang="en-US" dirty="0" err="1" smtClean="0"/>
              <a:t>lainnya</a:t>
            </a:r>
            <a:r>
              <a:rPr lang="en-US" dirty="0" smtClean="0"/>
              <a:t>. </a:t>
            </a:r>
          </a:p>
          <a:p>
            <a:r>
              <a:rPr lang="en-US" dirty="0" err="1" smtClean="0"/>
              <a:t>Pemerintahan</a:t>
            </a:r>
            <a:r>
              <a:rPr lang="en-US" dirty="0" smtClean="0"/>
              <a:t> yang </a:t>
            </a:r>
            <a:r>
              <a:rPr lang="en-US" dirty="0" err="1" smtClean="0"/>
              <a:t>berisi</a:t>
            </a:r>
            <a:r>
              <a:rPr lang="en-US" dirty="0" smtClean="0"/>
              <a:t> </a:t>
            </a:r>
            <a:r>
              <a:rPr lang="en-US" dirty="0" err="1" smtClean="0"/>
              <a:t>lingkungan</a:t>
            </a:r>
            <a:r>
              <a:rPr lang="en-US" dirty="0" smtClean="0"/>
              <a:t> </a:t>
            </a:r>
            <a:r>
              <a:rPr lang="en-US" dirty="0" err="1" smtClean="0"/>
              <a:t>pekerjaan</a:t>
            </a:r>
            <a:r>
              <a:rPr lang="en-US" dirty="0" smtClean="0"/>
              <a:t> </a:t>
            </a:r>
            <a:r>
              <a:rPr lang="en-US" dirty="0" err="1" smtClean="0"/>
              <a:t>tetap</a:t>
            </a:r>
            <a:r>
              <a:rPr lang="en-US" dirty="0" smtClean="0"/>
              <a:t> </a:t>
            </a:r>
            <a:r>
              <a:rPr lang="en-US" dirty="0" err="1" smtClean="0"/>
              <a:t>disebutkan</a:t>
            </a:r>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statis</a:t>
            </a:r>
            <a:r>
              <a:rPr lang="en-US" dirty="0" smtClean="0"/>
              <a:t>, </a:t>
            </a:r>
            <a:r>
              <a:rPr lang="en-US" dirty="0" err="1" smtClean="0"/>
              <a:t>sedangkan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dinamis</a:t>
            </a:r>
            <a:r>
              <a:rPr lang="en-US" dirty="0" smtClean="0"/>
              <a:t> </a:t>
            </a:r>
            <a:r>
              <a:rPr lang="en-US" dirty="0" err="1" smtClean="0"/>
              <a:t>adalah</a:t>
            </a:r>
            <a:r>
              <a:rPr lang="en-US" dirty="0" smtClean="0"/>
              <a:t> yang </a:t>
            </a:r>
            <a:r>
              <a:rPr lang="en-US" dirty="0" err="1" smtClean="0"/>
              <a:t>bergerak</a:t>
            </a:r>
            <a:r>
              <a:rPr lang="en-US" dirty="0" smtClean="0"/>
              <a:t> </a:t>
            </a:r>
            <a:r>
              <a:rPr lang="en-US" dirty="0" err="1" smtClean="0"/>
              <a:t>atau</a:t>
            </a:r>
            <a:r>
              <a:rPr lang="en-US" dirty="0" smtClean="0"/>
              <a:t> </a:t>
            </a:r>
            <a:r>
              <a:rPr lang="en-US" dirty="0" err="1" smtClean="0"/>
              <a:t>aktivitas</a:t>
            </a:r>
            <a:r>
              <a:rPr lang="en-US" dirty="0" smtClean="0"/>
              <a:t> </a:t>
            </a:r>
            <a:r>
              <a:rPr lang="en-US" dirty="0" err="1" smtClean="0"/>
              <a:t>berupa</a:t>
            </a:r>
            <a:r>
              <a:rPr lang="en-US" dirty="0" smtClean="0"/>
              <a:t> </a:t>
            </a:r>
            <a:r>
              <a:rPr lang="en-US" dirty="0" err="1" smtClean="0"/>
              <a:t>tindakan</a:t>
            </a:r>
            <a:r>
              <a:rPr lang="en-US" dirty="0" smtClean="0"/>
              <a:t> </a:t>
            </a:r>
            <a:r>
              <a:rPr lang="en-US" dirty="0" err="1" smtClean="0"/>
              <a:t>atau</a:t>
            </a:r>
            <a:r>
              <a:rPr lang="en-US" dirty="0" smtClean="0"/>
              <a:t> </a:t>
            </a:r>
            <a:r>
              <a:rPr lang="en-US" dirty="0" err="1" smtClean="0"/>
              <a:t>proses</a:t>
            </a:r>
            <a:r>
              <a:rPr lang="en-US" dirty="0" smtClean="0"/>
              <a:t> </a:t>
            </a:r>
            <a:r>
              <a:rPr lang="en-US" dirty="0" err="1" smtClean="0"/>
              <a:t>menjalankan</a:t>
            </a:r>
            <a:r>
              <a:rPr lang="en-US" dirty="0" smtClean="0"/>
              <a:t> </a:t>
            </a:r>
            <a:r>
              <a:rPr lang="en-US" dirty="0" err="1" smtClean="0"/>
              <a:t>kekuasaan</a:t>
            </a:r>
            <a:r>
              <a:rPr lang="en-US" dirty="0" smtClean="0"/>
              <a:t> </a:t>
            </a:r>
            <a:r>
              <a:rPr lang="en-US" dirty="0" err="1" smtClean="0"/>
              <a:t>pemerintahan</a:t>
            </a:r>
            <a:r>
              <a:rPr lang="en-US" dirty="0" smtClean="0"/>
              <a: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172200" cy="1143000"/>
          </a:xfrm>
        </p:spPr>
        <p:style>
          <a:lnRef idx="2">
            <a:schemeClr val="accent2"/>
          </a:lnRef>
          <a:fillRef idx="1">
            <a:schemeClr val="lt1"/>
          </a:fillRef>
          <a:effectRef idx="0">
            <a:schemeClr val="accent2"/>
          </a:effectRef>
          <a:fontRef idx="minor">
            <a:schemeClr val="dk1"/>
          </a:fontRef>
        </p:style>
        <p:txBody>
          <a:bodyPr>
            <a:noAutofit/>
          </a:bodyPr>
          <a:lstStyle/>
          <a:p>
            <a:pPr algn="ctr"/>
            <a:r>
              <a:rPr lang="sv-SE" sz="2400" dirty="0" smtClean="0"/>
              <a:t>Pemerintah Sebagai alat kelengkapan negara dapat diartikan secara luas dan dalam arti sempit.</a:t>
            </a:r>
            <a:endParaRPr lang="en-US" sz="2400" dirty="0"/>
          </a:p>
        </p:txBody>
      </p:sp>
      <p:grpSp>
        <p:nvGrpSpPr>
          <p:cNvPr id="3" name="Group 14"/>
          <p:cNvGrpSpPr/>
          <p:nvPr/>
        </p:nvGrpSpPr>
        <p:grpSpPr>
          <a:xfrm>
            <a:off x="457200" y="1104900"/>
            <a:ext cx="914400" cy="3390900"/>
            <a:chOff x="457200" y="1104900"/>
            <a:chExt cx="914400" cy="3390900"/>
          </a:xfrm>
        </p:grpSpPr>
        <p:cxnSp>
          <p:nvCxnSpPr>
            <p:cNvPr id="9" name="Shape 8"/>
            <p:cNvCxnSpPr>
              <a:stCxn id="2" idx="1"/>
            </p:cNvCxnSpPr>
            <p:nvPr/>
          </p:nvCxnSpPr>
          <p:spPr>
            <a:xfrm rot="10800000" flipV="1">
              <a:off x="457200" y="1104900"/>
              <a:ext cx="914400" cy="3390900"/>
            </a:xfrm>
            <a:prstGeom prst="bentConnector2">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57200" y="2667000"/>
              <a:ext cx="76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57200" y="4495800"/>
              <a:ext cx="762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
        <p:nvSpPr>
          <p:cNvPr id="13" name="Rectangle 12"/>
          <p:cNvSpPr/>
          <p:nvPr/>
        </p:nvSpPr>
        <p:spPr>
          <a:xfrm>
            <a:off x="1371600" y="1981200"/>
            <a:ext cx="65532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Pemerintah</a:t>
            </a:r>
            <a:r>
              <a:rPr lang="en-US" dirty="0" smtClean="0"/>
              <a:t> </a:t>
            </a:r>
            <a:r>
              <a:rPr lang="en-US" dirty="0" err="1" smtClean="0"/>
              <a:t>dalam</a:t>
            </a:r>
            <a:r>
              <a:rPr lang="en-US" dirty="0" smtClean="0"/>
              <a:t> </a:t>
            </a:r>
            <a:r>
              <a:rPr lang="en-US" dirty="0" err="1" smtClean="0"/>
              <a:t>arti</a:t>
            </a:r>
            <a:r>
              <a:rPr lang="en-US" dirty="0" smtClean="0"/>
              <a:t> </a:t>
            </a:r>
            <a:r>
              <a:rPr lang="en-US" dirty="0" err="1" smtClean="0"/>
              <a:t>luas</a:t>
            </a:r>
            <a:r>
              <a:rPr lang="en-US" dirty="0" smtClean="0"/>
              <a:t> </a:t>
            </a:r>
            <a:r>
              <a:rPr lang="en-US" dirty="0" err="1" smtClean="0"/>
              <a:t>mencakup</a:t>
            </a:r>
            <a:r>
              <a:rPr lang="en-US" dirty="0" smtClean="0"/>
              <a:t> </a:t>
            </a:r>
            <a:r>
              <a:rPr lang="en-US" dirty="0" err="1" smtClean="0"/>
              <a:t>semua</a:t>
            </a:r>
            <a:r>
              <a:rPr lang="en-US" dirty="0" smtClean="0"/>
              <a:t> </a:t>
            </a:r>
            <a:r>
              <a:rPr lang="en-US" dirty="0" err="1" smtClean="0"/>
              <a:t>alat</a:t>
            </a:r>
            <a:r>
              <a:rPr lang="en-US" dirty="0" smtClean="0"/>
              <a:t> </a:t>
            </a:r>
            <a:r>
              <a:rPr lang="en-US" dirty="0" err="1" smtClean="0"/>
              <a:t>kelengkapan</a:t>
            </a:r>
            <a:r>
              <a:rPr lang="en-US" dirty="0" smtClean="0"/>
              <a:t> </a:t>
            </a:r>
            <a:r>
              <a:rPr lang="en-US" dirty="0" err="1" smtClean="0"/>
              <a:t>negara</a:t>
            </a:r>
            <a:r>
              <a:rPr lang="en-US" dirty="0" smtClean="0"/>
              <a:t>, yang </a:t>
            </a:r>
            <a:r>
              <a:rPr lang="en-US" dirty="0" err="1" smtClean="0"/>
              <a:t>berdiri</a:t>
            </a:r>
            <a:r>
              <a:rPr lang="en-US" dirty="0" smtClean="0"/>
              <a:t> </a:t>
            </a:r>
            <a:r>
              <a:rPr lang="en-US" dirty="0" err="1" smtClean="0"/>
              <a:t>dari</a:t>
            </a:r>
            <a:r>
              <a:rPr lang="en-US" dirty="0" smtClean="0"/>
              <a:t> </a:t>
            </a:r>
            <a:r>
              <a:rPr lang="en-US" dirty="0" err="1" smtClean="0"/>
              <a:t>cabang-cabang</a:t>
            </a:r>
            <a:r>
              <a:rPr lang="en-US" dirty="0" smtClean="0"/>
              <a:t> </a:t>
            </a:r>
            <a:r>
              <a:rPr lang="en-US" dirty="0" err="1" smtClean="0"/>
              <a:t>kekuasaan</a:t>
            </a:r>
            <a:r>
              <a:rPr lang="en-US" dirty="0" smtClean="0"/>
              <a:t> </a:t>
            </a:r>
            <a:r>
              <a:rPr lang="en-US" dirty="0" err="1" smtClean="0"/>
              <a:t>eksekutif</a:t>
            </a:r>
            <a:r>
              <a:rPr lang="en-US" dirty="0" smtClean="0"/>
              <a:t> , </a:t>
            </a:r>
            <a:r>
              <a:rPr lang="en-US" dirty="0" err="1" smtClean="0"/>
              <a:t>legislatif</a:t>
            </a:r>
            <a:r>
              <a:rPr lang="en-US" dirty="0" smtClean="0"/>
              <a:t>, </a:t>
            </a:r>
            <a:r>
              <a:rPr lang="en-US" dirty="0" err="1" smtClean="0"/>
              <a:t>dan</a:t>
            </a:r>
            <a:r>
              <a:rPr lang="en-US" dirty="0" smtClean="0"/>
              <a:t> </a:t>
            </a:r>
            <a:r>
              <a:rPr lang="en-US" dirty="0" err="1" smtClean="0"/>
              <a:t>yudikatif</a:t>
            </a:r>
            <a:r>
              <a:rPr lang="en-US" dirty="0" smtClean="0"/>
              <a:t> </a:t>
            </a:r>
            <a:r>
              <a:rPr lang="en-US" dirty="0" err="1" smtClean="0"/>
              <a:t>atau</a:t>
            </a:r>
            <a:r>
              <a:rPr lang="en-US" dirty="0" smtClean="0"/>
              <a:t> </a:t>
            </a:r>
            <a:r>
              <a:rPr lang="en-US" dirty="0" err="1" smtClean="0"/>
              <a:t>alat-alat</a:t>
            </a:r>
            <a:r>
              <a:rPr lang="en-US" dirty="0" smtClean="0"/>
              <a:t> </a:t>
            </a:r>
            <a:r>
              <a:rPr lang="en-US" dirty="0" err="1" smtClean="0"/>
              <a:t>kelengkapan</a:t>
            </a:r>
            <a:r>
              <a:rPr lang="en-US" dirty="0" smtClean="0"/>
              <a:t> </a:t>
            </a:r>
            <a:r>
              <a:rPr lang="en-US" dirty="0" err="1" smtClean="0"/>
              <a:t>negara</a:t>
            </a:r>
            <a:r>
              <a:rPr lang="en-US" dirty="0" smtClean="0"/>
              <a:t> lain yang </a:t>
            </a:r>
            <a:r>
              <a:rPr lang="en-US" dirty="0" err="1" smtClean="0"/>
              <a:t>bertindak</a:t>
            </a:r>
            <a:r>
              <a:rPr lang="en-US" dirty="0" smtClean="0"/>
              <a:t> </a:t>
            </a:r>
            <a:r>
              <a:rPr lang="en-US" dirty="0" err="1" smtClean="0"/>
              <a:t>untuk</a:t>
            </a:r>
            <a:r>
              <a:rPr lang="en-US" dirty="0" smtClean="0"/>
              <a:t> </a:t>
            </a:r>
            <a:r>
              <a:rPr lang="en-US" dirty="0" err="1" smtClean="0"/>
              <a:t>dan</a:t>
            </a:r>
            <a:r>
              <a:rPr lang="en-US" dirty="0" smtClean="0"/>
              <a:t> </a:t>
            </a:r>
            <a:r>
              <a:rPr lang="en-US" dirty="0" err="1" smtClean="0"/>
              <a:t>atas</a:t>
            </a:r>
            <a:r>
              <a:rPr lang="en-US" dirty="0" smtClean="0"/>
              <a:t> </a:t>
            </a:r>
            <a:r>
              <a:rPr lang="en-US" dirty="0" err="1" smtClean="0"/>
              <a:t>nama</a:t>
            </a:r>
            <a:r>
              <a:rPr lang="en-US" dirty="0" smtClean="0"/>
              <a:t> </a:t>
            </a:r>
            <a:r>
              <a:rPr lang="en-US" dirty="0" err="1" smtClean="0"/>
              <a:t>negara</a:t>
            </a:r>
            <a:endParaRPr lang="en-US" dirty="0"/>
          </a:p>
        </p:txBody>
      </p:sp>
      <p:sp>
        <p:nvSpPr>
          <p:cNvPr id="14" name="Rectangle 13"/>
          <p:cNvSpPr/>
          <p:nvPr/>
        </p:nvSpPr>
        <p:spPr>
          <a:xfrm>
            <a:off x="1295400" y="3810000"/>
            <a:ext cx="65532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Pemerintah</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diartikan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sempit</a:t>
            </a:r>
            <a:r>
              <a:rPr lang="en-US" dirty="0" smtClean="0"/>
              <a:t> </a:t>
            </a:r>
            <a:r>
              <a:rPr lang="en-US" dirty="0" err="1" smtClean="0"/>
              <a:t>yaitu</a:t>
            </a:r>
            <a:r>
              <a:rPr lang="en-US" dirty="0" smtClean="0"/>
              <a:t> </a:t>
            </a:r>
            <a:r>
              <a:rPr lang="en-US" dirty="0" err="1" smtClean="0"/>
              <a:t>pemangku</a:t>
            </a:r>
            <a:r>
              <a:rPr lang="en-US" dirty="0" smtClean="0"/>
              <a:t> </a:t>
            </a:r>
            <a:r>
              <a:rPr lang="en-US" dirty="0" err="1" smtClean="0"/>
              <a:t>jabatan</a:t>
            </a:r>
            <a:r>
              <a:rPr lang="en-US" dirty="0" smtClean="0"/>
              <a:t> </a:t>
            </a:r>
            <a:r>
              <a:rPr lang="en-US" dirty="0" err="1" smtClean="0"/>
              <a:t>sebagai</a:t>
            </a:r>
            <a:r>
              <a:rPr lang="en-US" dirty="0" smtClean="0"/>
              <a:t> </a:t>
            </a:r>
            <a:r>
              <a:rPr lang="en-US" dirty="0" err="1" smtClean="0"/>
              <a:t>pelaksana</a:t>
            </a:r>
            <a:r>
              <a:rPr lang="en-US" dirty="0" smtClean="0"/>
              <a:t> </a:t>
            </a:r>
            <a:r>
              <a:rPr lang="en-US" dirty="0" err="1" smtClean="0"/>
              <a:t>kekuasaan</a:t>
            </a:r>
            <a:r>
              <a:rPr lang="en-US" dirty="0" smtClean="0"/>
              <a:t> </a:t>
            </a:r>
            <a:r>
              <a:rPr lang="en-US" dirty="0" err="1" smtClean="0"/>
              <a:t>eksekutif</a:t>
            </a:r>
            <a:r>
              <a:rPr lang="en-US" dirty="0" smtClean="0"/>
              <a:t> </a:t>
            </a:r>
            <a:r>
              <a:rPr lang="en-US" dirty="0" err="1" smtClean="0"/>
              <a:t>atau</a:t>
            </a:r>
            <a:r>
              <a:rPr lang="en-US" dirty="0" smtClean="0"/>
              <a:t> </a:t>
            </a:r>
            <a:r>
              <a:rPr lang="en-US" dirty="0" err="1" smtClean="0"/>
              <a:t>secara</a:t>
            </a:r>
            <a:r>
              <a:rPr lang="en-US" dirty="0" smtClean="0"/>
              <a:t> </a:t>
            </a:r>
            <a:r>
              <a:rPr lang="en-US" dirty="0" err="1" smtClean="0"/>
              <a:t>lebih</a:t>
            </a:r>
            <a:r>
              <a:rPr lang="en-US" dirty="0" smtClean="0"/>
              <a:t> </a:t>
            </a:r>
            <a:r>
              <a:rPr lang="en-US" dirty="0" err="1" smtClean="0"/>
              <a:t>sempit</a:t>
            </a:r>
            <a:r>
              <a:rPr lang="en-US" dirty="0" smtClean="0"/>
              <a:t>, </a:t>
            </a:r>
            <a:r>
              <a:rPr lang="en-US" dirty="0" err="1" smtClean="0"/>
              <a:t>pemerintah</a:t>
            </a:r>
            <a:r>
              <a:rPr lang="en-US" dirty="0" smtClean="0"/>
              <a:t> </a:t>
            </a:r>
            <a:r>
              <a:rPr lang="en-US" dirty="0" err="1" smtClean="0"/>
              <a:t>Sebagai</a:t>
            </a:r>
            <a:r>
              <a:rPr lang="en-US" dirty="0" smtClean="0"/>
              <a:t> </a:t>
            </a:r>
            <a:r>
              <a:rPr lang="en-US" dirty="0" err="1" smtClean="0"/>
              <a:t>penyelenggara</a:t>
            </a:r>
            <a:r>
              <a:rPr lang="en-US" dirty="0" smtClean="0"/>
              <a:t> </a:t>
            </a:r>
            <a:r>
              <a:rPr lang="en-US" dirty="0" err="1" smtClean="0"/>
              <a:t>administrasi</a:t>
            </a:r>
            <a:r>
              <a:rPr lang="en-US" dirty="0" smtClean="0"/>
              <a:t> </a:t>
            </a:r>
            <a:r>
              <a:rPr lang="en-US" dirty="0" err="1" smtClean="0"/>
              <a:t>negara</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001962"/>
          </a:xfrm>
        </p:spPr>
        <p:style>
          <a:lnRef idx="2">
            <a:schemeClr val="dk1"/>
          </a:lnRef>
          <a:fillRef idx="1">
            <a:schemeClr val="lt1"/>
          </a:fillRef>
          <a:effectRef idx="0">
            <a:schemeClr val="dk1"/>
          </a:effectRef>
          <a:fontRef idx="minor">
            <a:schemeClr val="dk1"/>
          </a:fontRef>
        </p:style>
        <p:txBody>
          <a:bodyPr>
            <a:noAutofit/>
          </a:bodyPr>
          <a:lstStyle/>
          <a:p>
            <a:r>
              <a:rPr lang="en-US" sz="2000" dirty="0" err="1" smtClean="0"/>
              <a:t>pengertian</a:t>
            </a:r>
            <a:r>
              <a:rPr lang="en-US" sz="2000" dirty="0" smtClean="0"/>
              <a:t> </a:t>
            </a:r>
            <a:r>
              <a:rPr lang="en-US" sz="2000" dirty="0" err="1" smtClean="0"/>
              <a:t>pemerintahan</a:t>
            </a:r>
            <a:r>
              <a:rPr lang="en-US" sz="2000" dirty="0" smtClean="0"/>
              <a:t> </a:t>
            </a:r>
            <a:r>
              <a:rPr lang="en-US" sz="2000" dirty="0" err="1" smtClean="0"/>
              <a:t>daerah</a:t>
            </a:r>
            <a:r>
              <a:rPr lang="en-US" sz="2000" dirty="0" smtClean="0"/>
              <a:t> </a:t>
            </a:r>
            <a:r>
              <a:rPr lang="en-US" sz="2000" dirty="0" err="1" smtClean="0"/>
              <a:t>menurut</a:t>
            </a:r>
            <a:r>
              <a:rPr lang="en-US" sz="2000" dirty="0" smtClean="0"/>
              <a:t> </a:t>
            </a:r>
            <a:r>
              <a:rPr lang="en-US" sz="2000" dirty="0" err="1" smtClean="0"/>
              <a:t>pasal</a:t>
            </a:r>
            <a:r>
              <a:rPr lang="en-US" sz="2000" dirty="0" smtClean="0"/>
              <a:t> 1 </a:t>
            </a:r>
            <a:r>
              <a:rPr lang="en-US" sz="2000" dirty="0" err="1" smtClean="0"/>
              <a:t>angka</a:t>
            </a:r>
            <a:r>
              <a:rPr lang="en-US" sz="2000" dirty="0" smtClean="0"/>
              <a:t> 2 </a:t>
            </a:r>
            <a:r>
              <a:rPr lang="en-US" sz="2000" dirty="0" err="1" smtClean="0"/>
              <a:t>uu</a:t>
            </a:r>
            <a:r>
              <a:rPr lang="en-US" sz="2000" dirty="0" smtClean="0"/>
              <a:t> </a:t>
            </a:r>
            <a:r>
              <a:rPr lang="en-US" sz="2000" dirty="0" err="1" smtClean="0"/>
              <a:t>nomor</a:t>
            </a:r>
            <a:r>
              <a:rPr lang="en-US" sz="2000" dirty="0" smtClean="0"/>
              <a:t> 32 </a:t>
            </a:r>
            <a:r>
              <a:rPr lang="en-US" sz="2000" dirty="0" err="1" smtClean="0"/>
              <a:t>tahun</a:t>
            </a:r>
            <a:r>
              <a:rPr lang="en-US" sz="2000" dirty="0" smtClean="0"/>
              <a:t> 2004 </a:t>
            </a:r>
            <a:r>
              <a:rPr lang="en-US" sz="2000" dirty="0" err="1" smtClean="0"/>
              <a:t>tentang</a:t>
            </a:r>
            <a:r>
              <a:rPr lang="en-US" sz="2000" dirty="0" smtClean="0"/>
              <a:t> </a:t>
            </a:r>
            <a:r>
              <a:rPr lang="en-US" sz="2000" dirty="0" err="1" smtClean="0"/>
              <a:t>pemerintahan</a:t>
            </a:r>
            <a:r>
              <a:rPr lang="en-US" sz="2000" dirty="0" smtClean="0"/>
              <a:t> </a:t>
            </a:r>
            <a:r>
              <a:rPr lang="en-US" sz="2000" dirty="0" err="1" smtClean="0"/>
              <a:t>daerah</a:t>
            </a:r>
            <a:r>
              <a:rPr lang="en-US" sz="2000" dirty="0" smtClean="0"/>
              <a:t> yang </a:t>
            </a:r>
            <a:r>
              <a:rPr lang="en-US" sz="2000" dirty="0" err="1" smtClean="0"/>
              <a:t>telah</a:t>
            </a:r>
            <a:r>
              <a:rPr lang="en-US" sz="2000" dirty="0" smtClean="0"/>
              <a:t> </a:t>
            </a:r>
            <a:r>
              <a:rPr lang="en-US" sz="2000" dirty="0" err="1" smtClean="0"/>
              <a:t>diubah</a:t>
            </a:r>
            <a:r>
              <a:rPr lang="en-US" sz="2000" dirty="0" smtClean="0"/>
              <a:t> </a:t>
            </a:r>
            <a:r>
              <a:rPr lang="en-US" sz="2000" dirty="0" err="1" smtClean="0"/>
              <a:t>dengan</a:t>
            </a:r>
            <a:r>
              <a:rPr lang="en-US" sz="2000" dirty="0" smtClean="0"/>
              <a:t> UU No. 23 </a:t>
            </a:r>
            <a:r>
              <a:rPr lang="en-US" sz="2000" dirty="0" err="1" smtClean="0"/>
              <a:t>tahun</a:t>
            </a:r>
            <a:r>
              <a:rPr lang="en-US" sz="2000" dirty="0" smtClean="0"/>
              <a:t> 2014, </a:t>
            </a:r>
            <a:r>
              <a:rPr lang="en-US" sz="2000" dirty="0" err="1" smtClean="0"/>
              <a:t>pemerintahan</a:t>
            </a:r>
            <a:r>
              <a:rPr lang="en-US" sz="2000" dirty="0" smtClean="0"/>
              <a:t> </a:t>
            </a:r>
            <a:r>
              <a:rPr lang="en-US" sz="2000" dirty="0" err="1" smtClean="0"/>
              <a:t>daerah</a:t>
            </a:r>
            <a:r>
              <a:rPr lang="en-US" sz="2000" dirty="0" smtClean="0"/>
              <a:t> </a:t>
            </a:r>
            <a:r>
              <a:rPr lang="en-US" sz="2000" dirty="0" err="1" smtClean="0"/>
              <a:t>adalah</a:t>
            </a:r>
            <a:r>
              <a:rPr lang="en-US" sz="2000" dirty="0" smtClean="0"/>
              <a:t> </a:t>
            </a:r>
            <a:r>
              <a:rPr lang="en-US" sz="2000" dirty="0" err="1" smtClean="0"/>
              <a:t>adalah</a:t>
            </a:r>
            <a:r>
              <a:rPr lang="en-US" sz="2000" dirty="0" smtClean="0"/>
              <a:t> </a:t>
            </a:r>
            <a:r>
              <a:rPr lang="en-US" sz="2000" dirty="0" err="1" smtClean="0"/>
              <a:t>penyelenggaraan</a:t>
            </a:r>
            <a:r>
              <a:rPr lang="en-US" sz="2000" dirty="0" smtClean="0"/>
              <a:t> </a:t>
            </a:r>
            <a:r>
              <a:rPr lang="en-US" sz="2000" dirty="0" err="1" smtClean="0"/>
              <a:t>urusan</a:t>
            </a:r>
            <a:r>
              <a:rPr lang="en-US" sz="2000" dirty="0" smtClean="0"/>
              <a:t> </a:t>
            </a:r>
            <a:r>
              <a:rPr lang="en-US" sz="2000" dirty="0" err="1" smtClean="0"/>
              <a:t>pemerintahan</a:t>
            </a:r>
            <a:r>
              <a:rPr lang="en-US" sz="2000" dirty="0" smtClean="0"/>
              <a:t> </a:t>
            </a:r>
            <a:r>
              <a:rPr lang="en-US" sz="2000" dirty="0" err="1" smtClean="0"/>
              <a:t>oleh</a:t>
            </a:r>
            <a:r>
              <a:rPr lang="en-US" sz="2000" dirty="0" smtClean="0"/>
              <a:t> </a:t>
            </a:r>
            <a:r>
              <a:rPr lang="en-US" sz="2000" dirty="0" err="1" smtClean="0"/>
              <a:t>pemerintah</a:t>
            </a:r>
            <a:r>
              <a:rPr lang="en-US" sz="2000" dirty="0" smtClean="0"/>
              <a:t> </a:t>
            </a:r>
            <a:r>
              <a:rPr lang="en-US" sz="2000" dirty="0" err="1" smtClean="0"/>
              <a:t>daerah</a:t>
            </a:r>
            <a:r>
              <a:rPr lang="en-US" sz="2000" dirty="0" smtClean="0"/>
              <a:t> </a:t>
            </a:r>
            <a:r>
              <a:rPr lang="en-US" sz="2000" dirty="0" err="1" smtClean="0"/>
              <a:t>dan</a:t>
            </a:r>
            <a:r>
              <a:rPr lang="en-US" sz="2000" dirty="0" smtClean="0"/>
              <a:t> </a:t>
            </a:r>
            <a:r>
              <a:rPr lang="en-US" sz="2000" dirty="0" err="1" smtClean="0"/>
              <a:t>dprd</a:t>
            </a:r>
            <a:r>
              <a:rPr lang="en-US" sz="2000" dirty="0" smtClean="0"/>
              <a:t> </a:t>
            </a:r>
            <a:r>
              <a:rPr lang="en-US" sz="2000" dirty="0" err="1" smtClean="0"/>
              <a:t>menurut</a:t>
            </a:r>
            <a:r>
              <a:rPr lang="en-US" sz="2000" dirty="0" smtClean="0"/>
              <a:t> </a:t>
            </a:r>
            <a:r>
              <a:rPr lang="en-US" sz="2000" dirty="0" err="1" smtClean="0"/>
              <a:t>asas</a:t>
            </a:r>
            <a:r>
              <a:rPr lang="en-US" sz="2000" dirty="0" smtClean="0"/>
              <a:t> </a:t>
            </a:r>
            <a:r>
              <a:rPr lang="en-US" sz="2000" dirty="0" err="1" smtClean="0"/>
              <a:t>otonomi</a:t>
            </a:r>
            <a:r>
              <a:rPr lang="en-US" sz="2000" dirty="0" smtClean="0"/>
              <a:t> </a:t>
            </a:r>
            <a:r>
              <a:rPr lang="en-US" sz="2000" dirty="0" err="1" smtClean="0"/>
              <a:t>dan</a:t>
            </a:r>
            <a:r>
              <a:rPr lang="en-US" sz="2000" dirty="0" smtClean="0"/>
              <a:t> </a:t>
            </a:r>
            <a:r>
              <a:rPr lang="en-US" sz="2000" dirty="0" err="1" smtClean="0"/>
              <a:t>tugas</a:t>
            </a:r>
            <a:r>
              <a:rPr lang="en-US" sz="2000" dirty="0" smtClean="0"/>
              <a:t> </a:t>
            </a:r>
            <a:r>
              <a:rPr lang="en-US" sz="2000" dirty="0" err="1" smtClean="0"/>
              <a:t>pembantuan</a:t>
            </a:r>
            <a:r>
              <a:rPr lang="en-US" sz="2000" dirty="0" smtClean="0"/>
              <a:t> </a:t>
            </a:r>
            <a:r>
              <a:rPr lang="en-US" sz="2000" dirty="0" err="1" smtClean="0"/>
              <a:t>dengan</a:t>
            </a:r>
            <a:r>
              <a:rPr lang="en-US" sz="2000" dirty="0" smtClean="0"/>
              <a:t> </a:t>
            </a:r>
            <a:r>
              <a:rPr lang="en-US" sz="2000" dirty="0" err="1" smtClean="0"/>
              <a:t>prinsip</a:t>
            </a:r>
            <a:r>
              <a:rPr lang="en-US" sz="2000" dirty="0" smtClean="0"/>
              <a:t> </a:t>
            </a:r>
            <a:r>
              <a:rPr lang="en-US" sz="2000" dirty="0" err="1" smtClean="0"/>
              <a:t>otonomi</a:t>
            </a:r>
            <a:r>
              <a:rPr lang="en-US" sz="2000" dirty="0" smtClean="0"/>
              <a:t> </a:t>
            </a:r>
            <a:r>
              <a:rPr lang="en-US" sz="2000" dirty="0" err="1" smtClean="0"/>
              <a:t>seluas-luasnya</a:t>
            </a:r>
            <a:r>
              <a:rPr lang="en-US" sz="2000" dirty="0" smtClean="0"/>
              <a:t> </a:t>
            </a:r>
            <a:r>
              <a:rPr lang="en-US" sz="2000" dirty="0" err="1" smtClean="0"/>
              <a:t>dalam</a:t>
            </a:r>
            <a:r>
              <a:rPr lang="en-US" sz="2000" dirty="0" smtClean="0"/>
              <a:t> </a:t>
            </a:r>
            <a:r>
              <a:rPr lang="en-US" sz="2000" dirty="0" err="1" smtClean="0"/>
              <a:t>sistem</a:t>
            </a:r>
            <a:r>
              <a:rPr lang="en-US" sz="2000" dirty="0" smtClean="0"/>
              <a:t> </a:t>
            </a:r>
            <a:r>
              <a:rPr lang="en-US" sz="2000" dirty="0" err="1" smtClean="0"/>
              <a:t>dan</a:t>
            </a:r>
            <a:r>
              <a:rPr lang="en-US" sz="2000" dirty="0" smtClean="0"/>
              <a:t> </a:t>
            </a:r>
            <a:r>
              <a:rPr lang="en-US" sz="2000" dirty="0" err="1" smtClean="0"/>
              <a:t>prinsip</a:t>
            </a:r>
            <a:r>
              <a:rPr lang="en-US" sz="2000" dirty="0" smtClean="0"/>
              <a:t> </a:t>
            </a:r>
            <a:r>
              <a:rPr lang="en-US" sz="2000" dirty="0" err="1" smtClean="0"/>
              <a:t>negara</a:t>
            </a:r>
            <a:r>
              <a:rPr lang="en-US" sz="2000" dirty="0" smtClean="0"/>
              <a:t> </a:t>
            </a:r>
            <a:r>
              <a:rPr lang="en-US" sz="2000" dirty="0" err="1" smtClean="0"/>
              <a:t>kesatuan</a:t>
            </a:r>
            <a:r>
              <a:rPr lang="en-US" sz="2000" dirty="0" smtClean="0"/>
              <a:t> </a:t>
            </a:r>
            <a:r>
              <a:rPr lang="en-US" sz="2000" dirty="0" err="1" smtClean="0"/>
              <a:t>republik</a:t>
            </a:r>
            <a:r>
              <a:rPr lang="en-US" sz="2000" dirty="0" smtClean="0"/>
              <a:t> </a:t>
            </a:r>
            <a:r>
              <a:rPr lang="en-US" sz="2000" dirty="0" err="1" smtClean="0"/>
              <a:t>indonesia</a:t>
            </a:r>
            <a:r>
              <a:rPr lang="en-US" sz="2000" dirty="0" smtClean="0"/>
              <a:t> </a:t>
            </a:r>
            <a:r>
              <a:rPr lang="en-US" sz="2000" dirty="0" err="1" smtClean="0"/>
              <a:t>sebagaimana</a:t>
            </a:r>
            <a:r>
              <a:rPr lang="en-US" sz="2000" dirty="0" smtClean="0"/>
              <a:t> yang </a:t>
            </a:r>
            <a:r>
              <a:rPr lang="en-US" sz="2000" dirty="0" err="1" smtClean="0"/>
              <a:t>dimaksud</a:t>
            </a:r>
            <a:r>
              <a:rPr lang="en-US" sz="2000" dirty="0" smtClean="0"/>
              <a:t> </a:t>
            </a:r>
            <a:r>
              <a:rPr lang="en-US" sz="2000" dirty="0" err="1" smtClean="0"/>
              <a:t>dalam</a:t>
            </a:r>
            <a:r>
              <a:rPr lang="en-US" sz="2000" dirty="0" smtClean="0"/>
              <a:t> </a:t>
            </a:r>
            <a:r>
              <a:rPr lang="en-US" sz="2000" dirty="0" err="1" smtClean="0"/>
              <a:t>undang-undang</a:t>
            </a:r>
            <a:r>
              <a:rPr lang="en-US" sz="2000" dirty="0" smtClean="0"/>
              <a:t> </a:t>
            </a:r>
            <a:r>
              <a:rPr lang="en-US" sz="2000" dirty="0" err="1" smtClean="0"/>
              <a:t>dasar</a:t>
            </a:r>
            <a:r>
              <a:rPr lang="en-US" sz="2000" dirty="0" smtClean="0"/>
              <a:t> 1945</a:t>
            </a:r>
            <a:endParaRPr lang="en-US" sz="2000" dirty="0"/>
          </a:p>
        </p:txBody>
      </p:sp>
      <p:sp>
        <p:nvSpPr>
          <p:cNvPr id="3" name="Content Placeholder 2"/>
          <p:cNvSpPr>
            <a:spLocks noGrp="1"/>
          </p:cNvSpPr>
          <p:nvPr>
            <p:ph sz="quarter" idx="1"/>
          </p:nvPr>
        </p:nvSpPr>
        <p:spPr>
          <a:xfrm>
            <a:off x="457200" y="3429000"/>
            <a:ext cx="7467600" cy="3044952"/>
          </a:xfrm>
        </p:spPr>
        <p:txBody>
          <a:bodyPr>
            <a:normAutofit fontScale="85000" lnSpcReduction="10000"/>
          </a:bodyPr>
          <a:lstStyle/>
          <a:p>
            <a:pPr>
              <a:buNone/>
            </a:pPr>
            <a:r>
              <a:rPr lang="en-US" dirty="0" smtClean="0"/>
              <a:t>	</a:t>
            </a:r>
            <a:r>
              <a:rPr lang="en-US" dirty="0" err="1" smtClean="0"/>
              <a:t>menurut</a:t>
            </a:r>
            <a:r>
              <a:rPr lang="en-US" dirty="0" smtClean="0"/>
              <a:t> </a:t>
            </a:r>
            <a:r>
              <a:rPr lang="en-US" dirty="0" err="1" smtClean="0"/>
              <a:t>Bagir</a:t>
            </a:r>
            <a:r>
              <a:rPr lang="en-US" dirty="0" smtClean="0"/>
              <a:t> </a:t>
            </a:r>
            <a:r>
              <a:rPr lang="en-US" dirty="0" err="1" smtClean="0"/>
              <a:t>Manan</a:t>
            </a:r>
            <a:r>
              <a:rPr lang="en-US" dirty="0" smtClean="0"/>
              <a:t> </a:t>
            </a:r>
            <a:r>
              <a:rPr lang="en-US" dirty="0" err="1" smtClean="0"/>
              <a:t>ditinjau</a:t>
            </a:r>
            <a:r>
              <a:rPr lang="en-US" dirty="0" smtClean="0"/>
              <a:t> </a:t>
            </a:r>
            <a:r>
              <a:rPr lang="en-US" dirty="0" err="1" smtClean="0"/>
              <a:t>dari</a:t>
            </a:r>
            <a:r>
              <a:rPr lang="en-US" dirty="0" smtClean="0"/>
              <a:t> </a:t>
            </a:r>
            <a:r>
              <a:rPr lang="en-US" dirty="0" err="1" smtClean="0"/>
              <a:t>wewenang</a:t>
            </a:r>
            <a:r>
              <a:rPr lang="en-US" dirty="0" smtClean="0"/>
              <a:t> </a:t>
            </a:r>
            <a:r>
              <a:rPr lang="en-US" dirty="0" err="1" smtClean="0"/>
              <a:t>pemerintahan</a:t>
            </a:r>
            <a:r>
              <a:rPr lang="en-US" dirty="0" smtClean="0"/>
              <a:t> </a:t>
            </a:r>
            <a:r>
              <a:rPr lang="en-US" dirty="0" err="1" smtClean="0"/>
              <a:t>daerah</a:t>
            </a:r>
            <a:r>
              <a:rPr lang="en-US" dirty="0" smtClean="0"/>
              <a:t> </a:t>
            </a:r>
            <a:r>
              <a:rPr lang="en-US" dirty="0" err="1" smtClean="0"/>
              <a:t>otonom</a:t>
            </a:r>
            <a:r>
              <a:rPr lang="en-US" dirty="0" smtClean="0"/>
              <a:t> </a:t>
            </a:r>
            <a:r>
              <a:rPr lang="en-US" dirty="0" err="1" smtClean="0"/>
              <a:t>menyelenggarakan</a:t>
            </a:r>
            <a:r>
              <a:rPr lang="en-US" dirty="0" smtClean="0"/>
              <a:t> </a:t>
            </a:r>
            <a:r>
              <a:rPr lang="en-US" dirty="0" err="1" smtClean="0"/>
              <a:t>sekaligus</a:t>
            </a:r>
            <a:r>
              <a:rPr lang="en-US" dirty="0" smtClean="0"/>
              <a:t> </a:t>
            </a:r>
            <a:r>
              <a:rPr lang="en-US" dirty="0" err="1" smtClean="0"/>
              <a:t>dua</a:t>
            </a:r>
            <a:r>
              <a:rPr lang="en-US" dirty="0" smtClean="0"/>
              <a:t> </a:t>
            </a:r>
            <a:r>
              <a:rPr lang="en-US" dirty="0" err="1" smtClean="0"/>
              <a:t>aspek</a:t>
            </a:r>
            <a:r>
              <a:rPr lang="en-US" dirty="0" smtClean="0"/>
              <a:t> </a:t>
            </a:r>
            <a:r>
              <a:rPr lang="en-US" dirty="0" err="1" smtClean="0"/>
              <a:t>otonomi</a:t>
            </a:r>
            <a:r>
              <a:rPr lang="en-US" dirty="0" smtClean="0"/>
              <a:t> </a:t>
            </a:r>
            <a:r>
              <a:rPr lang="en-US" dirty="0" err="1" smtClean="0"/>
              <a:t>yaitu</a:t>
            </a:r>
            <a:r>
              <a:rPr lang="en-US" dirty="0" smtClean="0"/>
              <a:t>:</a:t>
            </a:r>
          </a:p>
          <a:p>
            <a:pPr marL="457200" indent="-457200">
              <a:buFont typeface="+mj-lt"/>
              <a:buAutoNum type="alphaLcPeriod"/>
            </a:pPr>
            <a:r>
              <a:rPr lang="en-US" dirty="0" err="1" smtClean="0"/>
              <a:t>otonomi</a:t>
            </a:r>
            <a:r>
              <a:rPr lang="en-US" dirty="0" smtClean="0"/>
              <a:t> </a:t>
            </a:r>
            <a:r>
              <a:rPr lang="en-US" dirty="0" err="1" smtClean="0"/>
              <a:t>penuh</a:t>
            </a:r>
            <a:r>
              <a:rPr lang="en-US" dirty="0" smtClean="0"/>
              <a:t> </a:t>
            </a:r>
            <a:r>
              <a:rPr lang="en-US" dirty="0" err="1" smtClean="0"/>
              <a:t>yaitu</a:t>
            </a:r>
            <a:r>
              <a:rPr lang="en-US" dirty="0" smtClean="0"/>
              <a:t> </a:t>
            </a:r>
            <a:r>
              <a:rPr lang="en-US" dirty="0" err="1" smtClean="0"/>
              <a:t>semua</a:t>
            </a:r>
            <a:r>
              <a:rPr lang="en-US" dirty="0" smtClean="0"/>
              <a:t> </a:t>
            </a:r>
            <a:r>
              <a:rPr lang="en-US" dirty="0" err="1" smtClean="0"/>
              <a:t>fungsi</a:t>
            </a:r>
            <a:r>
              <a:rPr lang="en-US" dirty="0" smtClean="0"/>
              <a:t> </a:t>
            </a:r>
            <a:r>
              <a:rPr lang="en-US" dirty="0" err="1" smtClean="0"/>
              <a:t>pemerintahan</a:t>
            </a:r>
            <a:r>
              <a:rPr lang="en-US" dirty="0" smtClean="0"/>
              <a:t> yang </a:t>
            </a:r>
            <a:r>
              <a:rPr lang="en-US" dirty="0" err="1" smtClean="0"/>
              <a:t>menyangkut</a:t>
            </a:r>
            <a:r>
              <a:rPr lang="en-US" dirty="0" smtClean="0"/>
              <a:t> </a:t>
            </a:r>
            <a:r>
              <a:rPr lang="en-US" dirty="0" err="1" smtClean="0"/>
              <a:t>baik</a:t>
            </a:r>
            <a:r>
              <a:rPr lang="en-US" dirty="0" smtClean="0"/>
              <a:t> </a:t>
            </a:r>
            <a:r>
              <a:rPr lang="en-US" dirty="0" err="1" smtClean="0"/>
              <a:t>isi</a:t>
            </a:r>
            <a:r>
              <a:rPr lang="en-US" dirty="0" smtClean="0"/>
              <a:t> </a:t>
            </a:r>
            <a:r>
              <a:rPr lang="en-US" dirty="0" err="1" smtClean="0"/>
              <a:t>substansi</a:t>
            </a:r>
            <a:r>
              <a:rPr lang="en-US" dirty="0" smtClean="0"/>
              <a:t> </a:t>
            </a:r>
            <a:r>
              <a:rPr lang="en-US" dirty="0" err="1" smtClean="0"/>
              <a:t>maupun</a:t>
            </a:r>
            <a:r>
              <a:rPr lang="en-US" dirty="0" smtClean="0"/>
              <a:t> </a:t>
            </a:r>
            <a:r>
              <a:rPr lang="en-US" dirty="0" err="1" smtClean="0"/>
              <a:t>tata</a:t>
            </a:r>
            <a:r>
              <a:rPr lang="en-US" dirty="0" smtClean="0"/>
              <a:t> </a:t>
            </a:r>
            <a:r>
              <a:rPr lang="en-US" dirty="0" err="1" smtClean="0"/>
              <a:t>cara</a:t>
            </a:r>
            <a:r>
              <a:rPr lang="en-US" dirty="0" smtClean="0"/>
              <a:t> </a:t>
            </a:r>
            <a:r>
              <a:rPr lang="en-US" dirty="0" err="1" smtClean="0"/>
              <a:t>pelaksanaannya</a:t>
            </a:r>
            <a:r>
              <a:rPr lang="en-US" dirty="0" smtClean="0"/>
              <a:t> </a:t>
            </a:r>
            <a:r>
              <a:rPr lang="en-US" dirty="0" err="1" smtClean="0"/>
              <a:t>urusan</a:t>
            </a:r>
            <a:r>
              <a:rPr lang="en-US" dirty="0" smtClean="0"/>
              <a:t> </a:t>
            </a:r>
            <a:r>
              <a:rPr lang="en-US" dirty="0" err="1" smtClean="0"/>
              <a:t>disebut</a:t>
            </a:r>
            <a:r>
              <a:rPr lang="en-US" dirty="0" smtClean="0"/>
              <a:t> </a:t>
            </a:r>
            <a:r>
              <a:rPr lang="en-US" dirty="0" err="1" smtClean="0"/>
              <a:t>sebagai</a:t>
            </a:r>
            <a:r>
              <a:rPr lang="en-US" dirty="0" smtClean="0"/>
              <a:t> </a:t>
            </a:r>
            <a:r>
              <a:rPr lang="en-US" dirty="0" err="1" smtClean="0"/>
              <a:t>otonomi</a:t>
            </a:r>
            <a:endParaRPr lang="en-US" dirty="0" smtClean="0"/>
          </a:p>
          <a:p>
            <a:pPr marL="457200" indent="-457200">
              <a:buFont typeface="+mj-lt"/>
              <a:buAutoNum type="alphaLcPeriod"/>
            </a:pPr>
            <a:r>
              <a:rPr lang="en-US" dirty="0" err="1" smtClean="0"/>
              <a:t>otonomi</a:t>
            </a:r>
            <a:r>
              <a:rPr lang="en-US" dirty="0" smtClean="0"/>
              <a:t> </a:t>
            </a:r>
            <a:r>
              <a:rPr lang="en-US" dirty="0" err="1" smtClean="0"/>
              <a:t>tidak</a:t>
            </a:r>
            <a:r>
              <a:rPr lang="en-US" dirty="0" smtClean="0"/>
              <a:t> </a:t>
            </a:r>
            <a:r>
              <a:rPr lang="en-US" dirty="0" err="1" smtClean="0"/>
              <a:t>penuh</a:t>
            </a:r>
            <a:r>
              <a:rPr lang="en-US" dirty="0" smtClean="0"/>
              <a:t> </a:t>
            </a:r>
            <a:r>
              <a:rPr lang="en-US" dirty="0" err="1" smtClean="0"/>
              <a:t>daerah</a:t>
            </a:r>
            <a:r>
              <a:rPr lang="en-US" dirty="0" smtClean="0"/>
              <a:t> </a:t>
            </a:r>
            <a:r>
              <a:rPr lang="en-US" dirty="0" err="1" smtClean="0"/>
              <a:t>hanya</a:t>
            </a:r>
            <a:r>
              <a:rPr lang="en-US" dirty="0" smtClean="0"/>
              <a:t> </a:t>
            </a:r>
            <a:r>
              <a:rPr lang="en-US" dirty="0" err="1" smtClean="0"/>
              <a:t>menguasai</a:t>
            </a:r>
            <a:r>
              <a:rPr lang="en-US" dirty="0" smtClean="0"/>
              <a:t> </a:t>
            </a:r>
            <a:r>
              <a:rPr lang="en-US" dirty="0" err="1" smtClean="0"/>
              <a:t>tata</a:t>
            </a:r>
            <a:r>
              <a:rPr lang="en-US" dirty="0" smtClean="0"/>
              <a:t> </a:t>
            </a:r>
            <a:r>
              <a:rPr lang="en-US" dirty="0" err="1" smtClean="0"/>
              <a:t>cara</a:t>
            </a:r>
            <a:r>
              <a:rPr lang="en-US" dirty="0" smtClean="0"/>
              <a:t> </a:t>
            </a:r>
            <a:r>
              <a:rPr lang="en-US" dirty="0" err="1" smtClean="0"/>
              <a:t>penyelenggaraan</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menguasai</a:t>
            </a:r>
            <a:r>
              <a:rPr lang="en-US" dirty="0" smtClean="0"/>
              <a:t> </a:t>
            </a:r>
            <a:r>
              <a:rPr lang="en-US" dirty="0" err="1" smtClean="0"/>
              <a:t>si</a:t>
            </a:r>
            <a:r>
              <a:rPr lang="en-US" dirty="0" smtClean="0"/>
              <a:t> </a:t>
            </a:r>
            <a:r>
              <a:rPr lang="en-US" dirty="0" err="1" smtClean="0"/>
              <a:t>pemerintahan</a:t>
            </a:r>
            <a:r>
              <a:rPr lang="en-US" dirty="0" smtClean="0"/>
              <a:t> </a:t>
            </a:r>
            <a:r>
              <a:rPr lang="en-US" dirty="0" err="1" smtClean="0"/>
              <a:t>urusan</a:t>
            </a:r>
            <a:r>
              <a:rPr lang="en-US" dirty="0" smtClean="0"/>
              <a:t> </a:t>
            </a:r>
            <a:r>
              <a:rPr lang="en-US" dirty="0" err="1" smtClean="0"/>
              <a:t>ini</a:t>
            </a:r>
            <a:r>
              <a:rPr lang="en-US" dirty="0" smtClean="0"/>
              <a:t> </a:t>
            </a:r>
            <a:r>
              <a:rPr lang="en-US" dirty="0" err="1" smtClean="0"/>
              <a:t>lazim</a:t>
            </a:r>
            <a:r>
              <a:rPr lang="en-US" dirty="0" smtClean="0"/>
              <a:t> </a:t>
            </a:r>
            <a:r>
              <a:rPr lang="en-US" dirty="0" err="1" smtClean="0"/>
              <a:t>disebut</a:t>
            </a:r>
            <a:r>
              <a:rPr lang="en-US" dirty="0" smtClean="0"/>
              <a:t> </a:t>
            </a:r>
            <a:r>
              <a:rPr lang="en-US" dirty="0" err="1" smtClean="0"/>
              <a:t>tugas</a:t>
            </a:r>
            <a:r>
              <a:rPr lang="en-US" dirty="0" smtClean="0"/>
              <a:t> </a:t>
            </a:r>
            <a:r>
              <a:rPr lang="en-US" dirty="0" err="1" smtClean="0"/>
              <a:t>pembantuan</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pPr algn="ctr"/>
            <a:r>
              <a:rPr lang="en-US" dirty="0" smtClean="0"/>
              <a:t>PENGERTIAN PEMERINTAH DAERAH</a:t>
            </a:r>
            <a:endParaRPr lang="en-US" dirty="0"/>
          </a:p>
        </p:txBody>
      </p:sp>
      <p:sp>
        <p:nvSpPr>
          <p:cNvPr id="8" name="Content Placeholder 7"/>
          <p:cNvSpPr>
            <a:spLocks noGrp="1"/>
          </p:cNvSpPr>
          <p:nvPr>
            <p:ph sz="quarter" idx="1"/>
          </p:nvPr>
        </p:nvSpPr>
        <p:spPr/>
        <p:txBody>
          <a:bodyPr/>
          <a:lstStyle/>
          <a:p>
            <a:r>
              <a:rPr lang="en-US" dirty="0" err="1" smtClean="0"/>
              <a:t>Pengertian</a:t>
            </a:r>
            <a:r>
              <a:rPr lang="en-US" dirty="0" smtClean="0"/>
              <a:t> </a:t>
            </a:r>
            <a:r>
              <a:rPr lang="en-US" dirty="0" err="1" smtClean="0"/>
              <a:t>Pemerintah</a:t>
            </a:r>
            <a:r>
              <a:rPr lang="en-US" dirty="0" smtClean="0"/>
              <a:t> </a:t>
            </a:r>
            <a:r>
              <a:rPr lang="en-US" dirty="0" err="1" smtClean="0"/>
              <a:t>daerah</a:t>
            </a:r>
            <a:r>
              <a:rPr lang="en-US" dirty="0" smtClean="0"/>
              <a:t> </a:t>
            </a:r>
            <a:r>
              <a:rPr lang="en-US" dirty="0" err="1" smtClean="0"/>
              <a:t>yaitu</a:t>
            </a:r>
            <a:r>
              <a:rPr lang="en-US" dirty="0" smtClean="0"/>
              <a:t> </a:t>
            </a:r>
            <a:r>
              <a:rPr lang="en-US" dirty="0" err="1" smtClean="0"/>
              <a:t>kepala</a:t>
            </a:r>
            <a:r>
              <a:rPr lang="en-US" dirty="0" smtClean="0"/>
              <a:t> </a:t>
            </a:r>
            <a:r>
              <a:rPr lang="en-US" dirty="0" err="1" smtClean="0"/>
              <a:t>daerah</a:t>
            </a:r>
            <a:r>
              <a:rPr lang="en-US" dirty="0" smtClean="0"/>
              <a:t> </a:t>
            </a:r>
            <a:r>
              <a:rPr lang="en-US" dirty="0" err="1" smtClean="0"/>
              <a:t>sebagai</a:t>
            </a:r>
            <a:r>
              <a:rPr lang="en-US" dirty="0" smtClean="0"/>
              <a:t> </a:t>
            </a:r>
            <a:r>
              <a:rPr lang="en-US" dirty="0" err="1" smtClean="0"/>
              <a:t>unsur</a:t>
            </a:r>
            <a:r>
              <a:rPr lang="en-US" dirty="0" smtClean="0"/>
              <a:t> </a:t>
            </a:r>
            <a:r>
              <a:rPr lang="en-US" dirty="0" err="1" smtClean="0"/>
              <a:t>penyelenggara</a:t>
            </a:r>
            <a:r>
              <a:rPr lang="en-US" dirty="0" smtClean="0"/>
              <a:t> </a:t>
            </a:r>
            <a:r>
              <a:rPr lang="en-US" dirty="0" err="1" smtClean="0"/>
              <a:t>pemerintahan</a:t>
            </a:r>
            <a:r>
              <a:rPr lang="en-US" dirty="0" smtClean="0"/>
              <a:t> </a:t>
            </a:r>
            <a:r>
              <a:rPr lang="en-US" dirty="0" err="1" smtClean="0"/>
              <a:t>daerah</a:t>
            </a:r>
            <a:r>
              <a:rPr lang="en-US" dirty="0" smtClean="0"/>
              <a:t> yang </a:t>
            </a:r>
            <a:r>
              <a:rPr lang="en-US" dirty="0" err="1" smtClean="0"/>
              <a:t>memimpin</a:t>
            </a:r>
            <a:r>
              <a:rPr lang="en-US" dirty="0" smtClean="0"/>
              <a:t> </a:t>
            </a:r>
            <a:r>
              <a:rPr lang="en-US" dirty="0" err="1" smtClean="0"/>
              <a:t>pelaksanaan</a:t>
            </a:r>
            <a:r>
              <a:rPr lang="en-US" dirty="0" smtClean="0"/>
              <a:t> </a:t>
            </a:r>
            <a:r>
              <a:rPr lang="en-US" dirty="0" err="1" smtClean="0"/>
              <a:t>urusan</a:t>
            </a:r>
            <a:r>
              <a:rPr lang="en-US" dirty="0" smtClean="0"/>
              <a:t> </a:t>
            </a:r>
            <a:r>
              <a:rPr lang="en-US" dirty="0" err="1" smtClean="0"/>
              <a:t>pemerintahan</a:t>
            </a:r>
            <a:r>
              <a:rPr lang="en-US" dirty="0" smtClean="0"/>
              <a:t> yang </a:t>
            </a:r>
            <a:r>
              <a:rPr lang="en-US" dirty="0" err="1" smtClean="0"/>
              <a:t>menjadi</a:t>
            </a:r>
            <a:r>
              <a:rPr lang="en-US" dirty="0" smtClean="0"/>
              <a:t> </a:t>
            </a:r>
            <a:r>
              <a:rPr lang="en-US" dirty="0" err="1" smtClean="0"/>
              <a:t>kewenangan</a:t>
            </a:r>
            <a:r>
              <a:rPr lang="en-US" dirty="0" smtClean="0"/>
              <a:t> </a:t>
            </a:r>
            <a:r>
              <a:rPr lang="en-US" dirty="0" err="1" smtClean="0"/>
              <a:t>daerah</a:t>
            </a:r>
            <a:r>
              <a:rPr lang="en-US" dirty="0" smtClean="0"/>
              <a:t> </a:t>
            </a:r>
            <a:r>
              <a:rPr lang="en-US" dirty="0" err="1" smtClean="0"/>
              <a:t>otonom</a:t>
            </a:r>
            <a:r>
              <a:rPr lang="en-US" dirty="0" smtClean="0"/>
              <a:t>. </a:t>
            </a:r>
          </a:p>
          <a:p>
            <a:r>
              <a:rPr lang="en-US" dirty="0" err="1" smtClean="0"/>
              <a:t>Dapat</a:t>
            </a:r>
            <a:r>
              <a:rPr lang="en-US" dirty="0" smtClean="0"/>
              <a:t> </a:t>
            </a:r>
            <a:r>
              <a:rPr lang="en-US" dirty="0" err="1" smtClean="0"/>
              <a:t>diartikan</a:t>
            </a:r>
            <a:r>
              <a:rPr lang="en-US" dirty="0" smtClean="0"/>
              <a:t> </a:t>
            </a:r>
            <a:r>
              <a:rPr lang="en-US" dirty="0" err="1" smtClean="0"/>
              <a:t>bahwa</a:t>
            </a:r>
            <a:r>
              <a:rPr lang="en-US" dirty="0" smtClean="0"/>
              <a:t> </a:t>
            </a:r>
            <a:r>
              <a:rPr lang="en-US" dirty="0" err="1" smtClean="0"/>
              <a:t>pemerintahan</a:t>
            </a:r>
            <a:r>
              <a:rPr lang="en-US" dirty="0" smtClean="0"/>
              <a:t> </a:t>
            </a:r>
            <a:r>
              <a:rPr lang="en-US" dirty="0" err="1" smtClean="0"/>
              <a:t>daerah</a:t>
            </a:r>
            <a:r>
              <a:rPr lang="en-US" dirty="0" smtClean="0"/>
              <a:t> </a:t>
            </a:r>
            <a:r>
              <a:rPr lang="en-US" dirty="0" err="1" smtClean="0"/>
              <a:t>adalah</a:t>
            </a:r>
            <a:r>
              <a:rPr lang="en-US" dirty="0" smtClean="0"/>
              <a:t> </a:t>
            </a:r>
            <a:r>
              <a:rPr lang="en-US" dirty="0" err="1" smtClean="0"/>
              <a:t>kegiatan</a:t>
            </a:r>
            <a:r>
              <a:rPr lang="en-US" dirty="0" smtClean="0"/>
              <a:t> </a:t>
            </a:r>
            <a:r>
              <a:rPr lang="en-US" dirty="0" err="1" smtClean="0"/>
              <a:t>atau</a:t>
            </a:r>
            <a:r>
              <a:rPr lang="en-US" dirty="0" smtClean="0"/>
              <a:t> </a:t>
            </a:r>
            <a:r>
              <a:rPr lang="en-US" dirty="0" err="1" smtClean="0"/>
              <a:t>aktivitas</a:t>
            </a:r>
            <a:r>
              <a:rPr lang="en-US" dirty="0" smtClean="0"/>
              <a:t> yang </a:t>
            </a:r>
            <a:r>
              <a:rPr lang="en-US" dirty="0" err="1" smtClean="0"/>
              <a:t>dilakukan</a:t>
            </a:r>
            <a:r>
              <a:rPr lang="en-US" dirty="0" smtClean="0"/>
              <a:t> </a:t>
            </a:r>
            <a:r>
              <a:rPr lang="en-US" dirty="0" err="1" smtClean="0"/>
              <a:t>oleh</a:t>
            </a:r>
            <a:r>
              <a:rPr lang="en-US" dirty="0" smtClean="0"/>
              <a:t> </a:t>
            </a:r>
            <a:r>
              <a:rPr lang="en-US" dirty="0" err="1" smtClean="0"/>
              <a:t>pemerintah</a:t>
            </a:r>
            <a:r>
              <a:rPr lang="en-US" dirty="0" smtClean="0"/>
              <a:t> </a:t>
            </a:r>
            <a:r>
              <a:rPr lang="en-US" dirty="0" err="1" smtClean="0"/>
              <a:t>daerah</a:t>
            </a:r>
            <a:r>
              <a:rPr lang="en-US" dirty="0" smtClean="0"/>
              <a:t> </a:t>
            </a:r>
            <a:r>
              <a:rPr lang="en-US" dirty="0" err="1" smtClean="0"/>
              <a:t>dan</a:t>
            </a:r>
            <a:r>
              <a:rPr lang="en-US" dirty="0" smtClean="0"/>
              <a:t> DPRD</a:t>
            </a:r>
          </a:p>
          <a:p>
            <a:endParaRPr lang="en-US" dirty="0"/>
          </a:p>
        </p:txBody>
      </p:sp>
      <p:pic>
        <p:nvPicPr>
          <p:cNvPr id="9" name="Picture 8" descr="kadesicon.png"/>
          <p:cNvPicPr>
            <a:picLocks noChangeAspect="1"/>
          </p:cNvPicPr>
          <p:nvPr/>
        </p:nvPicPr>
        <p:blipFill>
          <a:blip r:embed="rId2" cstate="print"/>
          <a:stretch>
            <a:fillRect/>
          </a:stretch>
        </p:blipFill>
        <p:spPr>
          <a:xfrm>
            <a:off x="5562600" y="4114800"/>
            <a:ext cx="35814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100" dirty="0" err="1" smtClean="0"/>
              <a:t>Menurut</a:t>
            </a:r>
            <a:r>
              <a:rPr lang="en-US" sz="2100" dirty="0" smtClean="0"/>
              <a:t> </a:t>
            </a:r>
            <a:r>
              <a:rPr lang="en-US" sz="2100" dirty="0" err="1" smtClean="0"/>
              <a:t>bagir</a:t>
            </a:r>
            <a:r>
              <a:rPr lang="en-US" sz="2100" dirty="0" smtClean="0"/>
              <a:t> </a:t>
            </a:r>
            <a:r>
              <a:rPr lang="en-US" sz="2100" dirty="0" err="1" smtClean="0"/>
              <a:t>manan</a:t>
            </a:r>
            <a:r>
              <a:rPr lang="en-US" sz="2100" dirty="0" smtClean="0"/>
              <a:t>, </a:t>
            </a:r>
            <a:r>
              <a:rPr lang="en-US" sz="2100" dirty="0" err="1" smtClean="0"/>
              <a:t>ditinjau</a:t>
            </a:r>
            <a:r>
              <a:rPr lang="en-US" sz="2100" dirty="0" smtClean="0"/>
              <a:t> </a:t>
            </a:r>
            <a:r>
              <a:rPr lang="en-US" sz="2100" dirty="0" err="1" smtClean="0"/>
              <a:t>dari</a:t>
            </a:r>
            <a:r>
              <a:rPr lang="en-US" sz="2100" dirty="0" smtClean="0"/>
              <a:t> </a:t>
            </a:r>
            <a:r>
              <a:rPr lang="en-US" sz="2100" dirty="0" err="1" smtClean="0"/>
              <a:t>isi</a:t>
            </a:r>
            <a:r>
              <a:rPr lang="en-US" sz="2100" dirty="0" smtClean="0"/>
              <a:t> </a:t>
            </a:r>
            <a:r>
              <a:rPr lang="en-US" sz="2100" dirty="0" err="1" smtClean="0"/>
              <a:t>kewenangan</a:t>
            </a:r>
            <a:r>
              <a:rPr lang="en-US" sz="2100" dirty="0" smtClean="0"/>
              <a:t>, </a:t>
            </a:r>
            <a:r>
              <a:rPr lang="en-US" sz="2100" dirty="0" err="1" smtClean="0"/>
              <a:t>pemerintahan</a:t>
            </a:r>
            <a:r>
              <a:rPr lang="en-US" sz="2100" dirty="0" smtClean="0"/>
              <a:t> </a:t>
            </a:r>
            <a:r>
              <a:rPr lang="en-US" sz="2100" dirty="0" err="1" smtClean="0"/>
              <a:t>daerah</a:t>
            </a:r>
            <a:r>
              <a:rPr lang="en-US" sz="2100" dirty="0" smtClean="0"/>
              <a:t> </a:t>
            </a:r>
            <a:r>
              <a:rPr lang="en-US" sz="2100" dirty="0" err="1" smtClean="0"/>
              <a:t>otonom</a:t>
            </a:r>
            <a:r>
              <a:rPr lang="en-US" sz="2100" dirty="0" smtClean="0"/>
              <a:t> </a:t>
            </a:r>
            <a:r>
              <a:rPr lang="en-US" sz="2100" dirty="0" err="1" smtClean="0"/>
              <a:t>menyelenggarakan</a:t>
            </a:r>
            <a:r>
              <a:rPr lang="en-US" sz="2100" dirty="0" smtClean="0"/>
              <a:t> </a:t>
            </a:r>
            <a:r>
              <a:rPr lang="en-US" sz="2100" dirty="0" err="1" smtClean="0"/>
              <a:t>dua</a:t>
            </a:r>
            <a:r>
              <a:rPr lang="en-US" sz="2100" dirty="0" smtClean="0"/>
              <a:t> </a:t>
            </a:r>
            <a:r>
              <a:rPr lang="en-US" sz="2100" dirty="0" err="1" smtClean="0"/>
              <a:t>aspek</a:t>
            </a:r>
            <a:r>
              <a:rPr lang="en-US" sz="2100" dirty="0" smtClean="0"/>
              <a:t> </a:t>
            </a:r>
            <a:r>
              <a:rPr lang="en-US" sz="2100" dirty="0" err="1" smtClean="0"/>
              <a:t>otonomi</a:t>
            </a:r>
            <a:r>
              <a:rPr lang="en-US" sz="2100" dirty="0" smtClean="0"/>
              <a:t> </a:t>
            </a:r>
            <a:r>
              <a:rPr lang="en-US" sz="2100" dirty="0" err="1" smtClean="0"/>
              <a:t>daerah</a:t>
            </a:r>
            <a:r>
              <a:rPr lang="en-US" sz="2100" dirty="0" smtClean="0"/>
              <a:t>, </a:t>
            </a:r>
            <a:r>
              <a:rPr lang="en-US" sz="2100" dirty="0" err="1" smtClean="0"/>
              <a:t>yaitu</a:t>
            </a:r>
            <a:r>
              <a:rPr lang="en-US" sz="2100" dirty="0" smtClean="0"/>
              <a:t>:</a:t>
            </a:r>
            <a:endParaRPr lang="en-US" sz="2100" dirty="0"/>
          </a:p>
        </p:txBody>
      </p:sp>
      <p:sp>
        <p:nvSpPr>
          <p:cNvPr id="5" name="Content Placeholder 4"/>
          <p:cNvSpPr>
            <a:spLocks noGrp="1"/>
          </p:cNvSpPr>
          <p:nvPr>
            <p:ph sz="quarter" idx="1"/>
          </p:nvPr>
        </p:nvSpPr>
        <p:spPr>
          <a:xfrm>
            <a:off x="457200" y="1600200"/>
            <a:ext cx="3657600" cy="31242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dirty="0" err="1" smtClean="0"/>
              <a:t>Otonomi</a:t>
            </a:r>
            <a:r>
              <a:rPr lang="en-US" dirty="0" smtClean="0"/>
              <a:t> </a:t>
            </a:r>
            <a:r>
              <a:rPr lang="en-US" dirty="0" err="1" smtClean="0"/>
              <a:t>penuh</a:t>
            </a:r>
            <a:r>
              <a:rPr lang="en-US" dirty="0" smtClean="0"/>
              <a:t> </a:t>
            </a:r>
          </a:p>
          <a:p>
            <a:pPr>
              <a:buNone/>
            </a:pPr>
            <a:r>
              <a:rPr lang="en-US" dirty="0" smtClean="0"/>
              <a:t>	</a:t>
            </a:r>
            <a:r>
              <a:rPr lang="en-US" dirty="0" err="1" smtClean="0"/>
              <a:t>Yaitu</a:t>
            </a:r>
            <a:r>
              <a:rPr lang="en-US" dirty="0" smtClean="0"/>
              <a:t> </a:t>
            </a:r>
            <a:r>
              <a:rPr lang="en-US" dirty="0" err="1" smtClean="0"/>
              <a:t>semua</a:t>
            </a:r>
            <a:r>
              <a:rPr lang="en-US" dirty="0" smtClean="0"/>
              <a:t> </a:t>
            </a:r>
            <a:r>
              <a:rPr lang="en-US" dirty="0" err="1" smtClean="0"/>
              <a:t>fungsi</a:t>
            </a:r>
            <a:r>
              <a:rPr lang="en-US" dirty="0" smtClean="0"/>
              <a:t> </a:t>
            </a:r>
            <a:r>
              <a:rPr lang="en-US" dirty="0" err="1" smtClean="0"/>
              <a:t>pemerintahan</a:t>
            </a:r>
            <a:r>
              <a:rPr lang="en-US" dirty="0" smtClean="0"/>
              <a:t> yang </a:t>
            </a:r>
            <a:r>
              <a:rPr lang="en-US" dirty="0" err="1" smtClean="0"/>
              <a:t>menyangkut</a:t>
            </a:r>
            <a:r>
              <a:rPr lang="en-US" dirty="0" smtClean="0"/>
              <a:t> </a:t>
            </a:r>
            <a:r>
              <a:rPr lang="en-US" dirty="0" err="1" smtClean="0"/>
              <a:t>baik</a:t>
            </a:r>
            <a:r>
              <a:rPr lang="en-US" dirty="0" smtClean="0"/>
              <a:t> </a:t>
            </a:r>
            <a:r>
              <a:rPr lang="en-US" dirty="0" err="1" smtClean="0"/>
              <a:t>isi</a:t>
            </a:r>
            <a:r>
              <a:rPr lang="en-US" dirty="0" smtClean="0"/>
              <a:t> </a:t>
            </a:r>
            <a:r>
              <a:rPr lang="en-US" dirty="0" err="1" smtClean="0"/>
              <a:t>substansi</a:t>
            </a:r>
            <a:r>
              <a:rPr lang="en-US" dirty="0" smtClean="0"/>
              <a:t> </a:t>
            </a:r>
            <a:r>
              <a:rPr lang="en-US" dirty="0" err="1" smtClean="0"/>
              <a:t>maupun</a:t>
            </a:r>
            <a:r>
              <a:rPr lang="en-US" dirty="0" smtClean="0"/>
              <a:t> </a:t>
            </a:r>
            <a:r>
              <a:rPr lang="en-US" dirty="0" err="1" smtClean="0"/>
              <a:t>tata</a:t>
            </a:r>
            <a:r>
              <a:rPr lang="en-US" dirty="0" smtClean="0"/>
              <a:t> </a:t>
            </a:r>
            <a:r>
              <a:rPr lang="en-US" dirty="0" err="1" smtClean="0"/>
              <a:t>cara</a:t>
            </a:r>
            <a:r>
              <a:rPr lang="en-US" dirty="0" smtClean="0"/>
              <a:t> </a:t>
            </a:r>
            <a:r>
              <a:rPr lang="en-US" dirty="0" err="1" smtClean="0"/>
              <a:t>pelaksanaannya</a:t>
            </a:r>
            <a:r>
              <a:rPr lang="en-US" dirty="0" smtClean="0"/>
              <a:t>, </a:t>
            </a:r>
            <a:r>
              <a:rPr lang="en-US" dirty="0" err="1" smtClean="0"/>
              <a:t>urusan</a:t>
            </a:r>
            <a:r>
              <a:rPr lang="en-US" dirty="0" smtClean="0"/>
              <a:t> </a:t>
            </a:r>
            <a:r>
              <a:rPr lang="en-US" dirty="0" err="1" smtClean="0"/>
              <a:t>ini</a:t>
            </a:r>
            <a:r>
              <a:rPr lang="en-US" dirty="0" smtClean="0"/>
              <a:t> </a:t>
            </a:r>
            <a:r>
              <a:rPr lang="en-US" dirty="0" err="1" smtClean="0"/>
              <a:t>disebut</a:t>
            </a:r>
            <a:r>
              <a:rPr lang="en-US" dirty="0" smtClean="0"/>
              <a:t> </a:t>
            </a:r>
            <a:r>
              <a:rPr lang="en-US" dirty="0" err="1" smtClean="0"/>
              <a:t>sebagai</a:t>
            </a:r>
            <a:r>
              <a:rPr lang="en-US" dirty="0" smtClean="0"/>
              <a:t> </a:t>
            </a:r>
            <a:r>
              <a:rPr lang="en-US" dirty="0" err="1" smtClean="0"/>
              <a:t>otomi</a:t>
            </a:r>
            <a:endParaRPr lang="en-US" dirty="0"/>
          </a:p>
        </p:txBody>
      </p:sp>
      <p:sp>
        <p:nvSpPr>
          <p:cNvPr id="6" name="Content Placeholder 5"/>
          <p:cNvSpPr>
            <a:spLocks noGrp="1"/>
          </p:cNvSpPr>
          <p:nvPr>
            <p:ph sz="quarter" idx="2"/>
          </p:nvPr>
        </p:nvSpPr>
        <p:spPr>
          <a:xfrm>
            <a:off x="4270248" y="1600200"/>
            <a:ext cx="3657600" cy="3048000"/>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en-US" dirty="0" err="1" smtClean="0"/>
              <a:t>Otonomi</a:t>
            </a:r>
            <a:r>
              <a:rPr lang="en-US" dirty="0" smtClean="0"/>
              <a:t> </a:t>
            </a:r>
            <a:r>
              <a:rPr lang="en-US" dirty="0" err="1" smtClean="0"/>
              <a:t>tidak</a:t>
            </a:r>
            <a:r>
              <a:rPr lang="en-US" dirty="0" smtClean="0"/>
              <a:t> </a:t>
            </a:r>
            <a:r>
              <a:rPr lang="en-US" dirty="0" err="1" smtClean="0"/>
              <a:t>penuh</a:t>
            </a:r>
            <a:r>
              <a:rPr lang="en-US" dirty="0" smtClean="0"/>
              <a:t>, </a:t>
            </a:r>
          </a:p>
          <a:p>
            <a:pPr>
              <a:buNone/>
            </a:pPr>
            <a:r>
              <a:rPr lang="en-US" dirty="0" smtClean="0"/>
              <a:t>	</a:t>
            </a:r>
            <a:r>
              <a:rPr lang="en-US" dirty="0" err="1" smtClean="0"/>
              <a:t>daerah</a:t>
            </a:r>
            <a:r>
              <a:rPr lang="en-US" dirty="0" smtClean="0"/>
              <a:t> </a:t>
            </a:r>
            <a:r>
              <a:rPr lang="en-US" dirty="0" err="1" smtClean="0"/>
              <a:t>hanya</a:t>
            </a:r>
            <a:r>
              <a:rPr lang="en-US" dirty="0" smtClean="0"/>
              <a:t> </a:t>
            </a:r>
            <a:r>
              <a:rPr lang="en-US" dirty="0" err="1" smtClean="0"/>
              <a:t>menguasai</a:t>
            </a:r>
            <a:r>
              <a:rPr lang="en-US" dirty="0" smtClean="0"/>
              <a:t> </a:t>
            </a:r>
            <a:r>
              <a:rPr lang="en-US" dirty="0" err="1" smtClean="0"/>
              <a:t>tata</a:t>
            </a:r>
            <a:r>
              <a:rPr lang="en-US" dirty="0" smtClean="0"/>
              <a:t> </a:t>
            </a:r>
            <a:r>
              <a:rPr lang="en-US" dirty="0" err="1" smtClean="0"/>
              <a:t>cara</a:t>
            </a:r>
            <a:r>
              <a:rPr lang="en-US" dirty="0" smtClean="0"/>
              <a:t> </a:t>
            </a:r>
            <a:r>
              <a:rPr lang="en-US" dirty="0" err="1" smtClean="0"/>
              <a:t>penyelenggaraan</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menguasai</a:t>
            </a:r>
            <a:r>
              <a:rPr lang="en-US" dirty="0" smtClean="0"/>
              <a:t> </a:t>
            </a:r>
            <a:r>
              <a:rPr lang="en-US" dirty="0" err="1" smtClean="0"/>
              <a:t>pemerintahan</a:t>
            </a:r>
            <a:r>
              <a:rPr lang="en-US" dirty="0" smtClean="0"/>
              <a:t>, </a:t>
            </a:r>
            <a:r>
              <a:rPr lang="en-US" dirty="0" err="1" smtClean="0"/>
              <a:t>urusan</a:t>
            </a:r>
            <a:r>
              <a:rPr lang="en-US" dirty="0" smtClean="0"/>
              <a:t> </a:t>
            </a:r>
            <a:r>
              <a:rPr lang="en-US" dirty="0" err="1" smtClean="0"/>
              <a:t>ini</a:t>
            </a:r>
            <a:r>
              <a:rPr lang="en-US" dirty="0" smtClean="0"/>
              <a:t> </a:t>
            </a:r>
            <a:r>
              <a:rPr lang="en-US" dirty="0" err="1" smtClean="0"/>
              <a:t>disebut</a:t>
            </a:r>
            <a:r>
              <a:rPr lang="en-US" dirty="0" smtClean="0"/>
              <a:t> </a:t>
            </a:r>
            <a:r>
              <a:rPr lang="en-US" dirty="0" err="1" smtClean="0"/>
              <a:t>tugas</a:t>
            </a:r>
            <a:r>
              <a:rPr lang="en-US" dirty="0" smtClean="0"/>
              <a:t> </a:t>
            </a:r>
            <a:r>
              <a:rPr lang="en-US" dirty="0" err="1" smtClean="0"/>
              <a:t>pembantuan</a:t>
            </a:r>
            <a:endParaRPr lang="en-US" dirty="0"/>
          </a:p>
        </p:txBody>
      </p:sp>
      <p:sp>
        <p:nvSpPr>
          <p:cNvPr id="7" name="Oval 6"/>
          <p:cNvSpPr/>
          <p:nvPr/>
        </p:nvSpPr>
        <p:spPr>
          <a:xfrm>
            <a:off x="1219200" y="4876800"/>
            <a:ext cx="6934200" cy="1676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Pemegang</a:t>
            </a:r>
            <a:r>
              <a:rPr lang="en-US" dirty="0" smtClean="0"/>
              <a:t> </a:t>
            </a:r>
            <a:r>
              <a:rPr lang="en-US" dirty="0" err="1" smtClean="0"/>
              <a:t>kekuasaan</a:t>
            </a:r>
            <a:r>
              <a:rPr lang="en-US" dirty="0" smtClean="0"/>
              <a:t> </a:t>
            </a:r>
            <a:r>
              <a:rPr lang="en-US" dirty="0" err="1" smtClean="0"/>
              <a:t>pemerintahan</a:t>
            </a:r>
            <a:r>
              <a:rPr lang="en-US" dirty="0" smtClean="0"/>
              <a:t> </a:t>
            </a:r>
            <a:r>
              <a:rPr lang="en-US" dirty="0" err="1" smtClean="0"/>
              <a:t>negara</a:t>
            </a:r>
            <a:r>
              <a:rPr lang="en-US" dirty="0" smtClean="0"/>
              <a:t> </a:t>
            </a:r>
            <a:r>
              <a:rPr lang="en-US" dirty="0" err="1" smtClean="0"/>
              <a:t>adalah</a:t>
            </a:r>
            <a:r>
              <a:rPr lang="en-US" dirty="0" smtClean="0"/>
              <a:t> </a:t>
            </a:r>
            <a:r>
              <a:rPr lang="en-US" dirty="0" err="1" smtClean="0"/>
              <a:t>presiden</a:t>
            </a:r>
            <a:r>
              <a:rPr lang="en-US" dirty="0" smtClean="0"/>
              <a:t>, </a:t>
            </a:r>
            <a:r>
              <a:rPr lang="en-US" dirty="0" err="1" smtClean="0"/>
              <a:t>sedangkan</a:t>
            </a:r>
            <a:r>
              <a:rPr lang="en-US" dirty="0" smtClean="0"/>
              <a:t> </a:t>
            </a:r>
            <a:r>
              <a:rPr lang="en-US" dirty="0" err="1" smtClean="0"/>
              <a:t>gubernur</a:t>
            </a:r>
            <a:r>
              <a:rPr lang="en-US" dirty="0" smtClean="0"/>
              <a:t>, </a:t>
            </a:r>
            <a:r>
              <a:rPr lang="en-US" dirty="0" err="1" smtClean="0"/>
              <a:t>bupati</a:t>
            </a:r>
            <a:r>
              <a:rPr lang="en-US" dirty="0" smtClean="0"/>
              <a:t>/</a:t>
            </a:r>
            <a:r>
              <a:rPr lang="en-US" dirty="0" err="1" smtClean="0"/>
              <a:t>walikota</a:t>
            </a:r>
            <a:r>
              <a:rPr lang="en-US" dirty="0" smtClean="0"/>
              <a:t> </a:t>
            </a:r>
            <a:r>
              <a:rPr lang="en-US" dirty="0" err="1" smtClean="0"/>
              <a:t>adalah</a:t>
            </a:r>
            <a:r>
              <a:rPr lang="en-US" dirty="0" smtClean="0"/>
              <a:t> </a:t>
            </a:r>
            <a:r>
              <a:rPr lang="en-US" dirty="0" err="1" smtClean="0"/>
              <a:t>pemegang</a:t>
            </a:r>
            <a:r>
              <a:rPr lang="en-US" dirty="0" smtClean="0"/>
              <a:t> </a:t>
            </a:r>
            <a:r>
              <a:rPr lang="en-US" dirty="0" err="1" smtClean="0"/>
              <a:t>kekuasaan</a:t>
            </a:r>
            <a:r>
              <a:rPr lang="en-US" dirty="0" smtClean="0"/>
              <a:t> </a:t>
            </a:r>
            <a:r>
              <a:rPr lang="en-US" dirty="0" err="1" smtClean="0"/>
              <a:t>pemerintaan</a:t>
            </a:r>
            <a:r>
              <a:rPr lang="en-US" dirty="0" smtClean="0"/>
              <a:t> </a:t>
            </a:r>
            <a:r>
              <a:rPr lang="en-US" dirty="0" err="1" smtClean="0"/>
              <a:t>daerah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2000" dirty="0" err="1" smtClean="0"/>
              <a:t>Jika</a:t>
            </a:r>
            <a:r>
              <a:rPr lang="en-US" sz="2000" dirty="0" smtClean="0"/>
              <a:t> </a:t>
            </a:r>
            <a:r>
              <a:rPr lang="en-US" sz="2000" dirty="0" err="1" smtClean="0"/>
              <a:t>dilihat</a:t>
            </a:r>
            <a:r>
              <a:rPr lang="en-US" sz="2000" dirty="0" smtClean="0"/>
              <a:t> </a:t>
            </a:r>
            <a:r>
              <a:rPr lang="en-US" sz="2000" dirty="0" err="1" smtClean="0"/>
              <a:t>dari</a:t>
            </a:r>
            <a:r>
              <a:rPr lang="en-US" sz="2000" dirty="0" smtClean="0"/>
              <a:t> </a:t>
            </a:r>
            <a:r>
              <a:rPr lang="en-US" sz="2000" dirty="0" err="1" smtClean="0"/>
              <a:t>kekuasaan</a:t>
            </a:r>
            <a:r>
              <a:rPr lang="en-US" sz="2000" dirty="0" smtClean="0"/>
              <a:t> </a:t>
            </a:r>
            <a:r>
              <a:rPr lang="en-US" sz="2000" dirty="0" err="1" smtClean="0"/>
              <a:t>pemerintahan</a:t>
            </a:r>
            <a:r>
              <a:rPr lang="en-US" sz="2000" dirty="0" smtClean="0"/>
              <a:t> </a:t>
            </a:r>
            <a:r>
              <a:rPr lang="en-US" sz="2000" dirty="0" err="1" smtClean="0"/>
              <a:t>daerah</a:t>
            </a:r>
            <a:r>
              <a:rPr lang="en-US" sz="2000" dirty="0" smtClean="0"/>
              <a:t> </a:t>
            </a:r>
            <a:r>
              <a:rPr lang="en-US" sz="2000" dirty="0" err="1" smtClean="0"/>
              <a:t>otonom</a:t>
            </a:r>
            <a:r>
              <a:rPr lang="en-US" sz="2000" dirty="0" smtClean="0"/>
              <a:t> </a:t>
            </a:r>
            <a:r>
              <a:rPr lang="en-US" sz="2000" dirty="0" err="1" smtClean="0"/>
              <a:t>maka</a:t>
            </a:r>
            <a:r>
              <a:rPr lang="en-US" sz="2000" dirty="0" smtClean="0"/>
              <a:t> </a:t>
            </a:r>
            <a:r>
              <a:rPr lang="en-US" sz="2000" dirty="0" err="1" smtClean="0"/>
              <a:t>pemerintahan</a:t>
            </a:r>
            <a:r>
              <a:rPr lang="en-US" sz="2000" dirty="0" smtClean="0"/>
              <a:t> </a:t>
            </a:r>
            <a:r>
              <a:rPr lang="en-US" sz="2000" dirty="0" err="1" smtClean="0"/>
              <a:t>dapat</a:t>
            </a:r>
            <a:r>
              <a:rPr lang="en-US" sz="2000" dirty="0" smtClean="0"/>
              <a:t> </a:t>
            </a:r>
            <a:r>
              <a:rPr lang="en-US" sz="2000" dirty="0" err="1" smtClean="0"/>
              <a:t>dikelompokkan</a:t>
            </a:r>
            <a:r>
              <a:rPr lang="en-US" sz="2000" dirty="0" smtClean="0"/>
              <a:t> </a:t>
            </a:r>
            <a:r>
              <a:rPr lang="en-US" sz="2000" dirty="0" err="1" smtClean="0"/>
              <a:t>menjadi</a:t>
            </a:r>
            <a:r>
              <a:rPr lang="en-US" sz="2000" dirty="0" smtClean="0"/>
              <a:t> </a:t>
            </a:r>
            <a:r>
              <a:rPr lang="en-US" sz="2000" dirty="0" err="1" smtClean="0"/>
              <a:t>tiga</a:t>
            </a:r>
            <a:r>
              <a:rPr lang="en-US" sz="2000" dirty="0" smtClean="0"/>
              <a:t> </a:t>
            </a:r>
            <a:r>
              <a:rPr lang="en-US" sz="2000" dirty="0" err="1" smtClean="0"/>
              <a:t>kelompok</a:t>
            </a:r>
            <a:r>
              <a:rPr lang="en-US" sz="2000" dirty="0" smtClean="0"/>
              <a:t> </a:t>
            </a:r>
            <a:r>
              <a:rPr lang="en-US" sz="2000" dirty="0" err="1" smtClean="0"/>
              <a:t>yaitu</a:t>
            </a:r>
            <a:endParaRPr lang="en-US" sz="2000" dirty="0"/>
          </a:p>
        </p:txBody>
      </p:sp>
      <p:sp>
        <p:nvSpPr>
          <p:cNvPr id="3" name="Content Placeholder 2"/>
          <p:cNvSpPr>
            <a:spLocks noGrp="1"/>
          </p:cNvSpPr>
          <p:nvPr>
            <p:ph sz="quarter" idx="1"/>
          </p:nvPr>
        </p:nvSpPr>
        <p:spPr/>
        <p:txBody>
          <a:bodyPr>
            <a:normAutofit/>
          </a:bodyPr>
          <a:lstStyle/>
          <a:p>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sempit</a:t>
            </a:r>
            <a:r>
              <a:rPr lang="en-US" dirty="0" smtClean="0"/>
              <a:t> </a:t>
            </a:r>
            <a:r>
              <a:rPr lang="en-US" dirty="0" err="1" smtClean="0"/>
              <a:t>yaitu</a:t>
            </a:r>
            <a:r>
              <a:rPr lang="en-US" dirty="0" smtClean="0"/>
              <a:t> </a:t>
            </a:r>
            <a:r>
              <a:rPr lang="en-US" dirty="0" err="1" smtClean="0"/>
              <a:t>penyelenggaraan</a:t>
            </a:r>
            <a:r>
              <a:rPr lang="en-US" dirty="0" smtClean="0"/>
              <a:t> </a:t>
            </a:r>
            <a:r>
              <a:rPr lang="en-US" dirty="0" err="1" smtClean="0"/>
              <a:t>kekuasaan</a:t>
            </a:r>
            <a:r>
              <a:rPr lang="en-US" dirty="0" smtClean="0"/>
              <a:t> </a:t>
            </a:r>
            <a:r>
              <a:rPr lang="en-US" dirty="0" err="1" smtClean="0"/>
              <a:t>eksekutif</a:t>
            </a:r>
            <a:r>
              <a:rPr lang="en-US" dirty="0" smtClean="0"/>
              <a:t> </a:t>
            </a:r>
            <a:r>
              <a:rPr lang="en-US" dirty="0" err="1" smtClean="0"/>
              <a:t>atau</a:t>
            </a:r>
            <a:r>
              <a:rPr lang="en-US" dirty="0" smtClean="0"/>
              <a:t> </a:t>
            </a:r>
            <a:r>
              <a:rPr lang="en-US" dirty="0" err="1" smtClean="0"/>
              <a:t>administrasi</a:t>
            </a:r>
            <a:r>
              <a:rPr lang="en-US" dirty="0" smtClean="0"/>
              <a:t> </a:t>
            </a:r>
            <a:r>
              <a:rPr lang="en-US" dirty="0" err="1" smtClean="0"/>
              <a:t>negara</a:t>
            </a:r>
            <a:endParaRPr lang="en-US" dirty="0" smtClean="0"/>
          </a:p>
          <a:p>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agak</a:t>
            </a:r>
            <a:r>
              <a:rPr lang="en-US" dirty="0" smtClean="0"/>
              <a:t> </a:t>
            </a:r>
            <a:r>
              <a:rPr lang="en-US" dirty="0" err="1" smtClean="0"/>
              <a:t>luas</a:t>
            </a:r>
            <a:r>
              <a:rPr lang="en-US" dirty="0" smtClean="0"/>
              <a:t> </a:t>
            </a:r>
            <a:r>
              <a:rPr lang="en-US" dirty="0" err="1" smtClean="0"/>
              <a:t>yaitu</a:t>
            </a:r>
            <a:r>
              <a:rPr lang="en-US" dirty="0" smtClean="0"/>
              <a:t> </a:t>
            </a:r>
            <a:r>
              <a:rPr lang="en-US" dirty="0" err="1" smtClean="0"/>
              <a:t>penyelenggaraan</a:t>
            </a:r>
            <a:r>
              <a:rPr lang="en-US" dirty="0" smtClean="0"/>
              <a:t> </a:t>
            </a:r>
            <a:r>
              <a:rPr lang="en-US" dirty="0" err="1" smtClean="0"/>
              <a:t>kekuasaan</a:t>
            </a:r>
            <a:r>
              <a:rPr lang="en-US" dirty="0" smtClean="0"/>
              <a:t> </a:t>
            </a:r>
            <a:r>
              <a:rPr lang="en-US" dirty="0" err="1" smtClean="0"/>
              <a:t>eksekutif</a:t>
            </a:r>
            <a:r>
              <a:rPr lang="en-US" dirty="0" smtClean="0"/>
              <a:t> </a:t>
            </a:r>
            <a:r>
              <a:rPr lang="en-US" dirty="0" err="1" smtClean="0"/>
              <a:t>dan</a:t>
            </a:r>
            <a:r>
              <a:rPr lang="en-US" dirty="0" smtClean="0"/>
              <a:t> </a:t>
            </a:r>
            <a:r>
              <a:rPr lang="en-US" dirty="0" err="1" smtClean="0"/>
              <a:t>legislatif</a:t>
            </a:r>
            <a:r>
              <a:rPr lang="en-US" dirty="0" smtClean="0"/>
              <a:t> </a:t>
            </a:r>
            <a:r>
              <a:rPr lang="en-US" dirty="0" err="1" smtClean="0"/>
              <a:t>tertentu</a:t>
            </a:r>
            <a:r>
              <a:rPr lang="en-US" dirty="0" smtClean="0"/>
              <a:t> yang </a:t>
            </a:r>
            <a:r>
              <a:rPr lang="en-US" dirty="0" err="1" smtClean="0"/>
              <a:t>melekat</a:t>
            </a:r>
            <a:r>
              <a:rPr lang="en-US" dirty="0" smtClean="0"/>
              <a:t> </a:t>
            </a:r>
            <a:r>
              <a:rPr lang="en-US" dirty="0" err="1" smtClean="0"/>
              <a:t>pada</a:t>
            </a:r>
            <a:r>
              <a:rPr lang="en-US" dirty="0" smtClean="0"/>
              <a:t> </a:t>
            </a:r>
            <a:r>
              <a:rPr lang="en-US" dirty="0" err="1" smtClean="0"/>
              <a:t>pemerintahan</a:t>
            </a:r>
            <a:r>
              <a:rPr lang="en-US" dirty="0" smtClean="0"/>
              <a:t> </a:t>
            </a:r>
            <a:r>
              <a:rPr lang="en-US" dirty="0" err="1" smtClean="0"/>
              <a:t>daerah</a:t>
            </a:r>
            <a:r>
              <a:rPr lang="en-US" dirty="0" smtClean="0"/>
              <a:t> </a:t>
            </a:r>
            <a:r>
              <a:rPr lang="en-US" dirty="0" err="1" smtClean="0"/>
              <a:t>otonom</a:t>
            </a:r>
            <a:endParaRPr lang="en-US" dirty="0" smtClean="0"/>
          </a:p>
          <a:p>
            <a:r>
              <a:rPr lang="en-US" dirty="0" smtClean="0"/>
              <a:t> </a:t>
            </a:r>
            <a:r>
              <a:rPr lang="en-US" dirty="0" err="1" smtClean="0"/>
              <a:t>Pemerintahan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luas</a:t>
            </a:r>
            <a:r>
              <a:rPr lang="en-US" dirty="0" smtClean="0"/>
              <a:t> yang </a:t>
            </a:r>
            <a:r>
              <a:rPr lang="en-US" dirty="0" err="1" smtClean="0"/>
              <a:t>mencakup</a:t>
            </a:r>
            <a:r>
              <a:rPr lang="en-US" dirty="0" smtClean="0"/>
              <a:t> </a:t>
            </a:r>
            <a:r>
              <a:rPr lang="en-US" dirty="0" err="1" smtClean="0"/>
              <a:t>semua</a:t>
            </a:r>
            <a:r>
              <a:rPr lang="en-US" dirty="0" smtClean="0"/>
              <a:t> </a:t>
            </a:r>
            <a:r>
              <a:rPr lang="en-US" dirty="0" err="1" smtClean="0"/>
              <a:t>lingkungan</a:t>
            </a:r>
            <a:r>
              <a:rPr lang="en-US" dirty="0" smtClean="0"/>
              <a:t> </a:t>
            </a:r>
            <a:r>
              <a:rPr lang="en-US" dirty="0" err="1" smtClean="0"/>
              <a:t>jabatan</a:t>
            </a:r>
            <a:r>
              <a:rPr lang="en-US" dirty="0" smtClean="0"/>
              <a:t> </a:t>
            </a:r>
            <a:r>
              <a:rPr lang="en-US" dirty="0" err="1" smtClean="0"/>
              <a:t>negara</a:t>
            </a:r>
            <a:r>
              <a:rPr lang="en-US" dirty="0" smtClean="0"/>
              <a:t> </a:t>
            </a:r>
            <a:r>
              <a:rPr lang="en-US" dirty="0" err="1" smtClean="0"/>
              <a:t>di</a:t>
            </a:r>
            <a:r>
              <a:rPr lang="en-US" dirty="0" smtClean="0"/>
              <a:t> </a:t>
            </a:r>
            <a:r>
              <a:rPr lang="en-US" dirty="0" err="1" smtClean="0"/>
              <a:t>bidang</a:t>
            </a:r>
            <a:r>
              <a:rPr lang="en-US" dirty="0" smtClean="0"/>
              <a:t> </a:t>
            </a:r>
            <a:r>
              <a:rPr lang="en-US" dirty="0" err="1" smtClean="0"/>
              <a:t>eksekutif</a:t>
            </a:r>
            <a:r>
              <a:rPr lang="en-US" dirty="0" smtClean="0"/>
              <a:t>, </a:t>
            </a:r>
            <a:r>
              <a:rPr lang="en-US" dirty="0" err="1" smtClean="0"/>
              <a:t>legislatif</a:t>
            </a:r>
            <a:r>
              <a:rPr lang="en-US" dirty="0" smtClean="0"/>
              <a:t>, </a:t>
            </a:r>
            <a:r>
              <a:rPr lang="en-US" dirty="0" err="1" smtClean="0"/>
              <a:t>yudikatif</a:t>
            </a:r>
            <a:r>
              <a:rPr lang="en-US" dirty="0" smtClean="0"/>
              <a:t> </a:t>
            </a:r>
            <a:r>
              <a:rPr lang="en-US" dirty="0" err="1" smtClean="0"/>
              <a:t>dan</a:t>
            </a:r>
            <a:r>
              <a:rPr lang="en-US" dirty="0" smtClean="0"/>
              <a:t> </a:t>
            </a:r>
            <a:r>
              <a:rPr lang="en-US" dirty="0" err="1" smtClean="0"/>
              <a:t>sebagainya</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4873752"/>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n-US" dirty="0" smtClean="0"/>
              <a:t>	</a:t>
            </a:r>
            <a:r>
              <a:rPr lang="en-US" dirty="0" err="1" smtClean="0"/>
              <a:t>hubungan</a:t>
            </a:r>
            <a:r>
              <a:rPr lang="en-US" dirty="0" smtClean="0"/>
              <a:t> </a:t>
            </a:r>
            <a:r>
              <a:rPr lang="en-US" dirty="0" err="1" smtClean="0"/>
              <a:t>fungsi</a:t>
            </a:r>
            <a:r>
              <a:rPr lang="en-US" dirty="0" smtClean="0"/>
              <a:t> </a:t>
            </a:r>
            <a:r>
              <a:rPr lang="en-US" dirty="0" err="1" smtClean="0"/>
              <a:t>pemerintahan</a:t>
            </a:r>
            <a:r>
              <a:rPr lang="en-US" dirty="0" smtClean="0"/>
              <a:t> </a:t>
            </a:r>
            <a:r>
              <a:rPr lang="en-US" dirty="0" err="1" smtClean="0"/>
              <a:t>antara</a:t>
            </a:r>
            <a:r>
              <a:rPr lang="en-US" dirty="0" smtClean="0"/>
              <a:t> </a:t>
            </a:r>
            <a:r>
              <a:rPr lang="en-US" dirty="0" err="1" smtClean="0"/>
              <a:t>pemerintah</a:t>
            </a:r>
            <a:r>
              <a:rPr lang="en-US" dirty="0" smtClean="0"/>
              <a:t> </a:t>
            </a:r>
            <a:r>
              <a:rPr lang="en-US" dirty="0" err="1" smtClean="0"/>
              <a:t>pusat</a:t>
            </a:r>
            <a:r>
              <a:rPr lang="en-US" dirty="0" smtClean="0"/>
              <a:t> </a:t>
            </a:r>
            <a:r>
              <a:rPr lang="en-US" dirty="0" err="1" smtClean="0"/>
              <a:t>dan</a:t>
            </a:r>
            <a:r>
              <a:rPr lang="en-US" dirty="0" smtClean="0"/>
              <a:t> </a:t>
            </a:r>
            <a:r>
              <a:rPr lang="en-US" dirty="0" err="1" smtClean="0"/>
              <a:t>pemerintah</a:t>
            </a:r>
            <a:r>
              <a:rPr lang="en-US" dirty="0" smtClean="0"/>
              <a:t> </a:t>
            </a:r>
            <a:r>
              <a:rPr lang="en-US" dirty="0" err="1" smtClean="0"/>
              <a:t>daerah</a:t>
            </a:r>
            <a:r>
              <a:rPr lang="en-US" dirty="0" smtClean="0"/>
              <a:t> </a:t>
            </a:r>
            <a:r>
              <a:rPr lang="en-US" dirty="0" err="1" smtClean="0"/>
              <a:t>dilaksanakan</a:t>
            </a:r>
            <a:r>
              <a:rPr lang="en-US" dirty="0" smtClean="0"/>
              <a:t> </a:t>
            </a:r>
            <a:r>
              <a:rPr lang="en-US" dirty="0" err="1" smtClean="0"/>
              <a:t>melalui</a:t>
            </a:r>
            <a:r>
              <a:rPr lang="en-US" dirty="0" smtClean="0"/>
              <a:t> </a:t>
            </a:r>
            <a:r>
              <a:rPr lang="en-US" dirty="0" err="1" smtClean="0"/>
              <a:t>sistem</a:t>
            </a:r>
            <a:r>
              <a:rPr lang="en-US" dirty="0" smtClean="0"/>
              <a:t> </a:t>
            </a:r>
            <a:r>
              <a:rPr lang="en-US" dirty="0" err="1" smtClean="0"/>
              <a:t>otonomi</a:t>
            </a:r>
            <a:r>
              <a:rPr lang="en-US" dirty="0" smtClean="0"/>
              <a:t> yang </a:t>
            </a:r>
            <a:r>
              <a:rPr lang="en-US" dirty="0" err="1" smtClean="0"/>
              <a:t>meliputi</a:t>
            </a:r>
            <a:r>
              <a:rPr lang="en-US" dirty="0" smtClean="0"/>
              <a:t> </a:t>
            </a:r>
            <a:r>
              <a:rPr lang="en-US" dirty="0" err="1" smtClean="0"/>
              <a:t>desentralisasi</a:t>
            </a:r>
            <a:r>
              <a:rPr lang="en-US" dirty="0" smtClean="0"/>
              <a:t>  </a:t>
            </a:r>
            <a:r>
              <a:rPr lang="en-US" dirty="0" err="1" smtClean="0"/>
              <a:t>dekonsentrasi</a:t>
            </a:r>
            <a:r>
              <a:rPr lang="en-US" dirty="0" smtClean="0"/>
              <a:t> </a:t>
            </a:r>
            <a:r>
              <a:rPr lang="en-US" dirty="0" err="1" smtClean="0"/>
              <a:t>dan</a:t>
            </a:r>
            <a:r>
              <a:rPr lang="en-US" dirty="0" smtClean="0"/>
              <a:t> </a:t>
            </a:r>
            <a:r>
              <a:rPr lang="en-US" dirty="0" err="1" smtClean="0"/>
              <a:t>tugas</a:t>
            </a:r>
            <a:r>
              <a:rPr lang="en-US" dirty="0" smtClean="0"/>
              <a:t> </a:t>
            </a:r>
            <a:r>
              <a:rPr lang="en-US" dirty="0" err="1" smtClean="0"/>
              <a:t>pembantuan</a:t>
            </a:r>
            <a:r>
              <a:rPr lang="en-US" dirty="0" smtClean="0"/>
              <a:t> </a:t>
            </a:r>
            <a:r>
              <a:rPr lang="en-US" dirty="0" err="1" smtClean="0"/>
              <a:t>hubungan</a:t>
            </a:r>
            <a:r>
              <a:rPr lang="en-US" dirty="0" smtClean="0"/>
              <a:t> </a:t>
            </a:r>
            <a:r>
              <a:rPr lang="en-US" dirty="0" err="1" smtClean="0"/>
              <a:t>ini</a:t>
            </a:r>
            <a:r>
              <a:rPr lang="en-US" dirty="0" smtClean="0"/>
              <a:t> </a:t>
            </a:r>
            <a:r>
              <a:rPr lang="en-US" dirty="0" err="1" smtClean="0"/>
              <a:t>bersifat</a:t>
            </a:r>
            <a:r>
              <a:rPr lang="en-US" dirty="0" smtClean="0"/>
              <a:t> </a:t>
            </a:r>
            <a:r>
              <a:rPr lang="en-US" dirty="0" err="1" smtClean="0"/>
              <a:t>koordinatif</a:t>
            </a:r>
            <a:r>
              <a:rPr lang="en-US" dirty="0" smtClean="0"/>
              <a:t>  </a:t>
            </a:r>
            <a:r>
              <a:rPr lang="en-US" dirty="0" err="1" smtClean="0"/>
              <a:t>administrasi</a:t>
            </a:r>
            <a:r>
              <a:rPr lang="en-US" dirty="0" smtClean="0"/>
              <a:t> </a:t>
            </a:r>
            <a:r>
              <a:rPr lang="en-US" dirty="0" err="1" smtClean="0"/>
              <a:t>artinya</a:t>
            </a:r>
            <a:r>
              <a:rPr lang="en-US" dirty="0" smtClean="0"/>
              <a:t> </a:t>
            </a:r>
            <a:r>
              <a:rPr lang="en-US" dirty="0" err="1" smtClean="0"/>
              <a:t>fungsi</a:t>
            </a:r>
            <a:r>
              <a:rPr lang="en-US" dirty="0" smtClean="0"/>
              <a:t> </a:t>
            </a:r>
            <a:r>
              <a:rPr lang="en-US" dirty="0" err="1" smtClean="0"/>
              <a:t>pemerintahan</a:t>
            </a:r>
            <a:r>
              <a:rPr lang="en-US" dirty="0" smtClean="0"/>
              <a:t> </a:t>
            </a:r>
            <a:r>
              <a:rPr lang="en-US" dirty="0" err="1" smtClean="0"/>
              <a:t>tersebut</a:t>
            </a:r>
            <a:r>
              <a:rPr lang="en-US" dirty="0" smtClean="0"/>
              <a:t> </a:t>
            </a:r>
            <a:r>
              <a:rPr lang="en-US" dirty="0" err="1" smtClean="0"/>
              <a:t>tidak</a:t>
            </a:r>
            <a:r>
              <a:rPr lang="en-US" dirty="0" smtClean="0"/>
              <a:t> </a:t>
            </a:r>
            <a:r>
              <a:rPr lang="en-US" dirty="0" err="1" smtClean="0"/>
              <a:t>ada</a:t>
            </a:r>
            <a:r>
              <a:rPr lang="en-US" dirty="0" smtClean="0"/>
              <a:t> yang </a:t>
            </a:r>
            <a:r>
              <a:rPr lang="en-US" dirty="0" err="1" smtClean="0"/>
              <a:t>saling</a:t>
            </a:r>
            <a:r>
              <a:rPr lang="en-US" dirty="0" smtClean="0"/>
              <a:t> </a:t>
            </a:r>
            <a:r>
              <a:rPr lang="en-US" dirty="0" err="1" smtClean="0"/>
              <a:t>membawahi</a:t>
            </a:r>
            <a:r>
              <a:rPr lang="en-US" dirty="0" smtClean="0"/>
              <a:t> </a:t>
            </a:r>
            <a:r>
              <a:rPr lang="en-US" dirty="0" err="1" smtClean="0"/>
              <a:t>Namun</a:t>
            </a:r>
            <a:r>
              <a:rPr lang="en-US" dirty="0" smtClean="0"/>
              <a:t> </a:t>
            </a:r>
            <a:r>
              <a:rPr lang="en-US" dirty="0" err="1" smtClean="0"/>
              <a:t>demikian</a:t>
            </a:r>
            <a:r>
              <a:rPr lang="en-US" dirty="0" smtClean="0"/>
              <a:t> </a:t>
            </a:r>
            <a:r>
              <a:rPr lang="en-US" dirty="0" err="1" smtClean="0"/>
              <a:t>fungsi</a:t>
            </a:r>
            <a:r>
              <a:rPr lang="en-US" dirty="0" smtClean="0"/>
              <a:t> </a:t>
            </a:r>
            <a:r>
              <a:rPr lang="en-US" dirty="0" err="1" smtClean="0"/>
              <a:t>dan</a:t>
            </a:r>
            <a:r>
              <a:rPr lang="en-US" dirty="0" smtClean="0"/>
              <a:t> </a:t>
            </a:r>
            <a:r>
              <a:rPr lang="en-US" dirty="0" err="1" smtClean="0"/>
              <a:t>peran</a:t>
            </a:r>
            <a:r>
              <a:rPr lang="en-US" dirty="0" smtClean="0"/>
              <a:t> </a:t>
            </a:r>
            <a:r>
              <a:rPr lang="en-US" dirty="0" err="1" smtClean="0"/>
              <a:t>pemerintahan</a:t>
            </a:r>
            <a:r>
              <a:rPr lang="en-US" dirty="0" smtClean="0"/>
              <a:t> </a:t>
            </a:r>
            <a:r>
              <a:rPr lang="en-US" dirty="0" err="1" smtClean="0"/>
              <a:t>provinsi</a:t>
            </a:r>
            <a:r>
              <a:rPr lang="en-US" dirty="0" smtClean="0"/>
              <a:t> </a:t>
            </a:r>
            <a:r>
              <a:rPr lang="en-US" dirty="0" err="1" smtClean="0"/>
              <a:t>juga</a:t>
            </a:r>
            <a:r>
              <a:rPr lang="en-US" dirty="0" smtClean="0"/>
              <a:t> </a:t>
            </a:r>
            <a:r>
              <a:rPr lang="en-US" dirty="0" err="1" smtClean="0"/>
              <a:t>mengemban</a:t>
            </a:r>
            <a:r>
              <a:rPr lang="en-US" dirty="0" smtClean="0"/>
              <a:t> </a:t>
            </a:r>
            <a:r>
              <a:rPr lang="en-US" dirty="0" err="1" smtClean="0"/>
              <a:t>pemerintah</a:t>
            </a:r>
            <a:r>
              <a:rPr lang="en-US" dirty="0" smtClean="0"/>
              <a:t> </a:t>
            </a:r>
            <a:r>
              <a:rPr lang="en-US" dirty="0" err="1" smtClean="0"/>
              <a:t>pusat</a:t>
            </a:r>
            <a:r>
              <a:rPr lang="en-US" dirty="0" smtClean="0"/>
              <a:t> </a:t>
            </a:r>
            <a:r>
              <a:rPr lang="en-US" dirty="0" err="1" smtClean="0"/>
              <a:t>sebagai</a:t>
            </a:r>
            <a:r>
              <a:rPr lang="en-US" dirty="0" smtClean="0"/>
              <a:t> </a:t>
            </a:r>
            <a:r>
              <a:rPr lang="en-US" dirty="0" err="1" smtClean="0"/>
              <a:t>wakil</a:t>
            </a:r>
            <a:r>
              <a:rPr lang="en-US" dirty="0" smtClean="0"/>
              <a:t> </a:t>
            </a:r>
            <a:r>
              <a:rPr lang="en-US" dirty="0" err="1" smtClean="0"/>
              <a:t>pemerintahan</a:t>
            </a:r>
            <a:r>
              <a:rPr lang="en-US" dirty="0" smtClean="0"/>
              <a:t> </a:t>
            </a:r>
            <a:r>
              <a:rPr lang="en-US" dirty="0" err="1" smtClean="0"/>
              <a:t>pusat</a:t>
            </a:r>
            <a:r>
              <a:rPr lang="en-US" dirty="0" smtClean="0"/>
              <a:t> </a:t>
            </a:r>
            <a:r>
              <a:rPr lang="en-US" dirty="0" err="1" smtClean="0"/>
              <a:t>di</a:t>
            </a:r>
            <a:r>
              <a:rPr lang="en-US" dirty="0" smtClean="0"/>
              <a:t> </a:t>
            </a:r>
            <a:r>
              <a:rPr lang="en-US" dirty="0" err="1" smtClean="0"/>
              <a:t>daerah</a:t>
            </a:r>
            <a:r>
              <a:rPr lang="en-US" dirty="0" smtClean="0"/>
              <a:t> .</a:t>
            </a:r>
          </a:p>
          <a:p>
            <a:endParaRPr lang="en-US" dirty="0"/>
          </a:p>
        </p:txBody>
      </p:sp>
      <p:pic>
        <p:nvPicPr>
          <p:cNvPr id="4" name="Picture 3" descr="kisspng-yue-chinese-english-download-cartoon-characters-children-5a7310b43c8950.714069661517490356248.png"/>
          <p:cNvPicPr>
            <a:picLocks noChangeAspect="1"/>
          </p:cNvPicPr>
          <p:nvPr/>
        </p:nvPicPr>
        <p:blipFill>
          <a:blip r:embed="rId2" cstate="print"/>
          <a:stretch>
            <a:fillRect/>
          </a:stretch>
        </p:blipFill>
        <p:spPr>
          <a:xfrm>
            <a:off x="5257800" y="3886200"/>
            <a:ext cx="2639630" cy="3733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TotalTime>
  <Words>367</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HUKUM ADMINISTRASI DAERAH  </vt:lpstr>
      <vt:lpstr>BAB I </vt:lpstr>
      <vt:lpstr>Pengertian pemerintah, pemerintahan dan pemerintah daerah </vt:lpstr>
      <vt:lpstr>Pemerintah Sebagai alat kelengkapan negara dapat diartikan secara luas dan dalam arti sempit.</vt:lpstr>
      <vt:lpstr>pengertian pemerintahan daerah menurut pasal 1 angka 2 uu nomor 32 tahun 2004 tentang pemerintahan daerah yang telah diubah dengan UU No. 23 tahun 2014, pemerintahan daerah adalah adalah penyelenggaraan urusan pemerintahan oleh pemerintah daerah dan dprd menurut asas otonomi dan tugas pembantuan dengan prinsip otonomi seluas-luasnya dalam sistem dan prinsip negara kesatuan republik indonesia sebagaimana yang dimaksud dalam undang-undang dasar 1945</vt:lpstr>
      <vt:lpstr>PENGERTIAN PEMERINTAH DAERAH</vt:lpstr>
      <vt:lpstr>Menurut bagir manan, ditinjau dari isi kewenangan, pemerintahan daerah otonom menyelenggarakan dua aspek otonomi daerah, yaitu:</vt:lpstr>
      <vt:lpstr>Jika dilihat dari kekuasaan pemerintahan daerah otonom maka pemerintahan dapat dikelompokkan menjadi tiga kelompok yaitu</vt:lpstr>
      <vt:lpstr>Slide 9</vt:lpstr>
      <vt:lpstr>Hubungan pemerintah pusat dan daerah</vt:lpstr>
      <vt:lpstr>Sekian    terimakasih</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ADMINISTRASI DAERAH  </dc:title>
  <dc:creator>Admin</dc:creator>
  <cp:lastModifiedBy>Admin</cp:lastModifiedBy>
  <cp:revision>2</cp:revision>
  <dcterms:created xsi:type="dcterms:W3CDTF">2020-09-17T07:04:52Z</dcterms:created>
  <dcterms:modified xsi:type="dcterms:W3CDTF">2020-09-17T07:17:41Z</dcterms:modified>
</cp:coreProperties>
</file>