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5.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 id="2147483704" r:id="rId3"/>
    <p:sldMasterId id="2147483726" r:id="rId4"/>
    <p:sldMasterId id="2147483748" r:id="rId5"/>
    <p:sldMasterId id="2147483770" r:id="rId6"/>
  </p:sldMasterIdLst>
  <p:notesMasterIdLst>
    <p:notesMasterId r:id="rId28"/>
  </p:notesMasterIdLst>
  <p:sldIdLst>
    <p:sldId id="257" r:id="rId7"/>
    <p:sldId id="259" r:id="rId8"/>
    <p:sldId id="260" r:id="rId9"/>
    <p:sldId id="261" r:id="rId10"/>
    <p:sldId id="263" r:id="rId11"/>
    <p:sldId id="264" r:id="rId12"/>
    <p:sldId id="265" r:id="rId13"/>
    <p:sldId id="272" r:id="rId14"/>
    <p:sldId id="274" r:id="rId15"/>
    <p:sldId id="266" r:id="rId16"/>
    <p:sldId id="280" r:id="rId17"/>
    <p:sldId id="281" r:id="rId18"/>
    <p:sldId id="282" r:id="rId19"/>
    <p:sldId id="267" r:id="rId20"/>
    <p:sldId id="271" r:id="rId21"/>
    <p:sldId id="269" r:id="rId22"/>
    <p:sldId id="288" r:id="rId23"/>
    <p:sldId id="289" r:id="rId24"/>
    <p:sldId id="283" r:id="rId25"/>
    <p:sldId id="276" r:id="rId26"/>
    <p:sldId id="2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8" autoAdjust="0"/>
    <p:restoredTop sz="94660"/>
  </p:normalViewPr>
  <p:slideViewPr>
    <p:cSldViewPr snapToGrid="0">
      <p:cViewPr varScale="1">
        <p:scale>
          <a:sx n="64" d="100"/>
          <a:sy n="64" d="100"/>
        </p:scale>
        <p:origin x="48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056753-EE10-4B90-9774-23725366B051}" type="datetimeFigureOut">
              <a:rPr lang="en-US" smtClean="0"/>
              <a:t>8/12/2021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700EA0-1A3A-41E0-A8C2-F657834DB4AE}" type="slidenum">
              <a:rPr lang="en-US" smtClean="0"/>
              <a:t>‹#›</a:t>
            </a:fld>
            <a:endParaRPr lang="en-US"/>
          </a:p>
        </p:txBody>
      </p:sp>
    </p:spTree>
    <p:extLst>
      <p:ext uri="{BB962C8B-B14F-4D97-AF65-F5344CB8AC3E}">
        <p14:creationId xmlns:p14="http://schemas.microsoft.com/office/powerpoint/2010/main" val="3767537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8f4bd2034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8f4bd2034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63077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a1249ffcf0_1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a1249ffcf0_1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5359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a1249ffcf0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a1249ffcf0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4794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a1249ffcf0_1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a1249ffcf0_1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2065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a1249ffcf0_1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a1249ffcf0_1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66886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53f580c57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53f580c57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4245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a1249ffcf0_1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a1249ffcf0_1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7834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8f6f6f201e_0_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8f6f6f201e_0_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8929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8f6f6f201e_0_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8f6f6f201e_0_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3959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a1249ffcf0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a1249ffcf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5060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9f2cce1ec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9f2cce1ec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0451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a1249ffcf0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a1249ffcf0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6441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9f2cce1ec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9f2cce1ec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2569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a1249ffcf0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a1249ffcf0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4943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a1249ffcf0_1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a1249ffcf0_1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8817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6.xml"/><Relationship Id="rId4" Type="http://schemas.openxmlformats.org/officeDocument/2006/relationships/hyperlink" Target="https://www.freepik.com/"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2.xml"/><Relationship Id="rId4" Type="http://schemas.openxmlformats.org/officeDocument/2006/relationships/hyperlink" Target="https://www.freepik.com/" TargetMode="Externa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3.xml"/><Relationship Id="rId4" Type="http://schemas.openxmlformats.org/officeDocument/2006/relationships/hyperlink" Target="https://www.freepik.com/"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4.xml"/><Relationship Id="rId4" Type="http://schemas.openxmlformats.org/officeDocument/2006/relationships/hyperlink" Target="https://www.freepik.com/" TargetMode="Externa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5.xml"/><Relationship Id="rId4" Type="http://schemas.openxmlformats.org/officeDocument/2006/relationships/hyperlink" Target="https://www.freepik.com/" TargetMode="Externa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5"/>
        </a:solidFill>
        <a:effectLst/>
      </p:bgPr>
    </p:bg>
    <p:spTree>
      <p:nvGrpSpPr>
        <p:cNvPr id="1" name="Shape 8"/>
        <p:cNvGrpSpPr/>
        <p:nvPr/>
      </p:nvGrpSpPr>
      <p:grpSpPr>
        <a:xfrm>
          <a:off x="0" y="0"/>
          <a:ext cx="0" cy="0"/>
          <a:chOff x="0" y="0"/>
          <a:chExt cx="0" cy="0"/>
        </a:xfrm>
      </p:grpSpPr>
      <p:sp>
        <p:nvSpPr>
          <p:cNvPr id="9" name="Google Shape;9;p2"/>
          <p:cNvSpPr/>
          <p:nvPr/>
        </p:nvSpPr>
        <p:spPr>
          <a:xfrm>
            <a:off x="-4693267" y="933600"/>
            <a:ext cx="9380800" cy="4369600"/>
          </a:xfrm>
          <a:prstGeom prst="triangle">
            <a:avLst>
              <a:gd name="adj" fmla="val 50000"/>
            </a:avLst>
          </a:prstGeom>
          <a:no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 name="Google Shape;10;p2"/>
          <p:cNvSpPr/>
          <p:nvPr/>
        </p:nvSpPr>
        <p:spPr>
          <a:xfrm>
            <a:off x="0" y="1673367"/>
            <a:ext cx="5763600" cy="5188000"/>
          </a:xfrm>
          <a:prstGeom prst="rtTriangl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 name="Google Shape;11;p2"/>
          <p:cNvSpPr/>
          <p:nvPr/>
        </p:nvSpPr>
        <p:spPr>
          <a:xfrm flipH="1">
            <a:off x="1378933" y="0"/>
            <a:ext cx="14490400" cy="6858000"/>
          </a:xfrm>
          <a:prstGeom prst="triangle">
            <a:avLst>
              <a:gd name="adj" fmla="val 49850"/>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 name="Google Shape;12;p2"/>
          <p:cNvSpPr txBox="1">
            <a:spLocks noGrp="1"/>
          </p:cNvSpPr>
          <p:nvPr>
            <p:ph type="ctrTitle"/>
          </p:nvPr>
        </p:nvSpPr>
        <p:spPr>
          <a:xfrm>
            <a:off x="5074333" y="2931567"/>
            <a:ext cx="5763600" cy="20112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lt1"/>
              </a:buClr>
              <a:buSzPts val="4700"/>
              <a:buFont typeface="Julius Sans One"/>
              <a:buNone/>
              <a:defRPr sz="6267" b="1">
                <a:solidFill>
                  <a:schemeClr val="lt1"/>
                </a:solidFill>
                <a:latin typeface="Julius Sans One"/>
                <a:ea typeface="Julius Sans One"/>
                <a:cs typeface="Julius Sans One"/>
                <a:sym typeface="Julius Sans One"/>
              </a:defRPr>
            </a:lvl1pPr>
            <a:lvl2pPr lvl="1" algn="ctr">
              <a:spcBef>
                <a:spcPts val="0"/>
              </a:spcBef>
              <a:spcAft>
                <a:spcPts val="0"/>
              </a:spcAft>
              <a:buClr>
                <a:schemeClr val="lt1"/>
              </a:buClr>
              <a:buSzPts val="6000"/>
              <a:buNone/>
              <a:defRPr sz="8000">
                <a:solidFill>
                  <a:schemeClr val="lt1"/>
                </a:solidFill>
              </a:defRPr>
            </a:lvl2pPr>
            <a:lvl3pPr lvl="2" algn="ctr">
              <a:spcBef>
                <a:spcPts val="0"/>
              </a:spcBef>
              <a:spcAft>
                <a:spcPts val="0"/>
              </a:spcAft>
              <a:buClr>
                <a:schemeClr val="lt1"/>
              </a:buClr>
              <a:buSzPts val="6000"/>
              <a:buNone/>
              <a:defRPr sz="8000">
                <a:solidFill>
                  <a:schemeClr val="lt1"/>
                </a:solidFill>
              </a:defRPr>
            </a:lvl3pPr>
            <a:lvl4pPr lvl="3" algn="ctr">
              <a:spcBef>
                <a:spcPts val="0"/>
              </a:spcBef>
              <a:spcAft>
                <a:spcPts val="0"/>
              </a:spcAft>
              <a:buClr>
                <a:schemeClr val="lt1"/>
              </a:buClr>
              <a:buSzPts val="6000"/>
              <a:buNone/>
              <a:defRPr sz="8000">
                <a:solidFill>
                  <a:schemeClr val="lt1"/>
                </a:solidFill>
              </a:defRPr>
            </a:lvl4pPr>
            <a:lvl5pPr lvl="4" algn="ctr">
              <a:spcBef>
                <a:spcPts val="0"/>
              </a:spcBef>
              <a:spcAft>
                <a:spcPts val="0"/>
              </a:spcAft>
              <a:buClr>
                <a:schemeClr val="lt1"/>
              </a:buClr>
              <a:buSzPts val="6000"/>
              <a:buNone/>
              <a:defRPr sz="8000">
                <a:solidFill>
                  <a:schemeClr val="lt1"/>
                </a:solidFill>
              </a:defRPr>
            </a:lvl5pPr>
            <a:lvl6pPr lvl="5" algn="ctr">
              <a:spcBef>
                <a:spcPts val="0"/>
              </a:spcBef>
              <a:spcAft>
                <a:spcPts val="0"/>
              </a:spcAft>
              <a:buClr>
                <a:schemeClr val="lt1"/>
              </a:buClr>
              <a:buSzPts val="6000"/>
              <a:buNone/>
              <a:defRPr sz="8000">
                <a:solidFill>
                  <a:schemeClr val="lt1"/>
                </a:solidFill>
              </a:defRPr>
            </a:lvl6pPr>
            <a:lvl7pPr lvl="6" algn="ctr">
              <a:spcBef>
                <a:spcPts val="0"/>
              </a:spcBef>
              <a:spcAft>
                <a:spcPts val="0"/>
              </a:spcAft>
              <a:buClr>
                <a:schemeClr val="lt1"/>
              </a:buClr>
              <a:buSzPts val="6000"/>
              <a:buNone/>
              <a:defRPr sz="8000">
                <a:solidFill>
                  <a:schemeClr val="lt1"/>
                </a:solidFill>
              </a:defRPr>
            </a:lvl7pPr>
            <a:lvl8pPr lvl="7" algn="ctr">
              <a:spcBef>
                <a:spcPts val="0"/>
              </a:spcBef>
              <a:spcAft>
                <a:spcPts val="0"/>
              </a:spcAft>
              <a:buClr>
                <a:schemeClr val="lt1"/>
              </a:buClr>
              <a:buSzPts val="6000"/>
              <a:buNone/>
              <a:defRPr sz="8000">
                <a:solidFill>
                  <a:schemeClr val="lt1"/>
                </a:solidFill>
              </a:defRPr>
            </a:lvl8pPr>
            <a:lvl9pPr lvl="8" algn="ctr">
              <a:spcBef>
                <a:spcPts val="0"/>
              </a:spcBef>
              <a:spcAft>
                <a:spcPts val="0"/>
              </a:spcAft>
              <a:buClr>
                <a:schemeClr val="lt1"/>
              </a:buClr>
              <a:buSzPts val="6000"/>
              <a:buNone/>
              <a:defRPr sz="8000">
                <a:solidFill>
                  <a:schemeClr val="lt1"/>
                </a:solidFill>
              </a:defRPr>
            </a:lvl9pPr>
          </a:lstStyle>
          <a:p>
            <a:endParaRPr/>
          </a:p>
        </p:txBody>
      </p:sp>
      <p:sp>
        <p:nvSpPr>
          <p:cNvPr id="13" name="Google Shape;13;p2"/>
          <p:cNvSpPr txBox="1">
            <a:spLocks noGrp="1"/>
          </p:cNvSpPr>
          <p:nvPr>
            <p:ph type="subTitle" idx="1"/>
          </p:nvPr>
        </p:nvSpPr>
        <p:spPr>
          <a:xfrm>
            <a:off x="5911333" y="5539167"/>
            <a:ext cx="5105600" cy="3312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chemeClr val="lt1"/>
              </a:buClr>
              <a:buSzPts val="2800"/>
              <a:buFont typeface="Questrial"/>
              <a:buNone/>
              <a:defRPr sz="1867">
                <a:solidFill>
                  <a:schemeClr val="lt1"/>
                </a:solidFill>
                <a:latin typeface="Questrial"/>
                <a:ea typeface="Questrial"/>
                <a:cs typeface="Questrial"/>
                <a:sym typeface="Questrial"/>
              </a:defRPr>
            </a:lvl1pPr>
            <a:lvl2pPr lvl="1"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2pPr>
            <a:lvl3pPr lvl="2"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3pPr>
            <a:lvl4pPr lvl="3"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4pPr>
            <a:lvl5pPr lvl="4"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5pPr>
            <a:lvl6pPr lvl="5"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6pPr>
            <a:lvl7pPr lvl="6"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7pPr>
            <a:lvl8pPr lvl="7"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8pPr>
            <a:lvl9pPr lvl="8"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9pPr>
          </a:lstStyle>
          <a:p>
            <a:endParaRPr/>
          </a:p>
        </p:txBody>
      </p:sp>
    </p:spTree>
    <p:extLst>
      <p:ext uri="{BB962C8B-B14F-4D97-AF65-F5344CB8AC3E}">
        <p14:creationId xmlns:p14="http://schemas.microsoft.com/office/powerpoint/2010/main" val="2332269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5"/>
        </a:solidFill>
        <a:effectLst/>
      </p:bgPr>
    </p:bg>
    <p:spTree>
      <p:nvGrpSpPr>
        <p:cNvPr id="1" name="Shape 50"/>
        <p:cNvGrpSpPr/>
        <p:nvPr/>
      </p:nvGrpSpPr>
      <p:grpSpPr>
        <a:xfrm>
          <a:off x="0" y="0"/>
          <a:ext cx="0" cy="0"/>
          <a:chOff x="0" y="0"/>
          <a:chExt cx="0" cy="0"/>
        </a:xfrm>
      </p:grpSpPr>
      <p:sp>
        <p:nvSpPr>
          <p:cNvPr id="51" name="Google Shape;51;p13"/>
          <p:cNvSpPr/>
          <p:nvPr/>
        </p:nvSpPr>
        <p:spPr>
          <a:xfrm>
            <a:off x="-158067" y="-167"/>
            <a:ext cx="5867200" cy="68580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cxnSp>
        <p:nvCxnSpPr>
          <p:cNvPr id="52" name="Google Shape;52;p13"/>
          <p:cNvCxnSpPr/>
          <p:nvPr/>
        </p:nvCxnSpPr>
        <p:spPr>
          <a:xfrm rot="10800000">
            <a:off x="-2139567" y="2165800"/>
            <a:ext cx="6426400" cy="5892800"/>
          </a:xfrm>
          <a:prstGeom prst="straightConnector1">
            <a:avLst/>
          </a:prstGeom>
          <a:noFill/>
          <a:ln w="28575" cap="flat" cmpd="sng">
            <a:solidFill>
              <a:schemeClr val="lt1"/>
            </a:solidFill>
            <a:prstDash val="solid"/>
            <a:round/>
            <a:headEnd type="none" w="med" len="med"/>
            <a:tailEnd type="none" w="med" len="med"/>
          </a:ln>
        </p:spPr>
      </p:cxnSp>
      <p:sp>
        <p:nvSpPr>
          <p:cNvPr id="53" name="Google Shape;53;p13"/>
          <p:cNvSpPr txBox="1">
            <a:spLocks noGrp="1"/>
          </p:cNvSpPr>
          <p:nvPr>
            <p:ph type="title"/>
          </p:nvPr>
        </p:nvSpPr>
        <p:spPr>
          <a:xfrm>
            <a:off x="7587533" y="2510967"/>
            <a:ext cx="4258400" cy="43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54" name="Google Shape;54;p13"/>
          <p:cNvSpPr txBox="1">
            <a:spLocks noGrp="1"/>
          </p:cNvSpPr>
          <p:nvPr>
            <p:ph type="title" idx="2" hasCustomPrompt="1"/>
          </p:nvPr>
        </p:nvSpPr>
        <p:spPr>
          <a:xfrm>
            <a:off x="6776328" y="1552091"/>
            <a:ext cx="912800" cy="38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r>
              <a:t>xx%</a:t>
            </a:r>
          </a:p>
        </p:txBody>
      </p:sp>
      <p:sp>
        <p:nvSpPr>
          <p:cNvPr id="55" name="Google Shape;55;p13"/>
          <p:cNvSpPr txBox="1">
            <a:spLocks noGrp="1"/>
          </p:cNvSpPr>
          <p:nvPr>
            <p:ph type="title" idx="3" hasCustomPrompt="1"/>
          </p:nvPr>
        </p:nvSpPr>
        <p:spPr>
          <a:xfrm>
            <a:off x="6776328" y="2709320"/>
            <a:ext cx="912800" cy="38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r>
              <a:t>xx%</a:t>
            </a:r>
          </a:p>
        </p:txBody>
      </p:sp>
      <p:sp>
        <p:nvSpPr>
          <p:cNvPr id="56" name="Google Shape;56;p13"/>
          <p:cNvSpPr txBox="1">
            <a:spLocks noGrp="1"/>
          </p:cNvSpPr>
          <p:nvPr>
            <p:ph type="title" idx="4"/>
          </p:nvPr>
        </p:nvSpPr>
        <p:spPr>
          <a:xfrm>
            <a:off x="7587533" y="4837700"/>
            <a:ext cx="4258400" cy="43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57" name="Google Shape;57;p13"/>
          <p:cNvSpPr txBox="1">
            <a:spLocks noGrp="1"/>
          </p:cNvSpPr>
          <p:nvPr>
            <p:ph type="title" idx="5"/>
          </p:nvPr>
        </p:nvSpPr>
        <p:spPr>
          <a:xfrm>
            <a:off x="7587533" y="1392000"/>
            <a:ext cx="4258400" cy="43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58" name="Google Shape;58;p13"/>
          <p:cNvSpPr txBox="1">
            <a:spLocks noGrp="1"/>
          </p:cNvSpPr>
          <p:nvPr>
            <p:ph type="title" idx="6"/>
          </p:nvPr>
        </p:nvSpPr>
        <p:spPr>
          <a:xfrm>
            <a:off x="7587533" y="3680467"/>
            <a:ext cx="4258400" cy="43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59" name="Google Shape;59;p13"/>
          <p:cNvSpPr txBox="1">
            <a:spLocks noGrp="1"/>
          </p:cNvSpPr>
          <p:nvPr>
            <p:ph type="title" idx="7" hasCustomPrompt="1"/>
          </p:nvPr>
        </p:nvSpPr>
        <p:spPr>
          <a:xfrm>
            <a:off x="6776328" y="3840557"/>
            <a:ext cx="912800" cy="38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r>
              <a:t>xx%</a:t>
            </a:r>
          </a:p>
        </p:txBody>
      </p:sp>
      <p:sp>
        <p:nvSpPr>
          <p:cNvPr id="60" name="Google Shape;60;p13"/>
          <p:cNvSpPr txBox="1">
            <a:spLocks noGrp="1"/>
          </p:cNvSpPr>
          <p:nvPr>
            <p:ph type="title" idx="8" hasCustomPrompt="1"/>
          </p:nvPr>
        </p:nvSpPr>
        <p:spPr>
          <a:xfrm>
            <a:off x="6776328" y="4997787"/>
            <a:ext cx="912800" cy="38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r>
              <a:t>xx%</a:t>
            </a:r>
          </a:p>
        </p:txBody>
      </p:sp>
      <p:sp>
        <p:nvSpPr>
          <p:cNvPr id="61" name="Google Shape;61;p13"/>
          <p:cNvSpPr txBox="1">
            <a:spLocks noGrp="1"/>
          </p:cNvSpPr>
          <p:nvPr>
            <p:ph type="subTitle" idx="1"/>
          </p:nvPr>
        </p:nvSpPr>
        <p:spPr>
          <a:xfrm>
            <a:off x="7587533" y="1759393"/>
            <a:ext cx="3272000" cy="3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62" name="Google Shape;62;p13"/>
          <p:cNvSpPr txBox="1">
            <a:spLocks noGrp="1"/>
          </p:cNvSpPr>
          <p:nvPr>
            <p:ph type="subTitle" idx="9"/>
          </p:nvPr>
        </p:nvSpPr>
        <p:spPr>
          <a:xfrm>
            <a:off x="7587533" y="4060560"/>
            <a:ext cx="3272000" cy="3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63" name="Google Shape;63;p13"/>
          <p:cNvSpPr txBox="1">
            <a:spLocks noGrp="1"/>
          </p:cNvSpPr>
          <p:nvPr>
            <p:ph type="subTitle" idx="13"/>
          </p:nvPr>
        </p:nvSpPr>
        <p:spPr>
          <a:xfrm>
            <a:off x="7587533" y="2883597"/>
            <a:ext cx="3272000" cy="3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64" name="Google Shape;64;p13"/>
          <p:cNvSpPr txBox="1">
            <a:spLocks noGrp="1"/>
          </p:cNvSpPr>
          <p:nvPr>
            <p:ph type="subTitle" idx="14"/>
          </p:nvPr>
        </p:nvSpPr>
        <p:spPr>
          <a:xfrm>
            <a:off x="7587533" y="5210331"/>
            <a:ext cx="3272000" cy="3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65" name="Google Shape;65;p13"/>
          <p:cNvSpPr txBox="1">
            <a:spLocks noGrp="1"/>
          </p:cNvSpPr>
          <p:nvPr>
            <p:ph type="title" idx="15"/>
          </p:nvPr>
        </p:nvSpPr>
        <p:spPr>
          <a:xfrm>
            <a:off x="950967" y="2931733"/>
            <a:ext cx="4555200" cy="70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700"/>
              <a:buNone/>
              <a:defRPr sz="4000" b="1">
                <a:solidFill>
                  <a:schemeClr val="lt1"/>
                </a:solidFill>
              </a:defRPr>
            </a:lvl1pPr>
            <a:lvl2pPr lvl="1" rtl="0">
              <a:spcBef>
                <a:spcPts val="0"/>
              </a:spcBef>
              <a:spcAft>
                <a:spcPts val="0"/>
              </a:spcAft>
              <a:buClr>
                <a:schemeClr val="lt1"/>
              </a:buClr>
              <a:buSzPts val="3000"/>
              <a:buNone/>
              <a:defRPr b="1">
                <a:solidFill>
                  <a:schemeClr val="lt1"/>
                </a:solidFill>
              </a:defRPr>
            </a:lvl2pPr>
            <a:lvl3pPr lvl="2" rtl="0">
              <a:spcBef>
                <a:spcPts val="0"/>
              </a:spcBef>
              <a:spcAft>
                <a:spcPts val="0"/>
              </a:spcAft>
              <a:buClr>
                <a:schemeClr val="lt1"/>
              </a:buClr>
              <a:buSzPts val="3000"/>
              <a:buNone/>
              <a:defRPr b="1">
                <a:solidFill>
                  <a:schemeClr val="lt1"/>
                </a:solidFill>
              </a:defRPr>
            </a:lvl3pPr>
            <a:lvl4pPr lvl="3" rtl="0">
              <a:spcBef>
                <a:spcPts val="0"/>
              </a:spcBef>
              <a:spcAft>
                <a:spcPts val="0"/>
              </a:spcAft>
              <a:buClr>
                <a:schemeClr val="lt1"/>
              </a:buClr>
              <a:buSzPts val="3000"/>
              <a:buNone/>
              <a:defRPr b="1">
                <a:solidFill>
                  <a:schemeClr val="lt1"/>
                </a:solidFill>
              </a:defRPr>
            </a:lvl4pPr>
            <a:lvl5pPr lvl="4" rtl="0">
              <a:spcBef>
                <a:spcPts val="0"/>
              </a:spcBef>
              <a:spcAft>
                <a:spcPts val="0"/>
              </a:spcAft>
              <a:buClr>
                <a:schemeClr val="lt1"/>
              </a:buClr>
              <a:buSzPts val="3000"/>
              <a:buNone/>
              <a:defRPr b="1">
                <a:solidFill>
                  <a:schemeClr val="lt1"/>
                </a:solidFill>
              </a:defRPr>
            </a:lvl5pPr>
            <a:lvl6pPr lvl="5" rtl="0">
              <a:spcBef>
                <a:spcPts val="0"/>
              </a:spcBef>
              <a:spcAft>
                <a:spcPts val="0"/>
              </a:spcAft>
              <a:buClr>
                <a:schemeClr val="lt1"/>
              </a:buClr>
              <a:buSzPts val="3000"/>
              <a:buNone/>
              <a:defRPr b="1">
                <a:solidFill>
                  <a:schemeClr val="lt1"/>
                </a:solidFill>
              </a:defRPr>
            </a:lvl6pPr>
            <a:lvl7pPr lvl="6" rtl="0">
              <a:spcBef>
                <a:spcPts val="0"/>
              </a:spcBef>
              <a:spcAft>
                <a:spcPts val="0"/>
              </a:spcAft>
              <a:buClr>
                <a:schemeClr val="lt1"/>
              </a:buClr>
              <a:buSzPts val="3000"/>
              <a:buNone/>
              <a:defRPr b="1">
                <a:solidFill>
                  <a:schemeClr val="lt1"/>
                </a:solidFill>
              </a:defRPr>
            </a:lvl7pPr>
            <a:lvl8pPr lvl="7" rtl="0">
              <a:spcBef>
                <a:spcPts val="0"/>
              </a:spcBef>
              <a:spcAft>
                <a:spcPts val="0"/>
              </a:spcAft>
              <a:buClr>
                <a:schemeClr val="lt1"/>
              </a:buClr>
              <a:buSzPts val="3000"/>
              <a:buNone/>
              <a:defRPr b="1">
                <a:solidFill>
                  <a:schemeClr val="lt1"/>
                </a:solidFill>
              </a:defRPr>
            </a:lvl8pPr>
            <a:lvl9pPr lvl="8" rtl="0">
              <a:spcBef>
                <a:spcPts val="0"/>
              </a:spcBef>
              <a:spcAft>
                <a:spcPts val="0"/>
              </a:spcAft>
              <a:buClr>
                <a:schemeClr val="lt1"/>
              </a:buClr>
              <a:buSzPts val="3000"/>
              <a:buNone/>
              <a:defRPr b="1">
                <a:solidFill>
                  <a:schemeClr val="lt1"/>
                </a:solidFill>
              </a:defRPr>
            </a:lvl9pPr>
          </a:lstStyle>
          <a:p>
            <a:endParaRPr/>
          </a:p>
        </p:txBody>
      </p:sp>
    </p:spTree>
    <p:extLst>
      <p:ext uri="{BB962C8B-B14F-4D97-AF65-F5344CB8AC3E}">
        <p14:creationId xmlns:p14="http://schemas.microsoft.com/office/powerpoint/2010/main" val="181928722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ítulo y dos columnas " type="twoColTx">
  <p:cSld name="Título y dos columnas ">
    <p:bg>
      <p:bgPr>
        <a:solidFill>
          <a:schemeClr val="accent5"/>
        </a:solidFill>
        <a:effectLst/>
      </p:bgPr>
    </p:bg>
    <p:spTree>
      <p:nvGrpSpPr>
        <p:cNvPr id="1" name="Shape 24"/>
        <p:cNvGrpSpPr/>
        <p:nvPr/>
      </p:nvGrpSpPr>
      <p:grpSpPr>
        <a:xfrm>
          <a:off x="0" y="0"/>
          <a:ext cx="0" cy="0"/>
          <a:chOff x="0" y="0"/>
          <a:chExt cx="0" cy="0"/>
        </a:xfrm>
      </p:grpSpPr>
      <p:sp>
        <p:nvSpPr>
          <p:cNvPr id="25" name="Google Shape;25;p5"/>
          <p:cNvSpPr txBox="1">
            <a:spLocks noGrp="1"/>
          </p:cNvSpPr>
          <p:nvPr>
            <p:ph type="subTitle" idx="1"/>
          </p:nvPr>
        </p:nvSpPr>
        <p:spPr>
          <a:xfrm>
            <a:off x="1111903" y="3200943"/>
            <a:ext cx="4134400" cy="13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26" name="Google Shape;26;p5"/>
          <p:cNvSpPr txBox="1">
            <a:spLocks noGrp="1"/>
          </p:cNvSpPr>
          <p:nvPr>
            <p:ph type="subTitle" idx="2"/>
          </p:nvPr>
        </p:nvSpPr>
        <p:spPr>
          <a:xfrm>
            <a:off x="6945697" y="3200943"/>
            <a:ext cx="4134400" cy="13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27" name="Google Shape;27;p5"/>
          <p:cNvSpPr txBox="1">
            <a:spLocks noGrp="1"/>
          </p:cNvSpPr>
          <p:nvPr>
            <p:ph type="title"/>
          </p:nvPr>
        </p:nvSpPr>
        <p:spPr>
          <a:xfrm>
            <a:off x="2073303" y="2546080"/>
            <a:ext cx="2211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4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
        <p:nvSpPr>
          <p:cNvPr id="28" name="Google Shape;28;p5"/>
          <p:cNvSpPr txBox="1">
            <a:spLocks noGrp="1"/>
          </p:cNvSpPr>
          <p:nvPr>
            <p:ph type="title" idx="3"/>
          </p:nvPr>
        </p:nvSpPr>
        <p:spPr>
          <a:xfrm>
            <a:off x="7907097" y="2546080"/>
            <a:ext cx="2211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4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
        <p:nvSpPr>
          <p:cNvPr id="29" name="Google Shape;29;p5"/>
          <p:cNvSpPr/>
          <p:nvPr/>
        </p:nvSpPr>
        <p:spPr>
          <a:xfrm rot="10800000">
            <a:off x="4784600" y="-30167"/>
            <a:ext cx="2622800" cy="1181200"/>
          </a:xfrm>
          <a:prstGeom prst="triangle">
            <a:avLst>
              <a:gd name="adj" fmla="val 50000"/>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14219789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Solo título " type="titleOnly">
  <p:cSld name="Solo título ">
    <p:bg>
      <p:bgPr>
        <a:solidFill>
          <a:schemeClr val="accent5"/>
        </a:solidFill>
        <a:effectLst/>
      </p:bgPr>
    </p:bg>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1189400" y="707633"/>
            <a:ext cx="98132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4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Tree>
    <p:extLst>
      <p:ext uri="{BB962C8B-B14F-4D97-AF65-F5344CB8AC3E}">
        <p14:creationId xmlns:p14="http://schemas.microsoft.com/office/powerpoint/2010/main" val="2613039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5"/>
        </a:solidFill>
        <a:effectLst/>
      </p:bgPr>
    </p:bg>
    <p:spTree>
      <p:nvGrpSpPr>
        <p:cNvPr id="1" name="Shape 32"/>
        <p:cNvGrpSpPr/>
        <p:nvPr/>
      </p:nvGrpSpPr>
      <p:grpSpPr>
        <a:xfrm>
          <a:off x="0" y="0"/>
          <a:ext cx="0" cy="0"/>
          <a:chOff x="0" y="0"/>
          <a:chExt cx="0" cy="0"/>
        </a:xfrm>
      </p:grpSpPr>
      <p:sp>
        <p:nvSpPr>
          <p:cNvPr id="33" name="Google Shape;33;p7"/>
          <p:cNvSpPr txBox="1">
            <a:spLocks noGrp="1"/>
          </p:cNvSpPr>
          <p:nvPr>
            <p:ph type="body" idx="1"/>
          </p:nvPr>
        </p:nvSpPr>
        <p:spPr>
          <a:xfrm>
            <a:off x="1029733" y="3001467"/>
            <a:ext cx="5133600" cy="2761200"/>
          </a:xfrm>
          <a:prstGeom prst="rect">
            <a:avLst/>
          </a:prstGeom>
        </p:spPr>
        <p:txBody>
          <a:bodyPr spcFirstLastPara="1" wrap="square" lIns="91425" tIns="91425" rIns="91425" bIns="91425" anchor="t" anchorCtr="0">
            <a:noAutofit/>
          </a:bodyPr>
          <a:lstStyle>
            <a:lvl1pPr marL="609585" lvl="0" indent="-423323">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1219170" lvl="1"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754" lvl="2"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8339" lvl="3"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924" lvl="4"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7509" lvl="5"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7093" lvl="6"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6678" lvl="7"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6263" lvl="8" indent="-423323">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34" name="Google Shape;34;p7"/>
          <p:cNvSpPr txBox="1">
            <a:spLocks noGrp="1"/>
          </p:cNvSpPr>
          <p:nvPr>
            <p:ph type="title"/>
          </p:nvPr>
        </p:nvSpPr>
        <p:spPr>
          <a:xfrm>
            <a:off x="1029733" y="1495033"/>
            <a:ext cx="5854400" cy="70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700"/>
              <a:buNone/>
              <a:defRPr sz="4000" b="1">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Tree>
    <p:extLst>
      <p:ext uri="{BB962C8B-B14F-4D97-AF65-F5344CB8AC3E}">
        <p14:creationId xmlns:p14="http://schemas.microsoft.com/office/powerpoint/2010/main" val="54102574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5"/>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752267" y="2386000"/>
            <a:ext cx="11110400" cy="391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9600" b="1">
                <a:solidFill>
                  <a:schemeClr val="dk1"/>
                </a:solidFill>
              </a:defRPr>
            </a:lvl1pPr>
            <a:lvl2pPr lvl="1" rtl="0">
              <a:spcBef>
                <a:spcPts val="0"/>
              </a:spcBef>
              <a:spcAft>
                <a:spcPts val="0"/>
              </a:spcAft>
              <a:buClr>
                <a:schemeClr val="dk1"/>
              </a:buClr>
              <a:buSzPts val="4000"/>
              <a:buNone/>
              <a:defRPr sz="5333" b="1">
                <a:solidFill>
                  <a:schemeClr val="dk1"/>
                </a:solidFill>
              </a:defRPr>
            </a:lvl2pPr>
            <a:lvl3pPr lvl="2" rtl="0">
              <a:spcBef>
                <a:spcPts val="0"/>
              </a:spcBef>
              <a:spcAft>
                <a:spcPts val="0"/>
              </a:spcAft>
              <a:buClr>
                <a:schemeClr val="dk1"/>
              </a:buClr>
              <a:buSzPts val="4000"/>
              <a:buNone/>
              <a:defRPr sz="5333" b="1">
                <a:solidFill>
                  <a:schemeClr val="dk1"/>
                </a:solidFill>
              </a:defRPr>
            </a:lvl3pPr>
            <a:lvl4pPr lvl="3" rtl="0">
              <a:spcBef>
                <a:spcPts val="0"/>
              </a:spcBef>
              <a:spcAft>
                <a:spcPts val="0"/>
              </a:spcAft>
              <a:buClr>
                <a:schemeClr val="dk1"/>
              </a:buClr>
              <a:buSzPts val="4000"/>
              <a:buNone/>
              <a:defRPr sz="5333" b="1">
                <a:solidFill>
                  <a:schemeClr val="dk1"/>
                </a:solidFill>
              </a:defRPr>
            </a:lvl4pPr>
            <a:lvl5pPr lvl="4" rtl="0">
              <a:spcBef>
                <a:spcPts val="0"/>
              </a:spcBef>
              <a:spcAft>
                <a:spcPts val="0"/>
              </a:spcAft>
              <a:buClr>
                <a:schemeClr val="dk1"/>
              </a:buClr>
              <a:buSzPts val="4000"/>
              <a:buNone/>
              <a:defRPr sz="5333" b="1">
                <a:solidFill>
                  <a:schemeClr val="dk1"/>
                </a:solidFill>
              </a:defRPr>
            </a:lvl5pPr>
            <a:lvl6pPr lvl="5" rtl="0">
              <a:spcBef>
                <a:spcPts val="0"/>
              </a:spcBef>
              <a:spcAft>
                <a:spcPts val="0"/>
              </a:spcAft>
              <a:buClr>
                <a:schemeClr val="dk1"/>
              </a:buClr>
              <a:buSzPts val="4000"/>
              <a:buNone/>
              <a:defRPr sz="5333" b="1">
                <a:solidFill>
                  <a:schemeClr val="dk1"/>
                </a:solidFill>
              </a:defRPr>
            </a:lvl6pPr>
            <a:lvl7pPr lvl="6" rtl="0">
              <a:spcBef>
                <a:spcPts val="0"/>
              </a:spcBef>
              <a:spcAft>
                <a:spcPts val="0"/>
              </a:spcAft>
              <a:buClr>
                <a:schemeClr val="dk1"/>
              </a:buClr>
              <a:buSzPts val="4000"/>
              <a:buNone/>
              <a:defRPr sz="5333" b="1">
                <a:solidFill>
                  <a:schemeClr val="dk1"/>
                </a:solidFill>
              </a:defRPr>
            </a:lvl7pPr>
            <a:lvl8pPr lvl="7" rtl="0">
              <a:spcBef>
                <a:spcPts val="0"/>
              </a:spcBef>
              <a:spcAft>
                <a:spcPts val="0"/>
              </a:spcAft>
              <a:buClr>
                <a:schemeClr val="dk1"/>
              </a:buClr>
              <a:buSzPts val="4000"/>
              <a:buNone/>
              <a:defRPr sz="5333" b="1">
                <a:solidFill>
                  <a:schemeClr val="dk1"/>
                </a:solidFill>
              </a:defRPr>
            </a:lvl8pPr>
            <a:lvl9pPr lvl="8" rtl="0">
              <a:spcBef>
                <a:spcPts val="0"/>
              </a:spcBef>
              <a:spcAft>
                <a:spcPts val="0"/>
              </a:spcAft>
              <a:buClr>
                <a:schemeClr val="dk1"/>
              </a:buClr>
              <a:buSzPts val="4000"/>
              <a:buNone/>
              <a:defRPr sz="5333" b="1">
                <a:solidFill>
                  <a:schemeClr val="dk1"/>
                </a:solidFill>
              </a:defRPr>
            </a:lvl9pPr>
          </a:lstStyle>
          <a:p>
            <a:endParaRPr/>
          </a:p>
        </p:txBody>
      </p:sp>
    </p:spTree>
    <p:extLst>
      <p:ext uri="{BB962C8B-B14F-4D97-AF65-F5344CB8AC3E}">
        <p14:creationId xmlns:p14="http://schemas.microsoft.com/office/powerpoint/2010/main" val="27896516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5"/>
        </a:solidFill>
        <a:effectLst/>
      </p:bgPr>
    </p:bg>
    <p:spTree>
      <p:nvGrpSpPr>
        <p:cNvPr id="1" name="Shape 37"/>
        <p:cNvGrpSpPr/>
        <p:nvPr/>
      </p:nvGrpSpPr>
      <p:grpSpPr>
        <a:xfrm>
          <a:off x="0" y="0"/>
          <a:ext cx="0" cy="0"/>
          <a:chOff x="0" y="0"/>
          <a:chExt cx="0" cy="0"/>
        </a:xfrm>
      </p:grpSpPr>
      <p:sp>
        <p:nvSpPr>
          <p:cNvPr id="38" name="Google Shape;38;p9"/>
          <p:cNvSpPr/>
          <p:nvPr/>
        </p:nvSpPr>
        <p:spPr>
          <a:xfrm>
            <a:off x="0" y="609600"/>
            <a:ext cx="12192000" cy="6248400"/>
          </a:xfrm>
          <a:prstGeom prst="triangle">
            <a:avLst>
              <a:gd name="adj" fmla="val 50000"/>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 name="Google Shape;39;p9"/>
          <p:cNvSpPr/>
          <p:nvPr/>
        </p:nvSpPr>
        <p:spPr>
          <a:xfrm rot="5400000">
            <a:off x="-85900" y="85800"/>
            <a:ext cx="5657600" cy="5486000"/>
          </a:xfrm>
          <a:prstGeom prst="rtTriangle">
            <a:avLst/>
          </a:pr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 name="Google Shape;40;p9"/>
          <p:cNvSpPr/>
          <p:nvPr/>
        </p:nvSpPr>
        <p:spPr>
          <a:xfrm rot="-5400000" flipH="1">
            <a:off x="6588933" y="35367"/>
            <a:ext cx="5819600" cy="5636800"/>
          </a:xfrm>
          <a:prstGeom prst="rtTriangle">
            <a:avLst/>
          </a:prstGeom>
          <a:noFill/>
          <a:ln w="19050"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 name="Google Shape;41;p9"/>
          <p:cNvSpPr txBox="1">
            <a:spLocks noGrp="1"/>
          </p:cNvSpPr>
          <p:nvPr>
            <p:ph type="ctrTitle"/>
          </p:nvPr>
        </p:nvSpPr>
        <p:spPr>
          <a:xfrm>
            <a:off x="2254400" y="3203733"/>
            <a:ext cx="7683200" cy="1519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8000"/>
              <a:buNone/>
              <a:defRPr sz="10666" b="1">
                <a:solidFill>
                  <a:schemeClr val="lt1"/>
                </a:solidFill>
              </a:defRPr>
            </a:lvl1pPr>
            <a:lvl2pPr lvl="1" algn="ctr" rtl="0">
              <a:spcBef>
                <a:spcPts val="0"/>
              </a:spcBef>
              <a:spcAft>
                <a:spcPts val="0"/>
              </a:spcAft>
              <a:buClr>
                <a:schemeClr val="lt1"/>
              </a:buClr>
              <a:buSzPts val="8000"/>
              <a:buNone/>
              <a:defRPr sz="10666" b="1">
                <a:solidFill>
                  <a:schemeClr val="lt1"/>
                </a:solidFill>
              </a:defRPr>
            </a:lvl2pPr>
            <a:lvl3pPr lvl="2" algn="ctr" rtl="0">
              <a:spcBef>
                <a:spcPts val="0"/>
              </a:spcBef>
              <a:spcAft>
                <a:spcPts val="0"/>
              </a:spcAft>
              <a:buClr>
                <a:schemeClr val="lt1"/>
              </a:buClr>
              <a:buSzPts val="8000"/>
              <a:buNone/>
              <a:defRPr sz="10666" b="1">
                <a:solidFill>
                  <a:schemeClr val="lt1"/>
                </a:solidFill>
              </a:defRPr>
            </a:lvl3pPr>
            <a:lvl4pPr lvl="3" algn="ctr" rtl="0">
              <a:spcBef>
                <a:spcPts val="0"/>
              </a:spcBef>
              <a:spcAft>
                <a:spcPts val="0"/>
              </a:spcAft>
              <a:buClr>
                <a:schemeClr val="lt1"/>
              </a:buClr>
              <a:buSzPts val="8000"/>
              <a:buNone/>
              <a:defRPr sz="10666" b="1">
                <a:solidFill>
                  <a:schemeClr val="lt1"/>
                </a:solidFill>
              </a:defRPr>
            </a:lvl4pPr>
            <a:lvl5pPr lvl="4" algn="ctr" rtl="0">
              <a:spcBef>
                <a:spcPts val="0"/>
              </a:spcBef>
              <a:spcAft>
                <a:spcPts val="0"/>
              </a:spcAft>
              <a:buClr>
                <a:schemeClr val="lt1"/>
              </a:buClr>
              <a:buSzPts val="8000"/>
              <a:buNone/>
              <a:defRPr sz="10666" b="1">
                <a:solidFill>
                  <a:schemeClr val="lt1"/>
                </a:solidFill>
              </a:defRPr>
            </a:lvl5pPr>
            <a:lvl6pPr lvl="5" algn="ctr" rtl="0">
              <a:spcBef>
                <a:spcPts val="0"/>
              </a:spcBef>
              <a:spcAft>
                <a:spcPts val="0"/>
              </a:spcAft>
              <a:buClr>
                <a:schemeClr val="lt1"/>
              </a:buClr>
              <a:buSzPts val="8000"/>
              <a:buNone/>
              <a:defRPr sz="10666" b="1">
                <a:solidFill>
                  <a:schemeClr val="lt1"/>
                </a:solidFill>
              </a:defRPr>
            </a:lvl6pPr>
            <a:lvl7pPr lvl="6" algn="ctr" rtl="0">
              <a:spcBef>
                <a:spcPts val="0"/>
              </a:spcBef>
              <a:spcAft>
                <a:spcPts val="0"/>
              </a:spcAft>
              <a:buClr>
                <a:schemeClr val="lt1"/>
              </a:buClr>
              <a:buSzPts val="8000"/>
              <a:buNone/>
              <a:defRPr sz="10666" b="1">
                <a:solidFill>
                  <a:schemeClr val="lt1"/>
                </a:solidFill>
              </a:defRPr>
            </a:lvl7pPr>
            <a:lvl8pPr lvl="7" algn="ctr" rtl="0">
              <a:spcBef>
                <a:spcPts val="0"/>
              </a:spcBef>
              <a:spcAft>
                <a:spcPts val="0"/>
              </a:spcAft>
              <a:buClr>
                <a:schemeClr val="lt1"/>
              </a:buClr>
              <a:buSzPts val="8000"/>
              <a:buNone/>
              <a:defRPr sz="10666" b="1">
                <a:solidFill>
                  <a:schemeClr val="lt1"/>
                </a:solidFill>
              </a:defRPr>
            </a:lvl8pPr>
            <a:lvl9pPr lvl="8" algn="ctr" rtl="0">
              <a:spcBef>
                <a:spcPts val="0"/>
              </a:spcBef>
              <a:spcAft>
                <a:spcPts val="0"/>
              </a:spcAft>
              <a:buClr>
                <a:schemeClr val="lt1"/>
              </a:buClr>
              <a:buSzPts val="8000"/>
              <a:buNone/>
              <a:defRPr sz="10666" b="1">
                <a:solidFill>
                  <a:schemeClr val="lt1"/>
                </a:solidFill>
              </a:defRPr>
            </a:lvl9pPr>
          </a:lstStyle>
          <a:p>
            <a:endParaRPr/>
          </a:p>
        </p:txBody>
      </p:sp>
      <p:sp>
        <p:nvSpPr>
          <p:cNvPr id="42" name="Google Shape;42;p9"/>
          <p:cNvSpPr txBox="1">
            <a:spLocks noGrp="1"/>
          </p:cNvSpPr>
          <p:nvPr>
            <p:ph type="subTitle" idx="1"/>
          </p:nvPr>
        </p:nvSpPr>
        <p:spPr>
          <a:xfrm>
            <a:off x="2806800" y="4685651"/>
            <a:ext cx="6578400" cy="10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31116088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5"/>
        </a:solidFill>
        <a:effectLst/>
      </p:bgPr>
    </p:bg>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1073400" y="2355500"/>
            <a:ext cx="10045200" cy="1950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5333" b="1">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Tree>
    <p:extLst>
      <p:ext uri="{BB962C8B-B14F-4D97-AF65-F5344CB8AC3E}">
        <p14:creationId xmlns:p14="http://schemas.microsoft.com/office/powerpoint/2010/main" val="161055898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49"/>
        <p:cNvGrpSpPr/>
        <p:nvPr/>
      </p:nvGrpSpPr>
      <p:grpSpPr>
        <a:xfrm>
          <a:off x="0" y="0"/>
          <a:ext cx="0" cy="0"/>
          <a:chOff x="0" y="0"/>
          <a:chExt cx="0" cy="0"/>
        </a:xfrm>
      </p:grpSpPr>
    </p:spTree>
    <p:extLst>
      <p:ext uri="{BB962C8B-B14F-4D97-AF65-F5344CB8AC3E}">
        <p14:creationId xmlns:p14="http://schemas.microsoft.com/office/powerpoint/2010/main" val="413900316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5"/>
        </a:solidFill>
        <a:effectLst/>
      </p:bgPr>
    </p:bg>
    <p:spTree>
      <p:nvGrpSpPr>
        <p:cNvPr id="1" name="Shape 50"/>
        <p:cNvGrpSpPr/>
        <p:nvPr/>
      </p:nvGrpSpPr>
      <p:grpSpPr>
        <a:xfrm>
          <a:off x="0" y="0"/>
          <a:ext cx="0" cy="0"/>
          <a:chOff x="0" y="0"/>
          <a:chExt cx="0" cy="0"/>
        </a:xfrm>
      </p:grpSpPr>
      <p:sp>
        <p:nvSpPr>
          <p:cNvPr id="51" name="Google Shape;51;p13"/>
          <p:cNvSpPr/>
          <p:nvPr/>
        </p:nvSpPr>
        <p:spPr>
          <a:xfrm>
            <a:off x="-158067" y="-167"/>
            <a:ext cx="5867200" cy="68580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cxnSp>
        <p:nvCxnSpPr>
          <p:cNvPr id="52" name="Google Shape;52;p13"/>
          <p:cNvCxnSpPr/>
          <p:nvPr/>
        </p:nvCxnSpPr>
        <p:spPr>
          <a:xfrm rot="10800000">
            <a:off x="-2139567" y="2165800"/>
            <a:ext cx="6426400" cy="5892800"/>
          </a:xfrm>
          <a:prstGeom prst="straightConnector1">
            <a:avLst/>
          </a:prstGeom>
          <a:noFill/>
          <a:ln w="28575" cap="flat" cmpd="sng">
            <a:solidFill>
              <a:schemeClr val="lt1"/>
            </a:solidFill>
            <a:prstDash val="solid"/>
            <a:round/>
            <a:headEnd type="none" w="med" len="med"/>
            <a:tailEnd type="none" w="med" len="med"/>
          </a:ln>
        </p:spPr>
      </p:cxnSp>
      <p:sp>
        <p:nvSpPr>
          <p:cNvPr id="53" name="Google Shape;53;p13"/>
          <p:cNvSpPr txBox="1">
            <a:spLocks noGrp="1"/>
          </p:cNvSpPr>
          <p:nvPr>
            <p:ph type="title"/>
          </p:nvPr>
        </p:nvSpPr>
        <p:spPr>
          <a:xfrm>
            <a:off x="7587533" y="2510967"/>
            <a:ext cx="4258400" cy="43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54" name="Google Shape;54;p13"/>
          <p:cNvSpPr txBox="1">
            <a:spLocks noGrp="1"/>
          </p:cNvSpPr>
          <p:nvPr>
            <p:ph type="title" idx="2" hasCustomPrompt="1"/>
          </p:nvPr>
        </p:nvSpPr>
        <p:spPr>
          <a:xfrm>
            <a:off x="6776328" y="1552091"/>
            <a:ext cx="912800" cy="38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r>
              <a:t>xx%</a:t>
            </a:r>
          </a:p>
        </p:txBody>
      </p:sp>
      <p:sp>
        <p:nvSpPr>
          <p:cNvPr id="55" name="Google Shape;55;p13"/>
          <p:cNvSpPr txBox="1">
            <a:spLocks noGrp="1"/>
          </p:cNvSpPr>
          <p:nvPr>
            <p:ph type="title" idx="3" hasCustomPrompt="1"/>
          </p:nvPr>
        </p:nvSpPr>
        <p:spPr>
          <a:xfrm>
            <a:off x="6776328" y="2709320"/>
            <a:ext cx="912800" cy="38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r>
              <a:t>xx%</a:t>
            </a:r>
          </a:p>
        </p:txBody>
      </p:sp>
      <p:sp>
        <p:nvSpPr>
          <p:cNvPr id="56" name="Google Shape;56;p13"/>
          <p:cNvSpPr txBox="1">
            <a:spLocks noGrp="1"/>
          </p:cNvSpPr>
          <p:nvPr>
            <p:ph type="title" idx="4"/>
          </p:nvPr>
        </p:nvSpPr>
        <p:spPr>
          <a:xfrm>
            <a:off x="7587533" y="4837700"/>
            <a:ext cx="4258400" cy="43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57" name="Google Shape;57;p13"/>
          <p:cNvSpPr txBox="1">
            <a:spLocks noGrp="1"/>
          </p:cNvSpPr>
          <p:nvPr>
            <p:ph type="title" idx="5"/>
          </p:nvPr>
        </p:nvSpPr>
        <p:spPr>
          <a:xfrm>
            <a:off x="7587533" y="1392000"/>
            <a:ext cx="4258400" cy="43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58" name="Google Shape;58;p13"/>
          <p:cNvSpPr txBox="1">
            <a:spLocks noGrp="1"/>
          </p:cNvSpPr>
          <p:nvPr>
            <p:ph type="title" idx="6"/>
          </p:nvPr>
        </p:nvSpPr>
        <p:spPr>
          <a:xfrm>
            <a:off x="7587533" y="3680467"/>
            <a:ext cx="4258400" cy="43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59" name="Google Shape;59;p13"/>
          <p:cNvSpPr txBox="1">
            <a:spLocks noGrp="1"/>
          </p:cNvSpPr>
          <p:nvPr>
            <p:ph type="title" idx="7" hasCustomPrompt="1"/>
          </p:nvPr>
        </p:nvSpPr>
        <p:spPr>
          <a:xfrm>
            <a:off x="6776328" y="3840557"/>
            <a:ext cx="912800" cy="38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r>
              <a:t>xx%</a:t>
            </a:r>
          </a:p>
        </p:txBody>
      </p:sp>
      <p:sp>
        <p:nvSpPr>
          <p:cNvPr id="60" name="Google Shape;60;p13"/>
          <p:cNvSpPr txBox="1">
            <a:spLocks noGrp="1"/>
          </p:cNvSpPr>
          <p:nvPr>
            <p:ph type="title" idx="8" hasCustomPrompt="1"/>
          </p:nvPr>
        </p:nvSpPr>
        <p:spPr>
          <a:xfrm>
            <a:off x="6776328" y="4997787"/>
            <a:ext cx="912800" cy="38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r>
              <a:t>xx%</a:t>
            </a:r>
          </a:p>
        </p:txBody>
      </p:sp>
      <p:sp>
        <p:nvSpPr>
          <p:cNvPr id="61" name="Google Shape;61;p13"/>
          <p:cNvSpPr txBox="1">
            <a:spLocks noGrp="1"/>
          </p:cNvSpPr>
          <p:nvPr>
            <p:ph type="subTitle" idx="1"/>
          </p:nvPr>
        </p:nvSpPr>
        <p:spPr>
          <a:xfrm>
            <a:off x="7587533" y="1759393"/>
            <a:ext cx="3272000" cy="3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62" name="Google Shape;62;p13"/>
          <p:cNvSpPr txBox="1">
            <a:spLocks noGrp="1"/>
          </p:cNvSpPr>
          <p:nvPr>
            <p:ph type="subTitle" idx="9"/>
          </p:nvPr>
        </p:nvSpPr>
        <p:spPr>
          <a:xfrm>
            <a:off x="7587533" y="4060560"/>
            <a:ext cx="3272000" cy="3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63" name="Google Shape;63;p13"/>
          <p:cNvSpPr txBox="1">
            <a:spLocks noGrp="1"/>
          </p:cNvSpPr>
          <p:nvPr>
            <p:ph type="subTitle" idx="13"/>
          </p:nvPr>
        </p:nvSpPr>
        <p:spPr>
          <a:xfrm>
            <a:off x="7587533" y="2883597"/>
            <a:ext cx="3272000" cy="3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64" name="Google Shape;64;p13"/>
          <p:cNvSpPr txBox="1">
            <a:spLocks noGrp="1"/>
          </p:cNvSpPr>
          <p:nvPr>
            <p:ph type="subTitle" idx="14"/>
          </p:nvPr>
        </p:nvSpPr>
        <p:spPr>
          <a:xfrm>
            <a:off x="7587533" y="5210331"/>
            <a:ext cx="3272000" cy="3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65" name="Google Shape;65;p13"/>
          <p:cNvSpPr txBox="1">
            <a:spLocks noGrp="1"/>
          </p:cNvSpPr>
          <p:nvPr>
            <p:ph type="title" idx="15"/>
          </p:nvPr>
        </p:nvSpPr>
        <p:spPr>
          <a:xfrm>
            <a:off x="950967" y="2931733"/>
            <a:ext cx="4555200" cy="70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700"/>
              <a:buNone/>
              <a:defRPr sz="4000" b="1">
                <a:solidFill>
                  <a:schemeClr val="lt1"/>
                </a:solidFill>
              </a:defRPr>
            </a:lvl1pPr>
            <a:lvl2pPr lvl="1" rtl="0">
              <a:spcBef>
                <a:spcPts val="0"/>
              </a:spcBef>
              <a:spcAft>
                <a:spcPts val="0"/>
              </a:spcAft>
              <a:buClr>
                <a:schemeClr val="lt1"/>
              </a:buClr>
              <a:buSzPts val="3000"/>
              <a:buNone/>
              <a:defRPr b="1">
                <a:solidFill>
                  <a:schemeClr val="lt1"/>
                </a:solidFill>
              </a:defRPr>
            </a:lvl2pPr>
            <a:lvl3pPr lvl="2" rtl="0">
              <a:spcBef>
                <a:spcPts val="0"/>
              </a:spcBef>
              <a:spcAft>
                <a:spcPts val="0"/>
              </a:spcAft>
              <a:buClr>
                <a:schemeClr val="lt1"/>
              </a:buClr>
              <a:buSzPts val="3000"/>
              <a:buNone/>
              <a:defRPr b="1">
                <a:solidFill>
                  <a:schemeClr val="lt1"/>
                </a:solidFill>
              </a:defRPr>
            </a:lvl3pPr>
            <a:lvl4pPr lvl="3" rtl="0">
              <a:spcBef>
                <a:spcPts val="0"/>
              </a:spcBef>
              <a:spcAft>
                <a:spcPts val="0"/>
              </a:spcAft>
              <a:buClr>
                <a:schemeClr val="lt1"/>
              </a:buClr>
              <a:buSzPts val="3000"/>
              <a:buNone/>
              <a:defRPr b="1">
                <a:solidFill>
                  <a:schemeClr val="lt1"/>
                </a:solidFill>
              </a:defRPr>
            </a:lvl4pPr>
            <a:lvl5pPr lvl="4" rtl="0">
              <a:spcBef>
                <a:spcPts val="0"/>
              </a:spcBef>
              <a:spcAft>
                <a:spcPts val="0"/>
              </a:spcAft>
              <a:buClr>
                <a:schemeClr val="lt1"/>
              </a:buClr>
              <a:buSzPts val="3000"/>
              <a:buNone/>
              <a:defRPr b="1">
                <a:solidFill>
                  <a:schemeClr val="lt1"/>
                </a:solidFill>
              </a:defRPr>
            </a:lvl5pPr>
            <a:lvl6pPr lvl="5" rtl="0">
              <a:spcBef>
                <a:spcPts val="0"/>
              </a:spcBef>
              <a:spcAft>
                <a:spcPts val="0"/>
              </a:spcAft>
              <a:buClr>
                <a:schemeClr val="lt1"/>
              </a:buClr>
              <a:buSzPts val="3000"/>
              <a:buNone/>
              <a:defRPr b="1">
                <a:solidFill>
                  <a:schemeClr val="lt1"/>
                </a:solidFill>
              </a:defRPr>
            </a:lvl6pPr>
            <a:lvl7pPr lvl="6" rtl="0">
              <a:spcBef>
                <a:spcPts val="0"/>
              </a:spcBef>
              <a:spcAft>
                <a:spcPts val="0"/>
              </a:spcAft>
              <a:buClr>
                <a:schemeClr val="lt1"/>
              </a:buClr>
              <a:buSzPts val="3000"/>
              <a:buNone/>
              <a:defRPr b="1">
                <a:solidFill>
                  <a:schemeClr val="lt1"/>
                </a:solidFill>
              </a:defRPr>
            </a:lvl7pPr>
            <a:lvl8pPr lvl="7" rtl="0">
              <a:spcBef>
                <a:spcPts val="0"/>
              </a:spcBef>
              <a:spcAft>
                <a:spcPts val="0"/>
              </a:spcAft>
              <a:buClr>
                <a:schemeClr val="lt1"/>
              </a:buClr>
              <a:buSzPts val="3000"/>
              <a:buNone/>
              <a:defRPr b="1">
                <a:solidFill>
                  <a:schemeClr val="lt1"/>
                </a:solidFill>
              </a:defRPr>
            </a:lvl8pPr>
            <a:lvl9pPr lvl="8" rtl="0">
              <a:spcBef>
                <a:spcPts val="0"/>
              </a:spcBef>
              <a:spcAft>
                <a:spcPts val="0"/>
              </a:spcAft>
              <a:buClr>
                <a:schemeClr val="lt1"/>
              </a:buClr>
              <a:buSzPts val="3000"/>
              <a:buNone/>
              <a:defRPr b="1">
                <a:solidFill>
                  <a:schemeClr val="lt1"/>
                </a:solidFill>
              </a:defRPr>
            </a:lvl9pPr>
          </a:lstStyle>
          <a:p>
            <a:endParaRPr/>
          </a:p>
        </p:txBody>
      </p:sp>
    </p:spTree>
    <p:extLst>
      <p:ext uri="{BB962C8B-B14F-4D97-AF65-F5344CB8AC3E}">
        <p14:creationId xmlns:p14="http://schemas.microsoft.com/office/powerpoint/2010/main" val="679996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accent5"/>
        </a:solidFill>
        <a:effectLst/>
      </p:bgPr>
    </p:bg>
    <p:spTree>
      <p:nvGrpSpPr>
        <p:cNvPr id="1" name="Shape 66"/>
        <p:cNvGrpSpPr/>
        <p:nvPr/>
      </p:nvGrpSpPr>
      <p:grpSpPr>
        <a:xfrm>
          <a:off x="0" y="0"/>
          <a:ext cx="0" cy="0"/>
          <a:chOff x="0" y="0"/>
          <a:chExt cx="0" cy="0"/>
        </a:xfrm>
      </p:grpSpPr>
      <p:sp>
        <p:nvSpPr>
          <p:cNvPr id="67" name="Google Shape;67;p14"/>
          <p:cNvSpPr/>
          <p:nvPr/>
        </p:nvSpPr>
        <p:spPr>
          <a:xfrm>
            <a:off x="6394833" y="-290100"/>
            <a:ext cx="5969200" cy="74932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EEEEEE"/>
              </a:solidFill>
              <a:cs typeface="Arial"/>
              <a:sym typeface="Arial"/>
            </a:endParaRPr>
          </a:p>
        </p:txBody>
      </p:sp>
      <p:sp>
        <p:nvSpPr>
          <p:cNvPr id="68" name="Google Shape;68;p14"/>
          <p:cNvSpPr txBox="1">
            <a:spLocks noGrp="1"/>
          </p:cNvSpPr>
          <p:nvPr>
            <p:ph type="title"/>
          </p:nvPr>
        </p:nvSpPr>
        <p:spPr>
          <a:xfrm>
            <a:off x="851933" y="1818667"/>
            <a:ext cx="7016000" cy="70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None/>
              <a:defRPr sz="4000" b="1">
                <a:solidFill>
                  <a:schemeClr val="dk1"/>
                </a:solidFill>
              </a:defRPr>
            </a:lvl1pPr>
            <a:lvl2pPr lvl="1" rtl="0">
              <a:spcBef>
                <a:spcPts val="0"/>
              </a:spcBef>
              <a:spcAft>
                <a:spcPts val="0"/>
              </a:spcAft>
              <a:buClr>
                <a:schemeClr val="dk1"/>
              </a:buClr>
              <a:buSzPts val="2000"/>
              <a:buNone/>
              <a:defRPr sz="2667" b="1">
                <a:solidFill>
                  <a:schemeClr val="dk1"/>
                </a:solidFill>
              </a:defRPr>
            </a:lvl2pPr>
            <a:lvl3pPr lvl="2" rtl="0">
              <a:spcBef>
                <a:spcPts val="0"/>
              </a:spcBef>
              <a:spcAft>
                <a:spcPts val="0"/>
              </a:spcAft>
              <a:buClr>
                <a:schemeClr val="dk1"/>
              </a:buClr>
              <a:buSzPts val="2000"/>
              <a:buNone/>
              <a:defRPr sz="2667" b="1">
                <a:solidFill>
                  <a:schemeClr val="dk1"/>
                </a:solidFill>
              </a:defRPr>
            </a:lvl3pPr>
            <a:lvl4pPr lvl="3" rtl="0">
              <a:spcBef>
                <a:spcPts val="0"/>
              </a:spcBef>
              <a:spcAft>
                <a:spcPts val="0"/>
              </a:spcAft>
              <a:buClr>
                <a:schemeClr val="dk1"/>
              </a:buClr>
              <a:buSzPts val="2000"/>
              <a:buNone/>
              <a:defRPr sz="2667" b="1">
                <a:solidFill>
                  <a:schemeClr val="dk1"/>
                </a:solidFill>
              </a:defRPr>
            </a:lvl4pPr>
            <a:lvl5pPr lvl="4" rtl="0">
              <a:spcBef>
                <a:spcPts val="0"/>
              </a:spcBef>
              <a:spcAft>
                <a:spcPts val="0"/>
              </a:spcAft>
              <a:buClr>
                <a:schemeClr val="dk1"/>
              </a:buClr>
              <a:buSzPts val="2000"/>
              <a:buNone/>
              <a:defRPr sz="2667" b="1">
                <a:solidFill>
                  <a:schemeClr val="dk1"/>
                </a:solidFill>
              </a:defRPr>
            </a:lvl5pPr>
            <a:lvl6pPr lvl="5" rtl="0">
              <a:spcBef>
                <a:spcPts val="0"/>
              </a:spcBef>
              <a:spcAft>
                <a:spcPts val="0"/>
              </a:spcAft>
              <a:buClr>
                <a:schemeClr val="dk1"/>
              </a:buClr>
              <a:buSzPts val="2000"/>
              <a:buNone/>
              <a:defRPr sz="2667" b="1">
                <a:solidFill>
                  <a:schemeClr val="dk1"/>
                </a:solidFill>
              </a:defRPr>
            </a:lvl6pPr>
            <a:lvl7pPr lvl="6" rtl="0">
              <a:spcBef>
                <a:spcPts val="0"/>
              </a:spcBef>
              <a:spcAft>
                <a:spcPts val="0"/>
              </a:spcAft>
              <a:buClr>
                <a:schemeClr val="dk1"/>
              </a:buClr>
              <a:buSzPts val="2000"/>
              <a:buNone/>
              <a:defRPr sz="2667" b="1">
                <a:solidFill>
                  <a:schemeClr val="dk1"/>
                </a:solidFill>
              </a:defRPr>
            </a:lvl7pPr>
            <a:lvl8pPr lvl="7" rtl="0">
              <a:spcBef>
                <a:spcPts val="0"/>
              </a:spcBef>
              <a:spcAft>
                <a:spcPts val="0"/>
              </a:spcAft>
              <a:buClr>
                <a:schemeClr val="dk1"/>
              </a:buClr>
              <a:buSzPts val="2000"/>
              <a:buNone/>
              <a:defRPr sz="2667" b="1">
                <a:solidFill>
                  <a:schemeClr val="dk1"/>
                </a:solidFill>
              </a:defRPr>
            </a:lvl8pPr>
            <a:lvl9pPr lvl="8" rtl="0">
              <a:spcBef>
                <a:spcPts val="0"/>
              </a:spcBef>
              <a:spcAft>
                <a:spcPts val="0"/>
              </a:spcAft>
              <a:buClr>
                <a:schemeClr val="dk1"/>
              </a:buClr>
              <a:buSzPts val="2000"/>
              <a:buNone/>
              <a:defRPr sz="2667" b="1">
                <a:solidFill>
                  <a:schemeClr val="dk1"/>
                </a:solidFill>
              </a:defRPr>
            </a:lvl9pPr>
          </a:lstStyle>
          <a:p>
            <a:endParaRPr/>
          </a:p>
        </p:txBody>
      </p:sp>
      <p:sp>
        <p:nvSpPr>
          <p:cNvPr id="69" name="Google Shape;69;p14"/>
          <p:cNvSpPr txBox="1">
            <a:spLocks noGrp="1"/>
          </p:cNvSpPr>
          <p:nvPr>
            <p:ph type="subTitle" idx="1"/>
          </p:nvPr>
        </p:nvSpPr>
        <p:spPr>
          <a:xfrm>
            <a:off x="851933" y="2916133"/>
            <a:ext cx="4534400" cy="175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Didact Gothic"/>
              <a:buNone/>
              <a:defRPr sz="1867">
                <a:solidFill>
                  <a:schemeClr val="dk1"/>
                </a:solidFill>
                <a:latin typeface="Didact Gothic"/>
                <a:ea typeface="Didact Gothic"/>
                <a:cs typeface="Didact Gothic"/>
                <a:sym typeface="Didact Gothic"/>
              </a:defRPr>
            </a:lvl1pPr>
            <a:lvl2pPr lvl="1" rtl="0">
              <a:spcBef>
                <a:spcPts val="2133"/>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spcBef>
                <a:spcPts val="2133"/>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spcBef>
                <a:spcPts val="2133"/>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spcBef>
                <a:spcPts val="2133"/>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spcBef>
                <a:spcPts val="2133"/>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spcBef>
                <a:spcPts val="2133"/>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spcBef>
                <a:spcPts val="2133"/>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spcBef>
                <a:spcPts val="2133"/>
              </a:spcBef>
              <a:spcAft>
                <a:spcPts val="2133"/>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70" name="Google Shape;70;p14"/>
          <p:cNvSpPr/>
          <p:nvPr/>
        </p:nvSpPr>
        <p:spPr>
          <a:xfrm>
            <a:off x="883033" y="732333"/>
            <a:ext cx="1066800" cy="1143200"/>
          </a:xfrm>
          <a:prstGeom prst="rtTriangle">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1285409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accent5"/>
        </a:solidFill>
        <a:effectLst/>
      </p:bgPr>
    </p:bg>
    <p:spTree>
      <p:nvGrpSpPr>
        <p:cNvPr id="1" name="Shape 71"/>
        <p:cNvGrpSpPr/>
        <p:nvPr/>
      </p:nvGrpSpPr>
      <p:grpSpPr>
        <a:xfrm>
          <a:off x="0" y="0"/>
          <a:ext cx="0" cy="0"/>
          <a:chOff x="0" y="0"/>
          <a:chExt cx="0" cy="0"/>
        </a:xfrm>
      </p:grpSpPr>
      <p:sp>
        <p:nvSpPr>
          <p:cNvPr id="72" name="Google Shape;72;p15"/>
          <p:cNvSpPr/>
          <p:nvPr/>
        </p:nvSpPr>
        <p:spPr>
          <a:xfrm>
            <a:off x="1797633" y="927000"/>
            <a:ext cx="8762800" cy="5004000"/>
          </a:xfrm>
          <a:prstGeom prst="rect">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15"/>
          <p:cNvSpPr/>
          <p:nvPr/>
        </p:nvSpPr>
        <p:spPr>
          <a:xfrm rot="10800000">
            <a:off x="4178200" y="-30367"/>
            <a:ext cx="3835600" cy="1727600"/>
          </a:xfrm>
          <a:prstGeom prst="triangle">
            <a:avLst>
              <a:gd name="adj" fmla="val 50000"/>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 name="Google Shape;74;p15"/>
          <p:cNvSpPr txBox="1">
            <a:spLocks noGrp="1"/>
          </p:cNvSpPr>
          <p:nvPr>
            <p:ph type="body" idx="1"/>
          </p:nvPr>
        </p:nvSpPr>
        <p:spPr>
          <a:xfrm>
            <a:off x="3356633" y="3175233"/>
            <a:ext cx="5478800" cy="1065200"/>
          </a:xfrm>
          <a:prstGeom prst="rect">
            <a:avLst/>
          </a:prstGeom>
        </p:spPr>
        <p:txBody>
          <a:bodyPr spcFirstLastPara="1" wrap="square" lIns="91425" tIns="91425" rIns="91425" bIns="91425" anchor="t" anchorCtr="0">
            <a:noAutofit/>
          </a:bodyPr>
          <a:lstStyle>
            <a:lvl1pPr marL="609585" lvl="0" indent="-423323" algn="just"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1219170" lvl="1" indent="-423323" algn="just"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754" lvl="2" indent="-423323" algn="just"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8339" lvl="3" indent="-423323" algn="just"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924" lvl="4" indent="-423323" algn="just"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7509" lvl="5" indent="-423323" algn="just"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7093" lvl="6" indent="-423323" algn="just"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6678" lvl="7" indent="-423323" algn="just"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6263" lvl="8" indent="-423323" algn="just" rtl="0">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75" name="Google Shape;75;p15"/>
          <p:cNvSpPr txBox="1">
            <a:spLocks noGrp="1"/>
          </p:cNvSpPr>
          <p:nvPr>
            <p:ph type="title"/>
          </p:nvPr>
        </p:nvSpPr>
        <p:spPr>
          <a:xfrm>
            <a:off x="2250600" y="2028433"/>
            <a:ext cx="76908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4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Tree>
    <p:extLst>
      <p:ext uri="{BB962C8B-B14F-4D97-AF65-F5344CB8AC3E}">
        <p14:creationId xmlns:p14="http://schemas.microsoft.com/office/powerpoint/2010/main" val="216250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accent5"/>
        </a:solidFill>
        <a:effectLst/>
      </p:bgPr>
    </p:bg>
    <p:spTree>
      <p:nvGrpSpPr>
        <p:cNvPr id="1" name="Shape 66"/>
        <p:cNvGrpSpPr/>
        <p:nvPr/>
      </p:nvGrpSpPr>
      <p:grpSpPr>
        <a:xfrm>
          <a:off x="0" y="0"/>
          <a:ext cx="0" cy="0"/>
          <a:chOff x="0" y="0"/>
          <a:chExt cx="0" cy="0"/>
        </a:xfrm>
      </p:grpSpPr>
      <p:sp>
        <p:nvSpPr>
          <p:cNvPr id="67" name="Google Shape;67;p14"/>
          <p:cNvSpPr/>
          <p:nvPr/>
        </p:nvSpPr>
        <p:spPr>
          <a:xfrm>
            <a:off x="6394833" y="-290100"/>
            <a:ext cx="5969200" cy="74932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EEEEEE"/>
              </a:solidFill>
              <a:cs typeface="Arial"/>
              <a:sym typeface="Arial"/>
            </a:endParaRPr>
          </a:p>
        </p:txBody>
      </p:sp>
      <p:sp>
        <p:nvSpPr>
          <p:cNvPr id="68" name="Google Shape;68;p14"/>
          <p:cNvSpPr txBox="1">
            <a:spLocks noGrp="1"/>
          </p:cNvSpPr>
          <p:nvPr>
            <p:ph type="title"/>
          </p:nvPr>
        </p:nvSpPr>
        <p:spPr>
          <a:xfrm>
            <a:off x="851933" y="1818667"/>
            <a:ext cx="7016000" cy="70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None/>
              <a:defRPr sz="4000" b="1">
                <a:solidFill>
                  <a:schemeClr val="dk1"/>
                </a:solidFill>
              </a:defRPr>
            </a:lvl1pPr>
            <a:lvl2pPr lvl="1" rtl="0">
              <a:spcBef>
                <a:spcPts val="0"/>
              </a:spcBef>
              <a:spcAft>
                <a:spcPts val="0"/>
              </a:spcAft>
              <a:buClr>
                <a:schemeClr val="dk1"/>
              </a:buClr>
              <a:buSzPts val="2000"/>
              <a:buNone/>
              <a:defRPr sz="2667" b="1">
                <a:solidFill>
                  <a:schemeClr val="dk1"/>
                </a:solidFill>
              </a:defRPr>
            </a:lvl2pPr>
            <a:lvl3pPr lvl="2" rtl="0">
              <a:spcBef>
                <a:spcPts val="0"/>
              </a:spcBef>
              <a:spcAft>
                <a:spcPts val="0"/>
              </a:spcAft>
              <a:buClr>
                <a:schemeClr val="dk1"/>
              </a:buClr>
              <a:buSzPts val="2000"/>
              <a:buNone/>
              <a:defRPr sz="2667" b="1">
                <a:solidFill>
                  <a:schemeClr val="dk1"/>
                </a:solidFill>
              </a:defRPr>
            </a:lvl3pPr>
            <a:lvl4pPr lvl="3" rtl="0">
              <a:spcBef>
                <a:spcPts val="0"/>
              </a:spcBef>
              <a:spcAft>
                <a:spcPts val="0"/>
              </a:spcAft>
              <a:buClr>
                <a:schemeClr val="dk1"/>
              </a:buClr>
              <a:buSzPts val="2000"/>
              <a:buNone/>
              <a:defRPr sz="2667" b="1">
                <a:solidFill>
                  <a:schemeClr val="dk1"/>
                </a:solidFill>
              </a:defRPr>
            </a:lvl4pPr>
            <a:lvl5pPr lvl="4" rtl="0">
              <a:spcBef>
                <a:spcPts val="0"/>
              </a:spcBef>
              <a:spcAft>
                <a:spcPts val="0"/>
              </a:spcAft>
              <a:buClr>
                <a:schemeClr val="dk1"/>
              </a:buClr>
              <a:buSzPts val="2000"/>
              <a:buNone/>
              <a:defRPr sz="2667" b="1">
                <a:solidFill>
                  <a:schemeClr val="dk1"/>
                </a:solidFill>
              </a:defRPr>
            </a:lvl5pPr>
            <a:lvl6pPr lvl="5" rtl="0">
              <a:spcBef>
                <a:spcPts val="0"/>
              </a:spcBef>
              <a:spcAft>
                <a:spcPts val="0"/>
              </a:spcAft>
              <a:buClr>
                <a:schemeClr val="dk1"/>
              </a:buClr>
              <a:buSzPts val="2000"/>
              <a:buNone/>
              <a:defRPr sz="2667" b="1">
                <a:solidFill>
                  <a:schemeClr val="dk1"/>
                </a:solidFill>
              </a:defRPr>
            </a:lvl6pPr>
            <a:lvl7pPr lvl="6" rtl="0">
              <a:spcBef>
                <a:spcPts val="0"/>
              </a:spcBef>
              <a:spcAft>
                <a:spcPts val="0"/>
              </a:spcAft>
              <a:buClr>
                <a:schemeClr val="dk1"/>
              </a:buClr>
              <a:buSzPts val="2000"/>
              <a:buNone/>
              <a:defRPr sz="2667" b="1">
                <a:solidFill>
                  <a:schemeClr val="dk1"/>
                </a:solidFill>
              </a:defRPr>
            </a:lvl7pPr>
            <a:lvl8pPr lvl="7" rtl="0">
              <a:spcBef>
                <a:spcPts val="0"/>
              </a:spcBef>
              <a:spcAft>
                <a:spcPts val="0"/>
              </a:spcAft>
              <a:buClr>
                <a:schemeClr val="dk1"/>
              </a:buClr>
              <a:buSzPts val="2000"/>
              <a:buNone/>
              <a:defRPr sz="2667" b="1">
                <a:solidFill>
                  <a:schemeClr val="dk1"/>
                </a:solidFill>
              </a:defRPr>
            </a:lvl8pPr>
            <a:lvl9pPr lvl="8" rtl="0">
              <a:spcBef>
                <a:spcPts val="0"/>
              </a:spcBef>
              <a:spcAft>
                <a:spcPts val="0"/>
              </a:spcAft>
              <a:buClr>
                <a:schemeClr val="dk1"/>
              </a:buClr>
              <a:buSzPts val="2000"/>
              <a:buNone/>
              <a:defRPr sz="2667" b="1">
                <a:solidFill>
                  <a:schemeClr val="dk1"/>
                </a:solidFill>
              </a:defRPr>
            </a:lvl9pPr>
          </a:lstStyle>
          <a:p>
            <a:endParaRPr/>
          </a:p>
        </p:txBody>
      </p:sp>
      <p:sp>
        <p:nvSpPr>
          <p:cNvPr id="69" name="Google Shape;69;p14"/>
          <p:cNvSpPr txBox="1">
            <a:spLocks noGrp="1"/>
          </p:cNvSpPr>
          <p:nvPr>
            <p:ph type="subTitle" idx="1"/>
          </p:nvPr>
        </p:nvSpPr>
        <p:spPr>
          <a:xfrm>
            <a:off x="851933" y="2916133"/>
            <a:ext cx="4534400" cy="175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Didact Gothic"/>
              <a:buNone/>
              <a:defRPr sz="1867">
                <a:solidFill>
                  <a:schemeClr val="dk1"/>
                </a:solidFill>
                <a:latin typeface="Didact Gothic"/>
                <a:ea typeface="Didact Gothic"/>
                <a:cs typeface="Didact Gothic"/>
                <a:sym typeface="Didact Gothic"/>
              </a:defRPr>
            </a:lvl1pPr>
            <a:lvl2pPr lvl="1" rtl="0">
              <a:spcBef>
                <a:spcPts val="2133"/>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spcBef>
                <a:spcPts val="2133"/>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spcBef>
                <a:spcPts val="2133"/>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spcBef>
                <a:spcPts val="2133"/>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spcBef>
                <a:spcPts val="2133"/>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spcBef>
                <a:spcPts val="2133"/>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spcBef>
                <a:spcPts val="2133"/>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spcBef>
                <a:spcPts val="2133"/>
              </a:spcBef>
              <a:spcAft>
                <a:spcPts val="2133"/>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70" name="Google Shape;70;p14"/>
          <p:cNvSpPr/>
          <p:nvPr/>
        </p:nvSpPr>
        <p:spPr>
          <a:xfrm>
            <a:off x="883033" y="732333"/>
            <a:ext cx="1066800" cy="1143200"/>
          </a:xfrm>
          <a:prstGeom prst="rtTriangle">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1162607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accent5"/>
        </a:solidFill>
        <a:effectLst/>
      </p:bgPr>
    </p:bg>
    <p:spTree>
      <p:nvGrpSpPr>
        <p:cNvPr id="1" name="Shape 84"/>
        <p:cNvGrpSpPr/>
        <p:nvPr/>
      </p:nvGrpSpPr>
      <p:grpSpPr>
        <a:xfrm>
          <a:off x="0" y="0"/>
          <a:ext cx="0" cy="0"/>
          <a:chOff x="0" y="0"/>
          <a:chExt cx="0" cy="0"/>
        </a:xfrm>
      </p:grpSpPr>
      <p:sp>
        <p:nvSpPr>
          <p:cNvPr id="85" name="Google Shape;85;p17"/>
          <p:cNvSpPr/>
          <p:nvPr/>
        </p:nvSpPr>
        <p:spPr>
          <a:xfrm rot="-5400000">
            <a:off x="6981400" y="1724733"/>
            <a:ext cx="5233200" cy="5188000"/>
          </a:xfrm>
          <a:prstGeom prst="rtTriangle">
            <a:avLst/>
          </a:prstGeom>
          <a:solidFill>
            <a:srgbClr val="68686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 name="Google Shape;86;p17"/>
          <p:cNvSpPr/>
          <p:nvPr/>
        </p:nvSpPr>
        <p:spPr>
          <a:xfrm rot="10800000" flipH="1">
            <a:off x="50500" y="200"/>
            <a:ext cx="12141600" cy="5959600"/>
          </a:xfrm>
          <a:prstGeom prst="triangle">
            <a:avLst>
              <a:gd name="adj" fmla="val 50000"/>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 name="Google Shape;87;p17"/>
          <p:cNvSpPr/>
          <p:nvPr/>
        </p:nvSpPr>
        <p:spPr>
          <a:xfrm flipH="1">
            <a:off x="4774400" y="1849700"/>
            <a:ext cx="12739200" cy="6479600"/>
          </a:xfrm>
          <a:prstGeom prst="triangle">
            <a:avLst>
              <a:gd name="adj" fmla="val 49428"/>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 name="Google Shape;88;p17"/>
          <p:cNvSpPr txBox="1">
            <a:spLocks noGrp="1"/>
          </p:cNvSpPr>
          <p:nvPr>
            <p:ph type="ctrTitle"/>
          </p:nvPr>
        </p:nvSpPr>
        <p:spPr>
          <a:xfrm>
            <a:off x="2254400" y="1273333"/>
            <a:ext cx="7683200" cy="1519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8000"/>
              <a:buNone/>
              <a:defRPr sz="10666" b="1">
                <a:solidFill>
                  <a:schemeClr val="dk1"/>
                </a:solidFill>
              </a:defRPr>
            </a:lvl1pPr>
            <a:lvl2pPr lvl="1" algn="ctr" rtl="0">
              <a:spcBef>
                <a:spcPts val="0"/>
              </a:spcBef>
              <a:spcAft>
                <a:spcPts val="0"/>
              </a:spcAft>
              <a:buClr>
                <a:schemeClr val="dk1"/>
              </a:buClr>
              <a:buSzPts val="8000"/>
              <a:buNone/>
              <a:defRPr sz="10666" b="1">
                <a:solidFill>
                  <a:schemeClr val="dk1"/>
                </a:solidFill>
              </a:defRPr>
            </a:lvl2pPr>
            <a:lvl3pPr lvl="2" algn="ctr" rtl="0">
              <a:spcBef>
                <a:spcPts val="0"/>
              </a:spcBef>
              <a:spcAft>
                <a:spcPts val="0"/>
              </a:spcAft>
              <a:buClr>
                <a:schemeClr val="dk1"/>
              </a:buClr>
              <a:buSzPts val="8000"/>
              <a:buNone/>
              <a:defRPr sz="10666" b="1">
                <a:solidFill>
                  <a:schemeClr val="dk1"/>
                </a:solidFill>
              </a:defRPr>
            </a:lvl3pPr>
            <a:lvl4pPr lvl="3" algn="ctr" rtl="0">
              <a:spcBef>
                <a:spcPts val="0"/>
              </a:spcBef>
              <a:spcAft>
                <a:spcPts val="0"/>
              </a:spcAft>
              <a:buClr>
                <a:schemeClr val="dk1"/>
              </a:buClr>
              <a:buSzPts val="8000"/>
              <a:buNone/>
              <a:defRPr sz="10666" b="1">
                <a:solidFill>
                  <a:schemeClr val="dk1"/>
                </a:solidFill>
              </a:defRPr>
            </a:lvl4pPr>
            <a:lvl5pPr lvl="4" algn="ctr" rtl="0">
              <a:spcBef>
                <a:spcPts val="0"/>
              </a:spcBef>
              <a:spcAft>
                <a:spcPts val="0"/>
              </a:spcAft>
              <a:buClr>
                <a:schemeClr val="dk1"/>
              </a:buClr>
              <a:buSzPts val="8000"/>
              <a:buNone/>
              <a:defRPr sz="10666" b="1">
                <a:solidFill>
                  <a:schemeClr val="dk1"/>
                </a:solidFill>
              </a:defRPr>
            </a:lvl5pPr>
            <a:lvl6pPr lvl="5" algn="ctr" rtl="0">
              <a:spcBef>
                <a:spcPts val="0"/>
              </a:spcBef>
              <a:spcAft>
                <a:spcPts val="0"/>
              </a:spcAft>
              <a:buClr>
                <a:schemeClr val="dk1"/>
              </a:buClr>
              <a:buSzPts val="8000"/>
              <a:buNone/>
              <a:defRPr sz="10666" b="1">
                <a:solidFill>
                  <a:schemeClr val="dk1"/>
                </a:solidFill>
              </a:defRPr>
            </a:lvl6pPr>
            <a:lvl7pPr lvl="6" algn="ctr" rtl="0">
              <a:spcBef>
                <a:spcPts val="0"/>
              </a:spcBef>
              <a:spcAft>
                <a:spcPts val="0"/>
              </a:spcAft>
              <a:buClr>
                <a:schemeClr val="dk1"/>
              </a:buClr>
              <a:buSzPts val="8000"/>
              <a:buNone/>
              <a:defRPr sz="10666" b="1">
                <a:solidFill>
                  <a:schemeClr val="dk1"/>
                </a:solidFill>
              </a:defRPr>
            </a:lvl7pPr>
            <a:lvl8pPr lvl="7" algn="ctr" rtl="0">
              <a:spcBef>
                <a:spcPts val="0"/>
              </a:spcBef>
              <a:spcAft>
                <a:spcPts val="0"/>
              </a:spcAft>
              <a:buClr>
                <a:schemeClr val="dk1"/>
              </a:buClr>
              <a:buSzPts val="8000"/>
              <a:buNone/>
              <a:defRPr sz="10666" b="1">
                <a:solidFill>
                  <a:schemeClr val="dk1"/>
                </a:solidFill>
              </a:defRPr>
            </a:lvl8pPr>
            <a:lvl9pPr lvl="8" algn="ctr" rtl="0">
              <a:spcBef>
                <a:spcPts val="0"/>
              </a:spcBef>
              <a:spcAft>
                <a:spcPts val="0"/>
              </a:spcAft>
              <a:buClr>
                <a:schemeClr val="dk1"/>
              </a:buClr>
              <a:buSzPts val="8000"/>
              <a:buNone/>
              <a:defRPr sz="10666" b="1">
                <a:solidFill>
                  <a:schemeClr val="dk1"/>
                </a:solidFill>
              </a:defRPr>
            </a:lvl9pPr>
          </a:lstStyle>
          <a:p>
            <a:endParaRPr/>
          </a:p>
        </p:txBody>
      </p:sp>
      <p:sp>
        <p:nvSpPr>
          <p:cNvPr id="89" name="Google Shape;89;p17"/>
          <p:cNvSpPr txBox="1">
            <a:spLocks noGrp="1"/>
          </p:cNvSpPr>
          <p:nvPr>
            <p:ph type="subTitle" idx="1"/>
          </p:nvPr>
        </p:nvSpPr>
        <p:spPr>
          <a:xfrm>
            <a:off x="4078400" y="2653667"/>
            <a:ext cx="4035200" cy="10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38339033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bg>
      <p:bgPr>
        <a:solidFill>
          <a:schemeClr val="accent5"/>
        </a:solidFill>
        <a:effectLst/>
      </p:bgPr>
    </p:bg>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1844800" y="3076600"/>
            <a:ext cx="85024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4000" b="1">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
        <p:nvSpPr>
          <p:cNvPr id="92" name="Google Shape;92;p18"/>
          <p:cNvSpPr txBox="1">
            <a:spLocks noGrp="1"/>
          </p:cNvSpPr>
          <p:nvPr>
            <p:ph type="title" idx="2"/>
          </p:nvPr>
        </p:nvSpPr>
        <p:spPr>
          <a:xfrm>
            <a:off x="1494500" y="1199300"/>
            <a:ext cx="26124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93" name="Google Shape;93;p18"/>
          <p:cNvSpPr txBox="1">
            <a:spLocks noGrp="1"/>
          </p:cNvSpPr>
          <p:nvPr>
            <p:ph type="subTitle" idx="1"/>
          </p:nvPr>
        </p:nvSpPr>
        <p:spPr>
          <a:xfrm>
            <a:off x="978900" y="1555881"/>
            <a:ext cx="3643600" cy="2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94" name="Google Shape;94;p18"/>
          <p:cNvSpPr txBox="1">
            <a:spLocks noGrp="1"/>
          </p:cNvSpPr>
          <p:nvPr>
            <p:ph type="title" idx="3"/>
          </p:nvPr>
        </p:nvSpPr>
        <p:spPr>
          <a:xfrm>
            <a:off x="1494500" y="4637300"/>
            <a:ext cx="26124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95" name="Google Shape;95;p18"/>
          <p:cNvSpPr txBox="1">
            <a:spLocks noGrp="1"/>
          </p:cNvSpPr>
          <p:nvPr>
            <p:ph type="subTitle" idx="4"/>
          </p:nvPr>
        </p:nvSpPr>
        <p:spPr>
          <a:xfrm>
            <a:off x="978900" y="5003129"/>
            <a:ext cx="3643600" cy="2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96" name="Google Shape;96;p18"/>
          <p:cNvSpPr txBox="1">
            <a:spLocks noGrp="1"/>
          </p:cNvSpPr>
          <p:nvPr>
            <p:ph type="title" idx="5"/>
          </p:nvPr>
        </p:nvSpPr>
        <p:spPr>
          <a:xfrm>
            <a:off x="8085128" y="1199300"/>
            <a:ext cx="26124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97" name="Google Shape;97;p18"/>
          <p:cNvSpPr txBox="1">
            <a:spLocks noGrp="1"/>
          </p:cNvSpPr>
          <p:nvPr>
            <p:ph type="subTitle" idx="6"/>
          </p:nvPr>
        </p:nvSpPr>
        <p:spPr>
          <a:xfrm>
            <a:off x="7569528" y="1555881"/>
            <a:ext cx="3643600" cy="2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98" name="Google Shape;98;p18"/>
          <p:cNvSpPr txBox="1">
            <a:spLocks noGrp="1"/>
          </p:cNvSpPr>
          <p:nvPr>
            <p:ph type="title" idx="7"/>
          </p:nvPr>
        </p:nvSpPr>
        <p:spPr>
          <a:xfrm>
            <a:off x="8085128" y="4637500"/>
            <a:ext cx="26124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99" name="Google Shape;99;p18"/>
          <p:cNvSpPr txBox="1">
            <a:spLocks noGrp="1"/>
          </p:cNvSpPr>
          <p:nvPr>
            <p:ph type="subTitle" idx="8"/>
          </p:nvPr>
        </p:nvSpPr>
        <p:spPr>
          <a:xfrm>
            <a:off x="7569528" y="5002536"/>
            <a:ext cx="3643600" cy="2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230558320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accent5"/>
        </a:solidFill>
        <a:effectLst/>
      </p:bgPr>
    </p:bg>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2632400" y="707633"/>
            <a:ext cx="69272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4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
        <p:nvSpPr>
          <p:cNvPr id="102" name="Google Shape;102;p19"/>
          <p:cNvSpPr txBox="1">
            <a:spLocks noGrp="1"/>
          </p:cNvSpPr>
          <p:nvPr>
            <p:ph type="subTitle" idx="1"/>
          </p:nvPr>
        </p:nvSpPr>
        <p:spPr>
          <a:xfrm>
            <a:off x="2081117" y="4678467"/>
            <a:ext cx="3657600" cy="13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03" name="Google Shape;103;p19"/>
          <p:cNvSpPr txBox="1">
            <a:spLocks noGrp="1"/>
          </p:cNvSpPr>
          <p:nvPr>
            <p:ph type="subTitle" idx="2"/>
          </p:nvPr>
        </p:nvSpPr>
        <p:spPr>
          <a:xfrm>
            <a:off x="6453283" y="4678467"/>
            <a:ext cx="3657600" cy="13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04" name="Google Shape;104;p19"/>
          <p:cNvSpPr txBox="1">
            <a:spLocks noGrp="1"/>
          </p:cNvSpPr>
          <p:nvPr>
            <p:ph type="title" idx="3"/>
          </p:nvPr>
        </p:nvSpPr>
        <p:spPr>
          <a:xfrm>
            <a:off x="2487117" y="4331000"/>
            <a:ext cx="2845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05" name="Google Shape;105;p19"/>
          <p:cNvSpPr txBox="1">
            <a:spLocks noGrp="1"/>
          </p:cNvSpPr>
          <p:nvPr>
            <p:ph type="title" idx="4"/>
          </p:nvPr>
        </p:nvSpPr>
        <p:spPr>
          <a:xfrm>
            <a:off x="6859283" y="4331000"/>
            <a:ext cx="2845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06" name="Google Shape;106;p19"/>
          <p:cNvSpPr/>
          <p:nvPr/>
        </p:nvSpPr>
        <p:spPr>
          <a:xfrm rot="10800000" flipH="1">
            <a:off x="0" y="-48267"/>
            <a:ext cx="3056800" cy="2778800"/>
          </a:xfrm>
          <a:prstGeom prst="rtTriangl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19"/>
          <p:cNvSpPr/>
          <p:nvPr/>
        </p:nvSpPr>
        <p:spPr>
          <a:xfrm>
            <a:off x="8047233" y="4078600"/>
            <a:ext cx="7153200" cy="3355200"/>
          </a:xfrm>
          <a:prstGeom prst="triangle">
            <a:avLst>
              <a:gd name="adj" fmla="val 50000"/>
            </a:avLst>
          </a:prstGeom>
          <a:no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18171300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bg>
      <p:bgPr>
        <a:solidFill>
          <a:schemeClr val="accent5"/>
        </a:solidFill>
        <a:effectLst/>
      </p:bgPr>
    </p:bg>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1146727" y="3010200"/>
            <a:ext cx="19988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10" name="Google Shape;110;p20"/>
          <p:cNvSpPr txBox="1">
            <a:spLocks noGrp="1"/>
          </p:cNvSpPr>
          <p:nvPr>
            <p:ph type="subTitle" idx="1"/>
          </p:nvPr>
        </p:nvSpPr>
        <p:spPr>
          <a:xfrm>
            <a:off x="528584" y="3355200"/>
            <a:ext cx="3234800" cy="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11" name="Google Shape;111;p20"/>
          <p:cNvSpPr txBox="1">
            <a:spLocks noGrp="1"/>
          </p:cNvSpPr>
          <p:nvPr>
            <p:ph type="title" idx="2"/>
          </p:nvPr>
        </p:nvSpPr>
        <p:spPr>
          <a:xfrm>
            <a:off x="9046623" y="3010200"/>
            <a:ext cx="19988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12" name="Google Shape;112;p20"/>
          <p:cNvSpPr txBox="1">
            <a:spLocks noGrp="1"/>
          </p:cNvSpPr>
          <p:nvPr>
            <p:ph type="subTitle" idx="3"/>
          </p:nvPr>
        </p:nvSpPr>
        <p:spPr>
          <a:xfrm>
            <a:off x="8428616" y="3355200"/>
            <a:ext cx="3234800" cy="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13" name="Google Shape;113;p20"/>
          <p:cNvSpPr txBox="1">
            <a:spLocks noGrp="1"/>
          </p:cNvSpPr>
          <p:nvPr>
            <p:ph type="title" idx="4"/>
          </p:nvPr>
        </p:nvSpPr>
        <p:spPr>
          <a:xfrm>
            <a:off x="5108496" y="3010200"/>
            <a:ext cx="19988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14" name="Google Shape;114;p20"/>
          <p:cNvSpPr txBox="1">
            <a:spLocks noGrp="1"/>
          </p:cNvSpPr>
          <p:nvPr>
            <p:ph type="subTitle" idx="5"/>
          </p:nvPr>
        </p:nvSpPr>
        <p:spPr>
          <a:xfrm>
            <a:off x="4490349" y="3355200"/>
            <a:ext cx="3234800" cy="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15" name="Google Shape;115;p20"/>
          <p:cNvSpPr/>
          <p:nvPr/>
        </p:nvSpPr>
        <p:spPr>
          <a:xfrm>
            <a:off x="4264600" y="5019555"/>
            <a:ext cx="3637200" cy="1888400"/>
          </a:xfrm>
          <a:prstGeom prst="triangle">
            <a:avLst>
              <a:gd name="adj" fmla="val 50000"/>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 name="Google Shape;116;p20"/>
          <p:cNvSpPr txBox="1">
            <a:spLocks noGrp="1"/>
          </p:cNvSpPr>
          <p:nvPr>
            <p:ph type="title" idx="6"/>
          </p:nvPr>
        </p:nvSpPr>
        <p:spPr>
          <a:xfrm>
            <a:off x="2632400" y="707633"/>
            <a:ext cx="69272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4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Tree>
    <p:extLst>
      <p:ext uri="{BB962C8B-B14F-4D97-AF65-F5344CB8AC3E}">
        <p14:creationId xmlns:p14="http://schemas.microsoft.com/office/powerpoint/2010/main" val="222539981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and three columns 4">
  <p:cSld name="Title and three columns 4">
    <p:bg>
      <p:bgPr>
        <a:solidFill>
          <a:schemeClr val="accent5"/>
        </a:solidFill>
        <a:effectLst/>
      </p:bgPr>
    </p:bg>
    <p:spTree>
      <p:nvGrpSpPr>
        <p:cNvPr id="1" name="Shape 144"/>
        <p:cNvGrpSpPr/>
        <p:nvPr/>
      </p:nvGrpSpPr>
      <p:grpSpPr>
        <a:xfrm>
          <a:off x="0" y="0"/>
          <a:ext cx="0" cy="0"/>
          <a:chOff x="0" y="0"/>
          <a:chExt cx="0" cy="0"/>
        </a:xfrm>
      </p:grpSpPr>
      <p:sp>
        <p:nvSpPr>
          <p:cNvPr id="145" name="Google Shape;145;p24"/>
          <p:cNvSpPr/>
          <p:nvPr/>
        </p:nvSpPr>
        <p:spPr>
          <a:xfrm rot="10800000">
            <a:off x="7855800" y="-516133"/>
            <a:ext cx="7018800" cy="3596800"/>
          </a:xfrm>
          <a:prstGeom prst="triangle">
            <a:avLst>
              <a:gd name="adj" fmla="val 50000"/>
            </a:avLst>
          </a:pr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 name="Google Shape;146;p24"/>
          <p:cNvSpPr/>
          <p:nvPr/>
        </p:nvSpPr>
        <p:spPr>
          <a:xfrm>
            <a:off x="-6922433" y="3080667"/>
            <a:ext cx="9870800" cy="5058800"/>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 name="Google Shape;147;p24"/>
          <p:cNvSpPr txBox="1">
            <a:spLocks noGrp="1"/>
          </p:cNvSpPr>
          <p:nvPr>
            <p:ph type="title"/>
          </p:nvPr>
        </p:nvSpPr>
        <p:spPr>
          <a:xfrm>
            <a:off x="1149933" y="4331000"/>
            <a:ext cx="2351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48" name="Google Shape;148;p24"/>
          <p:cNvSpPr txBox="1">
            <a:spLocks noGrp="1"/>
          </p:cNvSpPr>
          <p:nvPr>
            <p:ph type="subTitle" idx="1"/>
          </p:nvPr>
        </p:nvSpPr>
        <p:spPr>
          <a:xfrm>
            <a:off x="565933" y="4675991"/>
            <a:ext cx="3519600" cy="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49" name="Google Shape;149;p24"/>
          <p:cNvSpPr txBox="1">
            <a:spLocks noGrp="1"/>
          </p:cNvSpPr>
          <p:nvPr>
            <p:ph type="title" idx="2"/>
          </p:nvPr>
        </p:nvSpPr>
        <p:spPr>
          <a:xfrm>
            <a:off x="8701007" y="4331000"/>
            <a:ext cx="2351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50" name="Google Shape;150;p24"/>
          <p:cNvSpPr txBox="1">
            <a:spLocks noGrp="1"/>
          </p:cNvSpPr>
          <p:nvPr>
            <p:ph type="subTitle" idx="3"/>
          </p:nvPr>
        </p:nvSpPr>
        <p:spPr>
          <a:xfrm>
            <a:off x="8117007" y="4675991"/>
            <a:ext cx="3519600" cy="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51" name="Google Shape;151;p24"/>
          <p:cNvSpPr txBox="1">
            <a:spLocks noGrp="1"/>
          </p:cNvSpPr>
          <p:nvPr>
            <p:ph type="title" idx="4"/>
          </p:nvPr>
        </p:nvSpPr>
        <p:spPr>
          <a:xfrm>
            <a:off x="4920200" y="4331000"/>
            <a:ext cx="2351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52" name="Google Shape;152;p24"/>
          <p:cNvSpPr txBox="1">
            <a:spLocks noGrp="1"/>
          </p:cNvSpPr>
          <p:nvPr>
            <p:ph type="subTitle" idx="5"/>
          </p:nvPr>
        </p:nvSpPr>
        <p:spPr>
          <a:xfrm>
            <a:off x="4336200" y="4675991"/>
            <a:ext cx="3519600" cy="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53" name="Google Shape;153;p24"/>
          <p:cNvSpPr txBox="1">
            <a:spLocks noGrp="1"/>
          </p:cNvSpPr>
          <p:nvPr>
            <p:ph type="title" idx="6"/>
          </p:nvPr>
        </p:nvSpPr>
        <p:spPr>
          <a:xfrm>
            <a:off x="2250600" y="707633"/>
            <a:ext cx="76908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4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Tree>
    <p:extLst>
      <p:ext uri="{BB962C8B-B14F-4D97-AF65-F5344CB8AC3E}">
        <p14:creationId xmlns:p14="http://schemas.microsoft.com/office/powerpoint/2010/main" val="37122486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and three columns 5">
  <p:cSld name="Title and three columns 5">
    <p:bg>
      <p:bgPr>
        <a:solidFill>
          <a:schemeClr val="accent5"/>
        </a:solidFill>
        <a:effectLst/>
      </p:bgPr>
    </p:bg>
    <p:spTree>
      <p:nvGrpSpPr>
        <p:cNvPr id="1" name="Shape 156"/>
        <p:cNvGrpSpPr/>
        <p:nvPr/>
      </p:nvGrpSpPr>
      <p:grpSpPr>
        <a:xfrm>
          <a:off x="0" y="0"/>
          <a:ext cx="0" cy="0"/>
          <a:chOff x="0" y="0"/>
          <a:chExt cx="0" cy="0"/>
        </a:xfrm>
      </p:grpSpPr>
      <p:sp>
        <p:nvSpPr>
          <p:cNvPr id="157" name="Google Shape;157;p26"/>
          <p:cNvSpPr txBox="1">
            <a:spLocks noGrp="1"/>
          </p:cNvSpPr>
          <p:nvPr>
            <p:ph type="title"/>
          </p:nvPr>
        </p:nvSpPr>
        <p:spPr>
          <a:xfrm>
            <a:off x="2632400" y="707633"/>
            <a:ext cx="69272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4000" b="1">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
        <p:nvSpPr>
          <p:cNvPr id="158" name="Google Shape;158;p26"/>
          <p:cNvSpPr txBox="1">
            <a:spLocks noGrp="1"/>
          </p:cNvSpPr>
          <p:nvPr>
            <p:ph type="title" idx="2"/>
          </p:nvPr>
        </p:nvSpPr>
        <p:spPr>
          <a:xfrm>
            <a:off x="1712908" y="4360033"/>
            <a:ext cx="15464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59" name="Google Shape;159;p26"/>
          <p:cNvSpPr txBox="1">
            <a:spLocks noGrp="1"/>
          </p:cNvSpPr>
          <p:nvPr>
            <p:ph type="subTitle" idx="1"/>
          </p:nvPr>
        </p:nvSpPr>
        <p:spPr>
          <a:xfrm>
            <a:off x="1254108" y="4721593"/>
            <a:ext cx="2464000" cy="27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60" name="Google Shape;160;p26"/>
          <p:cNvSpPr txBox="1">
            <a:spLocks noGrp="1"/>
          </p:cNvSpPr>
          <p:nvPr>
            <p:ph type="title" idx="3"/>
          </p:nvPr>
        </p:nvSpPr>
        <p:spPr>
          <a:xfrm>
            <a:off x="8932692" y="4343300"/>
            <a:ext cx="15464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61" name="Google Shape;161;p26"/>
          <p:cNvSpPr txBox="1">
            <a:spLocks noGrp="1"/>
          </p:cNvSpPr>
          <p:nvPr>
            <p:ph type="subTitle" idx="4"/>
          </p:nvPr>
        </p:nvSpPr>
        <p:spPr>
          <a:xfrm>
            <a:off x="8473892" y="4693476"/>
            <a:ext cx="2464000" cy="27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62" name="Google Shape;162;p26"/>
          <p:cNvSpPr txBox="1">
            <a:spLocks noGrp="1"/>
          </p:cNvSpPr>
          <p:nvPr>
            <p:ph type="title" idx="5"/>
          </p:nvPr>
        </p:nvSpPr>
        <p:spPr>
          <a:xfrm>
            <a:off x="5320029" y="4360033"/>
            <a:ext cx="15464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63" name="Google Shape;163;p26"/>
          <p:cNvSpPr txBox="1">
            <a:spLocks noGrp="1"/>
          </p:cNvSpPr>
          <p:nvPr>
            <p:ph type="subTitle" idx="6"/>
          </p:nvPr>
        </p:nvSpPr>
        <p:spPr>
          <a:xfrm>
            <a:off x="4861229" y="4721593"/>
            <a:ext cx="2464000" cy="27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390498218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accent5"/>
        </a:solidFill>
        <a:effectLst/>
      </p:bgPr>
    </p:bg>
    <p:spTree>
      <p:nvGrpSpPr>
        <p:cNvPr id="1" name="Shape 164"/>
        <p:cNvGrpSpPr/>
        <p:nvPr/>
      </p:nvGrpSpPr>
      <p:grpSpPr>
        <a:xfrm>
          <a:off x="0" y="0"/>
          <a:ext cx="0" cy="0"/>
          <a:chOff x="0" y="0"/>
          <a:chExt cx="0" cy="0"/>
        </a:xfrm>
      </p:grpSpPr>
      <p:sp>
        <p:nvSpPr>
          <p:cNvPr id="165" name="Google Shape;165;p27"/>
          <p:cNvSpPr/>
          <p:nvPr/>
        </p:nvSpPr>
        <p:spPr>
          <a:xfrm>
            <a:off x="4413400" y="2495067"/>
            <a:ext cx="3365200" cy="2699600"/>
          </a:xfrm>
          <a:prstGeom prst="rect">
            <a:avLst/>
          </a:pr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 name="Google Shape;166;p27"/>
          <p:cNvSpPr/>
          <p:nvPr/>
        </p:nvSpPr>
        <p:spPr>
          <a:xfrm>
            <a:off x="713400" y="2495067"/>
            <a:ext cx="3365200" cy="2699600"/>
          </a:xfrm>
          <a:prstGeom prst="rect">
            <a:avLst/>
          </a:pr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 name="Google Shape;167;p27"/>
          <p:cNvSpPr/>
          <p:nvPr/>
        </p:nvSpPr>
        <p:spPr>
          <a:xfrm>
            <a:off x="8113400" y="2495067"/>
            <a:ext cx="3365200" cy="2699600"/>
          </a:xfrm>
          <a:prstGeom prst="rect">
            <a:avLst/>
          </a:pr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 name="Google Shape;168;p27"/>
          <p:cNvSpPr txBox="1">
            <a:spLocks noGrp="1"/>
          </p:cNvSpPr>
          <p:nvPr>
            <p:ph type="subTitle" idx="1"/>
          </p:nvPr>
        </p:nvSpPr>
        <p:spPr>
          <a:xfrm>
            <a:off x="871599" y="4086633"/>
            <a:ext cx="3048800" cy="10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1pPr>
            <a:lvl2pPr lvl="1"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2pPr>
            <a:lvl3pPr lvl="2"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3pPr>
            <a:lvl4pPr lvl="3"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4pPr>
            <a:lvl5pPr lvl="4"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5pPr>
            <a:lvl6pPr lvl="5"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6pPr>
            <a:lvl7pPr lvl="6"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7pPr>
            <a:lvl8pPr lvl="7"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8pPr>
            <a:lvl9pPr lvl="8"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9pPr>
          </a:lstStyle>
          <a:p>
            <a:endParaRPr/>
          </a:p>
        </p:txBody>
      </p:sp>
      <p:sp>
        <p:nvSpPr>
          <p:cNvPr id="169" name="Google Shape;169;p27"/>
          <p:cNvSpPr txBox="1">
            <a:spLocks noGrp="1"/>
          </p:cNvSpPr>
          <p:nvPr>
            <p:ph type="subTitle" idx="2"/>
          </p:nvPr>
        </p:nvSpPr>
        <p:spPr>
          <a:xfrm>
            <a:off x="4586232" y="4086633"/>
            <a:ext cx="3048800" cy="10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1pPr>
            <a:lvl2pPr lvl="1"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2pPr>
            <a:lvl3pPr lvl="2"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3pPr>
            <a:lvl4pPr lvl="3"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4pPr>
            <a:lvl5pPr lvl="4"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5pPr>
            <a:lvl6pPr lvl="5"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6pPr>
            <a:lvl7pPr lvl="6"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7pPr>
            <a:lvl8pPr lvl="7"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8pPr>
            <a:lvl9pPr lvl="8"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9pPr>
          </a:lstStyle>
          <a:p>
            <a:endParaRPr/>
          </a:p>
        </p:txBody>
      </p:sp>
      <p:sp>
        <p:nvSpPr>
          <p:cNvPr id="170" name="Google Shape;170;p27"/>
          <p:cNvSpPr txBox="1">
            <a:spLocks noGrp="1"/>
          </p:cNvSpPr>
          <p:nvPr>
            <p:ph type="subTitle" idx="3"/>
          </p:nvPr>
        </p:nvSpPr>
        <p:spPr>
          <a:xfrm>
            <a:off x="8271601" y="4086633"/>
            <a:ext cx="3048800" cy="10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1pPr>
            <a:lvl2pPr lvl="1"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2pPr>
            <a:lvl3pPr lvl="2"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3pPr>
            <a:lvl4pPr lvl="3"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4pPr>
            <a:lvl5pPr lvl="4"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5pPr>
            <a:lvl6pPr lvl="5"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6pPr>
            <a:lvl7pPr lvl="6"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7pPr>
            <a:lvl8pPr lvl="7"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8pPr>
            <a:lvl9pPr lvl="8"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9pPr>
          </a:lstStyle>
          <a:p>
            <a:endParaRPr/>
          </a:p>
        </p:txBody>
      </p:sp>
      <p:sp>
        <p:nvSpPr>
          <p:cNvPr id="171" name="Google Shape;171;p27"/>
          <p:cNvSpPr txBox="1">
            <a:spLocks noGrp="1"/>
          </p:cNvSpPr>
          <p:nvPr>
            <p:ph type="title" hasCustomPrompt="1"/>
          </p:nvPr>
        </p:nvSpPr>
        <p:spPr>
          <a:xfrm>
            <a:off x="784399" y="3189233"/>
            <a:ext cx="3223200" cy="100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000"/>
              <a:buNone/>
              <a:defRPr sz="5333">
                <a:solidFill>
                  <a:schemeClr val="lt1"/>
                </a:solidFill>
              </a:defRPr>
            </a:lvl1pPr>
            <a:lvl2pPr lvl="1" algn="ctr" rtl="0">
              <a:spcBef>
                <a:spcPts val="0"/>
              </a:spcBef>
              <a:spcAft>
                <a:spcPts val="0"/>
              </a:spcAft>
              <a:buClr>
                <a:schemeClr val="lt1"/>
              </a:buClr>
              <a:buSzPts val="4000"/>
              <a:buNone/>
              <a:defRPr sz="5333">
                <a:solidFill>
                  <a:schemeClr val="lt1"/>
                </a:solidFill>
              </a:defRPr>
            </a:lvl2pPr>
            <a:lvl3pPr lvl="2" algn="ctr" rtl="0">
              <a:spcBef>
                <a:spcPts val="0"/>
              </a:spcBef>
              <a:spcAft>
                <a:spcPts val="0"/>
              </a:spcAft>
              <a:buClr>
                <a:schemeClr val="lt1"/>
              </a:buClr>
              <a:buSzPts val="4000"/>
              <a:buNone/>
              <a:defRPr sz="5333">
                <a:solidFill>
                  <a:schemeClr val="lt1"/>
                </a:solidFill>
              </a:defRPr>
            </a:lvl3pPr>
            <a:lvl4pPr lvl="3" algn="ctr" rtl="0">
              <a:spcBef>
                <a:spcPts val="0"/>
              </a:spcBef>
              <a:spcAft>
                <a:spcPts val="0"/>
              </a:spcAft>
              <a:buClr>
                <a:schemeClr val="lt1"/>
              </a:buClr>
              <a:buSzPts val="4000"/>
              <a:buNone/>
              <a:defRPr sz="5333">
                <a:solidFill>
                  <a:schemeClr val="lt1"/>
                </a:solidFill>
              </a:defRPr>
            </a:lvl4pPr>
            <a:lvl5pPr lvl="4" algn="ctr" rtl="0">
              <a:spcBef>
                <a:spcPts val="0"/>
              </a:spcBef>
              <a:spcAft>
                <a:spcPts val="0"/>
              </a:spcAft>
              <a:buClr>
                <a:schemeClr val="lt1"/>
              </a:buClr>
              <a:buSzPts val="4000"/>
              <a:buNone/>
              <a:defRPr sz="5333">
                <a:solidFill>
                  <a:schemeClr val="lt1"/>
                </a:solidFill>
              </a:defRPr>
            </a:lvl5pPr>
            <a:lvl6pPr lvl="5" algn="ctr" rtl="0">
              <a:spcBef>
                <a:spcPts val="0"/>
              </a:spcBef>
              <a:spcAft>
                <a:spcPts val="0"/>
              </a:spcAft>
              <a:buClr>
                <a:schemeClr val="lt1"/>
              </a:buClr>
              <a:buSzPts val="4000"/>
              <a:buNone/>
              <a:defRPr sz="5333">
                <a:solidFill>
                  <a:schemeClr val="lt1"/>
                </a:solidFill>
              </a:defRPr>
            </a:lvl6pPr>
            <a:lvl7pPr lvl="6" algn="ctr" rtl="0">
              <a:spcBef>
                <a:spcPts val="0"/>
              </a:spcBef>
              <a:spcAft>
                <a:spcPts val="0"/>
              </a:spcAft>
              <a:buClr>
                <a:schemeClr val="lt1"/>
              </a:buClr>
              <a:buSzPts val="4000"/>
              <a:buNone/>
              <a:defRPr sz="5333">
                <a:solidFill>
                  <a:schemeClr val="lt1"/>
                </a:solidFill>
              </a:defRPr>
            </a:lvl7pPr>
            <a:lvl8pPr lvl="7" algn="ctr" rtl="0">
              <a:spcBef>
                <a:spcPts val="0"/>
              </a:spcBef>
              <a:spcAft>
                <a:spcPts val="0"/>
              </a:spcAft>
              <a:buClr>
                <a:schemeClr val="lt1"/>
              </a:buClr>
              <a:buSzPts val="4000"/>
              <a:buNone/>
              <a:defRPr sz="5333">
                <a:solidFill>
                  <a:schemeClr val="lt1"/>
                </a:solidFill>
              </a:defRPr>
            </a:lvl8pPr>
            <a:lvl9pPr lvl="8" algn="ctr" rtl="0">
              <a:spcBef>
                <a:spcPts val="0"/>
              </a:spcBef>
              <a:spcAft>
                <a:spcPts val="0"/>
              </a:spcAft>
              <a:buClr>
                <a:schemeClr val="lt1"/>
              </a:buClr>
              <a:buSzPts val="4000"/>
              <a:buNone/>
              <a:defRPr sz="5333">
                <a:solidFill>
                  <a:schemeClr val="lt1"/>
                </a:solidFill>
              </a:defRPr>
            </a:lvl9pPr>
          </a:lstStyle>
          <a:p>
            <a:r>
              <a:t>xx%</a:t>
            </a:r>
          </a:p>
        </p:txBody>
      </p:sp>
      <p:sp>
        <p:nvSpPr>
          <p:cNvPr id="172" name="Google Shape;172;p27"/>
          <p:cNvSpPr txBox="1">
            <a:spLocks noGrp="1"/>
          </p:cNvSpPr>
          <p:nvPr>
            <p:ph type="title" idx="4" hasCustomPrompt="1"/>
          </p:nvPr>
        </p:nvSpPr>
        <p:spPr>
          <a:xfrm>
            <a:off x="4484400" y="3189233"/>
            <a:ext cx="3223200" cy="100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000"/>
              <a:buNone/>
              <a:defRPr sz="5333">
                <a:solidFill>
                  <a:schemeClr val="lt1"/>
                </a:solidFill>
              </a:defRPr>
            </a:lvl1pPr>
            <a:lvl2pPr lvl="1" algn="ctr" rtl="0">
              <a:spcBef>
                <a:spcPts val="0"/>
              </a:spcBef>
              <a:spcAft>
                <a:spcPts val="0"/>
              </a:spcAft>
              <a:buClr>
                <a:schemeClr val="lt1"/>
              </a:buClr>
              <a:buSzPts val="4000"/>
              <a:buNone/>
              <a:defRPr sz="5333">
                <a:solidFill>
                  <a:schemeClr val="lt1"/>
                </a:solidFill>
              </a:defRPr>
            </a:lvl2pPr>
            <a:lvl3pPr lvl="2" algn="ctr" rtl="0">
              <a:spcBef>
                <a:spcPts val="0"/>
              </a:spcBef>
              <a:spcAft>
                <a:spcPts val="0"/>
              </a:spcAft>
              <a:buClr>
                <a:schemeClr val="lt1"/>
              </a:buClr>
              <a:buSzPts val="4000"/>
              <a:buNone/>
              <a:defRPr sz="5333">
                <a:solidFill>
                  <a:schemeClr val="lt1"/>
                </a:solidFill>
              </a:defRPr>
            </a:lvl3pPr>
            <a:lvl4pPr lvl="3" algn="ctr" rtl="0">
              <a:spcBef>
                <a:spcPts val="0"/>
              </a:spcBef>
              <a:spcAft>
                <a:spcPts val="0"/>
              </a:spcAft>
              <a:buClr>
                <a:schemeClr val="lt1"/>
              </a:buClr>
              <a:buSzPts val="4000"/>
              <a:buNone/>
              <a:defRPr sz="5333">
                <a:solidFill>
                  <a:schemeClr val="lt1"/>
                </a:solidFill>
              </a:defRPr>
            </a:lvl4pPr>
            <a:lvl5pPr lvl="4" algn="ctr" rtl="0">
              <a:spcBef>
                <a:spcPts val="0"/>
              </a:spcBef>
              <a:spcAft>
                <a:spcPts val="0"/>
              </a:spcAft>
              <a:buClr>
                <a:schemeClr val="lt1"/>
              </a:buClr>
              <a:buSzPts val="4000"/>
              <a:buNone/>
              <a:defRPr sz="5333">
                <a:solidFill>
                  <a:schemeClr val="lt1"/>
                </a:solidFill>
              </a:defRPr>
            </a:lvl5pPr>
            <a:lvl6pPr lvl="5" algn="ctr" rtl="0">
              <a:spcBef>
                <a:spcPts val="0"/>
              </a:spcBef>
              <a:spcAft>
                <a:spcPts val="0"/>
              </a:spcAft>
              <a:buClr>
                <a:schemeClr val="lt1"/>
              </a:buClr>
              <a:buSzPts val="4000"/>
              <a:buNone/>
              <a:defRPr sz="5333">
                <a:solidFill>
                  <a:schemeClr val="lt1"/>
                </a:solidFill>
              </a:defRPr>
            </a:lvl6pPr>
            <a:lvl7pPr lvl="6" algn="ctr" rtl="0">
              <a:spcBef>
                <a:spcPts val="0"/>
              </a:spcBef>
              <a:spcAft>
                <a:spcPts val="0"/>
              </a:spcAft>
              <a:buClr>
                <a:schemeClr val="lt1"/>
              </a:buClr>
              <a:buSzPts val="4000"/>
              <a:buNone/>
              <a:defRPr sz="5333">
                <a:solidFill>
                  <a:schemeClr val="lt1"/>
                </a:solidFill>
              </a:defRPr>
            </a:lvl7pPr>
            <a:lvl8pPr lvl="7" algn="ctr" rtl="0">
              <a:spcBef>
                <a:spcPts val="0"/>
              </a:spcBef>
              <a:spcAft>
                <a:spcPts val="0"/>
              </a:spcAft>
              <a:buClr>
                <a:schemeClr val="lt1"/>
              </a:buClr>
              <a:buSzPts val="4000"/>
              <a:buNone/>
              <a:defRPr sz="5333">
                <a:solidFill>
                  <a:schemeClr val="lt1"/>
                </a:solidFill>
              </a:defRPr>
            </a:lvl8pPr>
            <a:lvl9pPr lvl="8" algn="ctr" rtl="0">
              <a:spcBef>
                <a:spcPts val="0"/>
              </a:spcBef>
              <a:spcAft>
                <a:spcPts val="0"/>
              </a:spcAft>
              <a:buClr>
                <a:schemeClr val="lt1"/>
              </a:buClr>
              <a:buSzPts val="4000"/>
              <a:buNone/>
              <a:defRPr sz="5333">
                <a:solidFill>
                  <a:schemeClr val="lt1"/>
                </a:solidFill>
              </a:defRPr>
            </a:lvl9pPr>
          </a:lstStyle>
          <a:p>
            <a:r>
              <a:t>xx%</a:t>
            </a:r>
          </a:p>
        </p:txBody>
      </p:sp>
      <p:sp>
        <p:nvSpPr>
          <p:cNvPr id="173" name="Google Shape;173;p27"/>
          <p:cNvSpPr txBox="1">
            <a:spLocks noGrp="1"/>
          </p:cNvSpPr>
          <p:nvPr>
            <p:ph type="title" idx="5" hasCustomPrompt="1"/>
          </p:nvPr>
        </p:nvSpPr>
        <p:spPr>
          <a:xfrm>
            <a:off x="8184401" y="3189233"/>
            <a:ext cx="3223200" cy="100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000"/>
              <a:buNone/>
              <a:defRPr sz="5333">
                <a:solidFill>
                  <a:schemeClr val="lt1"/>
                </a:solidFill>
              </a:defRPr>
            </a:lvl1pPr>
            <a:lvl2pPr lvl="1" algn="ctr" rtl="0">
              <a:spcBef>
                <a:spcPts val="0"/>
              </a:spcBef>
              <a:spcAft>
                <a:spcPts val="0"/>
              </a:spcAft>
              <a:buClr>
                <a:schemeClr val="lt1"/>
              </a:buClr>
              <a:buSzPts val="4000"/>
              <a:buNone/>
              <a:defRPr sz="5333">
                <a:solidFill>
                  <a:schemeClr val="lt1"/>
                </a:solidFill>
              </a:defRPr>
            </a:lvl2pPr>
            <a:lvl3pPr lvl="2" algn="ctr" rtl="0">
              <a:spcBef>
                <a:spcPts val="0"/>
              </a:spcBef>
              <a:spcAft>
                <a:spcPts val="0"/>
              </a:spcAft>
              <a:buClr>
                <a:schemeClr val="lt1"/>
              </a:buClr>
              <a:buSzPts val="4000"/>
              <a:buNone/>
              <a:defRPr sz="5333">
                <a:solidFill>
                  <a:schemeClr val="lt1"/>
                </a:solidFill>
              </a:defRPr>
            </a:lvl3pPr>
            <a:lvl4pPr lvl="3" algn="ctr" rtl="0">
              <a:spcBef>
                <a:spcPts val="0"/>
              </a:spcBef>
              <a:spcAft>
                <a:spcPts val="0"/>
              </a:spcAft>
              <a:buClr>
                <a:schemeClr val="lt1"/>
              </a:buClr>
              <a:buSzPts val="4000"/>
              <a:buNone/>
              <a:defRPr sz="5333">
                <a:solidFill>
                  <a:schemeClr val="lt1"/>
                </a:solidFill>
              </a:defRPr>
            </a:lvl4pPr>
            <a:lvl5pPr lvl="4" algn="ctr" rtl="0">
              <a:spcBef>
                <a:spcPts val="0"/>
              </a:spcBef>
              <a:spcAft>
                <a:spcPts val="0"/>
              </a:spcAft>
              <a:buClr>
                <a:schemeClr val="lt1"/>
              </a:buClr>
              <a:buSzPts val="4000"/>
              <a:buNone/>
              <a:defRPr sz="5333">
                <a:solidFill>
                  <a:schemeClr val="lt1"/>
                </a:solidFill>
              </a:defRPr>
            </a:lvl5pPr>
            <a:lvl6pPr lvl="5" algn="ctr" rtl="0">
              <a:spcBef>
                <a:spcPts val="0"/>
              </a:spcBef>
              <a:spcAft>
                <a:spcPts val="0"/>
              </a:spcAft>
              <a:buClr>
                <a:schemeClr val="lt1"/>
              </a:buClr>
              <a:buSzPts val="4000"/>
              <a:buNone/>
              <a:defRPr sz="5333">
                <a:solidFill>
                  <a:schemeClr val="lt1"/>
                </a:solidFill>
              </a:defRPr>
            </a:lvl6pPr>
            <a:lvl7pPr lvl="6" algn="ctr" rtl="0">
              <a:spcBef>
                <a:spcPts val="0"/>
              </a:spcBef>
              <a:spcAft>
                <a:spcPts val="0"/>
              </a:spcAft>
              <a:buClr>
                <a:schemeClr val="lt1"/>
              </a:buClr>
              <a:buSzPts val="4000"/>
              <a:buNone/>
              <a:defRPr sz="5333">
                <a:solidFill>
                  <a:schemeClr val="lt1"/>
                </a:solidFill>
              </a:defRPr>
            </a:lvl7pPr>
            <a:lvl8pPr lvl="7" algn="ctr" rtl="0">
              <a:spcBef>
                <a:spcPts val="0"/>
              </a:spcBef>
              <a:spcAft>
                <a:spcPts val="0"/>
              </a:spcAft>
              <a:buClr>
                <a:schemeClr val="lt1"/>
              </a:buClr>
              <a:buSzPts val="4000"/>
              <a:buNone/>
              <a:defRPr sz="5333">
                <a:solidFill>
                  <a:schemeClr val="lt1"/>
                </a:solidFill>
              </a:defRPr>
            </a:lvl8pPr>
            <a:lvl9pPr lvl="8" algn="ctr" rtl="0">
              <a:spcBef>
                <a:spcPts val="0"/>
              </a:spcBef>
              <a:spcAft>
                <a:spcPts val="0"/>
              </a:spcAft>
              <a:buClr>
                <a:schemeClr val="lt1"/>
              </a:buClr>
              <a:buSzPts val="4000"/>
              <a:buNone/>
              <a:defRPr sz="5333">
                <a:solidFill>
                  <a:schemeClr val="lt1"/>
                </a:solidFill>
              </a:defRPr>
            </a:lvl9pPr>
          </a:lstStyle>
          <a:p>
            <a:r>
              <a:t>xx%</a:t>
            </a:r>
          </a:p>
        </p:txBody>
      </p:sp>
      <p:sp>
        <p:nvSpPr>
          <p:cNvPr id="174" name="Google Shape;174;p27"/>
          <p:cNvSpPr txBox="1">
            <a:spLocks noGrp="1"/>
          </p:cNvSpPr>
          <p:nvPr>
            <p:ph type="title" idx="6"/>
          </p:nvPr>
        </p:nvSpPr>
        <p:spPr>
          <a:xfrm>
            <a:off x="2632400" y="707633"/>
            <a:ext cx="69272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4000" b="1">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Tree>
    <p:extLst>
      <p:ext uri="{BB962C8B-B14F-4D97-AF65-F5344CB8AC3E}">
        <p14:creationId xmlns:p14="http://schemas.microsoft.com/office/powerpoint/2010/main" val="40012235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dk1"/>
        </a:solidFill>
        <a:effectLst/>
      </p:bgPr>
    </p:bg>
    <p:spTree>
      <p:nvGrpSpPr>
        <p:cNvPr id="1" name="Shape 175"/>
        <p:cNvGrpSpPr/>
        <p:nvPr/>
      </p:nvGrpSpPr>
      <p:grpSpPr>
        <a:xfrm>
          <a:off x="0" y="0"/>
          <a:ext cx="0" cy="0"/>
          <a:chOff x="0" y="0"/>
          <a:chExt cx="0" cy="0"/>
        </a:xfrm>
      </p:grpSpPr>
      <p:sp>
        <p:nvSpPr>
          <p:cNvPr id="176" name="Google Shape;176;p28"/>
          <p:cNvSpPr/>
          <p:nvPr/>
        </p:nvSpPr>
        <p:spPr>
          <a:xfrm>
            <a:off x="5554133" y="3760568"/>
            <a:ext cx="10769600" cy="5167600"/>
          </a:xfrm>
          <a:prstGeom prst="triangle">
            <a:avLst>
              <a:gd name="adj" fmla="val 50000"/>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Didact Gothic"/>
              <a:ea typeface="Didact Gothic"/>
              <a:cs typeface="Didact Gothic"/>
              <a:sym typeface="Didact Gothic"/>
            </a:endParaRPr>
          </a:p>
        </p:txBody>
      </p:sp>
      <p:sp>
        <p:nvSpPr>
          <p:cNvPr id="177" name="Google Shape;177;p28"/>
          <p:cNvSpPr/>
          <p:nvPr/>
        </p:nvSpPr>
        <p:spPr>
          <a:xfrm rot="10800000">
            <a:off x="-1342033" y="-392933"/>
            <a:ext cx="5372400" cy="2578000"/>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 name="Google Shape;178;p28"/>
          <p:cNvSpPr txBox="1">
            <a:spLocks noGrp="1"/>
          </p:cNvSpPr>
          <p:nvPr>
            <p:ph type="title"/>
          </p:nvPr>
        </p:nvSpPr>
        <p:spPr>
          <a:xfrm>
            <a:off x="951000" y="998584"/>
            <a:ext cx="10290000" cy="172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10666" b="1">
                <a:solidFill>
                  <a:schemeClr val="lt1"/>
                </a:solidFill>
              </a:defRPr>
            </a:lvl1pPr>
            <a:lvl2pPr lvl="1" rtl="0">
              <a:spcBef>
                <a:spcPts val="0"/>
              </a:spcBef>
              <a:spcAft>
                <a:spcPts val="0"/>
              </a:spcAft>
              <a:buClr>
                <a:schemeClr val="lt1"/>
              </a:buClr>
              <a:buSzPts val="3000"/>
              <a:buNone/>
              <a:defRPr b="1">
                <a:solidFill>
                  <a:schemeClr val="lt1"/>
                </a:solidFill>
              </a:defRPr>
            </a:lvl2pPr>
            <a:lvl3pPr lvl="2" rtl="0">
              <a:spcBef>
                <a:spcPts val="0"/>
              </a:spcBef>
              <a:spcAft>
                <a:spcPts val="0"/>
              </a:spcAft>
              <a:buClr>
                <a:schemeClr val="lt1"/>
              </a:buClr>
              <a:buSzPts val="3000"/>
              <a:buNone/>
              <a:defRPr b="1">
                <a:solidFill>
                  <a:schemeClr val="lt1"/>
                </a:solidFill>
              </a:defRPr>
            </a:lvl3pPr>
            <a:lvl4pPr lvl="3" rtl="0">
              <a:spcBef>
                <a:spcPts val="0"/>
              </a:spcBef>
              <a:spcAft>
                <a:spcPts val="0"/>
              </a:spcAft>
              <a:buClr>
                <a:schemeClr val="lt1"/>
              </a:buClr>
              <a:buSzPts val="3000"/>
              <a:buNone/>
              <a:defRPr b="1">
                <a:solidFill>
                  <a:schemeClr val="lt1"/>
                </a:solidFill>
              </a:defRPr>
            </a:lvl4pPr>
            <a:lvl5pPr lvl="4" rtl="0">
              <a:spcBef>
                <a:spcPts val="0"/>
              </a:spcBef>
              <a:spcAft>
                <a:spcPts val="0"/>
              </a:spcAft>
              <a:buClr>
                <a:schemeClr val="lt1"/>
              </a:buClr>
              <a:buSzPts val="3000"/>
              <a:buNone/>
              <a:defRPr b="1">
                <a:solidFill>
                  <a:schemeClr val="lt1"/>
                </a:solidFill>
              </a:defRPr>
            </a:lvl5pPr>
            <a:lvl6pPr lvl="5" rtl="0">
              <a:spcBef>
                <a:spcPts val="0"/>
              </a:spcBef>
              <a:spcAft>
                <a:spcPts val="0"/>
              </a:spcAft>
              <a:buClr>
                <a:schemeClr val="lt1"/>
              </a:buClr>
              <a:buSzPts val="3000"/>
              <a:buNone/>
              <a:defRPr b="1">
                <a:solidFill>
                  <a:schemeClr val="lt1"/>
                </a:solidFill>
              </a:defRPr>
            </a:lvl6pPr>
            <a:lvl7pPr lvl="6" rtl="0">
              <a:spcBef>
                <a:spcPts val="0"/>
              </a:spcBef>
              <a:spcAft>
                <a:spcPts val="0"/>
              </a:spcAft>
              <a:buClr>
                <a:schemeClr val="lt1"/>
              </a:buClr>
              <a:buSzPts val="3000"/>
              <a:buNone/>
              <a:defRPr b="1">
                <a:solidFill>
                  <a:schemeClr val="lt1"/>
                </a:solidFill>
              </a:defRPr>
            </a:lvl7pPr>
            <a:lvl8pPr lvl="7" rtl="0">
              <a:spcBef>
                <a:spcPts val="0"/>
              </a:spcBef>
              <a:spcAft>
                <a:spcPts val="0"/>
              </a:spcAft>
              <a:buClr>
                <a:schemeClr val="lt1"/>
              </a:buClr>
              <a:buSzPts val="3000"/>
              <a:buNone/>
              <a:defRPr b="1">
                <a:solidFill>
                  <a:schemeClr val="lt1"/>
                </a:solidFill>
              </a:defRPr>
            </a:lvl8pPr>
            <a:lvl9pPr lvl="8" rtl="0">
              <a:spcBef>
                <a:spcPts val="0"/>
              </a:spcBef>
              <a:spcAft>
                <a:spcPts val="0"/>
              </a:spcAft>
              <a:buClr>
                <a:schemeClr val="lt1"/>
              </a:buClr>
              <a:buSzPts val="3000"/>
              <a:buNone/>
              <a:defRPr b="1">
                <a:solidFill>
                  <a:schemeClr val="lt1"/>
                </a:solidFill>
              </a:defRPr>
            </a:lvl9pPr>
          </a:lstStyle>
          <a:p>
            <a:endParaRPr/>
          </a:p>
        </p:txBody>
      </p:sp>
      <p:sp>
        <p:nvSpPr>
          <p:cNvPr id="179" name="Google Shape;179;p28"/>
          <p:cNvSpPr txBox="1">
            <a:spLocks noGrp="1"/>
          </p:cNvSpPr>
          <p:nvPr>
            <p:ph type="body" idx="1"/>
          </p:nvPr>
        </p:nvSpPr>
        <p:spPr>
          <a:xfrm>
            <a:off x="4091000" y="2839364"/>
            <a:ext cx="4010000" cy="921200"/>
          </a:xfrm>
          <a:prstGeom prst="rect">
            <a:avLst/>
          </a:prstGeom>
        </p:spPr>
        <p:txBody>
          <a:bodyPr spcFirstLastPara="1" wrap="square" lIns="91425" tIns="91425" rIns="91425" bIns="91425" anchor="t" anchorCtr="0">
            <a:noAutofit/>
          </a:bodyPr>
          <a:lstStyle>
            <a:lvl1pPr marL="609585" lvl="0" indent="-423323" algn="ctr" rtl="0">
              <a:lnSpc>
                <a:spcPct val="100000"/>
              </a:lnSpc>
              <a:spcBef>
                <a:spcPts val="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1pPr>
            <a:lvl2pPr marL="1219170" lvl="1" indent="-423323" rtl="0">
              <a:spcBef>
                <a:spcPts val="2133"/>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marL="1828754" lvl="2" indent="-423323" rtl="0">
              <a:spcBef>
                <a:spcPts val="2133"/>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marL="2438339" lvl="3" indent="-423323" rtl="0">
              <a:spcBef>
                <a:spcPts val="2133"/>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marL="3047924" lvl="4" indent="-423323" rtl="0">
              <a:spcBef>
                <a:spcPts val="2133"/>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marL="3657509" lvl="5" indent="-423323" rtl="0">
              <a:spcBef>
                <a:spcPts val="2133"/>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marL="4267093" lvl="6" indent="-423323" rtl="0">
              <a:spcBef>
                <a:spcPts val="2133"/>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marL="4876678" lvl="7" indent="-423323" rtl="0">
              <a:spcBef>
                <a:spcPts val="2133"/>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marL="5486263" lvl="8" indent="-423323" rtl="0">
              <a:spcBef>
                <a:spcPts val="2133"/>
              </a:spcBef>
              <a:spcAft>
                <a:spcPts val="2133"/>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a:endParaRPr/>
          </a:p>
        </p:txBody>
      </p:sp>
      <p:sp>
        <p:nvSpPr>
          <p:cNvPr id="180" name="Google Shape;180;p28"/>
          <p:cNvSpPr txBox="1"/>
          <p:nvPr/>
        </p:nvSpPr>
        <p:spPr>
          <a:xfrm>
            <a:off x="3311400" y="4523533"/>
            <a:ext cx="5569200" cy="921200"/>
          </a:xfrm>
          <a:prstGeom prst="rect">
            <a:avLst/>
          </a:prstGeom>
          <a:noFill/>
          <a:ln>
            <a:noFill/>
          </a:ln>
        </p:spPr>
        <p:txBody>
          <a:bodyPr spcFirstLastPara="1" wrap="square" lIns="121900" tIns="121900" rIns="121900" bIns="121900" anchor="t" anchorCtr="0">
            <a:noAutofit/>
          </a:bodyPr>
          <a:lstStyle/>
          <a:p>
            <a:pPr algn="ctr">
              <a:buClr>
                <a:srgbClr val="000000"/>
              </a:buClr>
              <a:buFont typeface="Arial"/>
              <a:buNone/>
            </a:pPr>
            <a:r>
              <a:rPr lang="en" sz="1467" kern="0">
                <a:solidFill>
                  <a:srgbClr val="EEEEEE"/>
                </a:solidFill>
                <a:latin typeface="Didact Gothic"/>
                <a:ea typeface="Didact Gothic"/>
                <a:cs typeface="Didact Gothic"/>
                <a:sym typeface="Didact Gothic"/>
              </a:rPr>
              <a:t>CREDITS: This presentation template was created by </a:t>
            </a:r>
            <a:r>
              <a:rPr lang="en" sz="1467" b="1" kern="0">
                <a:solidFill>
                  <a:srgbClr val="EEEEEE"/>
                </a:solidFill>
                <a:uFill>
                  <a:noFill/>
                </a:uFill>
                <a:latin typeface="Didact Gothic"/>
                <a:ea typeface="Didact Gothic"/>
                <a:cs typeface="Didact Gothic"/>
                <a:sym typeface="Didact Gothic"/>
                <a:hlinkClick r:id="rId2">
                  <a:extLst>
                    <a:ext uri="{A12FA001-AC4F-418D-AE19-62706E023703}">
                      <ahyp:hlinkClr xmlns:ahyp="http://schemas.microsoft.com/office/drawing/2018/hyperlinkcolor" val="tx"/>
                    </a:ext>
                  </a:extLst>
                </a:hlinkClick>
              </a:rPr>
              <a:t>Slidesgo</a:t>
            </a:r>
            <a:r>
              <a:rPr lang="en" sz="1467" kern="0">
                <a:solidFill>
                  <a:srgbClr val="EEEEEE"/>
                </a:solidFill>
                <a:latin typeface="Didact Gothic"/>
                <a:ea typeface="Didact Gothic"/>
                <a:cs typeface="Didact Gothic"/>
                <a:sym typeface="Didact Gothic"/>
              </a:rPr>
              <a:t>, including icons by </a:t>
            </a:r>
            <a:r>
              <a:rPr lang="en" sz="1467" b="1" kern="0">
                <a:solidFill>
                  <a:srgbClr val="EEEEEE"/>
                </a:solidFill>
                <a:uFill>
                  <a:noFill/>
                </a:uFill>
                <a:latin typeface="Didact Gothic"/>
                <a:ea typeface="Didact Gothic"/>
                <a:cs typeface="Didact Gothic"/>
                <a:sym typeface="Didact Gothic"/>
                <a:hlinkClick r:id="rId3">
                  <a:extLst>
                    <a:ext uri="{A12FA001-AC4F-418D-AE19-62706E023703}">
                      <ahyp:hlinkClr xmlns:ahyp="http://schemas.microsoft.com/office/drawing/2018/hyperlinkcolor" val="tx"/>
                    </a:ext>
                  </a:extLst>
                </a:hlinkClick>
              </a:rPr>
              <a:t>Flaticon</a:t>
            </a:r>
            <a:r>
              <a:rPr lang="en" sz="1467" kern="0">
                <a:solidFill>
                  <a:srgbClr val="EEEEEE"/>
                </a:solidFill>
                <a:latin typeface="Didact Gothic"/>
                <a:ea typeface="Didact Gothic"/>
                <a:cs typeface="Didact Gothic"/>
                <a:sym typeface="Didact Gothic"/>
              </a:rPr>
              <a:t>, infographics &amp; images by </a:t>
            </a:r>
            <a:r>
              <a:rPr lang="en" sz="1467" b="1" kern="0">
                <a:solidFill>
                  <a:srgbClr val="EEEEEE"/>
                </a:solidFill>
                <a:uFill>
                  <a:noFill/>
                </a:uFill>
                <a:latin typeface="Didact Gothic"/>
                <a:ea typeface="Didact Gothic"/>
                <a:cs typeface="Didact Gothic"/>
                <a:sym typeface="Didact Gothic"/>
                <a:hlinkClick r:id="rId4">
                  <a:extLst>
                    <a:ext uri="{A12FA001-AC4F-418D-AE19-62706E023703}">
                      <ahyp:hlinkClr xmlns:ahyp="http://schemas.microsoft.com/office/drawing/2018/hyperlinkcolor" val="tx"/>
                    </a:ext>
                  </a:extLst>
                </a:hlinkClick>
              </a:rPr>
              <a:t>Freepik</a:t>
            </a:r>
            <a:r>
              <a:rPr lang="en" sz="1467" kern="0">
                <a:solidFill>
                  <a:srgbClr val="EEEEEE"/>
                </a:solidFill>
                <a:latin typeface="Didact Gothic"/>
                <a:ea typeface="Didact Gothic"/>
                <a:cs typeface="Didact Gothic"/>
                <a:sym typeface="Didact Gothic"/>
              </a:rPr>
              <a:t> </a:t>
            </a:r>
            <a:endParaRPr sz="1467" kern="0">
              <a:solidFill>
                <a:srgbClr val="EEEEEE"/>
              </a:solidFill>
              <a:latin typeface="Didact Gothic"/>
              <a:ea typeface="Didact Gothic"/>
              <a:cs typeface="Didact Gothic"/>
              <a:sym typeface="Didact Gothic"/>
            </a:endParaRPr>
          </a:p>
        </p:txBody>
      </p:sp>
      <p:sp>
        <p:nvSpPr>
          <p:cNvPr id="181" name="Google Shape;181;p28"/>
          <p:cNvSpPr txBox="1">
            <a:spLocks noGrp="1"/>
          </p:cNvSpPr>
          <p:nvPr>
            <p:ph type="subTitle" idx="2"/>
          </p:nvPr>
        </p:nvSpPr>
        <p:spPr>
          <a:xfrm>
            <a:off x="4092233" y="2457500"/>
            <a:ext cx="4010000" cy="5728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spcBef>
                <a:spcPts val="2133"/>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spcBef>
                <a:spcPts val="2133"/>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spcBef>
                <a:spcPts val="2133"/>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spcBef>
                <a:spcPts val="2133"/>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spcBef>
                <a:spcPts val="2133"/>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spcBef>
                <a:spcPts val="2133"/>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spcBef>
                <a:spcPts val="2133"/>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spcBef>
                <a:spcPts val="2133"/>
              </a:spcBef>
              <a:spcAft>
                <a:spcPts val="2133"/>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2815245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accent5"/>
        </a:solidFill>
        <a:effectLst/>
      </p:bgPr>
    </p:bg>
    <p:spTree>
      <p:nvGrpSpPr>
        <p:cNvPr id="1" name="Shape 71"/>
        <p:cNvGrpSpPr/>
        <p:nvPr/>
      </p:nvGrpSpPr>
      <p:grpSpPr>
        <a:xfrm>
          <a:off x="0" y="0"/>
          <a:ext cx="0" cy="0"/>
          <a:chOff x="0" y="0"/>
          <a:chExt cx="0" cy="0"/>
        </a:xfrm>
      </p:grpSpPr>
      <p:sp>
        <p:nvSpPr>
          <p:cNvPr id="72" name="Google Shape;72;p15"/>
          <p:cNvSpPr/>
          <p:nvPr/>
        </p:nvSpPr>
        <p:spPr>
          <a:xfrm>
            <a:off x="1797633" y="927000"/>
            <a:ext cx="8762800" cy="5004000"/>
          </a:xfrm>
          <a:prstGeom prst="rect">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15"/>
          <p:cNvSpPr/>
          <p:nvPr/>
        </p:nvSpPr>
        <p:spPr>
          <a:xfrm rot="10800000">
            <a:off x="4178200" y="-30367"/>
            <a:ext cx="3835600" cy="1727600"/>
          </a:xfrm>
          <a:prstGeom prst="triangle">
            <a:avLst>
              <a:gd name="adj" fmla="val 50000"/>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 name="Google Shape;74;p15"/>
          <p:cNvSpPr txBox="1">
            <a:spLocks noGrp="1"/>
          </p:cNvSpPr>
          <p:nvPr>
            <p:ph type="body" idx="1"/>
          </p:nvPr>
        </p:nvSpPr>
        <p:spPr>
          <a:xfrm>
            <a:off x="3356633" y="3175233"/>
            <a:ext cx="5478800" cy="1065200"/>
          </a:xfrm>
          <a:prstGeom prst="rect">
            <a:avLst/>
          </a:prstGeom>
        </p:spPr>
        <p:txBody>
          <a:bodyPr spcFirstLastPara="1" wrap="square" lIns="91425" tIns="91425" rIns="91425" bIns="91425" anchor="t" anchorCtr="0">
            <a:noAutofit/>
          </a:bodyPr>
          <a:lstStyle>
            <a:lvl1pPr marL="609585" lvl="0" indent="-423323" algn="just"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1219170" lvl="1" indent="-423323" algn="just"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754" lvl="2" indent="-423323" algn="just"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8339" lvl="3" indent="-423323" algn="just"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924" lvl="4" indent="-423323" algn="just"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7509" lvl="5" indent="-423323" algn="just"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7093" lvl="6" indent="-423323" algn="just"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6678" lvl="7" indent="-423323" algn="just"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6263" lvl="8" indent="-423323" algn="just" rtl="0">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75" name="Google Shape;75;p15"/>
          <p:cNvSpPr txBox="1">
            <a:spLocks noGrp="1"/>
          </p:cNvSpPr>
          <p:nvPr>
            <p:ph type="title"/>
          </p:nvPr>
        </p:nvSpPr>
        <p:spPr>
          <a:xfrm>
            <a:off x="2250600" y="2028433"/>
            <a:ext cx="76908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4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Tree>
    <p:extLst>
      <p:ext uri="{BB962C8B-B14F-4D97-AF65-F5344CB8AC3E}">
        <p14:creationId xmlns:p14="http://schemas.microsoft.com/office/powerpoint/2010/main" val="3319992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accent5"/>
        </a:solidFill>
        <a:effectLst/>
      </p:bgPr>
    </p:bg>
    <p:spTree>
      <p:nvGrpSpPr>
        <p:cNvPr id="1" name="Shape 84"/>
        <p:cNvGrpSpPr/>
        <p:nvPr/>
      </p:nvGrpSpPr>
      <p:grpSpPr>
        <a:xfrm>
          <a:off x="0" y="0"/>
          <a:ext cx="0" cy="0"/>
          <a:chOff x="0" y="0"/>
          <a:chExt cx="0" cy="0"/>
        </a:xfrm>
      </p:grpSpPr>
      <p:sp>
        <p:nvSpPr>
          <p:cNvPr id="85" name="Google Shape;85;p17"/>
          <p:cNvSpPr/>
          <p:nvPr/>
        </p:nvSpPr>
        <p:spPr>
          <a:xfrm rot="-5400000">
            <a:off x="6981400" y="1724733"/>
            <a:ext cx="5233200" cy="5188000"/>
          </a:xfrm>
          <a:prstGeom prst="rtTriangle">
            <a:avLst/>
          </a:prstGeom>
          <a:solidFill>
            <a:srgbClr val="68686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 name="Google Shape;86;p17"/>
          <p:cNvSpPr/>
          <p:nvPr/>
        </p:nvSpPr>
        <p:spPr>
          <a:xfrm rot="10800000" flipH="1">
            <a:off x="50500" y="200"/>
            <a:ext cx="12141600" cy="5959600"/>
          </a:xfrm>
          <a:prstGeom prst="triangle">
            <a:avLst>
              <a:gd name="adj" fmla="val 50000"/>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 name="Google Shape;87;p17"/>
          <p:cNvSpPr/>
          <p:nvPr/>
        </p:nvSpPr>
        <p:spPr>
          <a:xfrm flipH="1">
            <a:off x="4774400" y="1849700"/>
            <a:ext cx="12739200" cy="6479600"/>
          </a:xfrm>
          <a:prstGeom prst="triangle">
            <a:avLst>
              <a:gd name="adj" fmla="val 49428"/>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 name="Google Shape;88;p17"/>
          <p:cNvSpPr txBox="1">
            <a:spLocks noGrp="1"/>
          </p:cNvSpPr>
          <p:nvPr>
            <p:ph type="ctrTitle"/>
          </p:nvPr>
        </p:nvSpPr>
        <p:spPr>
          <a:xfrm>
            <a:off x="2254400" y="1273333"/>
            <a:ext cx="7683200" cy="1519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8000"/>
              <a:buNone/>
              <a:defRPr sz="10666" b="1">
                <a:solidFill>
                  <a:schemeClr val="dk1"/>
                </a:solidFill>
              </a:defRPr>
            </a:lvl1pPr>
            <a:lvl2pPr lvl="1" algn="ctr" rtl="0">
              <a:spcBef>
                <a:spcPts val="0"/>
              </a:spcBef>
              <a:spcAft>
                <a:spcPts val="0"/>
              </a:spcAft>
              <a:buClr>
                <a:schemeClr val="dk1"/>
              </a:buClr>
              <a:buSzPts val="8000"/>
              <a:buNone/>
              <a:defRPr sz="10666" b="1">
                <a:solidFill>
                  <a:schemeClr val="dk1"/>
                </a:solidFill>
              </a:defRPr>
            </a:lvl2pPr>
            <a:lvl3pPr lvl="2" algn="ctr" rtl="0">
              <a:spcBef>
                <a:spcPts val="0"/>
              </a:spcBef>
              <a:spcAft>
                <a:spcPts val="0"/>
              </a:spcAft>
              <a:buClr>
                <a:schemeClr val="dk1"/>
              </a:buClr>
              <a:buSzPts val="8000"/>
              <a:buNone/>
              <a:defRPr sz="10666" b="1">
                <a:solidFill>
                  <a:schemeClr val="dk1"/>
                </a:solidFill>
              </a:defRPr>
            </a:lvl3pPr>
            <a:lvl4pPr lvl="3" algn="ctr" rtl="0">
              <a:spcBef>
                <a:spcPts val="0"/>
              </a:spcBef>
              <a:spcAft>
                <a:spcPts val="0"/>
              </a:spcAft>
              <a:buClr>
                <a:schemeClr val="dk1"/>
              </a:buClr>
              <a:buSzPts val="8000"/>
              <a:buNone/>
              <a:defRPr sz="10666" b="1">
                <a:solidFill>
                  <a:schemeClr val="dk1"/>
                </a:solidFill>
              </a:defRPr>
            </a:lvl4pPr>
            <a:lvl5pPr lvl="4" algn="ctr" rtl="0">
              <a:spcBef>
                <a:spcPts val="0"/>
              </a:spcBef>
              <a:spcAft>
                <a:spcPts val="0"/>
              </a:spcAft>
              <a:buClr>
                <a:schemeClr val="dk1"/>
              </a:buClr>
              <a:buSzPts val="8000"/>
              <a:buNone/>
              <a:defRPr sz="10666" b="1">
                <a:solidFill>
                  <a:schemeClr val="dk1"/>
                </a:solidFill>
              </a:defRPr>
            </a:lvl5pPr>
            <a:lvl6pPr lvl="5" algn="ctr" rtl="0">
              <a:spcBef>
                <a:spcPts val="0"/>
              </a:spcBef>
              <a:spcAft>
                <a:spcPts val="0"/>
              </a:spcAft>
              <a:buClr>
                <a:schemeClr val="dk1"/>
              </a:buClr>
              <a:buSzPts val="8000"/>
              <a:buNone/>
              <a:defRPr sz="10666" b="1">
                <a:solidFill>
                  <a:schemeClr val="dk1"/>
                </a:solidFill>
              </a:defRPr>
            </a:lvl6pPr>
            <a:lvl7pPr lvl="6" algn="ctr" rtl="0">
              <a:spcBef>
                <a:spcPts val="0"/>
              </a:spcBef>
              <a:spcAft>
                <a:spcPts val="0"/>
              </a:spcAft>
              <a:buClr>
                <a:schemeClr val="dk1"/>
              </a:buClr>
              <a:buSzPts val="8000"/>
              <a:buNone/>
              <a:defRPr sz="10666" b="1">
                <a:solidFill>
                  <a:schemeClr val="dk1"/>
                </a:solidFill>
              </a:defRPr>
            </a:lvl7pPr>
            <a:lvl8pPr lvl="7" algn="ctr" rtl="0">
              <a:spcBef>
                <a:spcPts val="0"/>
              </a:spcBef>
              <a:spcAft>
                <a:spcPts val="0"/>
              </a:spcAft>
              <a:buClr>
                <a:schemeClr val="dk1"/>
              </a:buClr>
              <a:buSzPts val="8000"/>
              <a:buNone/>
              <a:defRPr sz="10666" b="1">
                <a:solidFill>
                  <a:schemeClr val="dk1"/>
                </a:solidFill>
              </a:defRPr>
            </a:lvl8pPr>
            <a:lvl9pPr lvl="8" algn="ctr" rtl="0">
              <a:spcBef>
                <a:spcPts val="0"/>
              </a:spcBef>
              <a:spcAft>
                <a:spcPts val="0"/>
              </a:spcAft>
              <a:buClr>
                <a:schemeClr val="dk1"/>
              </a:buClr>
              <a:buSzPts val="8000"/>
              <a:buNone/>
              <a:defRPr sz="10666" b="1">
                <a:solidFill>
                  <a:schemeClr val="dk1"/>
                </a:solidFill>
              </a:defRPr>
            </a:lvl9pPr>
          </a:lstStyle>
          <a:p>
            <a:endParaRPr/>
          </a:p>
        </p:txBody>
      </p:sp>
      <p:sp>
        <p:nvSpPr>
          <p:cNvPr id="89" name="Google Shape;89;p17"/>
          <p:cNvSpPr txBox="1">
            <a:spLocks noGrp="1"/>
          </p:cNvSpPr>
          <p:nvPr>
            <p:ph type="subTitle" idx="1"/>
          </p:nvPr>
        </p:nvSpPr>
        <p:spPr>
          <a:xfrm>
            <a:off x="4078400" y="2653667"/>
            <a:ext cx="4035200" cy="10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2866916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bg>
      <p:bgPr>
        <a:solidFill>
          <a:schemeClr val="accent5"/>
        </a:solidFill>
        <a:effectLst/>
      </p:bgPr>
    </p:bg>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1844800" y="3076600"/>
            <a:ext cx="85024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4000" b="1">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
        <p:nvSpPr>
          <p:cNvPr id="92" name="Google Shape;92;p18"/>
          <p:cNvSpPr txBox="1">
            <a:spLocks noGrp="1"/>
          </p:cNvSpPr>
          <p:nvPr>
            <p:ph type="title" idx="2"/>
          </p:nvPr>
        </p:nvSpPr>
        <p:spPr>
          <a:xfrm>
            <a:off x="1494500" y="1199300"/>
            <a:ext cx="26124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93" name="Google Shape;93;p18"/>
          <p:cNvSpPr txBox="1">
            <a:spLocks noGrp="1"/>
          </p:cNvSpPr>
          <p:nvPr>
            <p:ph type="subTitle" idx="1"/>
          </p:nvPr>
        </p:nvSpPr>
        <p:spPr>
          <a:xfrm>
            <a:off x="978900" y="1555881"/>
            <a:ext cx="3643600" cy="2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94" name="Google Shape;94;p18"/>
          <p:cNvSpPr txBox="1">
            <a:spLocks noGrp="1"/>
          </p:cNvSpPr>
          <p:nvPr>
            <p:ph type="title" idx="3"/>
          </p:nvPr>
        </p:nvSpPr>
        <p:spPr>
          <a:xfrm>
            <a:off x="1494500" y="4637300"/>
            <a:ext cx="26124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95" name="Google Shape;95;p18"/>
          <p:cNvSpPr txBox="1">
            <a:spLocks noGrp="1"/>
          </p:cNvSpPr>
          <p:nvPr>
            <p:ph type="subTitle" idx="4"/>
          </p:nvPr>
        </p:nvSpPr>
        <p:spPr>
          <a:xfrm>
            <a:off x="978900" y="5003129"/>
            <a:ext cx="3643600" cy="2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96" name="Google Shape;96;p18"/>
          <p:cNvSpPr txBox="1">
            <a:spLocks noGrp="1"/>
          </p:cNvSpPr>
          <p:nvPr>
            <p:ph type="title" idx="5"/>
          </p:nvPr>
        </p:nvSpPr>
        <p:spPr>
          <a:xfrm>
            <a:off x="8085128" y="1199300"/>
            <a:ext cx="26124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97" name="Google Shape;97;p18"/>
          <p:cNvSpPr txBox="1">
            <a:spLocks noGrp="1"/>
          </p:cNvSpPr>
          <p:nvPr>
            <p:ph type="subTitle" idx="6"/>
          </p:nvPr>
        </p:nvSpPr>
        <p:spPr>
          <a:xfrm>
            <a:off x="7569528" y="1555881"/>
            <a:ext cx="3643600" cy="2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98" name="Google Shape;98;p18"/>
          <p:cNvSpPr txBox="1">
            <a:spLocks noGrp="1"/>
          </p:cNvSpPr>
          <p:nvPr>
            <p:ph type="title" idx="7"/>
          </p:nvPr>
        </p:nvSpPr>
        <p:spPr>
          <a:xfrm>
            <a:off x="8085128" y="4637500"/>
            <a:ext cx="26124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99" name="Google Shape;99;p18"/>
          <p:cNvSpPr txBox="1">
            <a:spLocks noGrp="1"/>
          </p:cNvSpPr>
          <p:nvPr>
            <p:ph type="subTitle" idx="8"/>
          </p:nvPr>
        </p:nvSpPr>
        <p:spPr>
          <a:xfrm>
            <a:off x="7569528" y="5002536"/>
            <a:ext cx="3643600" cy="2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4069455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accent5"/>
        </a:solidFill>
        <a:effectLst/>
      </p:bgPr>
    </p:bg>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2632400" y="707633"/>
            <a:ext cx="69272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4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
        <p:nvSpPr>
          <p:cNvPr id="102" name="Google Shape;102;p19"/>
          <p:cNvSpPr txBox="1">
            <a:spLocks noGrp="1"/>
          </p:cNvSpPr>
          <p:nvPr>
            <p:ph type="subTitle" idx="1"/>
          </p:nvPr>
        </p:nvSpPr>
        <p:spPr>
          <a:xfrm>
            <a:off x="2081117" y="4678467"/>
            <a:ext cx="3657600" cy="13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03" name="Google Shape;103;p19"/>
          <p:cNvSpPr txBox="1">
            <a:spLocks noGrp="1"/>
          </p:cNvSpPr>
          <p:nvPr>
            <p:ph type="subTitle" idx="2"/>
          </p:nvPr>
        </p:nvSpPr>
        <p:spPr>
          <a:xfrm>
            <a:off x="6453283" y="4678467"/>
            <a:ext cx="3657600" cy="13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04" name="Google Shape;104;p19"/>
          <p:cNvSpPr txBox="1">
            <a:spLocks noGrp="1"/>
          </p:cNvSpPr>
          <p:nvPr>
            <p:ph type="title" idx="3"/>
          </p:nvPr>
        </p:nvSpPr>
        <p:spPr>
          <a:xfrm>
            <a:off x="2487117" y="4331000"/>
            <a:ext cx="2845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05" name="Google Shape;105;p19"/>
          <p:cNvSpPr txBox="1">
            <a:spLocks noGrp="1"/>
          </p:cNvSpPr>
          <p:nvPr>
            <p:ph type="title" idx="4"/>
          </p:nvPr>
        </p:nvSpPr>
        <p:spPr>
          <a:xfrm>
            <a:off x="6859283" y="4331000"/>
            <a:ext cx="2845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06" name="Google Shape;106;p19"/>
          <p:cNvSpPr/>
          <p:nvPr/>
        </p:nvSpPr>
        <p:spPr>
          <a:xfrm rot="10800000" flipH="1">
            <a:off x="0" y="-48267"/>
            <a:ext cx="3056800" cy="2778800"/>
          </a:xfrm>
          <a:prstGeom prst="rtTriangl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19"/>
          <p:cNvSpPr/>
          <p:nvPr/>
        </p:nvSpPr>
        <p:spPr>
          <a:xfrm>
            <a:off x="8047233" y="4078600"/>
            <a:ext cx="7153200" cy="3355200"/>
          </a:xfrm>
          <a:prstGeom prst="triangle">
            <a:avLst>
              <a:gd name="adj" fmla="val 50000"/>
            </a:avLst>
          </a:prstGeom>
          <a:no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684809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bg>
      <p:bgPr>
        <a:solidFill>
          <a:schemeClr val="accent5"/>
        </a:solidFill>
        <a:effectLst/>
      </p:bgPr>
    </p:bg>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1146727" y="3010200"/>
            <a:ext cx="19988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10" name="Google Shape;110;p20"/>
          <p:cNvSpPr txBox="1">
            <a:spLocks noGrp="1"/>
          </p:cNvSpPr>
          <p:nvPr>
            <p:ph type="subTitle" idx="1"/>
          </p:nvPr>
        </p:nvSpPr>
        <p:spPr>
          <a:xfrm>
            <a:off x="528584" y="3355200"/>
            <a:ext cx="3234800" cy="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11" name="Google Shape;111;p20"/>
          <p:cNvSpPr txBox="1">
            <a:spLocks noGrp="1"/>
          </p:cNvSpPr>
          <p:nvPr>
            <p:ph type="title" idx="2"/>
          </p:nvPr>
        </p:nvSpPr>
        <p:spPr>
          <a:xfrm>
            <a:off x="9046623" y="3010200"/>
            <a:ext cx="19988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12" name="Google Shape;112;p20"/>
          <p:cNvSpPr txBox="1">
            <a:spLocks noGrp="1"/>
          </p:cNvSpPr>
          <p:nvPr>
            <p:ph type="subTitle" idx="3"/>
          </p:nvPr>
        </p:nvSpPr>
        <p:spPr>
          <a:xfrm>
            <a:off x="8428616" y="3355200"/>
            <a:ext cx="3234800" cy="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13" name="Google Shape;113;p20"/>
          <p:cNvSpPr txBox="1">
            <a:spLocks noGrp="1"/>
          </p:cNvSpPr>
          <p:nvPr>
            <p:ph type="title" idx="4"/>
          </p:nvPr>
        </p:nvSpPr>
        <p:spPr>
          <a:xfrm>
            <a:off x="5108496" y="3010200"/>
            <a:ext cx="19988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14" name="Google Shape;114;p20"/>
          <p:cNvSpPr txBox="1">
            <a:spLocks noGrp="1"/>
          </p:cNvSpPr>
          <p:nvPr>
            <p:ph type="subTitle" idx="5"/>
          </p:nvPr>
        </p:nvSpPr>
        <p:spPr>
          <a:xfrm>
            <a:off x="4490349" y="3355200"/>
            <a:ext cx="3234800" cy="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15" name="Google Shape;115;p20"/>
          <p:cNvSpPr/>
          <p:nvPr/>
        </p:nvSpPr>
        <p:spPr>
          <a:xfrm>
            <a:off x="4264600" y="5019555"/>
            <a:ext cx="3637200" cy="1888400"/>
          </a:xfrm>
          <a:prstGeom prst="triangle">
            <a:avLst>
              <a:gd name="adj" fmla="val 50000"/>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 name="Google Shape;116;p20"/>
          <p:cNvSpPr txBox="1">
            <a:spLocks noGrp="1"/>
          </p:cNvSpPr>
          <p:nvPr>
            <p:ph type="title" idx="6"/>
          </p:nvPr>
        </p:nvSpPr>
        <p:spPr>
          <a:xfrm>
            <a:off x="2632400" y="707633"/>
            <a:ext cx="69272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4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Tree>
    <p:extLst>
      <p:ext uri="{BB962C8B-B14F-4D97-AF65-F5344CB8AC3E}">
        <p14:creationId xmlns:p14="http://schemas.microsoft.com/office/powerpoint/2010/main" val="3592125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4">
  <p:cSld name="Title and three columns 4">
    <p:bg>
      <p:bgPr>
        <a:solidFill>
          <a:schemeClr val="accent5"/>
        </a:solidFill>
        <a:effectLst/>
      </p:bgPr>
    </p:bg>
    <p:spTree>
      <p:nvGrpSpPr>
        <p:cNvPr id="1" name="Shape 144"/>
        <p:cNvGrpSpPr/>
        <p:nvPr/>
      </p:nvGrpSpPr>
      <p:grpSpPr>
        <a:xfrm>
          <a:off x="0" y="0"/>
          <a:ext cx="0" cy="0"/>
          <a:chOff x="0" y="0"/>
          <a:chExt cx="0" cy="0"/>
        </a:xfrm>
      </p:grpSpPr>
      <p:sp>
        <p:nvSpPr>
          <p:cNvPr id="145" name="Google Shape;145;p24"/>
          <p:cNvSpPr/>
          <p:nvPr/>
        </p:nvSpPr>
        <p:spPr>
          <a:xfrm rot="10800000">
            <a:off x="7855800" y="-516133"/>
            <a:ext cx="7018800" cy="3596800"/>
          </a:xfrm>
          <a:prstGeom prst="triangle">
            <a:avLst>
              <a:gd name="adj" fmla="val 50000"/>
            </a:avLst>
          </a:pr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 name="Google Shape;146;p24"/>
          <p:cNvSpPr/>
          <p:nvPr/>
        </p:nvSpPr>
        <p:spPr>
          <a:xfrm>
            <a:off x="-6922433" y="3080667"/>
            <a:ext cx="9870800" cy="5058800"/>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 name="Google Shape;147;p24"/>
          <p:cNvSpPr txBox="1">
            <a:spLocks noGrp="1"/>
          </p:cNvSpPr>
          <p:nvPr>
            <p:ph type="title"/>
          </p:nvPr>
        </p:nvSpPr>
        <p:spPr>
          <a:xfrm>
            <a:off x="1149933" y="4331000"/>
            <a:ext cx="2351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48" name="Google Shape;148;p24"/>
          <p:cNvSpPr txBox="1">
            <a:spLocks noGrp="1"/>
          </p:cNvSpPr>
          <p:nvPr>
            <p:ph type="subTitle" idx="1"/>
          </p:nvPr>
        </p:nvSpPr>
        <p:spPr>
          <a:xfrm>
            <a:off x="565933" y="4675991"/>
            <a:ext cx="3519600" cy="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49" name="Google Shape;149;p24"/>
          <p:cNvSpPr txBox="1">
            <a:spLocks noGrp="1"/>
          </p:cNvSpPr>
          <p:nvPr>
            <p:ph type="title" idx="2"/>
          </p:nvPr>
        </p:nvSpPr>
        <p:spPr>
          <a:xfrm>
            <a:off x="8701007" y="4331000"/>
            <a:ext cx="2351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50" name="Google Shape;150;p24"/>
          <p:cNvSpPr txBox="1">
            <a:spLocks noGrp="1"/>
          </p:cNvSpPr>
          <p:nvPr>
            <p:ph type="subTitle" idx="3"/>
          </p:nvPr>
        </p:nvSpPr>
        <p:spPr>
          <a:xfrm>
            <a:off x="8117007" y="4675991"/>
            <a:ext cx="3519600" cy="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51" name="Google Shape;151;p24"/>
          <p:cNvSpPr txBox="1">
            <a:spLocks noGrp="1"/>
          </p:cNvSpPr>
          <p:nvPr>
            <p:ph type="title" idx="4"/>
          </p:nvPr>
        </p:nvSpPr>
        <p:spPr>
          <a:xfrm>
            <a:off x="4920200" y="4331000"/>
            <a:ext cx="2351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52" name="Google Shape;152;p24"/>
          <p:cNvSpPr txBox="1">
            <a:spLocks noGrp="1"/>
          </p:cNvSpPr>
          <p:nvPr>
            <p:ph type="subTitle" idx="5"/>
          </p:nvPr>
        </p:nvSpPr>
        <p:spPr>
          <a:xfrm>
            <a:off x="4336200" y="4675991"/>
            <a:ext cx="3519600" cy="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53" name="Google Shape;153;p24"/>
          <p:cNvSpPr txBox="1">
            <a:spLocks noGrp="1"/>
          </p:cNvSpPr>
          <p:nvPr>
            <p:ph type="title" idx="6"/>
          </p:nvPr>
        </p:nvSpPr>
        <p:spPr>
          <a:xfrm>
            <a:off x="2250600" y="707633"/>
            <a:ext cx="76908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4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Tree>
    <p:extLst>
      <p:ext uri="{BB962C8B-B14F-4D97-AF65-F5344CB8AC3E}">
        <p14:creationId xmlns:p14="http://schemas.microsoft.com/office/powerpoint/2010/main" val="1098913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5">
  <p:cSld name="Title and three columns 5">
    <p:bg>
      <p:bgPr>
        <a:solidFill>
          <a:schemeClr val="accent5"/>
        </a:solidFill>
        <a:effectLst/>
      </p:bgPr>
    </p:bg>
    <p:spTree>
      <p:nvGrpSpPr>
        <p:cNvPr id="1" name="Shape 156"/>
        <p:cNvGrpSpPr/>
        <p:nvPr/>
      </p:nvGrpSpPr>
      <p:grpSpPr>
        <a:xfrm>
          <a:off x="0" y="0"/>
          <a:ext cx="0" cy="0"/>
          <a:chOff x="0" y="0"/>
          <a:chExt cx="0" cy="0"/>
        </a:xfrm>
      </p:grpSpPr>
      <p:sp>
        <p:nvSpPr>
          <p:cNvPr id="157" name="Google Shape;157;p26"/>
          <p:cNvSpPr txBox="1">
            <a:spLocks noGrp="1"/>
          </p:cNvSpPr>
          <p:nvPr>
            <p:ph type="title"/>
          </p:nvPr>
        </p:nvSpPr>
        <p:spPr>
          <a:xfrm>
            <a:off x="2632400" y="707633"/>
            <a:ext cx="69272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4000" b="1">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
        <p:nvSpPr>
          <p:cNvPr id="158" name="Google Shape;158;p26"/>
          <p:cNvSpPr txBox="1">
            <a:spLocks noGrp="1"/>
          </p:cNvSpPr>
          <p:nvPr>
            <p:ph type="title" idx="2"/>
          </p:nvPr>
        </p:nvSpPr>
        <p:spPr>
          <a:xfrm>
            <a:off x="1712908" y="4360033"/>
            <a:ext cx="15464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59" name="Google Shape;159;p26"/>
          <p:cNvSpPr txBox="1">
            <a:spLocks noGrp="1"/>
          </p:cNvSpPr>
          <p:nvPr>
            <p:ph type="subTitle" idx="1"/>
          </p:nvPr>
        </p:nvSpPr>
        <p:spPr>
          <a:xfrm>
            <a:off x="1254108" y="4721593"/>
            <a:ext cx="2464000" cy="27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60" name="Google Shape;160;p26"/>
          <p:cNvSpPr txBox="1">
            <a:spLocks noGrp="1"/>
          </p:cNvSpPr>
          <p:nvPr>
            <p:ph type="title" idx="3"/>
          </p:nvPr>
        </p:nvSpPr>
        <p:spPr>
          <a:xfrm>
            <a:off x="8932692" y="4343300"/>
            <a:ext cx="15464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61" name="Google Shape;161;p26"/>
          <p:cNvSpPr txBox="1">
            <a:spLocks noGrp="1"/>
          </p:cNvSpPr>
          <p:nvPr>
            <p:ph type="subTitle" idx="4"/>
          </p:nvPr>
        </p:nvSpPr>
        <p:spPr>
          <a:xfrm>
            <a:off x="8473892" y="4693476"/>
            <a:ext cx="2464000" cy="27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62" name="Google Shape;162;p26"/>
          <p:cNvSpPr txBox="1">
            <a:spLocks noGrp="1"/>
          </p:cNvSpPr>
          <p:nvPr>
            <p:ph type="title" idx="5"/>
          </p:nvPr>
        </p:nvSpPr>
        <p:spPr>
          <a:xfrm>
            <a:off x="5320029" y="4360033"/>
            <a:ext cx="15464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63" name="Google Shape;163;p26"/>
          <p:cNvSpPr txBox="1">
            <a:spLocks noGrp="1"/>
          </p:cNvSpPr>
          <p:nvPr>
            <p:ph type="subTitle" idx="6"/>
          </p:nvPr>
        </p:nvSpPr>
        <p:spPr>
          <a:xfrm>
            <a:off x="4861229" y="4721593"/>
            <a:ext cx="2464000" cy="27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3071176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accent5"/>
        </a:solidFill>
        <a:effectLst/>
      </p:bgPr>
    </p:bg>
    <p:spTree>
      <p:nvGrpSpPr>
        <p:cNvPr id="1" name="Shape 164"/>
        <p:cNvGrpSpPr/>
        <p:nvPr/>
      </p:nvGrpSpPr>
      <p:grpSpPr>
        <a:xfrm>
          <a:off x="0" y="0"/>
          <a:ext cx="0" cy="0"/>
          <a:chOff x="0" y="0"/>
          <a:chExt cx="0" cy="0"/>
        </a:xfrm>
      </p:grpSpPr>
      <p:sp>
        <p:nvSpPr>
          <p:cNvPr id="165" name="Google Shape;165;p27"/>
          <p:cNvSpPr/>
          <p:nvPr/>
        </p:nvSpPr>
        <p:spPr>
          <a:xfrm>
            <a:off x="4413400" y="2495067"/>
            <a:ext cx="3365200" cy="2699600"/>
          </a:xfrm>
          <a:prstGeom prst="rect">
            <a:avLst/>
          </a:pr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 name="Google Shape;166;p27"/>
          <p:cNvSpPr/>
          <p:nvPr/>
        </p:nvSpPr>
        <p:spPr>
          <a:xfrm>
            <a:off x="713400" y="2495067"/>
            <a:ext cx="3365200" cy="2699600"/>
          </a:xfrm>
          <a:prstGeom prst="rect">
            <a:avLst/>
          </a:pr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 name="Google Shape;167;p27"/>
          <p:cNvSpPr/>
          <p:nvPr/>
        </p:nvSpPr>
        <p:spPr>
          <a:xfrm>
            <a:off x="8113400" y="2495067"/>
            <a:ext cx="3365200" cy="2699600"/>
          </a:xfrm>
          <a:prstGeom prst="rect">
            <a:avLst/>
          </a:pr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 name="Google Shape;168;p27"/>
          <p:cNvSpPr txBox="1">
            <a:spLocks noGrp="1"/>
          </p:cNvSpPr>
          <p:nvPr>
            <p:ph type="subTitle" idx="1"/>
          </p:nvPr>
        </p:nvSpPr>
        <p:spPr>
          <a:xfrm>
            <a:off x="871599" y="4086633"/>
            <a:ext cx="3048800" cy="10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1pPr>
            <a:lvl2pPr lvl="1"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2pPr>
            <a:lvl3pPr lvl="2"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3pPr>
            <a:lvl4pPr lvl="3"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4pPr>
            <a:lvl5pPr lvl="4"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5pPr>
            <a:lvl6pPr lvl="5"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6pPr>
            <a:lvl7pPr lvl="6"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7pPr>
            <a:lvl8pPr lvl="7"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8pPr>
            <a:lvl9pPr lvl="8"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9pPr>
          </a:lstStyle>
          <a:p>
            <a:endParaRPr/>
          </a:p>
        </p:txBody>
      </p:sp>
      <p:sp>
        <p:nvSpPr>
          <p:cNvPr id="169" name="Google Shape;169;p27"/>
          <p:cNvSpPr txBox="1">
            <a:spLocks noGrp="1"/>
          </p:cNvSpPr>
          <p:nvPr>
            <p:ph type="subTitle" idx="2"/>
          </p:nvPr>
        </p:nvSpPr>
        <p:spPr>
          <a:xfrm>
            <a:off x="4586232" y="4086633"/>
            <a:ext cx="3048800" cy="10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1pPr>
            <a:lvl2pPr lvl="1"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2pPr>
            <a:lvl3pPr lvl="2"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3pPr>
            <a:lvl4pPr lvl="3"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4pPr>
            <a:lvl5pPr lvl="4"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5pPr>
            <a:lvl6pPr lvl="5"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6pPr>
            <a:lvl7pPr lvl="6"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7pPr>
            <a:lvl8pPr lvl="7"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8pPr>
            <a:lvl9pPr lvl="8"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9pPr>
          </a:lstStyle>
          <a:p>
            <a:endParaRPr/>
          </a:p>
        </p:txBody>
      </p:sp>
      <p:sp>
        <p:nvSpPr>
          <p:cNvPr id="170" name="Google Shape;170;p27"/>
          <p:cNvSpPr txBox="1">
            <a:spLocks noGrp="1"/>
          </p:cNvSpPr>
          <p:nvPr>
            <p:ph type="subTitle" idx="3"/>
          </p:nvPr>
        </p:nvSpPr>
        <p:spPr>
          <a:xfrm>
            <a:off x="8271601" y="4086633"/>
            <a:ext cx="3048800" cy="10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1pPr>
            <a:lvl2pPr lvl="1"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2pPr>
            <a:lvl3pPr lvl="2"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3pPr>
            <a:lvl4pPr lvl="3"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4pPr>
            <a:lvl5pPr lvl="4"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5pPr>
            <a:lvl6pPr lvl="5"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6pPr>
            <a:lvl7pPr lvl="6"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7pPr>
            <a:lvl8pPr lvl="7"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8pPr>
            <a:lvl9pPr lvl="8"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9pPr>
          </a:lstStyle>
          <a:p>
            <a:endParaRPr/>
          </a:p>
        </p:txBody>
      </p:sp>
      <p:sp>
        <p:nvSpPr>
          <p:cNvPr id="171" name="Google Shape;171;p27"/>
          <p:cNvSpPr txBox="1">
            <a:spLocks noGrp="1"/>
          </p:cNvSpPr>
          <p:nvPr>
            <p:ph type="title" hasCustomPrompt="1"/>
          </p:nvPr>
        </p:nvSpPr>
        <p:spPr>
          <a:xfrm>
            <a:off x="784399" y="3189233"/>
            <a:ext cx="3223200" cy="100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000"/>
              <a:buNone/>
              <a:defRPr sz="5333">
                <a:solidFill>
                  <a:schemeClr val="lt1"/>
                </a:solidFill>
              </a:defRPr>
            </a:lvl1pPr>
            <a:lvl2pPr lvl="1" algn="ctr" rtl="0">
              <a:spcBef>
                <a:spcPts val="0"/>
              </a:spcBef>
              <a:spcAft>
                <a:spcPts val="0"/>
              </a:spcAft>
              <a:buClr>
                <a:schemeClr val="lt1"/>
              </a:buClr>
              <a:buSzPts val="4000"/>
              <a:buNone/>
              <a:defRPr sz="5333">
                <a:solidFill>
                  <a:schemeClr val="lt1"/>
                </a:solidFill>
              </a:defRPr>
            </a:lvl2pPr>
            <a:lvl3pPr lvl="2" algn="ctr" rtl="0">
              <a:spcBef>
                <a:spcPts val="0"/>
              </a:spcBef>
              <a:spcAft>
                <a:spcPts val="0"/>
              </a:spcAft>
              <a:buClr>
                <a:schemeClr val="lt1"/>
              </a:buClr>
              <a:buSzPts val="4000"/>
              <a:buNone/>
              <a:defRPr sz="5333">
                <a:solidFill>
                  <a:schemeClr val="lt1"/>
                </a:solidFill>
              </a:defRPr>
            </a:lvl3pPr>
            <a:lvl4pPr lvl="3" algn="ctr" rtl="0">
              <a:spcBef>
                <a:spcPts val="0"/>
              </a:spcBef>
              <a:spcAft>
                <a:spcPts val="0"/>
              </a:spcAft>
              <a:buClr>
                <a:schemeClr val="lt1"/>
              </a:buClr>
              <a:buSzPts val="4000"/>
              <a:buNone/>
              <a:defRPr sz="5333">
                <a:solidFill>
                  <a:schemeClr val="lt1"/>
                </a:solidFill>
              </a:defRPr>
            </a:lvl4pPr>
            <a:lvl5pPr lvl="4" algn="ctr" rtl="0">
              <a:spcBef>
                <a:spcPts val="0"/>
              </a:spcBef>
              <a:spcAft>
                <a:spcPts val="0"/>
              </a:spcAft>
              <a:buClr>
                <a:schemeClr val="lt1"/>
              </a:buClr>
              <a:buSzPts val="4000"/>
              <a:buNone/>
              <a:defRPr sz="5333">
                <a:solidFill>
                  <a:schemeClr val="lt1"/>
                </a:solidFill>
              </a:defRPr>
            </a:lvl5pPr>
            <a:lvl6pPr lvl="5" algn="ctr" rtl="0">
              <a:spcBef>
                <a:spcPts val="0"/>
              </a:spcBef>
              <a:spcAft>
                <a:spcPts val="0"/>
              </a:spcAft>
              <a:buClr>
                <a:schemeClr val="lt1"/>
              </a:buClr>
              <a:buSzPts val="4000"/>
              <a:buNone/>
              <a:defRPr sz="5333">
                <a:solidFill>
                  <a:schemeClr val="lt1"/>
                </a:solidFill>
              </a:defRPr>
            </a:lvl6pPr>
            <a:lvl7pPr lvl="6" algn="ctr" rtl="0">
              <a:spcBef>
                <a:spcPts val="0"/>
              </a:spcBef>
              <a:spcAft>
                <a:spcPts val="0"/>
              </a:spcAft>
              <a:buClr>
                <a:schemeClr val="lt1"/>
              </a:buClr>
              <a:buSzPts val="4000"/>
              <a:buNone/>
              <a:defRPr sz="5333">
                <a:solidFill>
                  <a:schemeClr val="lt1"/>
                </a:solidFill>
              </a:defRPr>
            </a:lvl7pPr>
            <a:lvl8pPr lvl="7" algn="ctr" rtl="0">
              <a:spcBef>
                <a:spcPts val="0"/>
              </a:spcBef>
              <a:spcAft>
                <a:spcPts val="0"/>
              </a:spcAft>
              <a:buClr>
                <a:schemeClr val="lt1"/>
              </a:buClr>
              <a:buSzPts val="4000"/>
              <a:buNone/>
              <a:defRPr sz="5333">
                <a:solidFill>
                  <a:schemeClr val="lt1"/>
                </a:solidFill>
              </a:defRPr>
            </a:lvl8pPr>
            <a:lvl9pPr lvl="8" algn="ctr" rtl="0">
              <a:spcBef>
                <a:spcPts val="0"/>
              </a:spcBef>
              <a:spcAft>
                <a:spcPts val="0"/>
              </a:spcAft>
              <a:buClr>
                <a:schemeClr val="lt1"/>
              </a:buClr>
              <a:buSzPts val="4000"/>
              <a:buNone/>
              <a:defRPr sz="5333">
                <a:solidFill>
                  <a:schemeClr val="lt1"/>
                </a:solidFill>
              </a:defRPr>
            </a:lvl9pPr>
          </a:lstStyle>
          <a:p>
            <a:r>
              <a:t>xx%</a:t>
            </a:r>
          </a:p>
        </p:txBody>
      </p:sp>
      <p:sp>
        <p:nvSpPr>
          <p:cNvPr id="172" name="Google Shape;172;p27"/>
          <p:cNvSpPr txBox="1">
            <a:spLocks noGrp="1"/>
          </p:cNvSpPr>
          <p:nvPr>
            <p:ph type="title" idx="4" hasCustomPrompt="1"/>
          </p:nvPr>
        </p:nvSpPr>
        <p:spPr>
          <a:xfrm>
            <a:off x="4484400" y="3189233"/>
            <a:ext cx="3223200" cy="100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000"/>
              <a:buNone/>
              <a:defRPr sz="5333">
                <a:solidFill>
                  <a:schemeClr val="lt1"/>
                </a:solidFill>
              </a:defRPr>
            </a:lvl1pPr>
            <a:lvl2pPr lvl="1" algn="ctr" rtl="0">
              <a:spcBef>
                <a:spcPts val="0"/>
              </a:spcBef>
              <a:spcAft>
                <a:spcPts val="0"/>
              </a:spcAft>
              <a:buClr>
                <a:schemeClr val="lt1"/>
              </a:buClr>
              <a:buSzPts val="4000"/>
              <a:buNone/>
              <a:defRPr sz="5333">
                <a:solidFill>
                  <a:schemeClr val="lt1"/>
                </a:solidFill>
              </a:defRPr>
            </a:lvl2pPr>
            <a:lvl3pPr lvl="2" algn="ctr" rtl="0">
              <a:spcBef>
                <a:spcPts val="0"/>
              </a:spcBef>
              <a:spcAft>
                <a:spcPts val="0"/>
              </a:spcAft>
              <a:buClr>
                <a:schemeClr val="lt1"/>
              </a:buClr>
              <a:buSzPts val="4000"/>
              <a:buNone/>
              <a:defRPr sz="5333">
                <a:solidFill>
                  <a:schemeClr val="lt1"/>
                </a:solidFill>
              </a:defRPr>
            </a:lvl3pPr>
            <a:lvl4pPr lvl="3" algn="ctr" rtl="0">
              <a:spcBef>
                <a:spcPts val="0"/>
              </a:spcBef>
              <a:spcAft>
                <a:spcPts val="0"/>
              </a:spcAft>
              <a:buClr>
                <a:schemeClr val="lt1"/>
              </a:buClr>
              <a:buSzPts val="4000"/>
              <a:buNone/>
              <a:defRPr sz="5333">
                <a:solidFill>
                  <a:schemeClr val="lt1"/>
                </a:solidFill>
              </a:defRPr>
            </a:lvl4pPr>
            <a:lvl5pPr lvl="4" algn="ctr" rtl="0">
              <a:spcBef>
                <a:spcPts val="0"/>
              </a:spcBef>
              <a:spcAft>
                <a:spcPts val="0"/>
              </a:spcAft>
              <a:buClr>
                <a:schemeClr val="lt1"/>
              </a:buClr>
              <a:buSzPts val="4000"/>
              <a:buNone/>
              <a:defRPr sz="5333">
                <a:solidFill>
                  <a:schemeClr val="lt1"/>
                </a:solidFill>
              </a:defRPr>
            </a:lvl5pPr>
            <a:lvl6pPr lvl="5" algn="ctr" rtl="0">
              <a:spcBef>
                <a:spcPts val="0"/>
              </a:spcBef>
              <a:spcAft>
                <a:spcPts val="0"/>
              </a:spcAft>
              <a:buClr>
                <a:schemeClr val="lt1"/>
              </a:buClr>
              <a:buSzPts val="4000"/>
              <a:buNone/>
              <a:defRPr sz="5333">
                <a:solidFill>
                  <a:schemeClr val="lt1"/>
                </a:solidFill>
              </a:defRPr>
            </a:lvl6pPr>
            <a:lvl7pPr lvl="6" algn="ctr" rtl="0">
              <a:spcBef>
                <a:spcPts val="0"/>
              </a:spcBef>
              <a:spcAft>
                <a:spcPts val="0"/>
              </a:spcAft>
              <a:buClr>
                <a:schemeClr val="lt1"/>
              </a:buClr>
              <a:buSzPts val="4000"/>
              <a:buNone/>
              <a:defRPr sz="5333">
                <a:solidFill>
                  <a:schemeClr val="lt1"/>
                </a:solidFill>
              </a:defRPr>
            </a:lvl7pPr>
            <a:lvl8pPr lvl="7" algn="ctr" rtl="0">
              <a:spcBef>
                <a:spcPts val="0"/>
              </a:spcBef>
              <a:spcAft>
                <a:spcPts val="0"/>
              </a:spcAft>
              <a:buClr>
                <a:schemeClr val="lt1"/>
              </a:buClr>
              <a:buSzPts val="4000"/>
              <a:buNone/>
              <a:defRPr sz="5333">
                <a:solidFill>
                  <a:schemeClr val="lt1"/>
                </a:solidFill>
              </a:defRPr>
            </a:lvl8pPr>
            <a:lvl9pPr lvl="8" algn="ctr" rtl="0">
              <a:spcBef>
                <a:spcPts val="0"/>
              </a:spcBef>
              <a:spcAft>
                <a:spcPts val="0"/>
              </a:spcAft>
              <a:buClr>
                <a:schemeClr val="lt1"/>
              </a:buClr>
              <a:buSzPts val="4000"/>
              <a:buNone/>
              <a:defRPr sz="5333">
                <a:solidFill>
                  <a:schemeClr val="lt1"/>
                </a:solidFill>
              </a:defRPr>
            </a:lvl9pPr>
          </a:lstStyle>
          <a:p>
            <a:r>
              <a:t>xx%</a:t>
            </a:r>
          </a:p>
        </p:txBody>
      </p:sp>
      <p:sp>
        <p:nvSpPr>
          <p:cNvPr id="173" name="Google Shape;173;p27"/>
          <p:cNvSpPr txBox="1">
            <a:spLocks noGrp="1"/>
          </p:cNvSpPr>
          <p:nvPr>
            <p:ph type="title" idx="5" hasCustomPrompt="1"/>
          </p:nvPr>
        </p:nvSpPr>
        <p:spPr>
          <a:xfrm>
            <a:off x="8184401" y="3189233"/>
            <a:ext cx="3223200" cy="100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000"/>
              <a:buNone/>
              <a:defRPr sz="5333">
                <a:solidFill>
                  <a:schemeClr val="lt1"/>
                </a:solidFill>
              </a:defRPr>
            </a:lvl1pPr>
            <a:lvl2pPr lvl="1" algn="ctr" rtl="0">
              <a:spcBef>
                <a:spcPts val="0"/>
              </a:spcBef>
              <a:spcAft>
                <a:spcPts val="0"/>
              </a:spcAft>
              <a:buClr>
                <a:schemeClr val="lt1"/>
              </a:buClr>
              <a:buSzPts val="4000"/>
              <a:buNone/>
              <a:defRPr sz="5333">
                <a:solidFill>
                  <a:schemeClr val="lt1"/>
                </a:solidFill>
              </a:defRPr>
            </a:lvl2pPr>
            <a:lvl3pPr lvl="2" algn="ctr" rtl="0">
              <a:spcBef>
                <a:spcPts val="0"/>
              </a:spcBef>
              <a:spcAft>
                <a:spcPts val="0"/>
              </a:spcAft>
              <a:buClr>
                <a:schemeClr val="lt1"/>
              </a:buClr>
              <a:buSzPts val="4000"/>
              <a:buNone/>
              <a:defRPr sz="5333">
                <a:solidFill>
                  <a:schemeClr val="lt1"/>
                </a:solidFill>
              </a:defRPr>
            </a:lvl3pPr>
            <a:lvl4pPr lvl="3" algn="ctr" rtl="0">
              <a:spcBef>
                <a:spcPts val="0"/>
              </a:spcBef>
              <a:spcAft>
                <a:spcPts val="0"/>
              </a:spcAft>
              <a:buClr>
                <a:schemeClr val="lt1"/>
              </a:buClr>
              <a:buSzPts val="4000"/>
              <a:buNone/>
              <a:defRPr sz="5333">
                <a:solidFill>
                  <a:schemeClr val="lt1"/>
                </a:solidFill>
              </a:defRPr>
            </a:lvl4pPr>
            <a:lvl5pPr lvl="4" algn="ctr" rtl="0">
              <a:spcBef>
                <a:spcPts val="0"/>
              </a:spcBef>
              <a:spcAft>
                <a:spcPts val="0"/>
              </a:spcAft>
              <a:buClr>
                <a:schemeClr val="lt1"/>
              </a:buClr>
              <a:buSzPts val="4000"/>
              <a:buNone/>
              <a:defRPr sz="5333">
                <a:solidFill>
                  <a:schemeClr val="lt1"/>
                </a:solidFill>
              </a:defRPr>
            </a:lvl5pPr>
            <a:lvl6pPr lvl="5" algn="ctr" rtl="0">
              <a:spcBef>
                <a:spcPts val="0"/>
              </a:spcBef>
              <a:spcAft>
                <a:spcPts val="0"/>
              </a:spcAft>
              <a:buClr>
                <a:schemeClr val="lt1"/>
              </a:buClr>
              <a:buSzPts val="4000"/>
              <a:buNone/>
              <a:defRPr sz="5333">
                <a:solidFill>
                  <a:schemeClr val="lt1"/>
                </a:solidFill>
              </a:defRPr>
            </a:lvl6pPr>
            <a:lvl7pPr lvl="6" algn="ctr" rtl="0">
              <a:spcBef>
                <a:spcPts val="0"/>
              </a:spcBef>
              <a:spcAft>
                <a:spcPts val="0"/>
              </a:spcAft>
              <a:buClr>
                <a:schemeClr val="lt1"/>
              </a:buClr>
              <a:buSzPts val="4000"/>
              <a:buNone/>
              <a:defRPr sz="5333">
                <a:solidFill>
                  <a:schemeClr val="lt1"/>
                </a:solidFill>
              </a:defRPr>
            </a:lvl7pPr>
            <a:lvl8pPr lvl="7" algn="ctr" rtl="0">
              <a:spcBef>
                <a:spcPts val="0"/>
              </a:spcBef>
              <a:spcAft>
                <a:spcPts val="0"/>
              </a:spcAft>
              <a:buClr>
                <a:schemeClr val="lt1"/>
              </a:buClr>
              <a:buSzPts val="4000"/>
              <a:buNone/>
              <a:defRPr sz="5333">
                <a:solidFill>
                  <a:schemeClr val="lt1"/>
                </a:solidFill>
              </a:defRPr>
            </a:lvl8pPr>
            <a:lvl9pPr lvl="8" algn="ctr" rtl="0">
              <a:spcBef>
                <a:spcPts val="0"/>
              </a:spcBef>
              <a:spcAft>
                <a:spcPts val="0"/>
              </a:spcAft>
              <a:buClr>
                <a:schemeClr val="lt1"/>
              </a:buClr>
              <a:buSzPts val="4000"/>
              <a:buNone/>
              <a:defRPr sz="5333">
                <a:solidFill>
                  <a:schemeClr val="lt1"/>
                </a:solidFill>
              </a:defRPr>
            </a:lvl9pPr>
          </a:lstStyle>
          <a:p>
            <a:r>
              <a:t>xx%</a:t>
            </a:r>
          </a:p>
        </p:txBody>
      </p:sp>
      <p:sp>
        <p:nvSpPr>
          <p:cNvPr id="174" name="Google Shape;174;p27"/>
          <p:cNvSpPr txBox="1">
            <a:spLocks noGrp="1"/>
          </p:cNvSpPr>
          <p:nvPr>
            <p:ph type="title" idx="6"/>
          </p:nvPr>
        </p:nvSpPr>
        <p:spPr>
          <a:xfrm>
            <a:off x="2632400" y="707633"/>
            <a:ext cx="69272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4000" b="1">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Tree>
    <p:extLst>
      <p:ext uri="{BB962C8B-B14F-4D97-AF65-F5344CB8AC3E}">
        <p14:creationId xmlns:p14="http://schemas.microsoft.com/office/powerpoint/2010/main" val="791578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5"/>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6379833" y="3014656"/>
            <a:ext cx="4564800" cy="838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4800" b="1">
                <a:solidFill>
                  <a:schemeClr val="dk1"/>
                </a:solidFill>
              </a:defRPr>
            </a:lvl1pPr>
            <a:lvl2pPr lvl="1" algn="r" rtl="0">
              <a:spcBef>
                <a:spcPts val="0"/>
              </a:spcBef>
              <a:spcAft>
                <a:spcPts val="0"/>
              </a:spcAft>
              <a:buClr>
                <a:schemeClr val="dk1"/>
              </a:buClr>
              <a:buSzPts val="3600"/>
              <a:buNone/>
              <a:defRPr sz="4800" b="1">
                <a:solidFill>
                  <a:schemeClr val="dk1"/>
                </a:solidFill>
              </a:defRPr>
            </a:lvl2pPr>
            <a:lvl3pPr lvl="2" algn="r" rtl="0">
              <a:spcBef>
                <a:spcPts val="0"/>
              </a:spcBef>
              <a:spcAft>
                <a:spcPts val="0"/>
              </a:spcAft>
              <a:buClr>
                <a:schemeClr val="dk1"/>
              </a:buClr>
              <a:buSzPts val="3600"/>
              <a:buNone/>
              <a:defRPr sz="4800" b="1">
                <a:solidFill>
                  <a:schemeClr val="dk1"/>
                </a:solidFill>
              </a:defRPr>
            </a:lvl3pPr>
            <a:lvl4pPr lvl="3" algn="r" rtl="0">
              <a:spcBef>
                <a:spcPts val="0"/>
              </a:spcBef>
              <a:spcAft>
                <a:spcPts val="0"/>
              </a:spcAft>
              <a:buClr>
                <a:schemeClr val="dk1"/>
              </a:buClr>
              <a:buSzPts val="3600"/>
              <a:buNone/>
              <a:defRPr sz="4800" b="1">
                <a:solidFill>
                  <a:schemeClr val="dk1"/>
                </a:solidFill>
              </a:defRPr>
            </a:lvl4pPr>
            <a:lvl5pPr lvl="4" algn="r" rtl="0">
              <a:spcBef>
                <a:spcPts val="0"/>
              </a:spcBef>
              <a:spcAft>
                <a:spcPts val="0"/>
              </a:spcAft>
              <a:buClr>
                <a:schemeClr val="dk1"/>
              </a:buClr>
              <a:buSzPts val="3600"/>
              <a:buNone/>
              <a:defRPr sz="4800" b="1">
                <a:solidFill>
                  <a:schemeClr val="dk1"/>
                </a:solidFill>
              </a:defRPr>
            </a:lvl5pPr>
            <a:lvl6pPr lvl="5" algn="r" rtl="0">
              <a:spcBef>
                <a:spcPts val="0"/>
              </a:spcBef>
              <a:spcAft>
                <a:spcPts val="0"/>
              </a:spcAft>
              <a:buClr>
                <a:schemeClr val="dk1"/>
              </a:buClr>
              <a:buSzPts val="3600"/>
              <a:buNone/>
              <a:defRPr sz="4800" b="1">
                <a:solidFill>
                  <a:schemeClr val="dk1"/>
                </a:solidFill>
              </a:defRPr>
            </a:lvl6pPr>
            <a:lvl7pPr lvl="6" algn="r" rtl="0">
              <a:spcBef>
                <a:spcPts val="0"/>
              </a:spcBef>
              <a:spcAft>
                <a:spcPts val="0"/>
              </a:spcAft>
              <a:buClr>
                <a:schemeClr val="dk1"/>
              </a:buClr>
              <a:buSzPts val="3600"/>
              <a:buNone/>
              <a:defRPr sz="4800" b="1">
                <a:solidFill>
                  <a:schemeClr val="dk1"/>
                </a:solidFill>
              </a:defRPr>
            </a:lvl7pPr>
            <a:lvl8pPr lvl="7" algn="r" rtl="0">
              <a:spcBef>
                <a:spcPts val="0"/>
              </a:spcBef>
              <a:spcAft>
                <a:spcPts val="0"/>
              </a:spcAft>
              <a:buClr>
                <a:schemeClr val="dk1"/>
              </a:buClr>
              <a:buSzPts val="3600"/>
              <a:buNone/>
              <a:defRPr sz="4800" b="1">
                <a:solidFill>
                  <a:schemeClr val="dk1"/>
                </a:solidFill>
              </a:defRPr>
            </a:lvl8pPr>
            <a:lvl9pPr lvl="8" algn="r" rtl="0">
              <a:spcBef>
                <a:spcPts val="0"/>
              </a:spcBef>
              <a:spcAft>
                <a:spcPts val="0"/>
              </a:spcAft>
              <a:buClr>
                <a:schemeClr val="dk1"/>
              </a:buClr>
              <a:buSzPts val="3600"/>
              <a:buNone/>
              <a:defRPr sz="4800" b="1">
                <a:solidFill>
                  <a:schemeClr val="dk1"/>
                </a:solidFill>
              </a:defRPr>
            </a:lvl9pPr>
          </a:lstStyle>
          <a:p>
            <a:endParaRPr/>
          </a:p>
        </p:txBody>
      </p:sp>
      <p:sp>
        <p:nvSpPr>
          <p:cNvPr id="16" name="Google Shape;16;p3"/>
          <p:cNvSpPr txBox="1">
            <a:spLocks noGrp="1"/>
          </p:cNvSpPr>
          <p:nvPr>
            <p:ph type="title" idx="2" hasCustomPrompt="1"/>
          </p:nvPr>
        </p:nvSpPr>
        <p:spPr>
          <a:xfrm>
            <a:off x="6868233" y="1374667"/>
            <a:ext cx="4076400" cy="1843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8000"/>
              <a:buNone/>
              <a:defRPr sz="10666" b="1">
                <a:solidFill>
                  <a:schemeClr val="dk1"/>
                </a:solidFill>
              </a:defRPr>
            </a:lvl1pPr>
            <a:lvl2pPr lvl="1" algn="r" rtl="0">
              <a:spcBef>
                <a:spcPts val="0"/>
              </a:spcBef>
              <a:spcAft>
                <a:spcPts val="0"/>
              </a:spcAft>
              <a:buClr>
                <a:schemeClr val="dk1"/>
              </a:buClr>
              <a:buSzPts val="8000"/>
              <a:buNone/>
              <a:defRPr sz="10666" b="1">
                <a:solidFill>
                  <a:schemeClr val="dk1"/>
                </a:solidFill>
              </a:defRPr>
            </a:lvl2pPr>
            <a:lvl3pPr lvl="2" algn="r" rtl="0">
              <a:spcBef>
                <a:spcPts val="0"/>
              </a:spcBef>
              <a:spcAft>
                <a:spcPts val="0"/>
              </a:spcAft>
              <a:buClr>
                <a:schemeClr val="dk1"/>
              </a:buClr>
              <a:buSzPts val="8000"/>
              <a:buNone/>
              <a:defRPr sz="10666" b="1">
                <a:solidFill>
                  <a:schemeClr val="dk1"/>
                </a:solidFill>
              </a:defRPr>
            </a:lvl3pPr>
            <a:lvl4pPr lvl="3" algn="r" rtl="0">
              <a:spcBef>
                <a:spcPts val="0"/>
              </a:spcBef>
              <a:spcAft>
                <a:spcPts val="0"/>
              </a:spcAft>
              <a:buClr>
                <a:schemeClr val="dk1"/>
              </a:buClr>
              <a:buSzPts val="8000"/>
              <a:buNone/>
              <a:defRPr sz="10666" b="1">
                <a:solidFill>
                  <a:schemeClr val="dk1"/>
                </a:solidFill>
              </a:defRPr>
            </a:lvl4pPr>
            <a:lvl5pPr lvl="4" algn="r" rtl="0">
              <a:spcBef>
                <a:spcPts val="0"/>
              </a:spcBef>
              <a:spcAft>
                <a:spcPts val="0"/>
              </a:spcAft>
              <a:buClr>
                <a:schemeClr val="dk1"/>
              </a:buClr>
              <a:buSzPts val="8000"/>
              <a:buNone/>
              <a:defRPr sz="10666" b="1">
                <a:solidFill>
                  <a:schemeClr val="dk1"/>
                </a:solidFill>
              </a:defRPr>
            </a:lvl5pPr>
            <a:lvl6pPr lvl="5" algn="r" rtl="0">
              <a:spcBef>
                <a:spcPts val="0"/>
              </a:spcBef>
              <a:spcAft>
                <a:spcPts val="0"/>
              </a:spcAft>
              <a:buClr>
                <a:schemeClr val="dk1"/>
              </a:buClr>
              <a:buSzPts val="8000"/>
              <a:buNone/>
              <a:defRPr sz="10666" b="1">
                <a:solidFill>
                  <a:schemeClr val="dk1"/>
                </a:solidFill>
              </a:defRPr>
            </a:lvl6pPr>
            <a:lvl7pPr lvl="6" algn="r" rtl="0">
              <a:spcBef>
                <a:spcPts val="0"/>
              </a:spcBef>
              <a:spcAft>
                <a:spcPts val="0"/>
              </a:spcAft>
              <a:buClr>
                <a:schemeClr val="dk1"/>
              </a:buClr>
              <a:buSzPts val="8000"/>
              <a:buNone/>
              <a:defRPr sz="10666" b="1">
                <a:solidFill>
                  <a:schemeClr val="dk1"/>
                </a:solidFill>
              </a:defRPr>
            </a:lvl7pPr>
            <a:lvl8pPr lvl="7" algn="r" rtl="0">
              <a:spcBef>
                <a:spcPts val="0"/>
              </a:spcBef>
              <a:spcAft>
                <a:spcPts val="0"/>
              </a:spcAft>
              <a:buClr>
                <a:schemeClr val="dk1"/>
              </a:buClr>
              <a:buSzPts val="8000"/>
              <a:buNone/>
              <a:defRPr sz="10666" b="1">
                <a:solidFill>
                  <a:schemeClr val="dk1"/>
                </a:solidFill>
              </a:defRPr>
            </a:lvl8pPr>
            <a:lvl9pPr lvl="8" algn="r" rtl="0">
              <a:spcBef>
                <a:spcPts val="0"/>
              </a:spcBef>
              <a:spcAft>
                <a:spcPts val="0"/>
              </a:spcAft>
              <a:buClr>
                <a:schemeClr val="dk1"/>
              </a:buClr>
              <a:buSzPts val="8000"/>
              <a:buNone/>
              <a:defRPr sz="10666" b="1">
                <a:solidFill>
                  <a:schemeClr val="dk1"/>
                </a:solidFill>
              </a:defRPr>
            </a:lvl9pPr>
          </a:lstStyle>
          <a:p>
            <a:r>
              <a:t>xx%</a:t>
            </a:r>
          </a:p>
        </p:txBody>
      </p:sp>
      <p:sp>
        <p:nvSpPr>
          <p:cNvPr id="17" name="Google Shape;17;p3"/>
          <p:cNvSpPr txBox="1">
            <a:spLocks noGrp="1"/>
          </p:cNvSpPr>
          <p:nvPr>
            <p:ph type="subTitle" idx="1"/>
          </p:nvPr>
        </p:nvSpPr>
        <p:spPr>
          <a:xfrm>
            <a:off x="7280900" y="4083600"/>
            <a:ext cx="3663600" cy="539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cxnSp>
        <p:nvCxnSpPr>
          <p:cNvPr id="18" name="Google Shape;18;p3"/>
          <p:cNvCxnSpPr/>
          <p:nvPr/>
        </p:nvCxnSpPr>
        <p:spPr>
          <a:xfrm flipH="1">
            <a:off x="3752200" y="-1684000"/>
            <a:ext cx="5010000" cy="5578400"/>
          </a:xfrm>
          <a:prstGeom prst="straightConnector1">
            <a:avLst/>
          </a:prstGeom>
          <a:noFill/>
          <a:ln w="28575" cap="flat" cmpd="sng">
            <a:solidFill>
              <a:schemeClr val="dk1"/>
            </a:solidFill>
            <a:prstDash val="solid"/>
            <a:round/>
            <a:headEnd type="none" w="med" len="med"/>
            <a:tailEnd type="none" w="med" len="med"/>
          </a:ln>
        </p:spPr>
      </p:cxnSp>
      <p:sp>
        <p:nvSpPr>
          <p:cNvPr id="19" name="Google Shape;19;p3"/>
          <p:cNvSpPr/>
          <p:nvPr/>
        </p:nvSpPr>
        <p:spPr>
          <a:xfrm flipH="1">
            <a:off x="10559833" y="5101033"/>
            <a:ext cx="1728000" cy="1843200"/>
          </a:xfrm>
          <a:prstGeom prst="rtTriangle">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375308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dk1"/>
        </a:solidFill>
        <a:effectLst/>
      </p:bgPr>
    </p:bg>
    <p:spTree>
      <p:nvGrpSpPr>
        <p:cNvPr id="1" name="Shape 175"/>
        <p:cNvGrpSpPr/>
        <p:nvPr/>
      </p:nvGrpSpPr>
      <p:grpSpPr>
        <a:xfrm>
          <a:off x="0" y="0"/>
          <a:ext cx="0" cy="0"/>
          <a:chOff x="0" y="0"/>
          <a:chExt cx="0" cy="0"/>
        </a:xfrm>
      </p:grpSpPr>
      <p:sp>
        <p:nvSpPr>
          <p:cNvPr id="176" name="Google Shape;176;p28"/>
          <p:cNvSpPr/>
          <p:nvPr/>
        </p:nvSpPr>
        <p:spPr>
          <a:xfrm>
            <a:off x="5554133" y="3760568"/>
            <a:ext cx="10769600" cy="5167600"/>
          </a:xfrm>
          <a:prstGeom prst="triangle">
            <a:avLst>
              <a:gd name="adj" fmla="val 50000"/>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Didact Gothic"/>
              <a:ea typeface="Didact Gothic"/>
              <a:cs typeface="Didact Gothic"/>
              <a:sym typeface="Didact Gothic"/>
            </a:endParaRPr>
          </a:p>
        </p:txBody>
      </p:sp>
      <p:sp>
        <p:nvSpPr>
          <p:cNvPr id="177" name="Google Shape;177;p28"/>
          <p:cNvSpPr/>
          <p:nvPr/>
        </p:nvSpPr>
        <p:spPr>
          <a:xfrm rot="10800000">
            <a:off x="-1342033" y="-392933"/>
            <a:ext cx="5372400" cy="2578000"/>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 name="Google Shape;178;p28"/>
          <p:cNvSpPr txBox="1">
            <a:spLocks noGrp="1"/>
          </p:cNvSpPr>
          <p:nvPr>
            <p:ph type="title"/>
          </p:nvPr>
        </p:nvSpPr>
        <p:spPr>
          <a:xfrm>
            <a:off x="951000" y="998584"/>
            <a:ext cx="10290000" cy="172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10666" b="1">
                <a:solidFill>
                  <a:schemeClr val="lt1"/>
                </a:solidFill>
              </a:defRPr>
            </a:lvl1pPr>
            <a:lvl2pPr lvl="1" rtl="0">
              <a:spcBef>
                <a:spcPts val="0"/>
              </a:spcBef>
              <a:spcAft>
                <a:spcPts val="0"/>
              </a:spcAft>
              <a:buClr>
                <a:schemeClr val="lt1"/>
              </a:buClr>
              <a:buSzPts val="3000"/>
              <a:buNone/>
              <a:defRPr b="1">
                <a:solidFill>
                  <a:schemeClr val="lt1"/>
                </a:solidFill>
              </a:defRPr>
            </a:lvl2pPr>
            <a:lvl3pPr lvl="2" rtl="0">
              <a:spcBef>
                <a:spcPts val="0"/>
              </a:spcBef>
              <a:spcAft>
                <a:spcPts val="0"/>
              </a:spcAft>
              <a:buClr>
                <a:schemeClr val="lt1"/>
              </a:buClr>
              <a:buSzPts val="3000"/>
              <a:buNone/>
              <a:defRPr b="1">
                <a:solidFill>
                  <a:schemeClr val="lt1"/>
                </a:solidFill>
              </a:defRPr>
            </a:lvl3pPr>
            <a:lvl4pPr lvl="3" rtl="0">
              <a:spcBef>
                <a:spcPts val="0"/>
              </a:spcBef>
              <a:spcAft>
                <a:spcPts val="0"/>
              </a:spcAft>
              <a:buClr>
                <a:schemeClr val="lt1"/>
              </a:buClr>
              <a:buSzPts val="3000"/>
              <a:buNone/>
              <a:defRPr b="1">
                <a:solidFill>
                  <a:schemeClr val="lt1"/>
                </a:solidFill>
              </a:defRPr>
            </a:lvl4pPr>
            <a:lvl5pPr lvl="4" rtl="0">
              <a:spcBef>
                <a:spcPts val="0"/>
              </a:spcBef>
              <a:spcAft>
                <a:spcPts val="0"/>
              </a:spcAft>
              <a:buClr>
                <a:schemeClr val="lt1"/>
              </a:buClr>
              <a:buSzPts val="3000"/>
              <a:buNone/>
              <a:defRPr b="1">
                <a:solidFill>
                  <a:schemeClr val="lt1"/>
                </a:solidFill>
              </a:defRPr>
            </a:lvl5pPr>
            <a:lvl6pPr lvl="5" rtl="0">
              <a:spcBef>
                <a:spcPts val="0"/>
              </a:spcBef>
              <a:spcAft>
                <a:spcPts val="0"/>
              </a:spcAft>
              <a:buClr>
                <a:schemeClr val="lt1"/>
              </a:buClr>
              <a:buSzPts val="3000"/>
              <a:buNone/>
              <a:defRPr b="1">
                <a:solidFill>
                  <a:schemeClr val="lt1"/>
                </a:solidFill>
              </a:defRPr>
            </a:lvl6pPr>
            <a:lvl7pPr lvl="6" rtl="0">
              <a:spcBef>
                <a:spcPts val="0"/>
              </a:spcBef>
              <a:spcAft>
                <a:spcPts val="0"/>
              </a:spcAft>
              <a:buClr>
                <a:schemeClr val="lt1"/>
              </a:buClr>
              <a:buSzPts val="3000"/>
              <a:buNone/>
              <a:defRPr b="1">
                <a:solidFill>
                  <a:schemeClr val="lt1"/>
                </a:solidFill>
              </a:defRPr>
            </a:lvl7pPr>
            <a:lvl8pPr lvl="7" rtl="0">
              <a:spcBef>
                <a:spcPts val="0"/>
              </a:spcBef>
              <a:spcAft>
                <a:spcPts val="0"/>
              </a:spcAft>
              <a:buClr>
                <a:schemeClr val="lt1"/>
              </a:buClr>
              <a:buSzPts val="3000"/>
              <a:buNone/>
              <a:defRPr b="1">
                <a:solidFill>
                  <a:schemeClr val="lt1"/>
                </a:solidFill>
              </a:defRPr>
            </a:lvl8pPr>
            <a:lvl9pPr lvl="8" rtl="0">
              <a:spcBef>
                <a:spcPts val="0"/>
              </a:spcBef>
              <a:spcAft>
                <a:spcPts val="0"/>
              </a:spcAft>
              <a:buClr>
                <a:schemeClr val="lt1"/>
              </a:buClr>
              <a:buSzPts val="3000"/>
              <a:buNone/>
              <a:defRPr b="1">
                <a:solidFill>
                  <a:schemeClr val="lt1"/>
                </a:solidFill>
              </a:defRPr>
            </a:lvl9pPr>
          </a:lstStyle>
          <a:p>
            <a:endParaRPr/>
          </a:p>
        </p:txBody>
      </p:sp>
      <p:sp>
        <p:nvSpPr>
          <p:cNvPr id="179" name="Google Shape;179;p28"/>
          <p:cNvSpPr txBox="1">
            <a:spLocks noGrp="1"/>
          </p:cNvSpPr>
          <p:nvPr>
            <p:ph type="body" idx="1"/>
          </p:nvPr>
        </p:nvSpPr>
        <p:spPr>
          <a:xfrm>
            <a:off x="4091000" y="2839364"/>
            <a:ext cx="4010000" cy="921200"/>
          </a:xfrm>
          <a:prstGeom prst="rect">
            <a:avLst/>
          </a:prstGeom>
        </p:spPr>
        <p:txBody>
          <a:bodyPr spcFirstLastPara="1" wrap="square" lIns="91425" tIns="91425" rIns="91425" bIns="91425" anchor="t" anchorCtr="0">
            <a:noAutofit/>
          </a:bodyPr>
          <a:lstStyle>
            <a:lvl1pPr marL="609585" lvl="0" indent="-423323" algn="ctr" rtl="0">
              <a:lnSpc>
                <a:spcPct val="100000"/>
              </a:lnSpc>
              <a:spcBef>
                <a:spcPts val="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1pPr>
            <a:lvl2pPr marL="1219170" lvl="1" indent="-423323" rtl="0">
              <a:spcBef>
                <a:spcPts val="2133"/>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marL="1828754" lvl="2" indent="-423323" rtl="0">
              <a:spcBef>
                <a:spcPts val="2133"/>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marL="2438339" lvl="3" indent="-423323" rtl="0">
              <a:spcBef>
                <a:spcPts val="2133"/>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marL="3047924" lvl="4" indent="-423323" rtl="0">
              <a:spcBef>
                <a:spcPts val="2133"/>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marL="3657509" lvl="5" indent="-423323" rtl="0">
              <a:spcBef>
                <a:spcPts val="2133"/>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marL="4267093" lvl="6" indent="-423323" rtl="0">
              <a:spcBef>
                <a:spcPts val="2133"/>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marL="4876678" lvl="7" indent="-423323" rtl="0">
              <a:spcBef>
                <a:spcPts val="2133"/>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marL="5486263" lvl="8" indent="-423323" rtl="0">
              <a:spcBef>
                <a:spcPts val="2133"/>
              </a:spcBef>
              <a:spcAft>
                <a:spcPts val="2133"/>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a:endParaRPr/>
          </a:p>
        </p:txBody>
      </p:sp>
      <p:sp>
        <p:nvSpPr>
          <p:cNvPr id="180" name="Google Shape;180;p28"/>
          <p:cNvSpPr txBox="1"/>
          <p:nvPr/>
        </p:nvSpPr>
        <p:spPr>
          <a:xfrm>
            <a:off x="3311400" y="4523533"/>
            <a:ext cx="5569200" cy="921200"/>
          </a:xfrm>
          <a:prstGeom prst="rect">
            <a:avLst/>
          </a:prstGeom>
          <a:noFill/>
          <a:ln>
            <a:noFill/>
          </a:ln>
        </p:spPr>
        <p:txBody>
          <a:bodyPr spcFirstLastPara="1" wrap="square" lIns="121900" tIns="121900" rIns="121900" bIns="121900" anchor="t" anchorCtr="0">
            <a:noAutofit/>
          </a:bodyPr>
          <a:lstStyle/>
          <a:p>
            <a:pPr algn="ctr">
              <a:buClr>
                <a:srgbClr val="000000"/>
              </a:buClr>
              <a:buFont typeface="Arial"/>
              <a:buNone/>
            </a:pPr>
            <a:r>
              <a:rPr lang="en" sz="1467" kern="0">
                <a:solidFill>
                  <a:srgbClr val="EEEEEE"/>
                </a:solidFill>
                <a:latin typeface="Didact Gothic"/>
                <a:ea typeface="Didact Gothic"/>
                <a:cs typeface="Didact Gothic"/>
                <a:sym typeface="Didact Gothic"/>
              </a:rPr>
              <a:t>CREDITS: This presentation template was created by </a:t>
            </a:r>
            <a:r>
              <a:rPr lang="en" sz="1467" b="1" kern="0">
                <a:solidFill>
                  <a:srgbClr val="EEEEEE"/>
                </a:solidFill>
                <a:uFill>
                  <a:noFill/>
                </a:uFill>
                <a:latin typeface="Didact Gothic"/>
                <a:ea typeface="Didact Gothic"/>
                <a:cs typeface="Didact Gothic"/>
                <a:sym typeface="Didact Gothic"/>
                <a:hlinkClick r:id="rId2">
                  <a:extLst>
                    <a:ext uri="{A12FA001-AC4F-418D-AE19-62706E023703}">
                      <ahyp:hlinkClr xmlns:ahyp="http://schemas.microsoft.com/office/drawing/2018/hyperlinkcolor" val="tx"/>
                    </a:ext>
                  </a:extLst>
                </a:hlinkClick>
              </a:rPr>
              <a:t>Slidesgo</a:t>
            </a:r>
            <a:r>
              <a:rPr lang="en" sz="1467" kern="0">
                <a:solidFill>
                  <a:srgbClr val="EEEEEE"/>
                </a:solidFill>
                <a:latin typeface="Didact Gothic"/>
                <a:ea typeface="Didact Gothic"/>
                <a:cs typeface="Didact Gothic"/>
                <a:sym typeface="Didact Gothic"/>
              </a:rPr>
              <a:t>, including icons by </a:t>
            </a:r>
            <a:r>
              <a:rPr lang="en" sz="1467" b="1" kern="0">
                <a:solidFill>
                  <a:srgbClr val="EEEEEE"/>
                </a:solidFill>
                <a:uFill>
                  <a:noFill/>
                </a:uFill>
                <a:latin typeface="Didact Gothic"/>
                <a:ea typeface="Didact Gothic"/>
                <a:cs typeface="Didact Gothic"/>
                <a:sym typeface="Didact Gothic"/>
                <a:hlinkClick r:id="rId3">
                  <a:extLst>
                    <a:ext uri="{A12FA001-AC4F-418D-AE19-62706E023703}">
                      <ahyp:hlinkClr xmlns:ahyp="http://schemas.microsoft.com/office/drawing/2018/hyperlinkcolor" val="tx"/>
                    </a:ext>
                  </a:extLst>
                </a:hlinkClick>
              </a:rPr>
              <a:t>Flaticon</a:t>
            </a:r>
            <a:r>
              <a:rPr lang="en" sz="1467" kern="0">
                <a:solidFill>
                  <a:srgbClr val="EEEEEE"/>
                </a:solidFill>
                <a:latin typeface="Didact Gothic"/>
                <a:ea typeface="Didact Gothic"/>
                <a:cs typeface="Didact Gothic"/>
                <a:sym typeface="Didact Gothic"/>
              </a:rPr>
              <a:t>, infographics &amp; images by </a:t>
            </a:r>
            <a:r>
              <a:rPr lang="en" sz="1467" b="1" kern="0">
                <a:solidFill>
                  <a:srgbClr val="EEEEEE"/>
                </a:solidFill>
                <a:uFill>
                  <a:noFill/>
                </a:uFill>
                <a:latin typeface="Didact Gothic"/>
                <a:ea typeface="Didact Gothic"/>
                <a:cs typeface="Didact Gothic"/>
                <a:sym typeface="Didact Gothic"/>
                <a:hlinkClick r:id="rId4">
                  <a:extLst>
                    <a:ext uri="{A12FA001-AC4F-418D-AE19-62706E023703}">
                      <ahyp:hlinkClr xmlns:ahyp="http://schemas.microsoft.com/office/drawing/2018/hyperlinkcolor" val="tx"/>
                    </a:ext>
                  </a:extLst>
                </a:hlinkClick>
              </a:rPr>
              <a:t>Freepik</a:t>
            </a:r>
            <a:r>
              <a:rPr lang="en" sz="1467" kern="0">
                <a:solidFill>
                  <a:srgbClr val="EEEEEE"/>
                </a:solidFill>
                <a:latin typeface="Didact Gothic"/>
                <a:ea typeface="Didact Gothic"/>
                <a:cs typeface="Didact Gothic"/>
                <a:sym typeface="Didact Gothic"/>
              </a:rPr>
              <a:t> </a:t>
            </a:r>
            <a:endParaRPr sz="1467" kern="0">
              <a:solidFill>
                <a:srgbClr val="EEEEEE"/>
              </a:solidFill>
              <a:latin typeface="Didact Gothic"/>
              <a:ea typeface="Didact Gothic"/>
              <a:cs typeface="Didact Gothic"/>
              <a:sym typeface="Didact Gothic"/>
            </a:endParaRPr>
          </a:p>
        </p:txBody>
      </p:sp>
      <p:sp>
        <p:nvSpPr>
          <p:cNvPr id="181" name="Google Shape;181;p28"/>
          <p:cNvSpPr txBox="1">
            <a:spLocks noGrp="1"/>
          </p:cNvSpPr>
          <p:nvPr>
            <p:ph type="subTitle" idx="2"/>
          </p:nvPr>
        </p:nvSpPr>
        <p:spPr>
          <a:xfrm>
            <a:off x="4092233" y="2457500"/>
            <a:ext cx="4010000" cy="5728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spcBef>
                <a:spcPts val="2133"/>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spcBef>
                <a:spcPts val="2133"/>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spcBef>
                <a:spcPts val="2133"/>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spcBef>
                <a:spcPts val="2133"/>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spcBef>
                <a:spcPts val="2133"/>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spcBef>
                <a:spcPts val="2133"/>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spcBef>
                <a:spcPts val="2133"/>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spcBef>
                <a:spcPts val="2133"/>
              </a:spcBef>
              <a:spcAft>
                <a:spcPts val="2133"/>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4101002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5"/>
        </a:solidFill>
        <a:effectLst/>
      </p:bgPr>
    </p:bg>
    <p:spTree>
      <p:nvGrpSpPr>
        <p:cNvPr id="1" name="Shape 8"/>
        <p:cNvGrpSpPr/>
        <p:nvPr/>
      </p:nvGrpSpPr>
      <p:grpSpPr>
        <a:xfrm>
          <a:off x="0" y="0"/>
          <a:ext cx="0" cy="0"/>
          <a:chOff x="0" y="0"/>
          <a:chExt cx="0" cy="0"/>
        </a:xfrm>
      </p:grpSpPr>
      <p:sp>
        <p:nvSpPr>
          <p:cNvPr id="9" name="Google Shape;9;p2"/>
          <p:cNvSpPr/>
          <p:nvPr/>
        </p:nvSpPr>
        <p:spPr>
          <a:xfrm>
            <a:off x="-4693267" y="933600"/>
            <a:ext cx="9380800" cy="4369600"/>
          </a:xfrm>
          <a:prstGeom prst="triangle">
            <a:avLst>
              <a:gd name="adj" fmla="val 50000"/>
            </a:avLst>
          </a:prstGeom>
          <a:no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 name="Google Shape;10;p2"/>
          <p:cNvSpPr/>
          <p:nvPr/>
        </p:nvSpPr>
        <p:spPr>
          <a:xfrm>
            <a:off x="0" y="1673367"/>
            <a:ext cx="5763600" cy="5188000"/>
          </a:xfrm>
          <a:prstGeom prst="rtTriangl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 name="Google Shape;11;p2"/>
          <p:cNvSpPr/>
          <p:nvPr/>
        </p:nvSpPr>
        <p:spPr>
          <a:xfrm flipH="1">
            <a:off x="1378933" y="0"/>
            <a:ext cx="14490400" cy="6858000"/>
          </a:xfrm>
          <a:prstGeom prst="triangle">
            <a:avLst>
              <a:gd name="adj" fmla="val 49850"/>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 name="Google Shape;12;p2"/>
          <p:cNvSpPr txBox="1">
            <a:spLocks noGrp="1"/>
          </p:cNvSpPr>
          <p:nvPr>
            <p:ph type="ctrTitle"/>
          </p:nvPr>
        </p:nvSpPr>
        <p:spPr>
          <a:xfrm>
            <a:off x="5074333" y="2931567"/>
            <a:ext cx="5763600" cy="20112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lt1"/>
              </a:buClr>
              <a:buSzPts val="4700"/>
              <a:buFont typeface="Julius Sans One"/>
              <a:buNone/>
              <a:defRPr sz="6267" b="1">
                <a:solidFill>
                  <a:schemeClr val="lt1"/>
                </a:solidFill>
                <a:latin typeface="Julius Sans One"/>
                <a:ea typeface="Julius Sans One"/>
                <a:cs typeface="Julius Sans One"/>
                <a:sym typeface="Julius Sans One"/>
              </a:defRPr>
            </a:lvl1pPr>
            <a:lvl2pPr lvl="1" algn="ctr">
              <a:spcBef>
                <a:spcPts val="0"/>
              </a:spcBef>
              <a:spcAft>
                <a:spcPts val="0"/>
              </a:spcAft>
              <a:buClr>
                <a:schemeClr val="lt1"/>
              </a:buClr>
              <a:buSzPts val="6000"/>
              <a:buNone/>
              <a:defRPr sz="8000">
                <a:solidFill>
                  <a:schemeClr val="lt1"/>
                </a:solidFill>
              </a:defRPr>
            </a:lvl2pPr>
            <a:lvl3pPr lvl="2" algn="ctr">
              <a:spcBef>
                <a:spcPts val="0"/>
              </a:spcBef>
              <a:spcAft>
                <a:spcPts val="0"/>
              </a:spcAft>
              <a:buClr>
                <a:schemeClr val="lt1"/>
              </a:buClr>
              <a:buSzPts val="6000"/>
              <a:buNone/>
              <a:defRPr sz="8000">
                <a:solidFill>
                  <a:schemeClr val="lt1"/>
                </a:solidFill>
              </a:defRPr>
            </a:lvl3pPr>
            <a:lvl4pPr lvl="3" algn="ctr">
              <a:spcBef>
                <a:spcPts val="0"/>
              </a:spcBef>
              <a:spcAft>
                <a:spcPts val="0"/>
              </a:spcAft>
              <a:buClr>
                <a:schemeClr val="lt1"/>
              </a:buClr>
              <a:buSzPts val="6000"/>
              <a:buNone/>
              <a:defRPr sz="8000">
                <a:solidFill>
                  <a:schemeClr val="lt1"/>
                </a:solidFill>
              </a:defRPr>
            </a:lvl4pPr>
            <a:lvl5pPr lvl="4" algn="ctr">
              <a:spcBef>
                <a:spcPts val="0"/>
              </a:spcBef>
              <a:spcAft>
                <a:spcPts val="0"/>
              </a:spcAft>
              <a:buClr>
                <a:schemeClr val="lt1"/>
              </a:buClr>
              <a:buSzPts val="6000"/>
              <a:buNone/>
              <a:defRPr sz="8000">
                <a:solidFill>
                  <a:schemeClr val="lt1"/>
                </a:solidFill>
              </a:defRPr>
            </a:lvl5pPr>
            <a:lvl6pPr lvl="5" algn="ctr">
              <a:spcBef>
                <a:spcPts val="0"/>
              </a:spcBef>
              <a:spcAft>
                <a:spcPts val="0"/>
              </a:spcAft>
              <a:buClr>
                <a:schemeClr val="lt1"/>
              </a:buClr>
              <a:buSzPts val="6000"/>
              <a:buNone/>
              <a:defRPr sz="8000">
                <a:solidFill>
                  <a:schemeClr val="lt1"/>
                </a:solidFill>
              </a:defRPr>
            </a:lvl6pPr>
            <a:lvl7pPr lvl="6" algn="ctr">
              <a:spcBef>
                <a:spcPts val="0"/>
              </a:spcBef>
              <a:spcAft>
                <a:spcPts val="0"/>
              </a:spcAft>
              <a:buClr>
                <a:schemeClr val="lt1"/>
              </a:buClr>
              <a:buSzPts val="6000"/>
              <a:buNone/>
              <a:defRPr sz="8000">
                <a:solidFill>
                  <a:schemeClr val="lt1"/>
                </a:solidFill>
              </a:defRPr>
            </a:lvl7pPr>
            <a:lvl8pPr lvl="7" algn="ctr">
              <a:spcBef>
                <a:spcPts val="0"/>
              </a:spcBef>
              <a:spcAft>
                <a:spcPts val="0"/>
              </a:spcAft>
              <a:buClr>
                <a:schemeClr val="lt1"/>
              </a:buClr>
              <a:buSzPts val="6000"/>
              <a:buNone/>
              <a:defRPr sz="8000">
                <a:solidFill>
                  <a:schemeClr val="lt1"/>
                </a:solidFill>
              </a:defRPr>
            </a:lvl8pPr>
            <a:lvl9pPr lvl="8" algn="ctr">
              <a:spcBef>
                <a:spcPts val="0"/>
              </a:spcBef>
              <a:spcAft>
                <a:spcPts val="0"/>
              </a:spcAft>
              <a:buClr>
                <a:schemeClr val="lt1"/>
              </a:buClr>
              <a:buSzPts val="6000"/>
              <a:buNone/>
              <a:defRPr sz="8000">
                <a:solidFill>
                  <a:schemeClr val="lt1"/>
                </a:solidFill>
              </a:defRPr>
            </a:lvl9pPr>
          </a:lstStyle>
          <a:p>
            <a:endParaRPr/>
          </a:p>
        </p:txBody>
      </p:sp>
      <p:sp>
        <p:nvSpPr>
          <p:cNvPr id="13" name="Google Shape;13;p2"/>
          <p:cNvSpPr txBox="1">
            <a:spLocks noGrp="1"/>
          </p:cNvSpPr>
          <p:nvPr>
            <p:ph type="subTitle" idx="1"/>
          </p:nvPr>
        </p:nvSpPr>
        <p:spPr>
          <a:xfrm>
            <a:off x="5911333" y="5539167"/>
            <a:ext cx="5105600" cy="3312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chemeClr val="lt1"/>
              </a:buClr>
              <a:buSzPts val="2800"/>
              <a:buFont typeface="Questrial"/>
              <a:buNone/>
              <a:defRPr sz="1867">
                <a:solidFill>
                  <a:schemeClr val="lt1"/>
                </a:solidFill>
                <a:latin typeface="Questrial"/>
                <a:ea typeface="Questrial"/>
                <a:cs typeface="Questrial"/>
                <a:sym typeface="Questrial"/>
              </a:defRPr>
            </a:lvl1pPr>
            <a:lvl2pPr lvl="1"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2pPr>
            <a:lvl3pPr lvl="2"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3pPr>
            <a:lvl4pPr lvl="3"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4pPr>
            <a:lvl5pPr lvl="4"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5pPr>
            <a:lvl6pPr lvl="5"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6pPr>
            <a:lvl7pPr lvl="6"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7pPr>
            <a:lvl8pPr lvl="7"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8pPr>
            <a:lvl9pPr lvl="8"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9pPr>
          </a:lstStyle>
          <a:p>
            <a:endParaRPr/>
          </a:p>
        </p:txBody>
      </p:sp>
    </p:spTree>
    <p:extLst>
      <p:ext uri="{BB962C8B-B14F-4D97-AF65-F5344CB8AC3E}">
        <p14:creationId xmlns:p14="http://schemas.microsoft.com/office/powerpoint/2010/main" val="3316154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5"/>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6379833" y="3014656"/>
            <a:ext cx="4564800" cy="838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4800" b="1">
                <a:solidFill>
                  <a:schemeClr val="dk1"/>
                </a:solidFill>
              </a:defRPr>
            </a:lvl1pPr>
            <a:lvl2pPr lvl="1" algn="r" rtl="0">
              <a:spcBef>
                <a:spcPts val="0"/>
              </a:spcBef>
              <a:spcAft>
                <a:spcPts val="0"/>
              </a:spcAft>
              <a:buClr>
                <a:schemeClr val="dk1"/>
              </a:buClr>
              <a:buSzPts val="3600"/>
              <a:buNone/>
              <a:defRPr sz="4800" b="1">
                <a:solidFill>
                  <a:schemeClr val="dk1"/>
                </a:solidFill>
              </a:defRPr>
            </a:lvl2pPr>
            <a:lvl3pPr lvl="2" algn="r" rtl="0">
              <a:spcBef>
                <a:spcPts val="0"/>
              </a:spcBef>
              <a:spcAft>
                <a:spcPts val="0"/>
              </a:spcAft>
              <a:buClr>
                <a:schemeClr val="dk1"/>
              </a:buClr>
              <a:buSzPts val="3600"/>
              <a:buNone/>
              <a:defRPr sz="4800" b="1">
                <a:solidFill>
                  <a:schemeClr val="dk1"/>
                </a:solidFill>
              </a:defRPr>
            </a:lvl3pPr>
            <a:lvl4pPr lvl="3" algn="r" rtl="0">
              <a:spcBef>
                <a:spcPts val="0"/>
              </a:spcBef>
              <a:spcAft>
                <a:spcPts val="0"/>
              </a:spcAft>
              <a:buClr>
                <a:schemeClr val="dk1"/>
              </a:buClr>
              <a:buSzPts val="3600"/>
              <a:buNone/>
              <a:defRPr sz="4800" b="1">
                <a:solidFill>
                  <a:schemeClr val="dk1"/>
                </a:solidFill>
              </a:defRPr>
            </a:lvl4pPr>
            <a:lvl5pPr lvl="4" algn="r" rtl="0">
              <a:spcBef>
                <a:spcPts val="0"/>
              </a:spcBef>
              <a:spcAft>
                <a:spcPts val="0"/>
              </a:spcAft>
              <a:buClr>
                <a:schemeClr val="dk1"/>
              </a:buClr>
              <a:buSzPts val="3600"/>
              <a:buNone/>
              <a:defRPr sz="4800" b="1">
                <a:solidFill>
                  <a:schemeClr val="dk1"/>
                </a:solidFill>
              </a:defRPr>
            </a:lvl5pPr>
            <a:lvl6pPr lvl="5" algn="r" rtl="0">
              <a:spcBef>
                <a:spcPts val="0"/>
              </a:spcBef>
              <a:spcAft>
                <a:spcPts val="0"/>
              </a:spcAft>
              <a:buClr>
                <a:schemeClr val="dk1"/>
              </a:buClr>
              <a:buSzPts val="3600"/>
              <a:buNone/>
              <a:defRPr sz="4800" b="1">
                <a:solidFill>
                  <a:schemeClr val="dk1"/>
                </a:solidFill>
              </a:defRPr>
            </a:lvl6pPr>
            <a:lvl7pPr lvl="6" algn="r" rtl="0">
              <a:spcBef>
                <a:spcPts val="0"/>
              </a:spcBef>
              <a:spcAft>
                <a:spcPts val="0"/>
              </a:spcAft>
              <a:buClr>
                <a:schemeClr val="dk1"/>
              </a:buClr>
              <a:buSzPts val="3600"/>
              <a:buNone/>
              <a:defRPr sz="4800" b="1">
                <a:solidFill>
                  <a:schemeClr val="dk1"/>
                </a:solidFill>
              </a:defRPr>
            </a:lvl7pPr>
            <a:lvl8pPr lvl="7" algn="r" rtl="0">
              <a:spcBef>
                <a:spcPts val="0"/>
              </a:spcBef>
              <a:spcAft>
                <a:spcPts val="0"/>
              </a:spcAft>
              <a:buClr>
                <a:schemeClr val="dk1"/>
              </a:buClr>
              <a:buSzPts val="3600"/>
              <a:buNone/>
              <a:defRPr sz="4800" b="1">
                <a:solidFill>
                  <a:schemeClr val="dk1"/>
                </a:solidFill>
              </a:defRPr>
            </a:lvl8pPr>
            <a:lvl9pPr lvl="8" algn="r" rtl="0">
              <a:spcBef>
                <a:spcPts val="0"/>
              </a:spcBef>
              <a:spcAft>
                <a:spcPts val="0"/>
              </a:spcAft>
              <a:buClr>
                <a:schemeClr val="dk1"/>
              </a:buClr>
              <a:buSzPts val="3600"/>
              <a:buNone/>
              <a:defRPr sz="4800" b="1">
                <a:solidFill>
                  <a:schemeClr val="dk1"/>
                </a:solidFill>
              </a:defRPr>
            </a:lvl9pPr>
          </a:lstStyle>
          <a:p>
            <a:endParaRPr/>
          </a:p>
        </p:txBody>
      </p:sp>
      <p:sp>
        <p:nvSpPr>
          <p:cNvPr id="16" name="Google Shape;16;p3"/>
          <p:cNvSpPr txBox="1">
            <a:spLocks noGrp="1"/>
          </p:cNvSpPr>
          <p:nvPr>
            <p:ph type="title" idx="2" hasCustomPrompt="1"/>
          </p:nvPr>
        </p:nvSpPr>
        <p:spPr>
          <a:xfrm>
            <a:off x="6868233" y="1374667"/>
            <a:ext cx="4076400" cy="1843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8000"/>
              <a:buNone/>
              <a:defRPr sz="10666" b="1">
                <a:solidFill>
                  <a:schemeClr val="dk1"/>
                </a:solidFill>
              </a:defRPr>
            </a:lvl1pPr>
            <a:lvl2pPr lvl="1" algn="r" rtl="0">
              <a:spcBef>
                <a:spcPts val="0"/>
              </a:spcBef>
              <a:spcAft>
                <a:spcPts val="0"/>
              </a:spcAft>
              <a:buClr>
                <a:schemeClr val="dk1"/>
              </a:buClr>
              <a:buSzPts val="8000"/>
              <a:buNone/>
              <a:defRPr sz="10666" b="1">
                <a:solidFill>
                  <a:schemeClr val="dk1"/>
                </a:solidFill>
              </a:defRPr>
            </a:lvl2pPr>
            <a:lvl3pPr lvl="2" algn="r" rtl="0">
              <a:spcBef>
                <a:spcPts val="0"/>
              </a:spcBef>
              <a:spcAft>
                <a:spcPts val="0"/>
              </a:spcAft>
              <a:buClr>
                <a:schemeClr val="dk1"/>
              </a:buClr>
              <a:buSzPts val="8000"/>
              <a:buNone/>
              <a:defRPr sz="10666" b="1">
                <a:solidFill>
                  <a:schemeClr val="dk1"/>
                </a:solidFill>
              </a:defRPr>
            </a:lvl3pPr>
            <a:lvl4pPr lvl="3" algn="r" rtl="0">
              <a:spcBef>
                <a:spcPts val="0"/>
              </a:spcBef>
              <a:spcAft>
                <a:spcPts val="0"/>
              </a:spcAft>
              <a:buClr>
                <a:schemeClr val="dk1"/>
              </a:buClr>
              <a:buSzPts val="8000"/>
              <a:buNone/>
              <a:defRPr sz="10666" b="1">
                <a:solidFill>
                  <a:schemeClr val="dk1"/>
                </a:solidFill>
              </a:defRPr>
            </a:lvl4pPr>
            <a:lvl5pPr lvl="4" algn="r" rtl="0">
              <a:spcBef>
                <a:spcPts val="0"/>
              </a:spcBef>
              <a:spcAft>
                <a:spcPts val="0"/>
              </a:spcAft>
              <a:buClr>
                <a:schemeClr val="dk1"/>
              </a:buClr>
              <a:buSzPts val="8000"/>
              <a:buNone/>
              <a:defRPr sz="10666" b="1">
                <a:solidFill>
                  <a:schemeClr val="dk1"/>
                </a:solidFill>
              </a:defRPr>
            </a:lvl5pPr>
            <a:lvl6pPr lvl="5" algn="r" rtl="0">
              <a:spcBef>
                <a:spcPts val="0"/>
              </a:spcBef>
              <a:spcAft>
                <a:spcPts val="0"/>
              </a:spcAft>
              <a:buClr>
                <a:schemeClr val="dk1"/>
              </a:buClr>
              <a:buSzPts val="8000"/>
              <a:buNone/>
              <a:defRPr sz="10666" b="1">
                <a:solidFill>
                  <a:schemeClr val="dk1"/>
                </a:solidFill>
              </a:defRPr>
            </a:lvl6pPr>
            <a:lvl7pPr lvl="6" algn="r" rtl="0">
              <a:spcBef>
                <a:spcPts val="0"/>
              </a:spcBef>
              <a:spcAft>
                <a:spcPts val="0"/>
              </a:spcAft>
              <a:buClr>
                <a:schemeClr val="dk1"/>
              </a:buClr>
              <a:buSzPts val="8000"/>
              <a:buNone/>
              <a:defRPr sz="10666" b="1">
                <a:solidFill>
                  <a:schemeClr val="dk1"/>
                </a:solidFill>
              </a:defRPr>
            </a:lvl7pPr>
            <a:lvl8pPr lvl="7" algn="r" rtl="0">
              <a:spcBef>
                <a:spcPts val="0"/>
              </a:spcBef>
              <a:spcAft>
                <a:spcPts val="0"/>
              </a:spcAft>
              <a:buClr>
                <a:schemeClr val="dk1"/>
              </a:buClr>
              <a:buSzPts val="8000"/>
              <a:buNone/>
              <a:defRPr sz="10666" b="1">
                <a:solidFill>
                  <a:schemeClr val="dk1"/>
                </a:solidFill>
              </a:defRPr>
            </a:lvl8pPr>
            <a:lvl9pPr lvl="8" algn="r" rtl="0">
              <a:spcBef>
                <a:spcPts val="0"/>
              </a:spcBef>
              <a:spcAft>
                <a:spcPts val="0"/>
              </a:spcAft>
              <a:buClr>
                <a:schemeClr val="dk1"/>
              </a:buClr>
              <a:buSzPts val="8000"/>
              <a:buNone/>
              <a:defRPr sz="10666" b="1">
                <a:solidFill>
                  <a:schemeClr val="dk1"/>
                </a:solidFill>
              </a:defRPr>
            </a:lvl9pPr>
          </a:lstStyle>
          <a:p>
            <a:r>
              <a:t>xx%</a:t>
            </a:r>
          </a:p>
        </p:txBody>
      </p:sp>
      <p:sp>
        <p:nvSpPr>
          <p:cNvPr id="17" name="Google Shape;17;p3"/>
          <p:cNvSpPr txBox="1">
            <a:spLocks noGrp="1"/>
          </p:cNvSpPr>
          <p:nvPr>
            <p:ph type="subTitle" idx="1"/>
          </p:nvPr>
        </p:nvSpPr>
        <p:spPr>
          <a:xfrm>
            <a:off x="7280900" y="4083600"/>
            <a:ext cx="3663600" cy="539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cxnSp>
        <p:nvCxnSpPr>
          <p:cNvPr id="18" name="Google Shape;18;p3"/>
          <p:cNvCxnSpPr/>
          <p:nvPr/>
        </p:nvCxnSpPr>
        <p:spPr>
          <a:xfrm flipH="1">
            <a:off x="3752200" y="-1684000"/>
            <a:ext cx="5010000" cy="5578400"/>
          </a:xfrm>
          <a:prstGeom prst="straightConnector1">
            <a:avLst/>
          </a:prstGeom>
          <a:noFill/>
          <a:ln w="28575" cap="flat" cmpd="sng">
            <a:solidFill>
              <a:schemeClr val="dk1"/>
            </a:solidFill>
            <a:prstDash val="solid"/>
            <a:round/>
            <a:headEnd type="none" w="med" len="med"/>
            <a:tailEnd type="none" w="med" len="med"/>
          </a:ln>
        </p:spPr>
      </p:cxnSp>
      <p:sp>
        <p:nvSpPr>
          <p:cNvPr id="19" name="Google Shape;19;p3"/>
          <p:cNvSpPr/>
          <p:nvPr/>
        </p:nvSpPr>
        <p:spPr>
          <a:xfrm flipH="1">
            <a:off x="10559833" y="5101033"/>
            <a:ext cx="1728000" cy="1843200"/>
          </a:xfrm>
          <a:prstGeom prst="rtTriangle">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0105735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ítulo y dos columnas " type="twoColTx">
  <p:cSld name="Título y dos columnas ">
    <p:bg>
      <p:bgPr>
        <a:solidFill>
          <a:schemeClr val="accent5"/>
        </a:solidFill>
        <a:effectLst/>
      </p:bgPr>
    </p:bg>
    <p:spTree>
      <p:nvGrpSpPr>
        <p:cNvPr id="1" name="Shape 24"/>
        <p:cNvGrpSpPr/>
        <p:nvPr/>
      </p:nvGrpSpPr>
      <p:grpSpPr>
        <a:xfrm>
          <a:off x="0" y="0"/>
          <a:ext cx="0" cy="0"/>
          <a:chOff x="0" y="0"/>
          <a:chExt cx="0" cy="0"/>
        </a:xfrm>
      </p:grpSpPr>
      <p:sp>
        <p:nvSpPr>
          <p:cNvPr id="25" name="Google Shape;25;p5"/>
          <p:cNvSpPr txBox="1">
            <a:spLocks noGrp="1"/>
          </p:cNvSpPr>
          <p:nvPr>
            <p:ph type="subTitle" idx="1"/>
          </p:nvPr>
        </p:nvSpPr>
        <p:spPr>
          <a:xfrm>
            <a:off x="1111903" y="3200943"/>
            <a:ext cx="4134400" cy="13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26" name="Google Shape;26;p5"/>
          <p:cNvSpPr txBox="1">
            <a:spLocks noGrp="1"/>
          </p:cNvSpPr>
          <p:nvPr>
            <p:ph type="subTitle" idx="2"/>
          </p:nvPr>
        </p:nvSpPr>
        <p:spPr>
          <a:xfrm>
            <a:off x="6945697" y="3200943"/>
            <a:ext cx="4134400" cy="13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27" name="Google Shape;27;p5"/>
          <p:cNvSpPr txBox="1">
            <a:spLocks noGrp="1"/>
          </p:cNvSpPr>
          <p:nvPr>
            <p:ph type="title"/>
          </p:nvPr>
        </p:nvSpPr>
        <p:spPr>
          <a:xfrm>
            <a:off x="2073303" y="2546080"/>
            <a:ext cx="2211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4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
        <p:nvSpPr>
          <p:cNvPr id="28" name="Google Shape;28;p5"/>
          <p:cNvSpPr txBox="1">
            <a:spLocks noGrp="1"/>
          </p:cNvSpPr>
          <p:nvPr>
            <p:ph type="title" idx="3"/>
          </p:nvPr>
        </p:nvSpPr>
        <p:spPr>
          <a:xfrm>
            <a:off x="7907097" y="2546080"/>
            <a:ext cx="2211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4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
        <p:nvSpPr>
          <p:cNvPr id="29" name="Google Shape;29;p5"/>
          <p:cNvSpPr/>
          <p:nvPr/>
        </p:nvSpPr>
        <p:spPr>
          <a:xfrm rot="10800000">
            <a:off x="4784600" y="-30167"/>
            <a:ext cx="2622800" cy="1181200"/>
          </a:xfrm>
          <a:prstGeom prst="triangle">
            <a:avLst>
              <a:gd name="adj" fmla="val 50000"/>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4104153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olo título " type="titleOnly">
  <p:cSld name="Solo título ">
    <p:bg>
      <p:bgPr>
        <a:solidFill>
          <a:schemeClr val="accent5"/>
        </a:solidFill>
        <a:effectLst/>
      </p:bgPr>
    </p:bg>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1189400" y="707633"/>
            <a:ext cx="98132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4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Tree>
    <p:extLst>
      <p:ext uri="{BB962C8B-B14F-4D97-AF65-F5344CB8AC3E}">
        <p14:creationId xmlns:p14="http://schemas.microsoft.com/office/powerpoint/2010/main" val="38095993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5"/>
        </a:solidFill>
        <a:effectLst/>
      </p:bgPr>
    </p:bg>
    <p:spTree>
      <p:nvGrpSpPr>
        <p:cNvPr id="1" name="Shape 32"/>
        <p:cNvGrpSpPr/>
        <p:nvPr/>
      </p:nvGrpSpPr>
      <p:grpSpPr>
        <a:xfrm>
          <a:off x="0" y="0"/>
          <a:ext cx="0" cy="0"/>
          <a:chOff x="0" y="0"/>
          <a:chExt cx="0" cy="0"/>
        </a:xfrm>
      </p:grpSpPr>
      <p:sp>
        <p:nvSpPr>
          <p:cNvPr id="33" name="Google Shape;33;p7"/>
          <p:cNvSpPr txBox="1">
            <a:spLocks noGrp="1"/>
          </p:cNvSpPr>
          <p:nvPr>
            <p:ph type="body" idx="1"/>
          </p:nvPr>
        </p:nvSpPr>
        <p:spPr>
          <a:xfrm>
            <a:off x="1029733" y="3001467"/>
            <a:ext cx="5133600" cy="2761200"/>
          </a:xfrm>
          <a:prstGeom prst="rect">
            <a:avLst/>
          </a:prstGeom>
        </p:spPr>
        <p:txBody>
          <a:bodyPr spcFirstLastPara="1" wrap="square" lIns="91425" tIns="91425" rIns="91425" bIns="91425" anchor="t" anchorCtr="0">
            <a:noAutofit/>
          </a:bodyPr>
          <a:lstStyle>
            <a:lvl1pPr marL="609585" lvl="0" indent="-423323">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1219170" lvl="1"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754" lvl="2"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8339" lvl="3"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924" lvl="4"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7509" lvl="5"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7093" lvl="6"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6678" lvl="7"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6263" lvl="8" indent="-423323">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34" name="Google Shape;34;p7"/>
          <p:cNvSpPr txBox="1">
            <a:spLocks noGrp="1"/>
          </p:cNvSpPr>
          <p:nvPr>
            <p:ph type="title"/>
          </p:nvPr>
        </p:nvSpPr>
        <p:spPr>
          <a:xfrm>
            <a:off x="1029733" y="1495033"/>
            <a:ext cx="5854400" cy="70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700"/>
              <a:buNone/>
              <a:defRPr sz="4000" b="1">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Tree>
    <p:extLst>
      <p:ext uri="{BB962C8B-B14F-4D97-AF65-F5344CB8AC3E}">
        <p14:creationId xmlns:p14="http://schemas.microsoft.com/office/powerpoint/2010/main" val="3944886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5"/>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752267" y="2386000"/>
            <a:ext cx="11110400" cy="391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9600" b="1">
                <a:solidFill>
                  <a:schemeClr val="dk1"/>
                </a:solidFill>
              </a:defRPr>
            </a:lvl1pPr>
            <a:lvl2pPr lvl="1" rtl="0">
              <a:spcBef>
                <a:spcPts val="0"/>
              </a:spcBef>
              <a:spcAft>
                <a:spcPts val="0"/>
              </a:spcAft>
              <a:buClr>
                <a:schemeClr val="dk1"/>
              </a:buClr>
              <a:buSzPts val="4000"/>
              <a:buNone/>
              <a:defRPr sz="5333" b="1">
                <a:solidFill>
                  <a:schemeClr val="dk1"/>
                </a:solidFill>
              </a:defRPr>
            </a:lvl2pPr>
            <a:lvl3pPr lvl="2" rtl="0">
              <a:spcBef>
                <a:spcPts val="0"/>
              </a:spcBef>
              <a:spcAft>
                <a:spcPts val="0"/>
              </a:spcAft>
              <a:buClr>
                <a:schemeClr val="dk1"/>
              </a:buClr>
              <a:buSzPts val="4000"/>
              <a:buNone/>
              <a:defRPr sz="5333" b="1">
                <a:solidFill>
                  <a:schemeClr val="dk1"/>
                </a:solidFill>
              </a:defRPr>
            </a:lvl3pPr>
            <a:lvl4pPr lvl="3" rtl="0">
              <a:spcBef>
                <a:spcPts val="0"/>
              </a:spcBef>
              <a:spcAft>
                <a:spcPts val="0"/>
              </a:spcAft>
              <a:buClr>
                <a:schemeClr val="dk1"/>
              </a:buClr>
              <a:buSzPts val="4000"/>
              <a:buNone/>
              <a:defRPr sz="5333" b="1">
                <a:solidFill>
                  <a:schemeClr val="dk1"/>
                </a:solidFill>
              </a:defRPr>
            </a:lvl4pPr>
            <a:lvl5pPr lvl="4" rtl="0">
              <a:spcBef>
                <a:spcPts val="0"/>
              </a:spcBef>
              <a:spcAft>
                <a:spcPts val="0"/>
              </a:spcAft>
              <a:buClr>
                <a:schemeClr val="dk1"/>
              </a:buClr>
              <a:buSzPts val="4000"/>
              <a:buNone/>
              <a:defRPr sz="5333" b="1">
                <a:solidFill>
                  <a:schemeClr val="dk1"/>
                </a:solidFill>
              </a:defRPr>
            </a:lvl5pPr>
            <a:lvl6pPr lvl="5" rtl="0">
              <a:spcBef>
                <a:spcPts val="0"/>
              </a:spcBef>
              <a:spcAft>
                <a:spcPts val="0"/>
              </a:spcAft>
              <a:buClr>
                <a:schemeClr val="dk1"/>
              </a:buClr>
              <a:buSzPts val="4000"/>
              <a:buNone/>
              <a:defRPr sz="5333" b="1">
                <a:solidFill>
                  <a:schemeClr val="dk1"/>
                </a:solidFill>
              </a:defRPr>
            </a:lvl6pPr>
            <a:lvl7pPr lvl="6" rtl="0">
              <a:spcBef>
                <a:spcPts val="0"/>
              </a:spcBef>
              <a:spcAft>
                <a:spcPts val="0"/>
              </a:spcAft>
              <a:buClr>
                <a:schemeClr val="dk1"/>
              </a:buClr>
              <a:buSzPts val="4000"/>
              <a:buNone/>
              <a:defRPr sz="5333" b="1">
                <a:solidFill>
                  <a:schemeClr val="dk1"/>
                </a:solidFill>
              </a:defRPr>
            </a:lvl7pPr>
            <a:lvl8pPr lvl="7" rtl="0">
              <a:spcBef>
                <a:spcPts val="0"/>
              </a:spcBef>
              <a:spcAft>
                <a:spcPts val="0"/>
              </a:spcAft>
              <a:buClr>
                <a:schemeClr val="dk1"/>
              </a:buClr>
              <a:buSzPts val="4000"/>
              <a:buNone/>
              <a:defRPr sz="5333" b="1">
                <a:solidFill>
                  <a:schemeClr val="dk1"/>
                </a:solidFill>
              </a:defRPr>
            </a:lvl8pPr>
            <a:lvl9pPr lvl="8" rtl="0">
              <a:spcBef>
                <a:spcPts val="0"/>
              </a:spcBef>
              <a:spcAft>
                <a:spcPts val="0"/>
              </a:spcAft>
              <a:buClr>
                <a:schemeClr val="dk1"/>
              </a:buClr>
              <a:buSzPts val="4000"/>
              <a:buNone/>
              <a:defRPr sz="5333" b="1">
                <a:solidFill>
                  <a:schemeClr val="dk1"/>
                </a:solidFill>
              </a:defRPr>
            </a:lvl9pPr>
          </a:lstStyle>
          <a:p>
            <a:endParaRPr/>
          </a:p>
        </p:txBody>
      </p:sp>
    </p:spTree>
    <p:extLst>
      <p:ext uri="{BB962C8B-B14F-4D97-AF65-F5344CB8AC3E}">
        <p14:creationId xmlns:p14="http://schemas.microsoft.com/office/powerpoint/2010/main" val="24470688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5"/>
        </a:solidFill>
        <a:effectLst/>
      </p:bgPr>
    </p:bg>
    <p:spTree>
      <p:nvGrpSpPr>
        <p:cNvPr id="1" name="Shape 37"/>
        <p:cNvGrpSpPr/>
        <p:nvPr/>
      </p:nvGrpSpPr>
      <p:grpSpPr>
        <a:xfrm>
          <a:off x="0" y="0"/>
          <a:ext cx="0" cy="0"/>
          <a:chOff x="0" y="0"/>
          <a:chExt cx="0" cy="0"/>
        </a:xfrm>
      </p:grpSpPr>
      <p:sp>
        <p:nvSpPr>
          <p:cNvPr id="38" name="Google Shape;38;p9"/>
          <p:cNvSpPr/>
          <p:nvPr/>
        </p:nvSpPr>
        <p:spPr>
          <a:xfrm>
            <a:off x="0" y="609600"/>
            <a:ext cx="12192000" cy="6248400"/>
          </a:xfrm>
          <a:prstGeom prst="triangle">
            <a:avLst>
              <a:gd name="adj" fmla="val 50000"/>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 name="Google Shape;39;p9"/>
          <p:cNvSpPr/>
          <p:nvPr/>
        </p:nvSpPr>
        <p:spPr>
          <a:xfrm rot="5400000">
            <a:off x="-85900" y="85800"/>
            <a:ext cx="5657600" cy="5486000"/>
          </a:xfrm>
          <a:prstGeom prst="rtTriangle">
            <a:avLst/>
          </a:pr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 name="Google Shape;40;p9"/>
          <p:cNvSpPr/>
          <p:nvPr/>
        </p:nvSpPr>
        <p:spPr>
          <a:xfrm rot="-5400000" flipH="1">
            <a:off x="6588933" y="35367"/>
            <a:ext cx="5819600" cy="5636800"/>
          </a:xfrm>
          <a:prstGeom prst="rtTriangle">
            <a:avLst/>
          </a:prstGeom>
          <a:noFill/>
          <a:ln w="19050"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 name="Google Shape;41;p9"/>
          <p:cNvSpPr txBox="1">
            <a:spLocks noGrp="1"/>
          </p:cNvSpPr>
          <p:nvPr>
            <p:ph type="ctrTitle"/>
          </p:nvPr>
        </p:nvSpPr>
        <p:spPr>
          <a:xfrm>
            <a:off x="2254400" y="3203733"/>
            <a:ext cx="7683200" cy="1519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8000"/>
              <a:buNone/>
              <a:defRPr sz="10666" b="1">
                <a:solidFill>
                  <a:schemeClr val="lt1"/>
                </a:solidFill>
              </a:defRPr>
            </a:lvl1pPr>
            <a:lvl2pPr lvl="1" algn="ctr" rtl="0">
              <a:spcBef>
                <a:spcPts val="0"/>
              </a:spcBef>
              <a:spcAft>
                <a:spcPts val="0"/>
              </a:spcAft>
              <a:buClr>
                <a:schemeClr val="lt1"/>
              </a:buClr>
              <a:buSzPts val="8000"/>
              <a:buNone/>
              <a:defRPr sz="10666" b="1">
                <a:solidFill>
                  <a:schemeClr val="lt1"/>
                </a:solidFill>
              </a:defRPr>
            </a:lvl2pPr>
            <a:lvl3pPr lvl="2" algn="ctr" rtl="0">
              <a:spcBef>
                <a:spcPts val="0"/>
              </a:spcBef>
              <a:spcAft>
                <a:spcPts val="0"/>
              </a:spcAft>
              <a:buClr>
                <a:schemeClr val="lt1"/>
              </a:buClr>
              <a:buSzPts val="8000"/>
              <a:buNone/>
              <a:defRPr sz="10666" b="1">
                <a:solidFill>
                  <a:schemeClr val="lt1"/>
                </a:solidFill>
              </a:defRPr>
            </a:lvl3pPr>
            <a:lvl4pPr lvl="3" algn="ctr" rtl="0">
              <a:spcBef>
                <a:spcPts val="0"/>
              </a:spcBef>
              <a:spcAft>
                <a:spcPts val="0"/>
              </a:spcAft>
              <a:buClr>
                <a:schemeClr val="lt1"/>
              </a:buClr>
              <a:buSzPts val="8000"/>
              <a:buNone/>
              <a:defRPr sz="10666" b="1">
                <a:solidFill>
                  <a:schemeClr val="lt1"/>
                </a:solidFill>
              </a:defRPr>
            </a:lvl4pPr>
            <a:lvl5pPr lvl="4" algn="ctr" rtl="0">
              <a:spcBef>
                <a:spcPts val="0"/>
              </a:spcBef>
              <a:spcAft>
                <a:spcPts val="0"/>
              </a:spcAft>
              <a:buClr>
                <a:schemeClr val="lt1"/>
              </a:buClr>
              <a:buSzPts val="8000"/>
              <a:buNone/>
              <a:defRPr sz="10666" b="1">
                <a:solidFill>
                  <a:schemeClr val="lt1"/>
                </a:solidFill>
              </a:defRPr>
            </a:lvl5pPr>
            <a:lvl6pPr lvl="5" algn="ctr" rtl="0">
              <a:spcBef>
                <a:spcPts val="0"/>
              </a:spcBef>
              <a:spcAft>
                <a:spcPts val="0"/>
              </a:spcAft>
              <a:buClr>
                <a:schemeClr val="lt1"/>
              </a:buClr>
              <a:buSzPts val="8000"/>
              <a:buNone/>
              <a:defRPr sz="10666" b="1">
                <a:solidFill>
                  <a:schemeClr val="lt1"/>
                </a:solidFill>
              </a:defRPr>
            </a:lvl6pPr>
            <a:lvl7pPr lvl="6" algn="ctr" rtl="0">
              <a:spcBef>
                <a:spcPts val="0"/>
              </a:spcBef>
              <a:spcAft>
                <a:spcPts val="0"/>
              </a:spcAft>
              <a:buClr>
                <a:schemeClr val="lt1"/>
              </a:buClr>
              <a:buSzPts val="8000"/>
              <a:buNone/>
              <a:defRPr sz="10666" b="1">
                <a:solidFill>
                  <a:schemeClr val="lt1"/>
                </a:solidFill>
              </a:defRPr>
            </a:lvl7pPr>
            <a:lvl8pPr lvl="7" algn="ctr" rtl="0">
              <a:spcBef>
                <a:spcPts val="0"/>
              </a:spcBef>
              <a:spcAft>
                <a:spcPts val="0"/>
              </a:spcAft>
              <a:buClr>
                <a:schemeClr val="lt1"/>
              </a:buClr>
              <a:buSzPts val="8000"/>
              <a:buNone/>
              <a:defRPr sz="10666" b="1">
                <a:solidFill>
                  <a:schemeClr val="lt1"/>
                </a:solidFill>
              </a:defRPr>
            </a:lvl8pPr>
            <a:lvl9pPr lvl="8" algn="ctr" rtl="0">
              <a:spcBef>
                <a:spcPts val="0"/>
              </a:spcBef>
              <a:spcAft>
                <a:spcPts val="0"/>
              </a:spcAft>
              <a:buClr>
                <a:schemeClr val="lt1"/>
              </a:buClr>
              <a:buSzPts val="8000"/>
              <a:buNone/>
              <a:defRPr sz="10666" b="1">
                <a:solidFill>
                  <a:schemeClr val="lt1"/>
                </a:solidFill>
              </a:defRPr>
            </a:lvl9pPr>
          </a:lstStyle>
          <a:p>
            <a:endParaRPr/>
          </a:p>
        </p:txBody>
      </p:sp>
      <p:sp>
        <p:nvSpPr>
          <p:cNvPr id="42" name="Google Shape;42;p9"/>
          <p:cNvSpPr txBox="1">
            <a:spLocks noGrp="1"/>
          </p:cNvSpPr>
          <p:nvPr>
            <p:ph type="subTitle" idx="1"/>
          </p:nvPr>
        </p:nvSpPr>
        <p:spPr>
          <a:xfrm>
            <a:off x="2806800" y="4685651"/>
            <a:ext cx="6578400" cy="10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1705607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49"/>
        <p:cNvGrpSpPr/>
        <p:nvPr/>
      </p:nvGrpSpPr>
      <p:grpSpPr>
        <a:xfrm>
          <a:off x="0" y="0"/>
          <a:ext cx="0" cy="0"/>
          <a:chOff x="0" y="0"/>
          <a:chExt cx="0" cy="0"/>
        </a:xfrm>
      </p:grpSpPr>
    </p:spTree>
    <p:extLst>
      <p:ext uri="{BB962C8B-B14F-4D97-AF65-F5344CB8AC3E}">
        <p14:creationId xmlns:p14="http://schemas.microsoft.com/office/powerpoint/2010/main" val="6015892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5"/>
        </a:solidFill>
        <a:effectLst/>
      </p:bgPr>
    </p:bg>
    <p:spTree>
      <p:nvGrpSpPr>
        <p:cNvPr id="1" name="Shape 50"/>
        <p:cNvGrpSpPr/>
        <p:nvPr/>
      </p:nvGrpSpPr>
      <p:grpSpPr>
        <a:xfrm>
          <a:off x="0" y="0"/>
          <a:ext cx="0" cy="0"/>
          <a:chOff x="0" y="0"/>
          <a:chExt cx="0" cy="0"/>
        </a:xfrm>
      </p:grpSpPr>
      <p:sp>
        <p:nvSpPr>
          <p:cNvPr id="51" name="Google Shape;51;p13"/>
          <p:cNvSpPr/>
          <p:nvPr/>
        </p:nvSpPr>
        <p:spPr>
          <a:xfrm>
            <a:off x="-158067" y="-167"/>
            <a:ext cx="5867200" cy="68580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cxnSp>
        <p:nvCxnSpPr>
          <p:cNvPr id="52" name="Google Shape;52;p13"/>
          <p:cNvCxnSpPr/>
          <p:nvPr/>
        </p:nvCxnSpPr>
        <p:spPr>
          <a:xfrm rot="10800000">
            <a:off x="-2139567" y="2165800"/>
            <a:ext cx="6426400" cy="5892800"/>
          </a:xfrm>
          <a:prstGeom prst="straightConnector1">
            <a:avLst/>
          </a:prstGeom>
          <a:noFill/>
          <a:ln w="28575" cap="flat" cmpd="sng">
            <a:solidFill>
              <a:schemeClr val="lt1"/>
            </a:solidFill>
            <a:prstDash val="solid"/>
            <a:round/>
            <a:headEnd type="none" w="med" len="med"/>
            <a:tailEnd type="none" w="med" len="med"/>
          </a:ln>
        </p:spPr>
      </p:cxnSp>
      <p:sp>
        <p:nvSpPr>
          <p:cNvPr id="53" name="Google Shape;53;p13"/>
          <p:cNvSpPr txBox="1">
            <a:spLocks noGrp="1"/>
          </p:cNvSpPr>
          <p:nvPr>
            <p:ph type="title"/>
          </p:nvPr>
        </p:nvSpPr>
        <p:spPr>
          <a:xfrm>
            <a:off x="7587533" y="2510967"/>
            <a:ext cx="4258400" cy="43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54" name="Google Shape;54;p13"/>
          <p:cNvSpPr txBox="1">
            <a:spLocks noGrp="1"/>
          </p:cNvSpPr>
          <p:nvPr>
            <p:ph type="title" idx="2" hasCustomPrompt="1"/>
          </p:nvPr>
        </p:nvSpPr>
        <p:spPr>
          <a:xfrm>
            <a:off x="6776328" y="1552091"/>
            <a:ext cx="912800" cy="38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r>
              <a:t>xx%</a:t>
            </a:r>
          </a:p>
        </p:txBody>
      </p:sp>
      <p:sp>
        <p:nvSpPr>
          <p:cNvPr id="55" name="Google Shape;55;p13"/>
          <p:cNvSpPr txBox="1">
            <a:spLocks noGrp="1"/>
          </p:cNvSpPr>
          <p:nvPr>
            <p:ph type="title" idx="3" hasCustomPrompt="1"/>
          </p:nvPr>
        </p:nvSpPr>
        <p:spPr>
          <a:xfrm>
            <a:off x="6776328" y="2709320"/>
            <a:ext cx="912800" cy="38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r>
              <a:t>xx%</a:t>
            </a:r>
          </a:p>
        </p:txBody>
      </p:sp>
      <p:sp>
        <p:nvSpPr>
          <p:cNvPr id="56" name="Google Shape;56;p13"/>
          <p:cNvSpPr txBox="1">
            <a:spLocks noGrp="1"/>
          </p:cNvSpPr>
          <p:nvPr>
            <p:ph type="title" idx="4"/>
          </p:nvPr>
        </p:nvSpPr>
        <p:spPr>
          <a:xfrm>
            <a:off x="7587533" y="4837700"/>
            <a:ext cx="4258400" cy="43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57" name="Google Shape;57;p13"/>
          <p:cNvSpPr txBox="1">
            <a:spLocks noGrp="1"/>
          </p:cNvSpPr>
          <p:nvPr>
            <p:ph type="title" idx="5"/>
          </p:nvPr>
        </p:nvSpPr>
        <p:spPr>
          <a:xfrm>
            <a:off x="7587533" y="1392000"/>
            <a:ext cx="4258400" cy="43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58" name="Google Shape;58;p13"/>
          <p:cNvSpPr txBox="1">
            <a:spLocks noGrp="1"/>
          </p:cNvSpPr>
          <p:nvPr>
            <p:ph type="title" idx="6"/>
          </p:nvPr>
        </p:nvSpPr>
        <p:spPr>
          <a:xfrm>
            <a:off x="7587533" y="3680467"/>
            <a:ext cx="4258400" cy="43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59" name="Google Shape;59;p13"/>
          <p:cNvSpPr txBox="1">
            <a:spLocks noGrp="1"/>
          </p:cNvSpPr>
          <p:nvPr>
            <p:ph type="title" idx="7" hasCustomPrompt="1"/>
          </p:nvPr>
        </p:nvSpPr>
        <p:spPr>
          <a:xfrm>
            <a:off x="6776328" y="3840557"/>
            <a:ext cx="912800" cy="38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r>
              <a:t>xx%</a:t>
            </a:r>
          </a:p>
        </p:txBody>
      </p:sp>
      <p:sp>
        <p:nvSpPr>
          <p:cNvPr id="60" name="Google Shape;60;p13"/>
          <p:cNvSpPr txBox="1">
            <a:spLocks noGrp="1"/>
          </p:cNvSpPr>
          <p:nvPr>
            <p:ph type="title" idx="8" hasCustomPrompt="1"/>
          </p:nvPr>
        </p:nvSpPr>
        <p:spPr>
          <a:xfrm>
            <a:off x="6776328" y="4997787"/>
            <a:ext cx="912800" cy="38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r>
              <a:t>xx%</a:t>
            </a:r>
          </a:p>
        </p:txBody>
      </p:sp>
      <p:sp>
        <p:nvSpPr>
          <p:cNvPr id="61" name="Google Shape;61;p13"/>
          <p:cNvSpPr txBox="1">
            <a:spLocks noGrp="1"/>
          </p:cNvSpPr>
          <p:nvPr>
            <p:ph type="subTitle" idx="1"/>
          </p:nvPr>
        </p:nvSpPr>
        <p:spPr>
          <a:xfrm>
            <a:off x="7587533" y="1759393"/>
            <a:ext cx="3272000" cy="3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62" name="Google Shape;62;p13"/>
          <p:cNvSpPr txBox="1">
            <a:spLocks noGrp="1"/>
          </p:cNvSpPr>
          <p:nvPr>
            <p:ph type="subTitle" idx="9"/>
          </p:nvPr>
        </p:nvSpPr>
        <p:spPr>
          <a:xfrm>
            <a:off x="7587533" y="4060560"/>
            <a:ext cx="3272000" cy="3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63" name="Google Shape;63;p13"/>
          <p:cNvSpPr txBox="1">
            <a:spLocks noGrp="1"/>
          </p:cNvSpPr>
          <p:nvPr>
            <p:ph type="subTitle" idx="13"/>
          </p:nvPr>
        </p:nvSpPr>
        <p:spPr>
          <a:xfrm>
            <a:off x="7587533" y="2883597"/>
            <a:ext cx="3272000" cy="3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64" name="Google Shape;64;p13"/>
          <p:cNvSpPr txBox="1">
            <a:spLocks noGrp="1"/>
          </p:cNvSpPr>
          <p:nvPr>
            <p:ph type="subTitle" idx="14"/>
          </p:nvPr>
        </p:nvSpPr>
        <p:spPr>
          <a:xfrm>
            <a:off x="7587533" y="5210331"/>
            <a:ext cx="3272000" cy="3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65" name="Google Shape;65;p13"/>
          <p:cNvSpPr txBox="1">
            <a:spLocks noGrp="1"/>
          </p:cNvSpPr>
          <p:nvPr>
            <p:ph type="title" idx="15"/>
          </p:nvPr>
        </p:nvSpPr>
        <p:spPr>
          <a:xfrm>
            <a:off x="950967" y="2931733"/>
            <a:ext cx="4555200" cy="70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700"/>
              <a:buNone/>
              <a:defRPr sz="4000" b="1">
                <a:solidFill>
                  <a:schemeClr val="lt1"/>
                </a:solidFill>
              </a:defRPr>
            </a:lvl1pPr>
            <a:lvl2pPr lvl="1" rtl="0">
              <a:spcBef>
                <a:spcPts val="0"/>
              </a:spcBef>
              <a:spcAft>
                <a:spcPts val="0"/>
              </a:spcAft>
              <a:buClr>
                <a:schemeClr val="lt1"/>
              </a:buClr>
              <a:buSzPts val="3000"/>
              <a:buNone/>
              <a:defRPr b="1">
                <a:solidFill>
                  <a:schemeClr val="lt1"/>
                </a:solidFill>
              </a:defRPr>
            </a:lvl2pPr>
            <a:lvl3pPr lvl="2" rtl="0">
              <a:spcBef>
                <a:spcPts val="0"/>
              </a:spcBef>
              <a:spcAft>
                <a:spcPts val="0"/>
              </a:spcAft>
              <a:buClr>
                <a:schemeClr val="lt1"/>
              </a:buClr>
              <a:buSzPts val="3000"/>
              <a:buNone/>
              <a:defRPr b="1">
                <a:solidFill>
                  <a:schemeClr val="lt1"/>
                </a:solidFill>
              </a:defRPr>
            </a:lvl3pPr>
            <a:lvl4pPr lvl="3" rtl="0">
              <a:spcBef>
                <a:spcPts val="0"/>
              </a:spcBef>
              <a:spcAft>
                <a:spcPts val="0"/>
              </a:spcAft>
              <a:buClr>
                <a:schemeClr val="lt1"/>
              </a:buClr>
              <a:buSzPts val="3000"/>
              <a:buNone/>
              <a:defRPr b="1">
                <a:solidFill>
                  <a:schemeClr val="lt1"/>
                </a:solidFill>
              </a:defRPr>
            </a:lvl4pPr>
            <a:lvl5pPr lvl="4" rtl="0">
              <a:spcBef>
                <a:spcPts val="0"/>
              </a:spcBef>
              <a:spcAft>
                <a:spcPts val="0"/>
              </a:spcAft>
              <a:buClr>
                <a:schemeClr val="lt1"/>
              </a:buClr>
              <a:buSzPts val="3000"/>
              <a:buNone/>
              <a:defRPr b="1">
                <a:solidFill>
                  <a:schemeClr val="lt1"/>
                </a:solidFill>
              </a:defRPr>
            </a:lvl5pPr>
            <a:lvl6pPr lvl="5" rtl="0">
              <a:spcBef>
                <a:spcPts val="0"/>
              </a:spcBef>
              <a:spcAft>
                <a:spcPts val="0"/>
              </a:spcAft>
              <a:buClr>
                <a:schemeClr val="lt1"/>
              </a:buClr>
              <a:buSzPts val="3000"/>
              <a:buNone/>
              <a:defRPr b="1">
                <a:solidFill>
                  <a:schemeClr val="lt1"/>
                </a:solidFill>
              </a:defRPr>
            </a:lvl6pPr>
            <a:lvl7pPr lvl="6" rtl="0">
              <a:spcBef>
                <a:spcPts val="0"/>
              </a:spcBef>
              <a:spcAft>
                <a:spcPts val="0"/>
              </a:spcAft>
              <a:buClr>
                <a:schemeClr val="lt1"/>
              </a:buClr>
              <a:buSzPts val="3000"/>
              <a:buNone/>
              <a:defRPr b="1">
                <a:solidFill>
                  <a:schemeClr val="lt1"/>
                </a:solidFill>
              </a:defRPr>
            </a:lvl7pPr>
            <a:lvl8pPr lvl="7" rtl="0">
              <a:spcBef>
                <a:spcPts val="0"/>
              </a:spcBef>
              <a:spcAft>
                <a:spcPts val="0"/>
              </a:spcAft>
              <a:buClr>
                <a:schemeClr val="lt1"/>
              </a:buClr>
              <a:buSzPts val="3000"/>
              <a:buNone/>
              <a:defRPr b="1">
                <a:solidFill>
                  <a:schemeClr val="lt1"/>
                </a:solidFill>
              </a:defRPr>
            </a:lvl8pPr>
            <a:lvl9pPr lvl="8" rtl="0">
              <a:spcBef>
                <a:spcPts val="0"/>
              </a:spcBef>
              <a:spcAft>
                <a:spcPts val="0"/>
              </a:spcAft>
              <a:buClr>
                <a:schemeClr val="lt1"/>
              </a:buClr>
              <a:buSzPts val="3000"/>
              <a:buNone/>
              <a:defRPr b="1">
                <a:solidFill>
                  <a:schemeClr val="lt1"/>
                </a:solidFill>
              </a:defRPr>
            </a:lvl9pPr>
          </a:lstStyle>
          <a:p>
            <a:endParaRPr/>
          </a:p>
        </p:txBody>
      </p:sp>
    </p:spTree>
    <p:extLst>
      <p:ext uri="{BB962C8B-B14F-4D97-AF65-F5344CB8AC3E}">
        <p14:creationId xmlns:p14="http://schemas.microsoft.com/office/powerpoint/2010/main" val="2876402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5"/>
        </a:solid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950967" y="1658267"/>
            <a:ext cx="8472800" cy="4340400"/>
          </a:xfrm>
          <a:prstGeom prst="rect">
            <a:avLst/>
          </a:prstGeom>
        </p:spPr>
        <p:txBody>
          <a:bodyPr spcFirstLastPara="1" wrap="square" lIns="91425" tIns="91425" rIns="91425" bIns="91425" anchor="t" anchorCtr="0">
            <a:noAutofit/>
          </a:bodyPr>
          <a:lstStyle>
            <a:lvl1pPr marL="609585" lvl="0" indent="-423323">
              <a:lnSpc>
                <a:spcPct val="100000"/>
              </a:lnSpc>
              <a:spcBef>
                <a:spcPts val="0"/>
              </a:spcBef>
              <a:spcAft>
                <a:spcPts val="0"/>
              </a:spcAft>
              <a:buClr>
                <a:schemeClr val="dk1"/>
              </a:buClr>
              <a:buSzPts val="1400"/>
              <a:buFont typeface="Didact Gothic"/>
              <a:buAutoNum type="arabicPeriod"/>
              <a:defRPr>
                <a:solidFill>
                  <a:schemeClr val="dk1"/>
                </a:solidFill>
                <a:latin typeface="Didact Gothic"/>
                <a:ea typeface="Didact Gothic"/>
                <a:cs typeface="Didact Gothic"/>
                <a:sym typeface="Didact Gothic"/>
              </a:defRPr>
            </a:lvl1pPr>
            <a:lvl2pPr marL="1219170" lvl="1" indent="-423323">
              <a:lnSpc>
                <a:spcPct val="100000"/>
              </a:lnSpc>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754" lvl="2"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8339" lvl="3"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924" lvl="4"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7509" lvl="5"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7093" lvl="6"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6678" lvl="7"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6263" lvl="8" indent="-423323">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22" name="Google Shape;22;p4"/>
          <p:cNvSpPr txBox="1">
            <a:spLocks noGrp="1"/>
          </p:cNvSpPr>
          <p:nvPr>
            <p:ph type="title"/>
          </p:nvPr>
        </p:nvSpPr>
        <p:spPr>
          <a:xfrm>
            <a:off x="950967" y="707445"/>
            <a:ext cx="7690800" cy="70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700"/>
              <a:buNone/>
              <a:defRPr sz="4000" b="1">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
        <p:nvSpPr>
          <p:cNvPr id="23" name="Google Shape;23;p4"/>
          <p:cNvSpPr/>
          <p:nvPr/>
        </p:nvSpPr>
        <p:spPr>
          <a:xfrm flipH="1">
            <a:off x="7744733" y="2045200"/>
            <a:ext cx="6400800" cy="6400800"/>
          </a:xfrm>
          <a:prstGeom prst="rtTriangle">
            <a:avLst/>
          </a:prstGeom>
          <a:solidFill>
            <a:schemeClr val="accen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b="1" kern="0">
              <a:solidFill>
                <a:srgbClr val="000000"/>
              </a:solidFill>
              <a:cs typeface="Arial"/>
              <a:sym typeface="Arial"/>
            </a:endParaRPr>
          </a:p>
        </p:txBody>
      </p:sp>
    </p:spTree>
    <p:extLst>
      <p:ext uri="{BB962C8B-B14F-4D97-AF65-F5344CB8AC3E}">
        <p14:creationId xmlns:p14="http://schemas.microsoft.com/office/powerpoint/2010/main" val="2902595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accent5"/>
        </a:solidFill>
        <a:effectLst/>
      </p:bgPr>
    </p:bg>
    <p:spTree>
      <p:nvGrpSpPr>
        <p:cNvPr id="1" name="Shape 66"/>
        <p:cNvGrpSpPr/>
        <p:nvPr/>
      </p:nvGrpSpPr>
      <p:grpSpPr>
        <a:xfrm>
          <a:off x="0" y="0"/>
          <a:ext cx="0" cy="0"/>
          <a:chOff x="0" y="0"/>
          <a:chExt cx="0" cy="0"/>
        </a:xfrm>
      </p:grpSpPr>
      <p:sp>
        <p:nvSpPr>
          <p:cNvPr id="67" name="Google Shape;67;p14"/>
          <p:cNvSpPr/>
          <p:nvPr/>
        </p:nvSpPr>
        <p:spPr>
          <a:xfrm>
            <a:off x="6394833" y="-290100"/>
            <a:ext cx="5969200" cy="74932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EEEEEE"/>
              </a:solidFill>
              <a:cs typeface="Arial"/>
              <a:sym typeface="Arial"/>
            </a:endParaRPr>
          </a:p>
        </p:txBody>
      </p:sp>
      <p:sp>
        <p:nvSpPr>
          <p:cNvPr id="68" name="Google Shape;68;p14"/>
          <p:cNvSpPr txBox="1">
            <a:spLocks noGrp="1"/>
          </p:cNvSpPr>
          <p:nvPr>
            <p:ph type="title"/>
          </p:nvPr>
        </p:nvSpPr>
        <p:spPr>
          <a:xfrm>
            <a:off x="851933" y="1818667"/>
            <a:ext cx="7016000" cy="70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None/>
              <a:defRPr sz="4000" b="1">
                <a:solidFill>
                  <a:schemeClr val="dk1"/>
                </a:solidFill>
              </a:defRPr>
            </a:lvl1pPr>
            <a:lvl2pPr lvl="1" rtl="0">
              <a:spcBef>
                <a:spcPts val="0"/>
              </a:spcBef>
              <a:spcAft>
                <a:spcPts val="0"/>
              </a:spcAft>
              <a:buClr>
                <a:schemeClr val="dk1"/>
              </a:buClr>
              <a:buSzPts val="2000"/>
              <a:buNone/>
              <a:defRPr sz="2667" b="1">
                <a:solidFill>
                  <a:schemeClr val="dk1"/>
                </a:solidFill>
              </a:defRPr>
            </a:lvl2pPr>
            <a:lvl3pPr lvl="2" rtl="0">
              <a:spcBef>
                <a:spcPts val="0"/>
              </a:spcBef>
              <a:spcAft>
                <a:spcPts val="0"/>
              </a:spcAft>
              <a:buClr>
                <a:schemeClr val="dk1"/>
              </a:buClr>
              <a:buSzPts val="2000"/>
              <a:buNone/>
              <a:defRPr sz="2667" b="1">
                <a:solidFill>
                  <a:schemeClr val="dk1"/>
                </a:solidFill>
              </a:defRPr>
            </a:lvl3pPr>
            <a:lvl4pPr lvl="3" rtl="0">
              <a:spcBef>
                <a:spcPts val="0"/>
              </a:spcBef>
              <a:spcAft>
                <a:spcPts val="0"/>
              </a:spcAft>
              <a:buClr>
                <a:schemeClr val="dk1"/>
              </a:buClr>
              <a:buSzPts val="2000"/>
              <a:buNone/>
              <a:defRPr sz="2667" b="1">
                <a:solidFill>
                  <a:schemeClr val="dk1"/>
                </a:solidFill>
              </a:defRPr>
            </a:lvl4pPr>
            <a:lvl5pPr lvl="4" rtl="0">
              <a:spcBef>
                <a:spcPts val="0"/>
              </a:spcBef>
              <a:spcAft>
                <a:spcPts val="0"/>
              </a:spcAft>
              <a:buClr>
                <a:schemeClr val="dk1"/>
              </a:buClr>
              <a:buSzPts val="2000"/>
              <a:buNone/>
              <a:defRPr sz="2667" b="1">
                <a:solidFill>
                  <a:schemeClr val="dk1"/>
                </a:solidFill>
              </a:defRPr>
            </a:lvl5pPr>
            <a:lvl6pPr lvl="5" rtl="0">
              <a:spcBef>
                <a:spcPts val="0"/>
              </a:spcBef>
              <a:spcAft>
                <a:spcPts val="0"/>
              </a:spcAft>
              <a:buClr>
                <a:schemeClr val="dk1"/>
              </a:buClr>
              <a:buSzPts val="2000"/>
              <a:buNone/>
              <a:defRPr sz="2667" b="1">
                <a:solidFill>
                  <a:schemeClr val="dk1"/>
                </a:solidFill>
              </a:defRPr>
            </a:lvl6pPr>
            <a:lvl7pPr lvl="6" rtl="0">
              <a:spcBef>
                <a:spcPts val="0"/>
              </a:spcBef>
              <a:spcAft>
                <a:spcPts val="0"/>
              </a:spcAft>
              <a:buClr>
                <a:schemeClr val="dk1"/>
              </a:buClr>
              <a:buSzPts val="2000"/>
              <a:buNone/>
              <a:defRPr sz="2667" b="1">
                <a:solidFill>
                  <a:schemeClr val="dk1"/>
                </a:solidFill>
              </a:defRPr>
            </a:lvl7pPr>
            <a:lvl8pPr lvl="7" rtl="0">
              <a:spcBef>
                <a:spcPts val="0"/>
              </a:spcBef>
              <a:spcAft>
                <a:spcPts val="0"/>
              </a:spcAft>
              <a:buClr>
                <a:schemeClr val="dk1"/>
              </a:buClr>
              <a:buSzPts val="2000"/>
              <a:buNone/>
              <a:defRPr sz="2667" b="1">
                <a:solidFill>
                  <a:schemeClr val="dk1"/>
                </a:solidFill>
              </a:defRPr>
            </a:lvl8pPr>
            <a:lvl9pPr lvl="8" rtl="0">
              <a:spcBef>
                <a:spcPts val="0"/>
              </a:spcBef>
              <a:spcAft>
                <a:spcPts val="0"/>
              </a:spcAft>
              <a:buClr>
                <a:schemeClr val="dk1"/>
              </a:buClr>
              <a:buSzPts val="2000"/>
              <a:buNone/>
              <a:defRPr sz="2667" b="1">
                <a:solidFill>
                  <a:schemeClr val="dk1"/>
                </a:solidFill>
              </a:defRPr>
            </a:lvl9pPr>
          </a:lstStyle>
          <a:p>
            <a:endParaRPr/>
          </a:p>
        </p:txBody>
      </p:sp>
      <p:sp>
        <p:nvSpPr>
          <p:cNvPr id="69" name="Google Shape;69;p14"/>
          <p:cNvSpPr txBox="1">
            <a:spLocks noGrp="1"/>
          </p:cNvSpPr>
          <p:nvPr>
            <p:ph type="subTitle" idx="1"/>
          </p:nvPr>
        </p:nvSpPr>
        <p:spPr>
          <a:xfrm>
            <a:off x="851933" y="2916133"/>
            <a:ext cx="4534400" cy="175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Didact Gothic"/>
              <a:buNone/>
              <a:defRPr sz="1867">
                <a:solidFill>
                  <a:schemeClr val="dk1"/>
                </a:solidFill>
                <a:latin typeface="Didact Gothic"/>
                <a:ea typeface="Didact Gothic"/>
                <a:cs typeface="Didact Gothic"/>
                <a:sym typeface="Didact Gothic"/>
              </a:defRPr>
            </a:lvl1pPr>
            <a:lvl2pPr lvl="1" rtl="0">
              <a:spcBef>
                <a:spcPts val="2133"/>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spcBef>
                <a:spcPts val="2133"/>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spcBef>
                <a:spcPts val="2133"/>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spcBef>
                <a:spcPts val="2133"/>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spcBef>
                <a:spcPts val="2133"/>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spcBef>
                <a:spcPts val="2133"/>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spcBef>
                <a:spcPts val="2133"/>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spcBef>
                <a:spcPts val="2133"/>
              </a:spcBef>
              <a:spcAft>
                <a:spcPts val="2133"/>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70" name="Google Shape;70;p14"/>
          <p:cNvSpPr/>
          <p:nvPr/>
        </p:nvSpPr>
        <p:spPr>
          <a:xfrm>
            <a:off x="883033" y="732333"/>
            <a:ext cx="1066800" cy="1143200"/>
          </a:xfrm>
          <a:prstGeom prst="rtTriangle">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9014162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accent5"/>
        </a:solidFill>
        <a:effectLst/>
      </p:bgPr>
    </p:bg>
    <p:spTree>
      <p:nvGrpSpPr>
        <p:cNvPr id="1" name="Shape 71"/>
        <p:cNvGrpSpPr/>
        <p:nvPr/>
      </p:nvGrpSpPr>
      <p:grpSpPr>
        <a:xfrm>
          <a:off x="0" y="0"/>
          <a:ext cx="0" cy="0"/>
          <a:chOff x="0" y="0"/>
          <a:chExt cx="0" cy="0"/>
        </a:xfrm>
      </p:grpSpPr>
      <p:sp>
        <p:nvSpPr>
          <p:cNvPr id="72" name="Google Shape;72;p15"/>
          <p:cNvSpPr/>
          <p:nvPr/>
        </p:nvSpPr>
        <p:spPr>
          <a:xfrm>
            <a:off x="1797633" y="927000"/>
            <a:ext cx="8762800" cy="5004000"/>
          </a:xfrm>
          <a:prstGeom prst="rect">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15"/>
          <p:cNvSpPr/>
          <p:nvPr/>
        </p:nvSpPr>
        <p:spPr>
          <a:xfrm rot="10800000">
            <a:off x="4178200" y="-30367"/>
            <a:ext cx="3835600" cy="1727600"/>
          </a:xfrm>
          <a:prstGeom prst="triangle">
            <a:avLst>
              <a:gd name="adj" fmla="val 50000"/>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 name="Google Shape;74;p15"/>
          <p:cNvSpPr txBox="1">
            <a:spLocks noGrp="1"/>
          </p:cNvSpPr>
          <p:nvPr>
            <p:ph type="body" idx="1"/>
          </p:nvPr>
        </p:nvSpPr>
        <p:spPr>
          <a:xfrm>
            <a:off x="3356633" y="3175233"/>
            <a:ext cx="5478800" cy="1065200"/>
          </a:xfrm>
          <a:prstGeom prst="rect">
            <a:avLst/>
          </a:prstGeom>
        </p:spPr>
        <p:txBody>
          <a:bodyPr spcFirstLastPara="1" wrap="square" lIns="91425" tIns="91425" rIns="91425" bIns="91425" anchor="t" anchorCtr="0">
            <a:noAutofit/>
          </a:bodyPr>
          <a:lstStyle>
            <a:lvl1pPr marL="609585" lvl="0" indent="-423323" algn="just"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1219170" lvl="1" indent="-423323" algn="just"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754" lvl="2" indent="-423323" algn="just"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8339" lvl="3" indent="-423323" algn="just"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924" lvl="4" indent="-423323" algn="just"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7509" lvl="5" indent="-423323" algn="just"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7093" lvl="6" indent="-423323" algn="just"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6678" lvl="7" indent="-423323" algn="just"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6263" lvl="8" indent="-423323" algn="just" rtl="0">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75" name="Google Shape;75;p15"/>
          <p:cNvSpPr txBox="1">
            <a:spLocks noGrp="1"/>
          </p:cNvSpPr>
          <p:nvPr>
            <p:ph type="title"/>
          </p:nvPr>
        </p:nvSpPr>
        <p:spPr>
          <a:xfrm>
            <a:off x="2250600" y="2028433"/>
            <a:ext cx="76908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4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Tree>
    <p:extLst>
      <p:ext uri="{BB962C8B-B14F-4D97-AF65-F5344CB8AC3E}">
        <p14:creationId xmlns:p14="http://schemas.microsoft.com/office/powerpoint/2010/main" val="2298446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bg>
      <p:bgPr>
        <a:solidFill>
          <a:schemeClr val="accent5"/>
        </a:solidFill>
        <a:effectLst/>
      </p:bgPr>
    </p:bg>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1844800" y="3076600"/>
            <a:ext cx="85024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4000" b="1">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
        <p:nvSpPr>
          <p:cNvPr id="92" name="Google Shape;92;p18"/>
          <p:cNvSpPr txBox="1">
            <a:spLocks noGrp="1"/>
          </p:cNvSpPr>
          <p:nvPr>
            <p:ph type="title" idx="2"/>
          </p:nvPr>
        </p:nvSpPr>
        <p:spPr>
          <a:xfrm>
            <a:off x="1494500" y="1199300"/>
            <a:ext cx="26124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93" name="Google Shape;93;p18"/>
          <p:cNvSpPr txBox="1">
            <a:spLocks noGrp="1"/>
          </p:cNvSpPr>
          <p:nvPr>
            <p:ph type="subTitle" idx="1"/>
          </p:nvPr>
        </p:nvSpPr>
        <p:spPr>
          <a:xfrm>
            <a:off x="978900" y="1555881"/>
            <a:ext cx="3643600" cy="2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94" name="Google Shape;94;p18"/>
          <p:cNvSpPr txBox="1">
            <a:spLocks noGrp="1"/>
          </p:cNvSpPr>
          <p:nvPr>
            <p:ph type="title" idx="3"/>
          </p:nvPr>
        </p:nvSpPr>
        <p:spPr>
          <a:xfrm>
            <a:off x="1494500" y="4637300"/>
            <a:ext cx="26124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95" name="Google Shape;95;p18"/>
          <p:cNvSpPr txBox="1">
            <a:spLocks noGrp="1"/>
          </p:cNvSpPr>
          <p:nvPr>
            <p:ph type="subTitle" idx="4"/>
          </p:nvPr>
        </p:nvSpPr>
        <p:spPr>
          <a:xfrm>
            <a:off x="978900" y="5003129"/>
            <a:ext cx="3643600" cy="2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96" name="Google Shape;96;p18"/>
          <p:cNvSpPr txBox="1">
            <a:spLocks noGrp="1"/>
          </p:cNvSpPr>
          <p:nvPr>
            <p:ph type="title" idx="5"/>
          </p:nvPr>
        </p:nvSpPr>
        <p:spPr>
          <a:xfrm>
            <a:off x="8085128" y="1199300"/>
            <a:ext cx="26124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97" name="Google Shape;97;p18"/>
          <p:cNvSpPr txBox="1">
            <a:spLocks noGrp="1"/>
          </p:cNvSpPr>
          <p:nvPr>
            <p:ph type="subTitle" idx="6"/>
          </p:nvPr>
        </p:nvSpPr>
        <p:spPr>
          <a:xfrm>
            <a:off x="7569528" y="1555881"/>
            <a:ext cx="3643600" cy="2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98" name="Google Shape;98;p18"/>
          <p:cNvSpPr txBox="1">
            <a:spLocks noGrp="1"/>
          </p:cNvSpPr>
          <p:nvPr>
            <p:ph type="title" idx="7"/>
          </p:nvPr>
        </p:nvSpPr>
        <p:spPr>
          <a:xfrm>
            <a:off x="8085128" y="4637500"/>
            <a:ext cx="26124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99" name="Google Shape;99;p18"/>
          <p:cNvSpPr txBox="1">
            <a:spLocks noGrp="1"/>
          </p:cNvSpPr>
          <p:nvPr>
            <p:ph type="subTitle" idx="8"/>
          </p:nvPr>
        </p:nvSpPr>
        <p:spPr>
          <a:xfrm>
            <a:off x="7569528" y="5002536"/>
            <a:ext cx="3643600" cy="2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38254995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accent5"/>
        </a:solidFill>
        <a:effectLst/>
      </p:bgPr>
    </p:bg>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2632400" y="707633"/>
            <a:ext cx="69272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4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
        <p:nvSpPr>
          <p:cNvPr id="102" name="Google Shape;102;p19"/>
          <p:cNvSpPr txBox="1">
            <a:spLocks noGrp="1"/>
          </p:cNvSpPr>
          <p:nvPr>
            <p:ph type="subTitle" idx="1"/>
          </p:nvPr>
        </p:nvSpPr>
        <p:spPr>
          <a:xfrm>
            <a:off x="2081117" y="4678467"/>
            <a:ext cx="3657600" cy="13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03" name="Google Shape;103;p19"/>
          <p:cNvSpPr txBox="1">
            <a:spLocks noGrp="1"/>
          </p:cNvSpPr>
          <p:nvPr>
            <p:ph type="subTitle" idx="2"/>
          </p:nvPr>
        </p:nvSpPr>
        <p:spPr>
          <a:xfrm>
            <a:off x="6453283" y="4678467"/>
            <a:ext cx="3657600" cy="13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04" name="Google Shape;104;p19"/>
          <p:cNvSpPr txBox="1">
            <a:spLocks noGrp="1"/>
          </p:cNvSpPr>
          <p:nvPr>
            <p:ph type="title" idx="3"/>
          </p:nvPr>
        </p:nvSpPr>
        <p:spPr>
          <a:xfrm>
            <a:off x="2487117" y="4331000"/>
            <a:ext cx="2845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05" name="Google Shape;105;p19"/>
          <p:cNvSpPr txBox="1">
            <a:spLocks noGrp="1"/>
          </p:cNvSpPr>
          <p:nvPr>
            <p:ph type="title" idx="4"/>
          </p:nvPr>
        </p:nvSpPr>
        <p:spPr>
          <a:xfrm>
            <a:off x="6859283" y="4331000"/>
            <a:ext cx="2845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06" name="Google Shape;106;p19"/>
          <p:cNvSpPr/>
          <p:nvPr/>
        </p:nvSpPr>
        <p:spPr>
          <a:xfrm rot="10800000" flipH="1">
            <a:off x="0" y="-48267"/>
            <a:ext cx="3056800" cy="2778800"/>
          </a:xfrm>
          <a:prstGeom prst="rtTriangl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19"/>
          <p:cNvSpPr/>
          <p:nvPr/>
        </p:nvSpPr>
        <p:spPr>
          <a:xfrm>
            <a:off x="8047233" y="4078600"/>
            <a:ext cx="7153200" cy="3355200"/>
          </a:xfrm>
          <a:prstGeom prst="triangle">
            <a:avLst>
              <a:gd name="adj" fmla="val 50000"/>
            </a:avLst>
          </a:prstGeom>
          <a:no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2032562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bg>
      <p:bgPr>
        <a:solidFill>
          <a:schemeClr val="accent5"/>
        </a:solidFill>
        <a:effectLst/>
      </p:bgPr>
    </p:bg>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1146727" y="3010200"/>
            <a:ext cx="19988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10" name="Google Shape;110;p20"/>
          <p:cNvSpPr txBox="1">
            <a:spLocks noGrp="1"/>
          </p:cNvSpPr>
          <p:nvPr>
            <p:ph type="subTitle" idx="1"/>
          </p:nvPr>
        </p:nvSpPr>
        <p:spPr>
          <a:xfrm>
            <a:off x="528584" y="3355200"/>
            <a:ext cx="3234800" cy="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11" name="Google Shape;111;p20"/>
          <p:cNvSpPr txBox="1">
            <a:spLocks noGrp="1"/>
          </p:cNvSpPr>
          <p:nvPr>
            <p:ph type="title" idx="2"/>
          </p:nvPr>
        </p:nvSpPr>
        <p:spPr>
          <a:xfrm>
            <a:off x="9046623" y="3010200"/>
            <a:ext cx="19988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12" name="Google Shape;112;p20"/>
          <p:cNvSpPr txBox="1">
            <a:spLocks noGrp="1"/>
          </p:cNvSpPr>
          <p:nvPr>
            <p:ph type="subTitle" idx="3"/>
          </p:nvPr>
        </p:nvSpPr>
        <p:spPr>
          <a:xfrm>
            <a:off x="8428616" y="3355200"/>
            <a:ext cx="3234800" cy="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13" name="Google Shape;113;p20"/>
          <p:cNvSpPr txBox="1">
            <a:spLocks noGrp="1"/>
          </p:cNvSpPr>
          <p:nvPr>
            <p:ph type="title" idx="4"/>
          </p:nvPr>
        </p:nvSpPr>
        <p:spPr>
          <a:xfrm>
            <a:off x="5108496" y="3010200"/>
            <a:ext cx="19988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14" name="Google Shape;114;p20"/>
          <p:cNvSpPr txBox="1">
            <a:spLocks noGrp="1"/>
          </p:cNvSpPr>
          <p:nvPr>
            <p:ph type="subTitle" idx="5"/>
          </p:nvPr>
        </p:nvSpPr>
        <p:spPr>
          <a:xfrm>
            <a:off x="4490349" y="3355200"/>
            <a:ext cx="3234800" cy="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15" name="Google Shape;115;p20"/>
          <p:cNvSpPr/>
          <p:nvPr/>
        </p:nvSpPr>
        <p:spPr>
          <a:xfrm>
            <a:off x="4264600" y="5019555"/>
            <a:ext cx="3637200" cy="1888400"/>
          </a:xfrm>
          <a:prstGeom prst="triangle">
            <a:avLst>
              <a:gd name="adj" fmla="val 50000"/>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 name="Google Shape;116;p20"/>
          <p:cNvSpPr txBox="1">
            <a:spLocks noGrp="1"/>
          </p:cNvSpPr>
          <p:nvPr>
            <p:ph type="title" idx="6"/>
          </p:nvPr>
        </p:nvSpPr>
        <p:spPr>
          <a:xfrm>
            <a:off x="2632400" y="707633"/>
            <a:ext cx="69272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4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Tree>
    <p:extLst>
      <p:ext uri="{BB962C8B-B14F-4D97-AF65-F5344CB8AC3E}">
        <p14:creationId xmlns:p14="http://schemas.microsoft.com/office/powerpoint/2010/main" val="22113621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hree columns 4">
  <p:cSld name="Title and three columns 4">
    <p:bg>
      <p:bgPr>
        <a:solidFill>
          <a:schemeClr val="accent5"/>
        </a:solidFill>
        <a:effectLst/>
      </p:bgPr>
    </p:bg>
    <p:spTree>
      <p:nvGrpSpPr>
        <p:cNvPr id="1" name="Shape 144"/>
        <p:cNvGrpSpPr/>
        <p:nvPr/>
      </p:nvGrpSpPr>
      <p:grpSpPr>
        <a:xfrm>
          <a:off x="0" y="0"/>
          <a:ext cx="0" cy="0"/>
          <a:chOff x="0" y="0"/>
          <a:chExt cx="0" cy="0"/>
        </a:xfrm>
      </p:grpSpPr>
      <p:sp>
        <p:nvSpPr>
          <p:cNvPr id="145" name="Google Shape;145;p24"/>
          <p:cNvSpPr/>
          <p:nvPr/>
        </p:nvSpPr>
        <p:spPr>
          <a:xfrm rot="10800000">
            <a:off x="7855800" y="-516133"/>
            <a:ext cx="7018800" cy="3596800"/>
          </a:xfrm>
          <a:prstGeom prst="triangle">
            <a:avLst>
              <a:gd name="adj" fmla="val 50000"/>
            </a:avLst>
          </a:pr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 name="Google Shape;146;p24"/>
          <p:cNvSpPr/>
          <p:nvPr/>
        </p:nvSpPr>
        <p:spPr>
          <a:xfrm>
            <a:off x="-6922433" y="3080667"/>
            <a:ext cx="9870800" cy="5058800"/>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 name="Google Shape;147;p24"/>
          <p:cNvSpPr txBox="1">
            <a:spLocks noGrp="1"/>
          </p:cNvSpPr>
          <p:nvPr>
            <p:ph type="title"/>
          </p:nvPr>
        </p:nvSpPr>
        <p:spPr>
          <a:xfrm>
            <a:off x="1149933" y="4331000"/>
            <a:ext cx="2351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48" name="Google Shape;148;p24"/>
          <p:cNvSpPr txBox="1">
            <a:spLocks noGrp="1"/>
          </p:cNvSpPr>
          <p:nvPr>
            <p:ph type="subTitle" idx="1"/>
          </p:nvPr>
        </p:nvSpPr>
        <p:spPr>
          <a:xfrm>
            <a:off x="565933" y="4675991"/>
            <a:ext cx="3519600" cy="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49" name="Google Shape;149;p24"/>
          <p:cNvSpPr txBox="1">
            <a:spLocks noGrp="1"/>
          </p:cNvSpPr>
          <p:nvPr>
            <p:ph type="title" idx="2"/>
          </p:nvPr>
        </p:nvSpPr>
        <p:spPr>
          <a:xfrm>
            <a:off x="8701007" y="4331000"/>
            <a:ext cx="2351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50" name="Google Shape;150;p24"/>
          <p:cNvSpPr txBox="1">
            <a:spLocks noGrp="1"/>
          </p:cNvSpPr>
          <p:nvPr>
            <p:ph type="subTitle" idx="3"/>
          </p:nvPr>
        </p:nvSpPr>
        <p:spPr>
          <a:xfrm>
            <a:off x="8117007" y="4675991"/>
            <a:ext cx="3519600" cy="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51" name="Google Shape;151;p24"/>
          <p:cNvSpPr txBox="1">
            <a:spLocks noGrp="1"/>
          </p:cNvSpPr>
          <p:nvPr>
            <p:ph type="title" idx="4"/>
          </p:nvPr>
        </p:nvSpPr>
        <p:spPr>
          <a:xfrm>
            <a:off x="4920200" y="4331000"/>
            <a:ext cx="2351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52" name="Google Shape;152;p24"/>
          <p:cNvSpPr txBox="1">
            <a:spLocks noGrp="1"/>
          </p:cNvSpPr>
          <p:nvPr>
            <p:ph type="subTitle" idx="5"/>
          </p:nvPr>
        </p:nvSpPr>
        <p:spPr>
          <a:xfrm>
            <a:off x="4336200" y="4675991"/>
            <a:ext cx="3519600" cy="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53" name="Google Shape;153;p24"/>
          <p:cNvSpPr txBox="1">
            <a:spLocks noGrp="1"/>
          </p:cNvSpPr>
          <p:nvPr>
            <p:ph type="title" idx="6"/>
          </p:nvPr>
        </p:nvSpPr>
        <p:spPr>
          <a:xfrm>
            <a:off x="2250600" y="707633"/>
            <a:ext cx="76908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4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Tree>
    <p:extLst>
      <p:ext uri="{BB962C8B-B14F-4D97-AF65-F5344CB8AC3E}">
        <p14:creationId xmlns:p14="http://schemas.microsoft.com/office/powerpoint/2010/main" val="13524140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hree columns 5">
  <p:cSld name="Title and three columns 5">
    <p:bg>
      <p:bgPr>
        <a:solidFill>
          <a:schemeClr val="accent5"/>
        </a:solidFill>
        <a:effectLst/>
      </p:bgPr>
    </p:bg>
    <p:spTree>
      <p:nvGrpSpPr>
        <p:cNvPr id="1" name="Shape 156"/>
        <p:cNvGrpSpPr/>
        <p:nvPr/>
      </p:nvGrpSpPr>
      <p:grpSpPr>
        <a:xfrm>
          <a:off x="0" y="0"/>
          <a:ext cx="0" cy="0"/>
          <a:chOff x="0" y="0"/>
          <a:chExt cx="0" cy="0"/>
        </a:xfrm>
      </p:grpSpPr>
      <p:sp>
        <p:nvSpPr>
          <p:cNvPr id="157" name="Google Shape;157;p26"/>
          <p:cNvSpPr txBox="1">
            <a:spLocks noGrp="1"/>
          </p:cNvSpPr>
          <p:nvPr>
            <p:ph type="title"/>
          </p:nvPr>
        </p:nvSpPr>
        <p:spPr>
          <a:xfrm>
            <a:off x="2632400" y="707633"/>
            <a:ext cx="69272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4000" b="1">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
        <p:nvSpPr>
          <p:cNvPr id="158" name="Google Shape;158;p26"/>
          <p:cNvSpPr txBox="1">
            <a:spLocks noGrp="1"/>
          </p:cNvSpPr>
          <p:nvPr>
            <p:ph type="title" idx="2"/>
          </p:nvPr>
        </p:nvSpPr>
        <p:spPr>
          <a:xfrm>
            <a:off x="1712908" y="4360033"/>
            <a:ext cx="15464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59" name="Google Shape;159;p26"/>
          <p:cNvSpPr txBox="1">
            <a:spLocks noGrp="1"/>
          </p:cNvSpPr>
          <p:nvPr>
            <p:ph type="subTitle" idx="1"/>
          </p:nvPr>
        </p:nvSpPr>
        <p:spPr>
          <a:xfrm>
            <a:off x="1254108" y="4721593"/>
            <a:ext cx="2464000" cy="27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60" name="Google Shape;160;p26"/>
          <p:cNvSpPr txBox="1">
            <a:spLocks noGrp="1"/>
          </p:cNvSpPr>
          <p:nvPr>
            <p:ph type="title" idx="3"/>
          </p:nvPr>
        </p:nvSpPr>
        <p:spPr>
          <a:xfrm>
            <a:off x="8932692" y="4343300"/>
            <a:ext cx="15464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61" name="Google Shape;161;p26"/>
          <p:cNvSpPr txBox="1">
            <a:spLocks noGrp="1"/>
          </p:cNvSpPr>
          <p:nvPr>
            <p:ph type="subTitle" idx="4"/>
          </p:nvPr>
        </p:nvSpPr>
        <p:spPr>
          <a:xfrm>
            <a:off x="8473892" y="4693476"/>
            <a:ext cx="2464000" cy="27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62" name="Google Shape;162;p26"/>
          <p:cNvSpPr txBox="1">
            <a:spLocks noGrp="1"/>
          </p:cNvSpPr>
          <p:nvPr>
            <p:ph type="title" idx="5"/>
          </p:nvPr>
        </p:nvSpPr>
        <p:spPr>
          <a:xfrm>
            <a:off x="5320029" y="4360033"/>
            <a:ext cx="15464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63" name="Google Shape;163;p26"/>
          <p:cNvSpPr txBox="1">
            <a:spLocks noGrp="1"/>
          </p:cNvSpPr>
          <p:nvPr>
            <p:ph type="subTitle" idx="6"/>
          </p:nvPr>
        </p:nvSpPr>
        <p:spPr>
          <a:xfrm>
            <a:off x="4861229" y="4721593"/>
            <a:ext cx="2464000" cy="27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27658510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accent5"/>
        </a:solidFill>
        <a:effectLst/>
      </p:bgPr>
    </p:bg>
    <p:spTree>
      <p:nvGrpSpPr>
        <p:cNvPr id="1" name="Shape 164"/>
        <p:cNvGrpSpPr/>
        <p:nvPr/>
      </p:nvGrpSpPr>
      <p:grpSpPr>
        <a:xfrm>
          <a:off x="0" y="0"/>
          <a:ext cx="0" cy="0"/>
          <a:chOff x="0" y="0"/>
          <a:chExt cx="0" cy="0"/>
        </a:xfrm>
      </p:grpSpPr>
      <p:sp>
        <p:nvSpPr>
          <p:cNvPr id="165" name="Google Shape;165;p27"/>
          <p:cNvSpPr/>
          <p:nvPr/>
        </p:nvSpPr>
        <p:spPr>
          <a:xfrm>
            <a:off x="4413400" y="2495067"/>
            <a:ext cx="3365200" cy="2699600"/>
          </a:xfrm>
          <a:prstGeom prst="rect">
            <a:avLst/>
          </a:pr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 name="Google Shape;166;p27"/>
          <p:cNvSpPr/>
          <p:nvPr/>
        </p:nvSpPr>
        <p:spPr>
          <a:xfrm>
            <a:off x="713400" y="2495067"/>
            <a:ext cx="3365200" cy="2699600"/>
          </a:xfrm>
          <a:prstGeom prst="rect">
            <a:avLst/>
          </a:pr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 name="Google Shape;167;p27"/>
          <p:cNvSpPr/>
          <p:nvPr/>
        </p:nvSpPr>
        <p:spPr>
          <a:xfrm>
            <a:off x="8113400" y="2495067"/>
            <a:ext cx="3365200" cy="2699600"/>
          </a:xfrm>
          <a:prstGeom prst="rect">
            <a:avLst/>
          </a:pr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 name="Google Shape;168;p27"/>
          <p:cNvSpPr txBox="1">
            <a:spLocks noGrp="1"/>
          </p:cNvSpPr>
          <p:nvPr>
            <p:ph type="subTitle" idx="1"/>
          </p:nvPr>
        </p:nvSpPr>
        <p:spPr>
          <a:xfrm>
            <a:off x="871599" y="4086633"/>
            <a:ext cx="3048800" cy="10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1pPr>
            <a:lvl2pPr lvl="1"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2pPr>
            <a:lvl3pPr lvl="2"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3pPr>
            <a:lvl4pPr lvl="3"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4pPr>
            <a:lvl5pPr lvl="4"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5pPr>
            <a:lvl6pPr lvl="5"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6pPr>
            <a:lvl7pPr lvl="6"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7pPr>
            <a:lvl8pPr lvl="7"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8pPr>
            <a:lvl9pPr lvl="8"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9pPr>
          </a:lstStyle>
          <a:p>
            <a:endParaRPr/>
          </a:p>
        </p:txBody>
      </p:sp>
      <p:sp>
        <p:nvSpPr>
          <p:cNvPr id="169" name="Google Shape;169;p27"/>
          <p:cNvSpPr txBox="1">
            <a:spLocks noGrp="1"/>
          </p:cNvSpPr>
          <p:nvPr>
            <p:ph type="subTitle" idx="2"/>
          </p:nvPr>
        </p:nvSpPr>
        <p:spPr>
          <a:xfrm>
            <a:off x="4586232" y="4086633"/>
            <a:ext cx="3048800" cy="10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1pPr>
            <a:lvl2pPr lvl="1"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2pPr>
            <a:lvl3pPr lvl="2"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3pPr>
            <a:lvl4pPr lvl="3"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4pPr>
            <a:lvl5pPr lvl="4"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5pPr>
            <a:lvl6pPr lvl="5"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6pPr>
            <a:lvl7pPr lvl="6"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7pPr>
            <a:lvl8pPr lvl="7"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8pPr>
            <a:lvl9pPr lvl="8"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9pPr>
          </a:lstStyle>
          <a:p>
            <a:endParaRPr/>
          </a:p>
        </p:txBody>
      </p:sp>
      <p:sp>
        <p:nvSpPr>
          <p:cNvPr id="170" name="Google Shape;170;p27"/>
          <p:cNvSpPr txBox="1">
            <a:spLocks noGrp="1"/>
          </p:cNvSpPr>
          <p:nvPr>
            <p:ph type="subTitle" idx="3"/>
          </p:nvPr>
        </p:nvSpPr>
        <p:spPr>
          <a:xfrm>
            <a:off x="8271601" y="4086633"/>
            <a:ext cx="3048800" cy="10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1pPr>
            <a:lvl2pPr lvl="1"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2pPr>
            <a:lvl3pPr lvl="2"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3pPr>
            <a:lvl4pPr lvl="3"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4pPr>
            <a:lvl5pPr lvl="4"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5pPr>
            <a:lvl6pPr lvl="5"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6pPr>
            <a:lvl7pPr lvl="6"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7pPr>
            <a:lvl8pPr lvl="7"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8pPr>
            <a:lvl9pPr lvl="8"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9pPr>
          </a:lstStyle>
          <a:p>
            <a:endParaRPr/>
          </a:p>
        </p:txBody>
      </p:sp>
      <p:sp>
        <p:nvSpPr>
          <p:cNvPr id="171" name="Google Shape;171;p27"/>
          <p:cNvSpPr txBox="1">
            <a:spLocks noGrp="1"/>
          </p:cNvSpPr>
          <p:nvPr>
            <p:ph type="title" hasCustomPrompt="1"/>
          </p:nvPr>
        </p:nvSpPr>
        <p:spPr>
          <a:xfrm>
            <a:off x="784399" y="3189233"/>
            <a:ext cx="3223200" cy="100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000"/>
              <a:buNone/>
              <a:defRPr sz="5333">
                <a:solidFill>
                  <a:schemeClr val="lt1"/>
                </a:solidFill>
              </a:defRPr>
            </a:lvl1pPr>
            <a:lvl2pPr lvl="1" algn="ctr" rtl="0">
              <a:spcBef>
                <a:spcPts val="0"/>
              </a:spcBef>
              <a:spcAft>
                <a:spcPts val="0"/>
              </a:spcAft>
              <a:buClr>
                <a:schemeClr val="lt1"/>
              </a:buClr>
              <a:buSzPts val="4000"/>
              <a:buNone/>
              <a:defRPr sz="5333">
                <a:solidFill>
                  <a:schemeClr val="lt1"/>
                </a:solidFill>
              </a:defRPr>
            </a:lvl2pPr>
            <a:lvl3pPr lvl="2" algn="ctr" rtl="0">
              <a:spcBef>
                <a:spcPts val="0"/>
              </a:spcBef>
              <a:spcAft>
                <a:spcPts val="0"/>
              </a:spcAft>
              <a:buClr>
                <a:schemeClr val="lt1"/>
              </a:buClr>
              <a:buSzPts val="4000"/>
              <a:buNone/>
              <a:defRPr sz="5333">
                <a:solidFill>
                  <a:schemeClr val="lt1"/>
                </a:solidFill>
              </a:defRPr>
            </a:lvl3pPr>
            <a:lvl4pPr lvl="3" algn="ctr" rtl="0">
              <a:spcBef>
                <a:spcPts val="0"/>
              </a:spcBef>
              <a:spcAft>
                <a:spcPts val="0"/>
              </a:spcAft>
              <a:buClr>
                <a:schemeClr val="lt1"/>
              </a:buClr>
              <a:buSzPts val="4000"/>
              <a:buNone/>
              <a:defRPr sz="5333">
                <a:solidFill>
                  <a:schemeClr val="lt1"/>
                </a:solidFill>
              </a:defRPr>
            </a:lvl4pPr>
            <a:lvl5pPr lvl="4" algn="ctr" rtl="0">
              <a:spcBef>
                <a:spcPts val="0"/>
              </a:spcBef>
              <a:spcAft>
                <a:spcPts val="0"/>
              </a:spcAft>
              <a:buClr>
                <a:schemeClr val="lt1"/>
              </a:buClr>
              <a:buSzPts val="4000"/>
              <a:buNone/>
              <a:defRPr sz="5333">
                <a:solidFill>
                  <a:schemeClr val="lt1"/>
                </a:solidFill>
              </a:defRPr>
            </a:lvl5pPr>
            <a:lvl6pPr lvl="5" algn="ctr" rtl="0">
              <a:spcBef>
                <a:spcPts val="0"/>
              </a:spcBef>
              <a:spcAft>
                <a:spcPts val="0"/>
              </a:spcAft>
              <a:buClr>
                <a:schemeClr val="lt1"/>
              </a:buClr>
              <a:buSzPts val="4000"/>
              <a:buNone/>
              <a:defRPr sz="5333">
                <a:solidFill>
                  <a:schemeClr val="lt1"/>
                </a:solidFill>
              </a:defRPr>
            </a:lvl6pPr>
            <a:lvl7pPr lvl="6" algn="ctr" rtl="0">
              <a:spcBef>
                <a:spcPts val="0"/>
              </a:spcBef>
              <a:spcAft>
                <a:spcPts val="0"/>
              </a:spcAft>
              <a:buClr>
                <a:schemeClr val="lt1"/>
              </a:buClr>
              <a:buSzPts val="4000"/>
              <a:buNone/>
              <a:defRPr sz="5333">
                <a:solidFill>
                  <a:schemeClr val="lt1"/>
                </a:solidFill>
              </a:defRPr>
            </a:lvl7pPr>
            <a:lvl8pPr lvl="7" algn="ctr" rtl="0">
              <a:spcBef>
                <a:spcPts val="0"/>
              </a:spcBef>
              <a:spcAft>
                <a:spcPts val="0"/>
              </a:spcAft>
              <a:buClr>
                <a:schemeClr val="lt1"/>
              </a:buClr>
              <a:buSzPts val="4000"/>
              <a:buNone/>
              <a:defRPr sz="5333">
                <a:solidFill>
                  <a:schemeClr val="lt1"/>
                </a:solidFill>
              </a:defRPr>
            </a:lvl8pPr>
            <a:lvl9pPr lvl="8" algn="ctr" rtl="0">
              <a:spcBef>
                <a:spcPts val="0"/>
              </a:spcBef>
              <a:spcAft>
                <a:spcPts val="0"/>
              </a:spcAft>
              <a:buClr>
                <a:schemeClr val="lt1"/>
              </a:buClr>
              <a:buSzPts val="4000"/>
              <a:buNone/>
              <a:defRPr sz="5333">
                <a:solidFill>
                  <a:schemeClr val="lt1"/>
                </a:solidFill>
              </a:defRPr>
            </a:lvl9pPr>
          </a:lstStyle>
          <a:p>
            <a:r>
              <a:t>xx%</a:t>
            </a:r>
          </a:p>
        </p:txBody>
      </p:sp>
      <p:sp>
        <p:nvSpPr>
          <p:cNvPr id="172" name="Google Shape;172;p27"/>
          <p:cNvSpPr txBox="1">
            <a:spLocks noGrp="1"/>
          </p:cNvSpPr>
          <p:nvPr>
            <p:ph type="title" idx="4" hasCustomPrompt="1"/>
          </p:nvPr>
        </p:nvSpPr>
        <p:spPr>
          <a:xfrm>
            <a:off x="4484400" y="3189233"/>
            <a:ext cx="3223200" cy="100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000"/>
              <a:buNone/>
              <a:defRPr sz="5333">
                <a:solidFill>
                  <a:schemeClr val="lt1"/>
                </a:solidFill>
              </a:defRPr>
            </a:lvl1pPr>
            <a:lvl2pPr lvl="1" algn="ctr" rtl="0">
              <a:spcBef>
                <a:spcPts val="0"/>
              </a:spcBef>
              <a:spcAft>
                <a:spcPts val="0"/>
              </a:spcAft>
              <a:buClr>
                <a:schemeClr val="lt1"/>
              </a:buClr>
              <a:buSzPts val="4000"/>
              <a:buNone/>
              <a:defRPr sz="5333">
                <a:solidFill>
                  <a:schemeClr val="lt1"/>
                </a:solidFill>
              </a:defRPr>
            </a:lvl2pPr>
            <a:lvl3pPr lvl="2" algn="ctr" rtl="0">
              <a:spcBef>
                <a:spcPts val="0"/>
              </a:spcBef>
              <a:spcAft>
                <a:spcPts val="0"/>
              </a:spcAft>
              <a:buClr>
                <a:schemeClr val="lt1"/>
              </a:buClr>
              <a:buSzPts val="4000"/>
              <a:buNone/>
              <a:defRPr sz="5333">
                <a:solidFill>
                  <a:schemeClr val="lt1"/>
                </a:solidFill>
              </a:defRPr>
            </a:lvl3pPr>
            <a:lvl4pPr lvl="3" algn="ctr" rtl="0">
              <a:spcBef>
                <a:spcPts val="0"/>
              </a:spcBef>
              <a:spcAft>
                <a:spcPts val="0"/>
              </a:spcAft>
              <a:buClr>
                <a:schemeClr val="lt1"/>
              </a:buClr>
              <a:buSzPts val="4000"/>
              <a:buNone/>
              <a:defRPr sz="5333">
                <a:solidFill>
                  <a:schemeClr val="lt1"/>
                </a:solidFill>
              </a:defRPr>
            </a:lvl4pPr>
            <a:lvl5pPr lvl="4" algn="ctr" rtl="0">
              <a:spcBef>
                <a:spcPts val="0"/>
              </a:spcBef>
              <a:spcAft>
                <a:spcPts val="0"/>
              </a:spcAft>
              <a:buClr>
                <a:schemeClr val="lt1"/>
              </a:buClr>
              <a:buSzPts val="4000"/>
              <a:buNone/>
              <a:defRPr sz="5333">
                <a:solidFill>
                  <a:schemeClr val="lt1"/>
                </a:solidFill>
              </a:defRPr>
            </a:lvl5pPr>
            <a:lvl6pPr lvl="5" algn="ctr" rtl="0">
              <a:spcBef>
                <a:spcPts val="0"/>
              </a:spcBef>
              <a:spcAft>
                <a:spcPts val="0"/>
              </a:spcAft>
              <a:buClr>
                <a:schemeClr val="lt1"/>
              </a:buClr>
              <a:buSzPts val="4000"/>
              <a:buNone/>
              <a:defRPr sz="5333">
                <a:solidFill>
                  <a:schemeClr val="lt1"/>
                </a:solidFill>
              </a:defRPr>
            </a:lvl6pPr>
            <a:lvl7pPr lvl="6" algn="ctr" rtl="0">
              <a:spcBef>
                <a:spcPts val="0"/>
              </a:spcBef>
              <a:spcAft>
                <a:spcPts val="0"/>
              </a:spcAft>
              <a:buClr>
                <a:schemeClr val="lt1"/>
              </a:buClr>
              <a:buSzPts val="4000"/>
              <a:buNone/>
              <a:defRPr sz="5333">
                <a:solidFill>
                  <a:schemeClr val="lt1"/>
                </a:solidFill>
              </a:defRPr>
            </a:lvl7pPr>
            <a:lvl8pPr lvl="7" algn="ctr" rtl="0">
              <a:spcBef>
                <a:spcPts val="0"/>
              </a:spcBef>
              <a:spcAft>
                <a:spcPts val="0"/>
              </a:spcAft>
              <a:buClr>
                <a:schemeClr val="lt1"/>
              </a:buClr>
              <a:buSzPts val="4000"/>
              <a:buNone/>
              <a:defRPr sz="5333">
                <a:solidFill>
                  <a:schemeClr val="lt1"/>
                </a:solidFill>
              </a:defRPr>
            </a:lvl8pPr>
            <a:lvl9pPr lvl="8" algn="ctr" rtl="0">
              <a:spcBef>
                <a:spcPts val="0"/>
              </a:spcBef>
              <a:spcAft>
                <a:spcPts val="0"/>
              </a:spcAft>
              <a:buClr>
                <a:schemeClr val="lt1"/>
              </a:buClr>
              <a:buSzPts val="4000"/>
              <a:buNone/>
              <a:defRPr sz="5333">
                <a:solidFill>
                  <a:schemeClr val="lt1"/>
                </a:solidFill>
              </a:defRPr>
            </a:lvl9pPr>
          </a:lstStyle>
          <a:p>
            <a:r>
              <a:t>xx%</a:t>
            </a:r>
          </a:p>
        </p:txBody>
      </p:sp>
      <p:sp>
        <p:nvSpPr>
          <p:cNvPr id="173" name="Google Shape;173;p27"/>
          <p:cNvSpPr txBox="1">
            <a:spLocks noGrp="1"/>
          </p:cNvSpPr>
          <p:nvPr>
            <p:ph type="title" idx="5" hasCustomPrompt="1"/>
          </p:nvPr>
        </p:nvSpPr>
        <p:spPr>
          <a:xfrm>
            <a:off x="8184401" y="3189233"/>
            <a:ext cx="3223200" cy="100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000"/>
              <a:buNone/>
              <a:defRPr sz="5333">
                <a:solidFill>
                  <a:schemeClr val="lt1"/>
                </a:solidFill>
              </a:defRPr>
            </a:lvl1pPr>
            <a:lvl2pPr lvl="1" algn="ctr" rtl="0">
              <a:spcBef>
                <a:spcPts val="0"/>
              </a:spcBef>
              <a:spcAft>
                <a:spcPts val="0"/>
              </a:spcAft>
              <a:buClr>
                <a:schemeClr val="lt1"/>
              </a:buClr>
              <a:buSzPts val="4000"/>
              <a:buNone/>
              <a:defRPr sz="5333">
                <a:solidFill>
                  <a:schemeClr val="lt1"/>
                </a:solidFill>
              </a:defRPr>
            </a:lvl2pPr>
            <a:lvl3pPr lvl="2" algn="ctr" rtl="0">
              <a:spcBef>
                <a:spcPts val="0"/>
              </a:spcBef>
              <a:spcAft>
                <a:spcPts val="0"/>
              </a:spcAft>
              <a:buClr>
                <a:schemeClr val="lt1"/>
              </a:buClr>
              <a:buSzPts val="4000"/>
              <a:buNone/>
              <a:defRPr sz="5333">
                <a:solidFill>
                  <a:schemeClr val="lt1"/>
                </a:solidFill>
              </a:defRPr>
            </a:lvl3pPr>
            <a:lvl4pPr lvl="3" algn="ctr" rtl="0">
              <a:spcBef>
                <a:spcPts val="0"/>
              </a:spcBef>
              <a:spcAft>
                <a:spcPts val="0"/>
              </a:spcAft>
              <a:buClr>
                <a:schemeClr val="lt1"/>
              </a:buClr>
              <a:buSzPts val="4000"/>
              <a:buNone/>
              <a:defRPr sz="5333">
                <a:solidFill>
                  <a:schemeClr val="lt1"/>
                </a:solidFill>
              </a:defRPr>
            </a:lvl4pPr>
            <a:lvl5pPr lvl="4" algn="ctr" rtl="0">
              <a:spcBef>
                <a:spcPts val="0"/>
              </a:spcBef>
              <a:spcAft>
                <a:spcPts val="0"/>
              </a:spcAft>
              <a:buClr>
                <a:schemeClr val="lt1"/>
              </a:buClr>
              <a:buSzPts val="4000"/>
              <a:buNone/>
              <a:defRPr sz="5333">
                <a:solidFill>
                  <a:schemeClr val="lt1"/>
                </a:solidFill>
              </a:defRPr>
            </a:lvl5pPr>
            <a:lvl6pPr lvl="5" algn="ctr" rtl="0">
              <a:spcBef>
                <a:spcPts val="0"/>
              </a:spcBef>
              <a:spcAft>
                <a:spcPts val="0"/>
              </a:spcAft>
              <a:buClr>
                <a:schemeClr val="lt1"/>
              </a:buClr>
              <a:buSzPts val="4000"/>
              <a:buNone/>
              <a:defRPr sz="5333">
                <a:solidFill>
                  <a:schemeClr val="lt1"/>
                </a:solidFill>
              </a:defRPr>
            </a:lvl6pPr>
            <a:lvl7pPr lvl="6" algn="ctr" rtl="0">
              <a:spcBef>
                <a:spcPts val="0"/>
              </a:spcBef>
              <a:spcAft>
                <a:spcPts val="0"/>
              </a:spcAft>
              <a:buClr>
                <a:schemeClr val="lt1"/>
              </a:buClr>
              <a:buSzPts val="4000"/>
              <a:buNone/>
              <a:defRPr sz="5333">
                <a:solidFill>
                  <a:schemeClr val="lt1"/>
                </a:solidFill>
              </a:defRPr>
            </a:lvl7pPr>
            <a:lvl8pPr lvl="7" algn="ctr" rtl="0">
              <a:spcBef>
                <a:spcPts val="0"/>
              </a:spcBef>
              <a:spcAft>
                <a:spcPts val="0"/>
              </a:spcAft>
              <a:buClr>
                <a:schemeClr val="lt1"/>
              </a:buClr>
              <a:buSzPts val="4000"/>
              <a:buNone/>
              <a:defRPr sz="5333">
                <a:solidFill>
                  <a:schemeClr val="lt1"/>
                </a:solidFill>
              </a:defRPr>
            </a:lvl8pPr>
            <a:lvl9pPr lvl="8" algn="ctr" rtl="0">
              <a:spcBef>
                <a:spcPts val="0"/>
              </a:spcBef>
              <a:spcAft>
                <a:spcPts val="0"/>
              </a:spcAft>
              <a:buClr>
                <a:schemeClr val="lt1"/>
              </a:buClr>
              <a:buSzPts val="4000"/>
              <a:buNone/>
              <a:defRPr sz="5333">
                <a:solidFill>
                  <a:schemeClr val="lt1"/>
                </a:solidFill>
              </a:defRPr>
            </a:lvl9pPr>
          </a:lstStyle>
          <a:p>
            <a:r>
              <a:t>xx%</a:t>
            </a:r>
          </a:p>
        </p:txBody>
      </p:sp>
      <p:sp>
        <p:nvSpPr>
          <p:cNvPr id="174" name="Google Shape;174;p27"/>
          <p:cNvSpPr txBox="1">
            <a:spLocks noGrp="1"/>
          </p:cNvSpPr>
          <p:nvPr>
            <p:ph type="title" idx="6"/>
          </p:nvPr>
        </p:nvSpPr>
        <p:spPr>
          <a:xfrm>
            <a:off x="2632400" y="707633"/>
            <a:ext cx="69272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4000" b="1">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Tree>
    <p:extLst>
      <p:ext uri="{BB962C8B-B14F-4D97-AF65-F5344CB8AC3E}">
        <p14:creationId xmlns:p14="http://schemas.microsoft.com/office/powerpoint/2010/main" val="10115542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dk1"/>
        </a:solidFill>
        <a:effectLst/>
      </p:bgPr>
    </p:bg>
    <p:spTree>
      <p:nvGrpSpPr>
        <p:cNvPr id="1" name="Shape 175"/>
        <p:cNvGrpSpPr/>
        <p:nvPr/>
      </p:nvGrpSpPr>
      <p:grpSpPr>
        <a:xfrm>
          <a:off x="0" y="0"/>
          <a:ext cx="0" cy="0"/>
          <a:chOff x="0" y="0"/>
          <a:chExt cx="0" cy="0"/>
        </a:xfrm>
      </p:grpSpPr>
      <p:sp>
        <p:nvSpPr>
          <p:cNvPr id="176" name="Google Shape;176;p28"/>
          <p:cNvSpPr/>
          <p:nvPr/>
        </p:nvSpPr>
        <p:spPr>
          <a:xfrm>
            <a:off x="5554133" y="3760568"/>
            <a:ext cx="10769600" cy="5167600"/>
          </a:xfrm>
          <a:prstGeom prst="triangle">
            <a:avLst>
              <a:gd name="adj" fmla="val 50000"/>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Didact Gothic"/>
              <a:ea typeface="Didact Gothic"/>
              <a:cs typeface="Didact Gothic"/>
              <a:sym typeface="Didact Gothic"/>
            </a:endParaRPr>
          </a:p>
        </p:txBody>
      </p:sp>
      <p:sp>
        <p:nvSpPr>
          <p:cNvPr id="177" name="Google Shape;177;p28"/>
          <p:cNvSpPr/>
          <p:nvPr/>
        </p:nvSpPr>
        <p:spPr>
          <a:xfrm rot="10800000">
            <a:off x="-1342033" y="-392933"/>
            <a:ext cx="5372400" cy="2578000"/>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 name="Google Shape;178;p28"/>
          <p:cNvSpPr txBox="1">
            <a:spLocks noGrp="1"/>
          </p:cNvSpPr>
          <p:nvPr>
            <p:ph type="title"/>
          </p:nvPr>
        </p:nvSpPr>
        <p:spPr>
          <a:xfrm>
            <a:off x="951000" y="998584"/>
            <a:ext cx="10290000" cy="172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10666" b="1">
                <a:solidFill>
                  <a:schemeClr val="lt1"/>
                </a:solidFill>
              </a:defRPr>
            </a:lvl1pPr>
            <a:lvl2pPr lvl="1" rtl="0">
              <a:spcBef>
                <a:spcPts val="0"/>
              </a:spcBef>
              <a:spcAft>
                <a:spcPts val="0"/>
              </a:spcAft>
              <a:buClr>
                <a:schemeClr val="lt1"/>
              </a:buClr>
              <a:buSzPts val="3000"/>
              <a:buNone/>
              <a:defRPr b="1">
                <a:solidFill>
                  <a:schemeClr val="lt1"/>
                </a:solidFill>
              </a:defRPr>
            </a:lvl2pPr>
            <a:lvl3pPr lvl="2" rtl="0">
              <a:spcBef>
                <a:spcPts val="0"/>
              </a:spcBef>
              <a:spcAft>
                <a:spcPts val="0"/>
              </a:spcAft>
              <a:buClr>
                <a:schemeClr val="lt1"/>
              </a:buClr>
              <a:buSzPts val="3000"/>
              <a:buNone/>
              <a:defRPr b="1">
                <a:solidFill>
                  <a:schemeClr val="lt1"/>
                </a:solidFill>
              </a:defRPr>
            </a:lvl3pPr>
            <a:lvl4pPr lvl="3" rtl="0">
              <a:spcBef>
                <a:spcPts val="0"/>
              </a:spcBef>
              <a:spcAft>
                <a:spcPts val="0"/>
              </a:spcAft>
              <a:buClr>
                <a:schemeClr val="lt1"/>
              </a:buClr>
              <a:buSzPts val="3000"/>
              <a:buNone/>
              <a:defRPr b="1">
                <a:solidFill>
                  <a:schemeClr val="lt1"/>
                </a:solidFill>
              </a:defRPr>
            </a:lvl4pPr>
            <a:lvl5pPr lvl="4" rtl="0">
              <a:spcBef>
                <a:spcPts val="0"/>
              </a:spcBef>
              <a:spcAft>
                <a:spcPts val="0"/>
              </a:spcAft>
              <a:buClr>
                <a:schemeClr val="lt1"/>
              </a:buClr>
              <a:buSzPts val="3000"/>
              <a:buNone/>
              <a:defRPr b="1">
                <a:solidFill>
                  <a:schemeClr val="lt1"/>
                </a:solidFill>
              </a:defRPr>
            </a:lvl5pPr>
            <a:lvl6pPr lvl="5" rtl="0">
              <a:spcBef>
                <a:spcPts val="0"/>
              </a:spcBef>
              <a:spcAft>
                <a:spcPts val="0"/>
              </a:spcAft>
              <a:buClr>
                <a:schemeClr val="lt1"/>
              </a:buClr>
              <a:buSzPts val="3000"/>
              <a:buNone/>
              <a:defRPr b="1">
                <a:solidFill>
                  <a:schemeClr val="lt1"/>
                </a:solidFill>
              </a:defRPr>
            </a:lvl6pPr>
            <a:lvl7pPr lvl="6" rtl="0">
              <a:spcBef>
                <a:spcPts val="0"/>
              </a:spcBef>
              <a:spcAft>
                <a:spcPts val="0"/>
              </a:spcAft>
              <a:buClr>
                <a:schemeClr val="lt1"/>
              </a:buClr>
              <a:buSzPts val="3000"/>
              <a:buNone/>
              <a:defRPr b="1">
                <a:solidFill>
                  <a:schemeClr val="lt1"/>
                </a:solidFill>
              </a:defRPr>
            </a:lvl7pPr>
            <a:lvl8pPr lvl="7" rtl="0">
              <a:spcBef>
                <a:spcPts val="0"/>
              </a:spcBef>
              <a:spcAft>
                <a:spcPts val="0"/>
              </a:spcAft>
              <a:buClr>
                <a:schemeClr val="lt1"/>
              </a:buClr>
              <a:buSzPts val="3000"/>
              <a:buNone/>
              <a:defRPr b="1">
                <a:solidFill>
                  <a:schemeClr val="lt1"/>
                </a:solidFill>
              </a:defRPr>
            </a:lvl8pPr>
            <a:lvl9pPr lvl="8" rtl="0">
              <a:spcBef>
                <a:spcPts val="0"/>
              </a:spcBef>
              <a:spcAft>
                <a:spcPts val="0"/>
              </a:spcAft>
              <a:buClr>
                <a:schemeClr val="lt1"/>
              </a:buClr>
              <a:buSzPts val="3000"/>
              <a:buNone/>
              <a:defRPr b="1">
                <a:solidFill>
                  <a:schemeClr val="lt1"/>
                </a:solidFill>
              </a:defRPr>
            </a:lvl9pPr>
          </a:lstStyle>
          <a:p>
            <a:endParaRPr/>
          </a:p>
        </p:txBody>
      </p:sp>
      <p:sp>
        <p:nvSpPr>
          <p:cNvPr id="179" name="Google Shape;179;p28"/>
          <p:cNvSpPr txBox="1">
            <a:spLocks noGrp="1"/>
          </p:cNvSpPr>
          <p:nvPr>
            <p:ph type="body" idx="1"/>
          </p:nvPr>
        </p:nvSpPr>
        <p:spPr>
          <a:xfrm>
            <a:off x="4091000" y="2839364"/>
            <a:ext cx="4010000" cy="921200"/>
          </a:xfrm>
          <a:prstGeom prst="rect">
            <a:avLst/>
          </a:prstGeom>
        </p:spPr>
        <p:txBody>
          <a:bodyPr spcFirstLastPara="1" wrap="square" lIns="91425" tIns="91425" rIns="91425" bIns="91425" anchor="t" anchorCtr="0">
            <a:noAutofit/>
          </a:bodyPr>
          <a:lstStyle>
            <a:lvl1pPr marL="609585" lvl="0" indent="-423323" algn="ctr" rtl="0">
              <a:lnSpc>
                <a:spcPct val="100000"/>
              </a:lnSpc>
              <a:spcBef>
                <a:spcPts val="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1pPr>
            <a:lvl2pPr marL="1219170" lvl="1" indent="-423323" rtl="0">
              <a:spcBef>
                <a:spcPts val="2133"/>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marL="1828754" lvl="2" indent="-423323" rtl="0">
              <a:spcBef>
                <a:spcPts val="2133"/>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marL="2438339" lvl="3" indent="-423323" rtl="0">
              <a:spcBef>
                <a:spcPts val="2133"/>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marL="3047924" lvl="4" indent="-423323" rtl="0">
              <a:spcBef>
                <a:spcPts val="2133"/>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marL="3657509" lvl="5" indent="-423323" rtl="0">
              <a:spcBef>
                <a:spcPts val="2133"/>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marL="4267093" lvl="6" indent="-423323" rtl="0">
              <a:spcBef>
                <a:spcPts val="2133"/>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marL="4876678" lvl="7" indent="-423323" rtl="0">
              <a:spcBef>
                <a:spcPts val="2133"/>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marL="5486263" lvl="8" indent="-423323" rtl="0">
              <a:spcBef>
                <a:spcPts val="2133"/>
              </a:spcBef>
              <a:spcAft>
                <a:spcPts val="2133"/>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a:endParaRPr/>
          </a:p>
        </p:txBody>
      </p:sp>
      <p:sp>
        <p:nvSpPr>
          <p:cNvPr id="180" name="Google Shape;180;p28"/>
          <p:cNvSpPr txBox="1"/>
          <p:nvPr/>
        </p:nvSpPr>
        <p:spPr>
          <a:xfrm>
            <a:off x="3311400" y="4523533"/>
            <a:ext cx="5569200" cy="921200"/>
          </a:xfrm>
          <a:prstGeom prst="rect">
            <a:avLst/>
          </a:prstGeom>
          <a:noFill/>
          <a:ln>
            <a:noFill/>
          </a:ln>
        </p:spPr>
        <p:txBody>
          <a:bodyPr spcFirstLastPara="1" wrap="square" lIns="121900" tIns="121900" rIns="121900" bIns="121900" anchor="t" anchorCtr="0">
            <a:noAutofit/>
          </a:bodyPr>
          <a:lstStyle/>
          <a:p>
            <a:pPr algn="ctr">
              <a:buClr>
                <a:srgbClr val="000000"/>
              </a:buClr>
              <a:buFont typeface="Arial"/>
              <a:buNone/>
            </a:pPr>
            <a:r>
              <a:rPr lang="en" sz="1467" kern="0">
                <a:solidFill>
                  <a:srgbClr val="EEEEEE"/>
                </a:solidFill>
                <a:latin typeface="Didact Gothic"/>
                <a:ea typeface="Didact Gothic"/>
                <a:cs typeface="Didact Gothic"/>
                <a:sym typeface="Didact Gothic"/>
              </a:rPr>
              <a:t>CREDITS: This presentation template was created by </a:t>
            </a:r>
            <a:r>
              <a:rPr lang="en" sz="1467" b="1" kern="0">
                <a:solidFill>
                  <a:srgbClr val="EEEEEE"/>
                </a:solidFill>
                <a:uFill>
                  <a:noFill/>
                </a:uFill>
                <a:latin typeface="Didact Gothic"/>
                <a:ea typeface="Didact Gothic"/>
                <a:cs typeface="Didact Gothic"/>
                <a:sym typeface="Didact Gothic"/>
                <a:hlinkClick r:id="rId2">
                  <a:extLst>
                    <a:ext uri="{A12FA001-AC4F-418D-AE19-62706E023703}">
                      <ahyp:hlinkClr xmlns:ahyp="http://schemas.microsoft.com/office/drawing/2018/hyperlinkcolor" val="tx"/>
                    </a:ext>
                  </a:extLst>
                </a:hlinkClick>
              </a:rPr>
              <a:t>Slidesgo</a:t>
            </a:r>
            <a:r>
              <a:rPr lang="en" sz="1467" kern="0">
                <a:solidFill>
                  <a:srgbClr val="EEEEEE"/>
                </a:solidFill>
                <a:latin typeface="Didact Gothic"/>
                <a:ea typeface="Didact Gothic"/>
                <a:cs typeface="Didact Gothic"/>
                <a:sym typeface="Didact Gothic"/>
              </a:rPr>
              <a:t>, including icons by </a:t>
            </a:r>
            <a:r>
              <a:rPr lang="en" sz="1467" b="1" kern="0">
                <a:solidFill>
                  <a:srgbClr val="EEEEEE"/>
                </a:solidFill>
                <a:uFill>
                  <a:noFill/>
                </a:uFill>
                <a:latin typeface="Didact Gothic"/>
                <a:ea typeface="Didact Gothic"/>
                <a:cs typeface="Didact Gothic"/>
                <a:sym typeface="Didact Gothic"/>
                <a:hlinkClick r:id="rId3">
                  <a:extLst>
                    <a:ext uri="{A12FA001-AC4F-418D-AE19-62706E023703}">
                      <ahyp:hlinkClr xmlns:ahyp="http://schemas.microsoft.com/office/drawing/2018/hyperlinkcolor" val="tx"/>
                    </a:ext>
                  </a:extLst>
                </a:hlinkClick>
              </a:rPr>
              <a:t>Flaticon</a:t>
            </a:r>
            <a:r>
              <a:rPr lang="en" sz="1467" kern="0">
                <a:solidFill>
                  <a:srgbClr val="EEEEEE"/>
                </a:solidFill>
                <a:latin typeface="Didact Gothic"/>
                <a:ea typeface="Didact Gothic"/>
                <a:cs typeface="Didact Gothic"/>
                <a:sym typeface="Didact Gothic"/>
              </a:rPr>
              <a:t>, infographics &amp; images by </a:t>
            </a:r>
            <a:r>
              <a:rPr lang="en" sz="1467" b="1" kern="0">
                <a:solidFill>
                  <a:srgbClr val="EEEEEE"/>
                </a:solidFill>
                <a:uFill>
                  <a:noFill/>
                </a:uFill>
                <a:latin typeface="Didact Gothic"/>
                <a:ea typeface="Didact Gothic"/>
                <a:cs typeface="Didact Gothic"/>
                <a:sym typeface="Didact Gothic"/>
                <a:hlinkClick r:id="rId4">
                  <a:extLst>
                    <a:ext uri="{A12FA001-AC4F-418D-AE19-62706E023703}">
                      <ahyp:hlinkClr xmlns:ahyp="http://schemas.microsoft.com/office/drawing/2018/hyperlinkcolor" val="tx"/>
                    </a:ext>
                  </a:extLst>
                </a:hlinkClick>
              </a:rPr>
              <a:t>Freepik</a:t>
            </a:r>
            <a:r>
              <a:rPr lang="en" sz="1467" kern="0">
                <a:solidFill>
                  <a:srgbClr val="EEEEEE"/>
                </a:solidFill>
                <a:latin typeface="Didact Gothic"/>
                <a:ea typeface="Didact Gothic"/>
                <a:cs typeface="Didact Gothic"/>
                <a:sym typeface="Didact Gothic"/>
              </a:rPr>
              <a:t> </a:t>
            </a:r>
            <a:endParaRPr sz="1467" kern="0">
              <a:solidFill>
                <a:srgbClr val="EEEEEE"/>
              </a:solidFill>
              <a:latin typeface="Didact Gothic"/>
              <a:ea typeface="Didact Gothic"/>
              <a:cs typeface="Didact Gothic"/>
              <a:sym typeface="Didact Gothic"/>
            </a:endParaRPr>
          </a:p>
        </p:txBody>
      </p:sp>
      <p:sp>
        <p:nvSpPr>
          <p:cNvPr id="181" name="Google Shape;181;p28"/>
          <p:cNvSpPr txBox="1">
            <a:spLocks noGrp="1"/>
          </p:cNvSpPr>
          <p:nvPr>
            <p:ph type="subTitle" idx="2"/>
          </p:nvPr>
        </p:nvSpPr>
        <p:spPr>
          <a:xfrm>
            <a:off x="4092233" y="2457500"/>
            <a:ext cx="4010000" cy="5728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spcBef>
                <a:spcPts val="2133"/>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spcBef>
                <a:spcPts val="2133"/>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spcBef>
                <a:spcPts val="2133"/>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spcBef>
                <a:spcPts val="2133"/>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spcBef>
                <a:spcPts val="2133"/>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spcBef>
                <a:spcPts val="2133"/>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spcBef>
                <a:spcPts val="2133"/>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spcBef>
                <a:spcPts val="2133"/>
              </a:spcBef>
              <a:spcAft>
                <a:spcPts val="2133"/>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36862824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5"/>
        </a:solidFill>
        <a:effectLst/>
      </p:bgPr>
    </p:bg>
    <p:spTree>
      <p:nvGrpSpPr>
        <p:cNvPr id="1" name="Shape 8"/>
        <p:cNvGrpSpPr/>
        <p:nvPr/>
      </p:nvGrpSpPr>
      <p:grpSpPr>
        <a:xfrm>
          <a:off x="0" y="0"/>
          <a:ext cx="0" cy="0"/>
          <a:chOff x="0" y="0"/>
          <a:chExt cx="0" cy="0"/>
        </a:xfrm>
      </p:grpSpPr>
      <p:sp>
        <p:nvSpPr>
          <p:cNvPr id="9" name="Google Shape;9;p2"/>
          <p:cNvSpPr/>
          <p:nvPr/>
        </p:nvSpPr>
        <p:spPr>
          <a:xfrm>
            <a:off x="-4693267" y="933600"/>
            <a:ext cx="9380800" cy="4369600"/>
          </a:xfrm>
          <a:prstGeom prst="triangle">
            <a:avLst>
              <a:gd name="adj" fmla="val 50000"/>
            </a:avLst>
          </a:prstGeom>
          <a:no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 name="Google Shape;10;p2"/>
          <p:cNvSpPr/>
          <p:nvPr/>
        </p:nvSpPr>
        <p:spPr>
          <a:xfrm>
            <a:off x="0" y="1673367"/>
            <a:ext cx="5763600" cy="5188000"/>
          </a:xfrm>
          <a:prstGeom prst="rtTriangl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 name="Google Shape;11;p2"/>
          <p:cNvSpPr/>
          <p:nvPr/>
        </p:nvSpPr>
        <p:spPr>
          <a:xfrm flipH="1">
            <a:off x="1378933" y="0"/>
            <a:ext cx="14490400" cy="6858000"/>
          </a:xfrm>
          <a:prstGeom prst="triangle">
            <a:avLst>
              <a:gd name="adj" fmla="val 49850"/>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 name="Google Shape;12;p2"/>
          <p:cNvSpPr txBox="1">
            <a:spLocks noGrp="1"/>
          </p:cNvSpPr>
          <p:nvPr>
            <p:ph type="ctrTitle"/>
          </p:nvPr>
        </p:nvSpPr>
        <p:spPr>
          <a:xfrm>
            <a:off x="5074333" y="2931567"/>
            <a:ext cx="5763600" cy="20112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lt1"/>
              </a:buClr>
              <a:buSzPts val="4700"/>
              <a:buFont typeface="Julius Sans One"/>
              <a:buNone/>
              <a:defRPr sz="6267" b="1">
                <a:solidFill>
                  <a:schemeClr val="lt1"/>
                </a:solidFill>
                <a:latin typeface="Julius Sans One"/>
                <a:ea typeface="Julius Sans One"/>
                <a:cs typeface="Julius Sans One"/>
                <a:sym typeface="Julius Sans One"/>
              </a:defRPr>
            </a:lvl1pPr>
            <a:lvl2pPr lvl="1" algn="ctr">
              <a:spcBef>
                <a:spcPts val="0"/>
              </a:spcBef>
              <a:spcAft>
                <a:spcPts val="0"/>
              </a:spcAft>
              <a:buClr>
                <a:schemeClr val="lt1"/>
              </a:buClr>
              <a:buSzPts val="6000"/>
              <a:buNone/>
              <a:defRPr sz="8000">
                <a:solidFill>
                  <a:schemeClr val="lt1"/>
                </a:solidFill>
              </a:defRPr>
            </a:lvl2pPr>
            <a:lvl3pPr lvl="2" algn="ctr">
              <a:spcBef>
                <a:spcPts val="0"/>
              </a:spcBef>
              <a:spcAft>
                <a:spcPts val="0"/>
              </a:spcAft>
              <a:buClr>
                <a:schemeClr val="lt1"/>
              </a:buClr>
              <a:buSzPts val="6000"/>
              <a:buNone/>
              <a:defRPr sz="8000">
                <a:solidFill>
                  <a:schemeClr val="lt1"/>
                </a:solidFill>
              </a:defRPr>
            </a:lvl3pPr>
            <a:lvl4pPr lvl="3" algn="ctr">
              <a:spcBef>
                <a:spcPts val="0"/>
              </a:spcBef>
              <a:spcAft>
                <a:spcPts val="0"/>
              </a:spcAft>
              <a:buClr>
                <a:schemeClr val="lt1"/>
              </a:buClr>
              <a:buSzPts val="6000"/>
              <a:buNone/>
              <a:defRPr sz="8000">
                <a:solidFill>
                  <a:schemeClr val="lt1"/>
                </a:solidFill>
              </a:defRPr>
            </a:lvl4pPr>
            <a:lvl5pPr lvl="4" algn="ctr">
              <a:spcBef>
                <a:spcPts val="0"/>
              </a:spcBef>
              <a:spcAft>
                <a:spcPts val="0"/>
              </a:spcAft>
              <a:buClr>
                <a:schemeClr val="lt1"/>
              </a:buClr>
              <a:buSzPts val="6000"/>
              <a:buNone/>
              <a:defRPr sz="8000">
                <a:solidFill>
                  <a:schemeClr val="lt1"/>
                </a:solidFill>
              </a:defRPr>
            </a:lvl5pPr>
            <a:lvl6pPr lvl="5" algn="ctr">
              <a:spcBef>
                <a:spcPts val="0"/>
              </a:spcBef>
              <a:spcAft>
                <a:spcPts val="0"/>
              </a:spcAft>
              <a:buClr>
                <a:schemeClr val="lt1"/>
              </a:buClr>
              <a:buSzPts val="6000"/>
              <a:buNone/>
              <a:defRPr sz="8000">
                <a:solidFill>
                  <a:schemeClr val="lt1"/>
                </a:solidFill>
              </a:defRPr>
            </a:lvl6pPr>
            <a:lvl7pPr lvl="6" algn="ctr">
              <a:spcBef>
                <a:spcPts val="0"/>
              </a:spcBef>
              <a:spcAft>
                <a:spcPts val="0"/>
              </a:spcAft>
              <a:buClr>
                <a:schemeClr val="lt1"/>
              </a:buClr>
              <a:buSzPts val="6000"/>
              <a:buNone/>
              <a:defRPr sz="8000">
                <a:solidFill>
                  <a:schemeClr val="lt1"/>
                </a:solidFill>
              </a:defRPr>
            </a:lvl7pPr>
            <a:lvl8pPr lvl="7" algn="ctr">
              <a:spcBef>
                <a:spcPts val="0"/>
              </a:spcBef>
              <a:spcAft>
                <a:spcPts val="0"/>
              </a:spcAft>
              <a:buClr>
                <a:schemeClr val="lt1"/>
              </a:buClr>
              <a:buSzPts val="6000"/>
              <a:buNone/>
              <a:defRPr sz="8000">
                <a:solidFill>
                  <a:schemeClr val="lt1"/>
                </a:solidFill>
              </a:defRPr>
            </a:lvl8pPr>
            <a:lvl9pPr lvl="8" algn="ctr">
              <a:spcBef>
                <a:spcPts val="0"/>
              </a:spcBef>
              <a:spcAft>
                <a:spcPts val="0"/>
              </a:spcAft>
              <a:buClr>
                <a:schemeClr val="lt1"/>
              </a:buClr>
              <a:buSzPts val="6000"/>
              <a:buNone/>
              <a:defRPr sz="8000">
                <a:solidFill>
                  <a:schemeClr val="lt1"/>
                </a:solidFill>
              </a:defRPr>
            </a:lvl9pPr>
          </a:lstStyle>
          <a:p>
            <a:endParaRPr/>
          </a:p>
        </p:txBody>
      </p:sp>
      <p:sp>
        <p:nvSpPr>
          <p:cNvPr id="13" name="Google Shape;13;p2"/>
          <p:cNvSpPr txBox="1">
            <a:spLocks noGrp="1"/>
          </p:cNvSpPr>
          <p:nvPr>
            <p:ph type="subTitle" idx="1"/>
          </p:nvPr>
        </p:nvSpPr>
        <p:spPr>
          <a:xfrm>
            <a:off x="5911333" y="5539167"/>
            <a:ext cx="5105600" cy="3312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chemeClr val="lt1"/>
              </a:buClr>
              <a:buSzPts val="2800"/>
              <a:buFont typeface="Questrial"/>
              <a:buNone/>
              <a:defRPr sz="1867">
                <a:solidFill>
                  <a:schemeClr val="lt1"/>
                </a:solidFill>
                <a:latin typeface="Questrial"/>
                <a:ea typeface="Questrial"/>
                <a:cs typeface="Questrial"/>
                <a:sym typeface="Questrial"/>
              </a:defRPr>
            </a:lvl1pPr>
            <a:lvl2pPr lvl="1"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2pPr>
            <a:lvl3pPr lvl="2"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3pPr>
            <a:lvl4pPr lvl="3"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4pPr>
            <a:lvl5pPr lvl="4"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5pPr>
            <a:lvl6pPr lvl="5"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6pPr>
            <a:lvl7pPr lvl="6"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7pPr>
            <a:lvl8pPr lvl="7"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8pPr>
            <a:lvl9pPr lvl="8"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9pPr>
          </a:lstStyle>
          <a:p>
            <a:endParaRPr/>
          </a:p>
        </p:txBody>
      </p:sp>
    </p:spTree>
    <p:extLst>
      <p:ext uri="{BB962C8B-B14F-4D97-AF65-F5344CB8AC3E}">
        <p14:creationId xmlns:p14="http://schemas.microsoft.com/office/powerpoint/2010/main" val="77890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dos columnas " type="twoColTx">
  <p:cSld name="Título y dos columnas ">
    <p:bg>
      <p:bgPr>
        <a:solidFill>
          <a:schemeClr val="accent5"/>
        </a:solidFill>
        <a:effectLst/>
      </p:bgPr>
    </p:bg>
    <p:spTree>
      <p:nvGrpSpPr>
        <p:cNvPr id="1" name="Shape 24"/>
        <p:cNvGrpSpPr/>
        <p:nvPr/>
      </p:nvGrpSpPr>
      <p:grpSpPr>
        <a:xfrm>
          <a:off x="0" y="0"/>
          <a:ext cx="0" cy="0"/>
          <a:chOff x="0" y="0"/>
          <a:chExt cx="0" cy="0"/>
        </a:xfrm>
      </p:grpSpPr>
      <p:sp>
        <p:nvSpPr>
          <p:cNvPr id="25" name="Google Shape;25;p5"/>
          <p:cNvSpPr txBox="1">
            <a:spLocks noGrp="1"/>
          </p:cNvSpPr>
          <p:nvPr>
            <p:ph type="subTitle" idx="1"/>
          </p:nvPr>
        </p:nvSpPr>
        <p:spPr>
          <a:xfrm>
            <a:off x="1111903" y="3200943"/>
            <a:ext cx="4134400" cy="13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26" name="Google Shape;26;p5"/>
          <p:cNvSpPr txBox="1">
            <a:spLocks noGrp="1"/>
          </p:cNvSpPr>
          <p:nvPr>
            <p:ph type="subTitle" idx="2"/>
          </p:nvPr>
        </p:nvSpPr>
        <p:spPr>
          <a:xfrm>
            <a:off x="6945697" y="3200943"/>
            <a:ext cx="4134400" cy="13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27" name="Google Shape;27;p5"/>
          <p:cNvSpPr txBox="1">
            <a:spLocks noGrp="1"/>
          </p:cNvSpPr>
          <p:nvPr>
            <p:ph type="title"/>
          </p:nvPr>
        </p:nvSpPr>
        <p:spPr>
          <a:xfrm>
            <a:off x="2073303" y="2546080"/>
            <a:ext cx="2211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4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
        <p:nvSpPr>
          <p:cNvPr id="28" name="Google Shape;28;p5"/>
          <p:cNvSpPr txBox="1">
            <a:spLocks noGrp="1"/>
          </p:cNvSpPr>
          <p:nvPr>
            <p:ph type="title" idx="3"/>
          </p:nvPr>
        </p:nvSpPr>
        <p:spPr>
          <a:xfrm>
            <a:off x="7907097" y="2546080"/>
            <a:ext cx="2211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4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
        <p:nvSpPr>
          <p:cNvPr id="29" name="Google Shape;29;p5"/>
          <p:cNvSpPr/>
          <p:nvPr/>
        </p:nvSpPr>
        <p:spPr>
          <a:xfrm rot="10800000">
            <a:off x="4784600" y="-30167"/>
            <a:ext cx="2622800" cy="1181200"/>
          </a:xfrm>
          <a:prstGeom prst="triangle">
            <a:avLst>
              <a:gd name="adj" fmla="val 50000"/>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3038749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5"/>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6379833" y="3014656"/>
            <a:ext cx="4564800" cy="838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4800" b="1">
                <a:solidFill>
                  <a:schemeClr val="dk1"/>
                </a:solidFill>
              </a:defRPr>
            </a:lvl1pPr>
            <a:lvl2pPr lvl="1" algn="r" rtl="0">
              <a:spcBef>
                <a:spcPts val="0"/>
              </a:spcBef>
              <a:spcAft>
                <a:spcPts val="0"/>
              </a:spcAft>
              <a:buClr>
                <a:schemeClr val="dk1"/>
              </a:buClr>
              <a:buSzPts val="3600"/>
              <a:buNone/>
              <a:defRPr sz="4800" b="1">
                <a:solidFill>
                  <a:schemeClr val="dk1"/>
                </a:solidFill>
              </a:defRPr>
            </a:lvl2pPr>
            <a:lvl3pPr lvl="2" algn="r" rtl="0">
              <a:spcBef>
                <a:spcPts val="0"/>
              </a:spcBef>
              <a:spcAft>
                <a:spcPts val="0"/>
              </a:spcAft>
              <a:buClr>
                <a:schemeClr val="dk1"/>
              </a:buClr>
              <a:buSzPts val="3600"/>
              <a:buNone/>
              <a:defRPr sz="4800" b="1">
                <a:solidFill>
                  <a:schemeClr val="dk1"/>
                </a:solidFill>
              </a:defRPr>
            </a:lvl3pPr>
            <a:lvl4pPr lvl="3" algn="r" rtl="0">
              <a:spcBef>
                <a:spcPts val="0"/>
              </a:spcBef>
              <a:spcAft>
                <a:spcPts val="0"/>
              </a:spcAft>
              <a:buClr>
                <a:schemeClr val="dk1"/>
              </a:buClr>
              <a:buSzPts val="3600"/>
              <a:buNone/>
              <a:defRPr sz="4800" b="1">
                <a:solidFill>
                  <a:schemeClr val="dk1"/>
                </a:solidFill>
              </a:defRPr>
            </a:lvl4pPr>
            <a:lvl5pPr lvl="4" algn="r" rtl="0">
              <a:spcBef>
                <a:spcPts val="0"/>
              </a:spcBef>
              <a:spcAft>
                <a:spcPts val="0"/>
              </a:spcAft>
              <a:buClr>
                <a:schemeClr val="dk1"/>
              </a:buClr>
              <a:buSzPts val="3600"/>
              <a:buNone/>
              <a:defRPr sz="4800" b="1">
                <a:solidFill>
                  <a:schemeClr val="dk1"/>
                </a:solidFill>
              </a:defRPr>
            </a:lvl5pPr>
            <a:lvl6pPr lvl="5" algn="r" rtl="0">
              <a:spcBef>
                <a:spcPts val="0"/>
              </a:spcBef>
              <a:spcAft>
                <a:spcPts val="0"/>
              </a:spcAft>
              <a:buClr>
                <a:schemeClr val="dk1"/>
              </a:buClr>
              <a:buSzPts val="3600"/>
              <a:buNone/>
              <a:defRPr sz="4800" b="1">
                <a:solidFill>
                  <a:schemeClr val="dk1"/>
                </a:solidFill>
              </a:defRPr>
            </a:lvl6pPr>
            <a:lvl7pPr lvl="6" algn="r" rtl="0">
              <a:spcBef>
                <a:spcPts val="0"/>
              </a:spcBef>
              <a:spcAft>
                <a:spcPts val="0"/>
              </a:spcAft>
              <a:buClr>
                <a:schemeClr val="dk1"/>
              </a:buClr>
              <a:buSzPts val="3600"/>
              <a:buNone/>
              <a:defRPr sz="4800" b="1">
                <a:solidFill>
                  <a:schemeClr val="dk1"/>
                </a:solidFill>
              </a:defRPr>
            </a:lvl7pPr>
            <a:lvl8pPr lvl="7" algn="r" rtl="0">
              <a:spcBef>
                <a:spcPts val="0"/>
              </a:spcBef>
              <a:spcAft>
                <a:spcPts val="0"/>
              </a:spcAft>
              <a:buClr>
                <a:schemeClr val="dk1"/>
              </a:buClr>
              <a:buSzPts val="3600"/>
              <a:buNone/>
              <a:defRPr sz="4800" b="1">
                <a:solidFill>
                  <a:schemeClr val="dk1"/>
                </a:solidFill>
              </a:defRPr>
            </a:lvl8pPr>
            <a:lvl9pPr lvl="8" algn="r" rtl="0">
              <a:spcBef>
                <a:spcPts val="0"/>
              </a:spcBef>
              <a:spcAft>
                <a:spcPts val="0"/>
              </a:spcAft>
              <a:buClr>
                <a:schemeClr val="dk1"/>
              </a:buClr>
              <a:buSzPts val="3600"/>
              <a:buNone/>
              <a:defRPr sz="4800" b="1">
                <a:solidFill>
                  <a:schemeClr val="dk1"/>
                </a:solidFill>
              </a:defRPr>
            </a:lvl9pPr>
          </a:lstStyle>
          <a:p>
            <a:endParaRPr/>
          </a:p>
        </p:txBody>
      </p:sp>
      <p:sp>
        <p:nvSpPr>
          <p:cNvPr id="16" name="Google Shape;16;p3"/>
          <p:cNvSpPr txBox="1">
            <a:spLocks noGrp="1"/>
          </p:cNvSpPr>
          <p:nvPr>
            <p:ph type="title" idx="2" hasCustomPrompt="1"/>
          </p:nvPr>
        </p:nvSpPr>
        <p:spPr>
          <a:xfrm>
            <a:off x="6868233" y="1374667"/>
            <a:ext cx="4076400" cy="1843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8000"/>
              <a:buNone/>
              <a:defRPr sz="10666" b="1">
                <a:solidFill>
                  <a:schemeClr val="dk1"/>
                </a:solidFill>
              </a:defRPr>
            </a:lvl1pPr>
            <a:lvl2pPr lvl="1" algn="r" rtl="0">
              <a:spcBef>
                <a:spcPts val="0"/>
              </a:spcBef>
              <a:spcAft>
                <a:spcPts val="0"/>
              </a:spcAft>
              <a:buClr>
                <a:schemeClr val="dk1"/>
              </a:buClr>
              <a:buSzPts val="8000"/>
              <a:buNone/>
              <a:defRPr sz="10666" b="1">
                <a:solidFill>
                  <a:schemeClr val="dk1"/>
                </a:solidFill>
              </a:defRPr>
            </a:lvl2pPr>
            <a:lvl3pPr lvl="2" algn="r" rtl="0">
              <a:spcBef>
                <a:spcPts val="0"/>
              </a:spcBef>
              <a:spcAft>
                <a:spcPts val="0"/>
              </a:spcAft>
              <a:buClr>
                <a:schemeClr val="dk1"/>
              </a:buClr>
              <a:buSzPts val="8000"/>
              <a:buNone/>
              <a:defRPr sz="10666" b="1">
                <a:solidFill>
                  <a:schemeClr val="dk1"/>
                </a:solidFill>
              </a:defRPr>
            </a:lvl3pPr>
            <a:lvl4pPr lvl="3" algn="r" rtl="0">
              <a:spcBef>
                <a:spcPts val="0"/>
              </a:spcBef>
              <a:spcAft>
                <a:spcPts val="0"/>
              </a:spcAft>
              <a:buClr>
                <a:schemeClr val="dk1"/>
              </a:buClr>
              <a:buSzPts val="8000"/>
              <a:buNone/>
              <a:defRPr sz="10666" b="1">
                <a:solidFill>
                  <a:schemeClr val="dk1"/>
                </a:solidFill>
              </a:defRPr>
            </a:lvl4pPr>
            <a:lvl5pPr lvl="4" algn="r" rtl="0">
              <a:spcBef>
                <a:spcPts val="0"/>
              </a:spcBef>
              <a:spcAft>
                <a:spcPts val="0"/>
              </a:spcAft>
              <a:buClr>
                <a:schemeClr val="dk1"/>
              </a:buClr>
              <a:buSzPts val="8000"/>
              <a:buNone/>
              <a:defRPr sz="10666" b="1">
                <a:solidFill>
                  <a:schemeClr val="dk1"/>
                </a:solidFill>
              </a:defRPr>
            </a:lvl5pPr>
            <a:lvl6pPr lvl="5" algn="r" rtl="0">
              <a:spcBef>
                <a:spcPts val="0"/>
              </a:spcBef>
              <a:spcAft>
                <a:spcPts val="0"/>
              </a:spcAft>
              <a:buClr>
                <a:schemeClr val="dk1"/>
              </a:buClr>
              <a:buSzPts val="8000"/>
              <a:buNone/>
              <a:defRPr sz="10666" b="1">
                <a:solidFill>
                  <a:schemeClr val="dk1"/>
                </a:solidFill>
              </a:defRPr>
            </a:lvl6pPr>
            <a:lvl7pPr lvl="6" algn="r" rtl="0">
              <a:spcBef>
                <a:spcPts val="0"/>
              </a:spcBef>
              <a:spcAft>
                <a:spcPts val="0"/>
              </a:spcAft>
              <a:buClr>
                <a:schemeClr val="dk1"/>
              </a:buClr>
              <a:buSzPts val="8000"/>
              <a:buNone/>
              <a:defRPr sz="10666" b="1">
                <a:solidFill>
                  <a:schemeClr val="dk1"/>
                </a:solidFill>
              </a:defRPr>
            </a:lvl7pPr>
            <a:lvl8pPr lvl="7" algn="r" rtl="0">
              <a:spcBef>
                <a:spcPts val="0"/>
              </a:spcBef>
              <a:spcAft>
                <a:spcPts val="0"/>
              </a:spcAft>
              <a:buClr>
                <a:schemeClr val="dk1"/>
              </a:buClr>
              <a:buSzPts val="8000"/>
              <a:buNone/>
              <a:defRPr sz="10666" b="1">
                <a:solidFill>
                  <a:schemeClr val="dk1"/>
                </a:solidFill>
              </a:defRPr>
            </a:lvl8pPr>
            <a:lvl9pPr lvl="8" algn="r" rtl="0">
              <a:spcBef>
                <a:spcPts val="0"/>
              </a:spcBef>
              <a:spcAft>
                <a:spcPts val="0"/>
              </a:spcAft>
              <a:buClr>
                <a:schemeClr val="dk1"/>
              </a:buClr>
              <a:buSzPts val="8000"/>
              <a:buNone/>
              <a:defRPr sz="10666" b="1">
                <a:solidFill>
                  <a:schemeClr val="dk1"/>
                </a:solidFill>
              </a:defRPr>
            </a:lvl9pPr>
          </a:lstStyle>
          <a:p>
            <a:r>
              <a:t>xx%</a:t>
            </a:r>
          </a:p>
        </p:txBody>
      </p:sp>
      <p:sp>
        <p:nvSpPr>
          <p:cNvPr id="17" name="Google Shape;17;p3"/>
          <p:cNvSpPr txBox="1">
            <a:spLocks noGrp="1"/>
          </p:cNvSpPr>
          <p:nvPr>
            <p:ph type="subTitle" idx="1"/>
          </p:nvPr>
        </p:nvSpPr>
        <p:spPr>
          <a:xfrm>
            <a:off x="7280900" y="4083600"/>
            <a:ext cx="3663600" cy="539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cxnSp>
        <p:nvCxnSpPr>
          <p:cNvPr id="18" name="Google Shape;18;p3"/>
          <p:cNvCxnSpPr/>
          <p:nvPr/>
        </p:nvCxnSpPr>
        <p:spPr>
          <a:xfrm flipH="1">
            <a:off x="3752200" y="-1684000"/>
            <a:ext cx="5010000" cy="5578400"/>
          </a:xfrm>
          <a:prstGeom prst="straightConnector1">
            <a:avLst/>
          </a:prstGeom>
          <a:noFill/>
          <a:ln w="28575" cap="flat" cmpd="sng">
            <a:solidFill>
              <a:schemeClr val="dk1"/>
            </a:solidFill>
            <a:prstDash val="solid"/>
            <a:round/>
            <a:headEnd type="none" w="med" len="med"/>
            <a:tailEnd type="none" w="med" len="med"/>
          </a:ln>
        </p:spPr>
      </p:cxnSp>
      <p:sp>
        <p:nvSpPr>
          <p:cNvPr id="19" name="Google Shape;19;p3"/>
          <p:cNvSpPr/>
          <p:nvPr/>
        </p:nvSpPr>
        <p:spPr>
          <a:xfrm flipH="1">
            <a:off x="10559833" y="5101033"/>
            <a:ext cx="1728000" cy="1843200"/>
          </a:xfrm>
          <a:prstGeom prst="rtTriangle">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6118457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5"/>
        </a:solid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950967" y="1658267"/>
            <a:ext cx="8472800" cy="4340400"/>
          </a:xfrm>
          <a:prstGeom prst="rect">
            <a:avLst/>
          </a:prstGeom>
        </p:spPr>
        <p:txBody>
          <a:bodyPr spcFirstLastPara="1" wrap="square" lIns="91425" tIns="91425" rIns="91425" bIns="91425" anchor="t" anchorCtr="0">
            <a:noAutofit/>
          </a:bodyPr>
          <a:lstStyle>
            <a:lvl1pPr marL="609585" lvl="0" indent="-423323">
              <a:lnSpc>
                <a:spcPct val="100000"/>
              </a:lnSpc>
              <a:spcBef>
                <a:spcPts val="0"/>
              </a:spcBef>
              <a:spcAft>
                <a:spcPts val="0"/>
              </a:spcAft>
              <a:buClr>
                <a:schemeClr val="dk1"/>
              </a:buClr>
              <a:buSzPts val="1400"/>
              <a:buFont typeface="Didact Gothic"/>
              <a:buAutoNum type="arabicPeriod"/>
              <a:defRPr>
                <a:solidFill>
                  <a:schemeClr val="dk1"/>
                </a:solidFill>
                <a:latin typeface="Didact Gothic"/>
                <a:ea typeface="Didact Gothic"/>
                <a:cs typeface="Didact Gothic"/>
                <a:sym typeface="Didact Gothic"/>
              </a:defRPr>
            </a:lvl1pPr>
            <a:lvl2pPr marL="1219170" lvl="1" indent="-423323">
              <a:lnSpc>
                <a:spcPct val="100000"/>
              </a:lnSpc>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754" lvl="2"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8339" lvl="3"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924" lvl="4"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7509" lvl="5"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7093" lvl="6"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6678" lvl="7"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6263" lvl="8" indent="-423323">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22" name="Google Shape;22;p4"/>
          <p:cNvSpPr txBox="1">
            <a:spLocks noGrp="1"/>
          </p:cNvSpPr>
          <p:nvPr>
            <p:ph type="title"/>
          </p:nvPr>
        </p:nvSpPr>
        <p:spPr>
          <a:xfrm>
            <a:off x="950967" y="707445"/>
            <a:ext cx="7690800" cy="70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700"/>
              <a:buNone/>
              <a:defRPr sz="4000" b="1">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
        <p:nvSpPr>
          <p:cNvPr id="23" name="Google Shape;23;p4"/>
          <p:cNvSpPr/>
          <p:nvPr/>
        </p:nvSpPr>
        <p:spPr>
          <a:xfrm flipH="1">
            <a:off x="7744733" y="2045200"/>
            <a:ext cx="6400800" cy="6400800"/>
          </a:xfrm>
          <a:prstGeom prst="rtTriangle">
            <a:avLst/>
          </a:prstGeom>
          <a:solidFill>
            <a:schemeClr val="accen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b="1" kern="0">
              <a:solidFill>
                <a:srgbClr val="000000"/>
              </a:solidFill>
              <a:cs typeface="Arial"/>
              <a:sym typeface="Arial"/>
            </a:endParaRPr>
          </a:p>
        </p:txBody>
      </p:sp>
    </p:spTree>
    <p:extLst>
      <p:ext uri="{BB962C8B-B14F-4D97-AF65-F5344CB8AC3E}">
        <p14:creationId xmlns:p14="http://schemas.microsoft.com/office/powerpoint/2010/main" val="33086594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ítulo y dos columnas " type="twoColTx">
  <p:cSld name="Título y dos columnas ">
    <p:bg>
      <p:bgPr>
        <a:solidFill>
          <a:schemeClr val="accent5"/>
        </a:solidFill>
        <a:effectLst/>
      </p:bgPr>
    </p:bg>
    <p:spTree>
      <p:nvGrpSpPr>
        <p:cNvPr id="1" name="Shape 24"/>
        <p:cNvGrpSpPr/>
        <p:nvPr/>
      </p:nvGrpSpPr>
      <p:grpSpPr>
        <a:xfrm>
          <a:off x="0" y="0"/>
          <a:ext cx="0" cy="0"/>
          <a:chOff x="0" y="0"/>
          <a:chExt cx="0" cy="0"/>
        </a:xfrm>
      </p:grpSpPr>
      <p:sp>
        <p:nvSpPr>
          <p:cNvPr id="25" name="Google Shape;25;p5"/>
          <p:cNvSpPr txBox="1">
            <a:spLocks noGrp="1"/>
          </p:cNvSpPr>
          <p:nvPr>
            <p:ph type="subTitle" idx="1"/>
          </p:nvPr>
        </p:nvSpPr>
        <p:spPr>
          <a:xfrm>
            <a:off x="1111903" y="3200943"/>
            <a:ext cx="4134400" cy="13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26" name="Google Shape;26;p5"/>
          <p:cNvSpPr txBox="1">
            <a:spLocks noGrp="1"/>
          </p:cNvSpPr>
          <p:nvPr>
            <p:ph type="subTitle" idx="2"/>
          </p:nvPr>
        </p:nvSpPr>
        <p:spPr>
          <a:xfrm>
            <a:off x="6945697" y="3200943"/>
            <a:ext cx="4134400" cy="13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27" name="Google Shape;27;p5"/>
          <p:cNvSpPr txBox="1">
            <a:spLocks noGrp="1"/>
          </p:cNvSpPr>
          <p:nvPr>
            <p:ph type="title"/>
          </p:nvPr>
        </p:nvSpPr>
        <p:spPr>
          <a:xfrm>
            <a:off x="2073303" y="2546080"/>
            <a:ext cx="2211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4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
        <p:nvSpPr>
          <p:cNvPr id="28" name="Google Shape;28;p5"/>
          <p:cNvSpPr txBox="1">
            <a:spLocks noGrp="1"/>
          </p:cNvSpPr>
          <p:nvPr>
            <p:ph type="title" idx="3"/>
          </p:nvPr>
        </p:nvSpPr>
        <p:spPr>
          <a:xfrm>
            <a:off x="7907097" y="2546080"/>
            <a:ext cx="2211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4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
        <p:nvSpPr>
          <p:cNvPr id="29" name="Google Shape;29;p5"/>
          <p:cNvSpPr/>
          <p:nvPr/>
        </p:nvSpPr>
        <p:spPr>
          <a:xfrm rot="10800000">
            <a:off x="4784600" y="-30167"/>
            <a:ext cx="2622800" cy="1181200"/>
          </a:xfrm>
          <a:prstGeom prst="triangle">
            <a:avLst>
              <a:gd name="adj" fmla="val 50000"/>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5729786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olo título " type="titleOnly">
  <p:cSld name="Solo título ">
    <p:bg>
      <p:bgPr>
        <a:solidFill>
          <a:schemeClr val="accent5"/>
        </a:solidFill>
        <a:effectLst/>
      </p:bgPr>
    </p:bg>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1189400" y="707633"/>
            <a:ext cx="98132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4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Tree>
    <p:extLst>
      <p:ext uri="{BB962C8B-B14F-4D97-AF65-F5344CB8AC3E}">
        <p14:creationId xmlns:p14="http://schemas.microsoft.com/office/powerpoint/2010/main" val="14480104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5"/>
        </a:solidFill>
        <a:effectLst/>
      </p:bgPr>
    </p:bg>
    <p:spTree>
      <p:nvGrpSpPr>
        <p:cNvPr id="1" name="Shape 32"/>
        <p:cNvGrpSpPr/>
        <p:nvPr/>
      </p:nvGrpSpPr>
      <p:grpSpPr>
        <a:xfrm>
          <a:off x="0" y="0"/>
          <a:ext cx="0" cy="0"/>
          <a:chOff x="0" y="0"/>
          <a:chExt cx="0" cy="0"/>
        </a:xfrm>
      </p:grpSpPr>
      <p:sp>
        <p:nvSpPr>
          <p:cNvPr id="33" name="Google Shape;33;p7"/>
          <p:cNvSpPr txBox="1">
            <a:spLocks noGrp="1"/>
          </p:cNvSpPr>
          <p:nvPr>
            <p:ph type="body" idx="1"/>
          </p:nvPr>
        </p:nvSpPr>
        <p:spPr>
          <a:xfrm>
            <a:off x="1029733" y="3001467"/>
            <a:ext cx="5133600" cy="2761200"/>
          </a:xfrm>
          <a:prstGeom prst="rect">
            <a:avLst/>
          </a:prstGeom>
        </p:spPr>
        <p:txBody>
          <a:bodyPr spcFirstLastPara="1" wrap="square" lIns="91425" tIns="91425" rIns="91425" bIns="91425" anchor="t" anchorCtr="0">
            <a:noAutofit/>
          </a:bodyPr>
          <a:lstStyle>
            <a:lvl1pPr marL="609585" lvl="0" indent="-423323">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1219170" lvl="1"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754" lvl="2"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8339" lvl="3"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924" lvl="4"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7509" lvl="5"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7093" lvl="6"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6678" lvl="7"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6263" lvl="8" indent="-423323">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34" name="Google Shape;34;p7"/>
          <p:cNvSpPr txBox="1">
            <a:spLocks noGrp="1"/>
          </p:cNvSpPr>
          <p:nvPr>
            <p:ph type="title"/>
          </p:nvPr>
        </p:nvSpPr>
        <p:spPr>
          <a:xfrm>
            <a:off x="1029733" y="1495033"/>
            <a:ext cx="5854400" cy="70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700"/>
              <a:buNone/>
              <a:defRPr sz="4000" b="1">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Tree>
    <p:extLst>
      <p:ext uri="{BB962C8B-B14F-4D97-AF65-F5344CB8AC3E}">
        <p14:creationId xmlns:p14="http://schemas.microsoft.com/office/powerpoint/2010/main" val="40841251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5"/>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752267" y="2386000"/>
            <a:ext cx="11110400" cy="391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9600" b="1">
                <a:solidFill>
                  <a:schemeClr val="dk1"/>
                </a:solidFill>
              </a:defRPr>
            </a:lvl1pPr>
            <a:lvl2pPr lvl="1" rtl="0">
              <a:spcBef>
                <a:spcPts val="0"/>
              </a:spcBef>
              <a:spcAft>
                <a:spcPts val="0"/>
              </a:spcAft>
              <a:buClr>
                <a:schemeClr val="dk1"/>
              </a:buClr>
              <a:buSzPts val="4000"/>
              <a:buNone/>
              <a:defRPr sz="5333" b="1">
                <a:solidFill>
                  <a:schemeClr val="dk1"/>
                </a:solidFill>
              </a:defRPr>
            </a:lvl2pPr>
            <a:lvl3pPr lvl="2" rtl="0">
              <a:spcBef>
                <a:spcPts val="0"/>
              </a:spcBef>
              <a:spcAft>
                <a:spcPts val="0"/>
              </a:spcAft>
              <a:buClr>
                <a:schemeClr val="dk1"/>
              </a:buClr>
              <a:buSzPts val="4000"/>
              <a:buNone/>
              <a:defRPr sz="5333" b="1">
                <a:solidFill>
                  <a:schemeClr val="dk1"/>
                </a:solidFill>
              </a:defRPr>
            </a:lvl3pPr>
            <a:lvl4pPr lvl="3" rtl="0">
              <a:spcBef>
                <a:spcPts val="0"/>
              </a:spcBef>
              <a:spcAft>
                <a:spcPts val="0"/>
              </a:spcAft>
              <a:buClr>
                <a:schemeClr val="dk1"/>
              </a:buClr>
              <a:buSzPts val="4000"/>
              <a:buNone/>
              <a:defRPr sz="5333" b="1">
                <a:solidFill>
                  <a:schemeClr val="dk1"/>
                </a:solidFill>
              </a:defRPr>
            </a:lvl4pPr>
            <a:lvl5pPr lvl="4" rtl="0">
              <a:spcBef>
                <a:spcPts val="0"/>
              </a:spcBef>
              <a:spcAft>
                <a:spcPts val="0"/>
              </a:spcAft>
              <a:buClr>
                <a:schemeClr val="dk1"/>
              </a:buClr>
              <a:buSzPts val="4000"/>
              <a:buNone/>
              <a:defRPr sz="5333" b="1">
                <a:solidFill>
                  <a:schemeClr val="dk1"/>
                </a:solidFill>
              </a:defRPr>
            </a:lvl5pPr>
            <a:lvl6pPr lvl="5" rtl="0">
              <a:spcBef>
                <a:spcPts val="0"/>
              </a:spcBef>
              <a:spcAft>
                <a:spcPts val="0"/>
              </a:spcAft>
              <a:buClr>
                <a:schemeClr val="dk1"/>
              </a:buClr>
              <a:buSzPts val="4000"/>
              <a:buNone/>
              <a:defRPr sz="5333" b="1">
                <a:solidFill>
                  <a:schemeClr val="dk1"/>
                </a:solidFill>
              </a:defRPr>
            </a:lvl6pPr>
            <a:lvl7pPr lvl="6" rtl="0">
              <a:spcBef>
                <a:spcPts val="0"/>
              </a:spcBef>
              <a:spcAft>
                <a:spcPts val="0"/>
              </a:spcAft>
              <a:buClr>
                <a:schemeClr val="dk1"/>
              </a:buClr>
              <a:buSzPts val="4000"/>
              <a:buNone/>
              <a:defRPr sz="5333" b="1">
                <a:solidFill>
                  <a:schemeClr val="dk1"/>
                </a:solidFill>
              </a:defRPr>
            </a:lvl7pPr>
            <a:lvl8pPr lvl="7" rtl="0">
              <a:spcBef>
                <a:spcPts val="0"/>
              </a:spcBef>
              <a:spcAft>
                <a:spcPts val="0"/>
              </a:spcAft>
              <a:buClr>
                <a:schemeClr val="dk1"/>
              </a:buClr>
              <a:buSzPts val="4000"/>
              <a:buNone/>
              <a:defRPr sz="5333" b="1">
                <a:solidFill>
                  <a:schemeClr val="dk1"/>
                </a:solidFill>
              </a:defRPr>
            </a:lvl8pPr>
            <a:lvl9pPr lvl="8" rtl="0">
              <a:spcBef>
                <a:spcPts val="0"/>
              </a:spcBef>
              <a:spcAft>
                <a:spcPts val="0"/>
              </a:spcAft>
              <a:buClr>
                <a:schemeClr val="dk1"/>
              </a:buClr>
              <a:buSzPts val="4000"/>
              <a:buNone/>
              <a:defRPr sz="5333" b="1">
                <a:solidFill>
                  <a:schemeClr val="dk1"/>
                </a:solidFill>
              </a:defRPr>
            </a:lvl9pPr>
          </a:lstStyle>
          <a:p>
            <a:endParaRPr/>
          </a:p>
        </p:txBody>
      </p:sp>
    </p:spTree>
    <p:extLst>
      <p:ext uri="{BB962C8B-B14F-4D97-AF65-F5344CB8AC3E}">
        <p14:creationId xmlns:p14="http://schemas.microsoft.com/office/powerpoint/2010/main" val="29180716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5"/>
        </a:solidFill>
        <a:effectLst/>
      </p:bgPr>
    </p:bg>
    <p:spTree>
      <p:nvGrpSpPr>
        <p:cNvPr id="1" name="Shape 37"/>
        <p:cNvGrpSpPr/>
        <p:nvPr/>
      </p:nvGrpSpPr>
      <p:grpSpPr>
        <a:xfrm>
          <a:off x="0" y="0"/>
          <a:ext cx="0" cy="0"/>
          <a:chOff x="0" y="0"/>
          <a:chExt cx="0" cy="0"/>
        </a:xfrm>
      </p:grpSpPr>
      <p:sp>
        <p:nvSpPr>
          <p:cNvPr id="38" name="Google Shape;38;p9"/>
          <p:cNvSpPr/>
          <p:nvPr/>
        </p:nvSpPr>
        <p:spPr>
          <a:xfrm>
            <a:off x="0" y="609600"/>
            <a:ext cx="12192000" cy="6248400"/>
          </a:xfrm>
          <a:prstGeom prst="triangle">
            <a:avLst>
              <a:gd name="adj" fmla="val 50000"/>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 name="Google Shape;39;p9"/>
          <p:cNvSpPr/>
          <p:nvPr/>
        </p:nvSpPr>
        <p:spPr>
          <a:xfrm rot="5400000">
            <a:off x="-85900" y="85800"/>
            <a:ext cx="5657600" cy="5486000"/>
          </a:xfrm>
          <a:prstGeom prst="rtTriangle">
            <a:avLst/>
          </a:pr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 name="Google Shape;40;p9"/>
          <p:cNvSpPr/>
          <p:nvPr/>
        </p:nvSpPr>
        <p:spPr>
          <a:xfrm rot="-5400000" flipH="1">
            <a:off x="6588933" y="35367"/>
            <a:ext cx="5819600" cy="5636800"/>
          </a:xfrm>
          <a:prstGeom prst="rtTriangle">
            <a:avLst/>
          </a:prstGeom>
          <a:noFill/>
          <a:ln w="19050"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 name="Google Shape;41;p9"/>
          <p:cNvSpPr txBox="1">
            <a:spLocks noGrp="1"/>
          </p:cNvSpPr>
          <p:nvPr>
            <p:ph type="ctrTitle"/>
          </p:nvPr>
        </p:nvSpPr>
        <p:spPr>
          <a:xfrm>
            <a:off x="2254400" y="3203733"/>
            <a:ext cx="7683200" cy="1519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8000"/>
              <a:buNone/>
              <a:defRPr sz="10666" b="1">
                <a:solidFill>
                  <a:schemeClr val="lt1"/>
                </a:solidFill>
              </a:defRPr>
            </a:lvl1pPr>
            <a:lvl2pPr lvl="1" algn="ctr" rtl="0">
              <a:spcBef>
                <a:spcPts val="0"/>
              </a:spcBef>
              <a:spcAft>
                <a:spcPts val="0"/>
              </a:spcAft>
              <a:buClr>
                <a:schemeClr val="lt1"/>
              </a:buClr>
              <a:buSzPts val="8000"/>
              <a:buNone/>
              <a:defRPr sz="10666" b="1">
                <a:solidFill>
                  <a:schemeClr val="lt1"/>
                </a:solidFill>
              </a:defRPr>
            </a:lvl2pPr>
            <a:lvl3pPr lvl="2" algn="ctr" rtl="0">
              <a:spcBef>
                <a:spcPts val="0"/>
              </a:spcBef>
              <a:spcAft>
                <a:spcPts val="0"/>
              </a:spcAft>
              <a:buClr>
                <a:schemeClr val="lt1"/>
              </a:buClr>
              <a:buSzPts val="8000"/>
              <a:buNone/>
              <a:defRPr sz="10666" b="1">
                <a:solidFill>
                  <a:schemeClr val="lt1"/>
                </a:solidFill>
              </a:defRPr>
            </a:lvl3pPr>
            <a:lvl4pPr lvl="3" algn="ctr" rtl="0">
              <a:spcBef>
                <a:spcPts val="0"/>
              </a:spcBef>
              <a:spcAft>
                <a:spcPts val="0"/>
              </a:spcAft>
              <a:buClr>
                <a:schemeClr val="lt1"/>
              </a:buClr>
              <a:buSzPts val="8000"/>
              <a:buNone/>
              <a:defRPr sz="10666" b="1">
                <a:solidFill>
                  <a:schemeClr val="lt1"/>
                </a:solidFill>
              </a:defRPr>
            </a:lvl4pPr>
            <a:lvl5pPr lvl="4" algn="ctr" rtl="0">
              <a:spcBef>
                <a:spcPts val="0"/>
              </a:spcBef>
              <a:spcAft>
                <a:spcPts val="0"/>
              </a:spcAft>
              <a:buClr>
                <a:schemeClr val="lt1"/>
              </a:buClr>
              <a:buSzPts val="8000"/>
              <a:buNone/>
              <a:defRPr sz="10666" b="1">
                <a:solidFill>
                  <a:schemeClr val="lt1"/>
                </a:solidFill>
              </a:defRPr>
            </a:lvl5pPr>
            <a:lvl6pPr lvl="5" algn="ctr" rtl="0">
              <a:spcBef>
                <a:spcPts val="0"/>
              </a:spcBef>
              <a:spcAft>
                <a:spcPts val="0"/>
              </a:spcAft>
              <a:buClr>
                <a:schemeClr val="lt1"/>
              </a:buClr>
              <a:buSzPts val="8000"/>
              <a:buNone/>
              <a:defRPr sz="10666" b="1">
                <a:solidFill>
                  <a:schemeClr val="lt1"/>
                </a:solidFill>
              </a:defRPr>
            </a:lvl6pPr>
            <a:lvl7pPr lvl="6" algn="ctr" rtl="0">
              <a:spcBef>
                <a:spcPts val="0"/>
              </a:spcBef>
              <a:spcAft>
                <a:spcPts val="0"/>
              </a:spcAft>
              <a:buClr>
                <a:schemeClr val="lt1"/>
              </a:buClr>
              <a:buSzPts val="8000"/>
              <a:buNone/>
              <a:defRPr sz="10666" b="1">
                <a:solidFill>
                  <a:schemeClr val="lt1"/>
                </a:solidFill>
              </a:defRPr>
            </a:lvl7pPr>
            <a:lvl8pPr lvl="7" algn="ctr" rtl="0">
              <a:spcBef>
                <a:spcPts val="0"/>
              </a:spcBef>
              <a:spcAft>
                <a:spcPts val="0"/>
              </a:spcAft>
              <a:buClr>
                <a:schemeClr val="lt1"/>
              </a:buClr>
              <a:buSzPts val="8000"/>
              <a:buNone/>
              <a:defRPr sz="10666" b="1">
                <a:solidFill>
                  <a:schemeClr val="lt1"/>
                </a:solidFill>
              </a:defRPr>
            </a:lvl8pPr>
            <a:lvl9pPr lvl="8" algn="ctr" rtl="0">
              <a:spcBef>
                <a:spcPts val="0"/>
              </a:spcBef>
              <a:spcAft>
                <a:spcPts val="0"/>
              </a:spcAft>
              <a:buClr>
                <a:schemeClr val="lt1"/>
              </a:buClr>
              <a:buSzPts val="8000"/>
              <a:buNone/>
              <a:defRPr sz="10666" b="1">
                <a:solidFill>
                  <a:schemeClr val="lt1"/>
                </a:solidFill>
              </a:defRPr>
            </a:lvl9pPr>
          </a:lstStyle>
          <a:p>
            <a:endParaRPr/>
          </a:p>
        </p:txBody>
      </p:sp>
      <p:sp>
        <p:nvSpPr>
          <p:cNvPr id="42" name="Google Shape;42;p9"/>
          <p:cNvSpPr txBox="1">
            <a:spLocks noGrp="1"/>
          </p:cNvSpPr>
          <p:nvPr>
            <p:ph type="subTitle" idx="1"/>
          </p:nvPr>
        </p:nvSpPr>
        <p:spPr>
          <a:xfrm>
            <a:off x="2806800" y="4685651"/>
            <a:ext cx="6578400" cy="10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22246345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5"/>
        </a:solidFill>
        <a:effectLst/>
      </p:bgPr>
    </p:bg>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1073400" y="2355500"/>
            <a:ext cx="10045200" cy="1950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5333" b="1">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Tree>
    <p:extLst>
      <p:ext uri="{BB962C8B-B14F-4D97-AF65-F5344CB8AC3E}">
        <p14:creationId xmlns:p14="http://schemas.microsoft.com/office/powerpoint/2010/main" val="26437013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49"/>
        <p:cNvGrpSpPr/>
        <p:nvPr/>
      </p:nvGrpSpPr>
      <p:grpSpPr>
        <a:xfrm>
          <a:off x="0" y="0"/>
          <a:ext cx="0" cy="0"/>
          <a:chOff x="0" y="0"/>
          <a:chExt cx="0" cy="0"/>
        </a:xfrm>
      </p:grpSpPr>
    </p:spTree>
    <p:extLst>
      <p:ext uri="{BB962C8B-B14F-4D97-AF65-F5344CB8AC3E}">
        <p14:creationId xmlns:p14="http://schemas.microsoft.com/office/powerpoint/2010/main" val="33866931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5"/>
        </a:solidFill>
        <a:effectLst/>
      </p:bgPr>
    </p:bg>
    <p:spTree>
      <p:nvGrpSpPr>
        <p:cNvPr id="1" name="Shape 50"/>
        <p:cNvGrpSpPr/>
        <p:nvPr/>
      </p:nvGrpSpPr>
      <p:grpSpPr>
        <a:xfrm>
          <a:off x="0" y="0"/>
          <a:ext cx="0" cy="0"/>
          <a:chOff x="0" y="0"/>
          <a:chExt cx="0" cy="0"/>
        </a:xfrm>
      </p:grpSpPr>
      <p:sp>
        <p:nvSpPr>
          <p:cNvPr id="51" name="Google Shape;51;p13"/>
          <p:cNvSpPr/>
          <p:nvPr/>
        </p:nvSpPr>
        <p:spPr>
          <a:xfrm>
            <a:off x="-158067" y="-167"/>
            <a:ext cx="5867200" cy="68580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cxnSp>
        <p:nvCxnSpPr>
          <p:cNvPr id="52" name="Google Shape;52;p13"/>
          <p:cNvCxnSpPr/>
          <p:nvPr/>
        </p:nvCxnSpPr>
        <p:spPr>
          <a:xfrm rot="10800000">
            <a:off x="-2139567" y="2165800"/>
            <a:ext cx="6426400" cy="5892800"/>
          </a:xfrm>
          <a:prstGeom prst="straightConnector1">
            <a:avLst/>
          </a:prstGeom>
          <a:noFill/>
          <a:ln w="28575" cap="flat" cmpd="sng">
            <a:solidFill>
              <a:schemeClr val="lt1"/>
            </a:solidFill>
            <a:prstDash val="solid"/>
            <a:round/>
            <a:headEnd type="none" w="med" len="med"/>
            <a:tailEnd type="none" w="med" len="med"/>
          </a:ln>
        </p:spPr>
      </p:cxnSp>
      <p:sp>
        <p:nvSpPr>
          <p:cNvPr id="53" name="Google Shape;53;p13"/>
          <p:cNvSpPr txBox="1">
            <a:spLocks noGrp="1"/>
          </p:cNvSpPr>
          <p:nvPr>
            <p:ph type="title"/>
          </p:nvPr>
        </p:nvSpPr>
        <p:spPr>
          <a:xfrm>
            <a:off x="7587533" y="2510967"/>
            <a:ext cx="4258400" cy="43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54" name="Google Shape;54;p13"/>
          <p:cNvSpPr txBox="1">
            <a:spLocks noGrp="1"/>
          </p:cNvSpPr>
          <p:nvPr>
            <p:ph type="title" idx="2" hasCustomPrompt="1"/>
          </p:nvPr>
        </p:nvSpPr>
        <p:spPr>
          <a:xfrm>
            <a:off x="6776328" y="1552091"/>
            <a:ext cx="912800" cy="38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r>
              <a:t>xx%</a:t>
            </a:r>
          </a:p>
        </p:txBody>
      </p:sp>
      <p:sp>
        <p:nvSpPr>
          <p:cNvPr id="55" name="Google Shape;55;p13"/>
          <p:cNvSpPr txBox="1">
            <a:spLocks noGrp="1"/>
          </p:cNvSpPr>
          <p:nvPr>
            <p:ph type="title" idx="3" hasCustomPrompt="1"/>
          </p:nvPr>
        </p:nvSpPr>
        <p:spPr>
          <a:xfrm>
            <a:off x="6776328" y="2709320"/>
            <a:ext cx="912800" cy="38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r>
              <a:t>xx%</a:t>
            </a:r>
          </a:p>
        </p:txBody>
      </p:sp>
      <p:sp>
        <p:nvSpPr>
          <p:cNvPr id="56" name="Google Shape;56;p13"/>
          <p:cNvSpPr txBox="1">
            <a:spLocks noGrp="1"/>
          </p:cNvSpPr>
          <p:nvPr>
            <p:ph type="title" idx="4"/>
          </p:nvPr>
        </p:nvSpPr>
        <p:spPr>
          <a:xfrm>
            <a:off x="7587533" y="4837700"/>
            <a:ext cx="4258400" cy="43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57" name="Google Shape;57;p13"/>
          <p:cNvSpPr txBox="1">
            <a:spLocks noGrp="1"/>
          </p:cNvSpPr>
          <p:nvPr>
            <p:ph type="title" idx="5"/>
          </p:nvPr>
        </p:nvSpPr>
        <p:spPr>
          <a:xfrm>
            <a:off x="7587533" y="1392000"/>
            <a:ext cx="4258400" cy="43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58" name="Google Shape;58;p13"/>
          <p:cNvSpPr txBox="1">
            <a:spLocks noGrp="1"/>
          </p:cNvSpPr>
          <p:nvPr>
            <p:ph type="title" idx="6"/>
          </p:nvPr>
        </p:nvSpPr>
        <p:spPr>
          <a:xfrm>
            <a:off x="7587533" y="3680467"/>
            <a:ext cx="4258400" cy="43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59" name="Google Shape;59;p13"/>
          <p:cNvSpPr txBox="1">
            <a:spLocks noGrp="1"/>
          </p:cNvSpPr>
          <p:nvPr>
            <p:ph type="title" idx="7" hasCustomPrompt="1"/>
          </p:nvPr>
        </p:nvSpPr>
        <p:spPr>
          <a:xfrm>
            <a:off x="6776328" y="3840557"/>
            <a:ext cx="912800" cy="38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r>
              <a:t>xx%</a:t>
            </a:r>
          </a:p>
        </p:txBody>
      </p:sp>
      <p:sp>
        <p:nvSpPr>
          <p:cNvPr id="60" name="Google Shape;60;p13"/>
          <p:cNvSpPr txBox="1">
            <a:spLocks noGrp="1"/>
          </p:cNvSpPr>
          <p:nvPr>
            <p:ph type="title" idx="8" hasCustomPrompt="1"/>
          </p:nvPr>
        </p:nvSpPr>
        <p:spPr>
          <a:xfrm>
            <a:off x="6776328" y="4997787"/>
            <a:ext cx="912800" cy="38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r>
              <a:t>xx%</a:t>
            </a:r>
          </a:p>
        </p:txBody>
      </p:sp>
      <p:sp>
        <p:nvSpPr>
          <p:cNvPr id="61" name="Google Shape;61;p13"/>
          <p:cNvSpPr txBox="1">
            <a:spLocks noGrp="1"/>
          </p:cNvSpPr>
          <p:nvPr>
            <p:ph type="subTitle" idx="1"/>
          </p:nvPr>
        </p:nvSpPr>
        <p:spPr>
          <a:xfrm>
            <a:off x="7587533" y="1759393"/>
            <a:ext cx="3272000" cy="3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62" name="Google Shape;62;p13"/>
          <p:cNvSpPr txBox="1">
            <a:spLocks noGrp="1"/>
          </p:cNvSpPr>
          <p:nvPr>
            <p:ph type="subTitle" idx="9"/>
          </p:nvPr>
        </p:nvSpPr>
        <p:spPr>
          <a:xfrm>
            <a:off x="7587533" y="4060560"/>
            <a:ext cx="3272000" cy="3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63" name="Google Shape;63;p13"/>
          <p:cNvSpPr txBox="1">
            <a:spLocks noGrp="1"/>
          </p:cNvSpPr>
          <p:nvPr>
            <p:ph type="subTitle" idx="13"/>
          </p:nvPr>
        </p:nvSpPr>
        <p:spPr>
          <a:xfrm>
            <a:off x="7587533" y="2883597"/>
            <a:ext cx="3272000" cy="3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64" name="Google Shape;64;p13"/>
          <p:cNvSpPr txBox="1">
            <a:spLocks noGrp="1"/>
          </p:cNvSpPr>
          <p:nvPr>
            <p:ph type="subTitle" idx="14"/>
          </p:nvPr>
        </p:nvSpPr>
        <p:spPr>
          <a:xfrm>
            <a:off x="7587533" y="5210331"/>
            <a:ext cx="3272000" cy="3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65" name="Google Shape;65;p13"/>
          <p:cNvSpPr txBox="1">
            <a:spLocks noGrp="1"/>
          </p:cNvSpPr>
          <p:nvPr>
            <p:ph type="title" idx="15"/>
          </p:nvPr>
        </p:nvSpPr>
        <p:spPr>
          <a:xfrm>
            <a:off x="950967" y="2931733"/>
            <a:ext cx="4555200" cy="70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700"/>
              <a:buNone/>
              <a:defRPr sz="4000" b="1">
                <a:solidFill>
                  <a:schemeClr val="lt1"/>
                </a:solidFill>
              </a:defRPr>
            </a:lvl1pPr>
            <a:lvl2pPr lvl="1" rtl="0">
              <a:spcBef>
                <a:spcPts val="0"/>
              </a:spcBef>
              <a:spcAft>
                <a:spcPts val="0"/>
              </a:spcAft>
              <a:buClr>
                <a:schemeClr val="lt1"/>
              </a:buClr>
              <a:buSzPts val="3000"/>
              <a:buNone/>
              <a:defRPr b="1">
                <a:solidFill>
                  <a:schemeClr val="lt1"/>
                </a:solidFill>
              </a:defRPr>
            </a:lvl2pPr>
            <a:lvl3pPr lvl="2" rtl="0">
              <a:spcBef>
                <a:spcPts val="0"/>
              </a:spcBef>
              <a:spcAft>
                <a:spcPts val="0"/>
              </a:spcAft>
              <a:buClr>
                <a:schemeClr val="lt1"/>
              </a:buClr>
              <a:buSzPts val="3000"/>
              <a:buNone/>
              <a:defRPr b="1">
                <a:solidFill>
                  <a:schemeClr val="lt1"/>
                </a:solidFill>
              </a:defRPr>
            </a:lvl3pPr>
            <a:lvl4pPr lvl="3" rtl="0">
              <a:spcBef>
                <a:spcPts val="0"/>
              </a:spcBef>
              <a:spcAft>
                <a:spcPts val="0"/>
              </a:spcAft>
              <a:buClr>
                <a:schemeClr val="lt1"/>
              </a:buClr>
              <a:buSzPts val="3000"/>
              <a:buNone/>
              <a:defRPr b="1">
                <a:solidFill>
                  <a:schemeClr val="lt1"/>
                </a:solidFill>
              </a:defRPr>
            </a:lvl4pPr>
            <a:lvl5pPr lvl="4" rtl="0">
              <a:spcBef>
                <a:spcPts val="0"/>
              </a:spcBef>
              <a:spcAft>
                <a:spcPts val="0"/>
              </a:spcAft>
              <a:buClr>
                <a:schemeClr val="lt1"/>
              </a:buClr>
              <a:buSzPts val="3000"/>
              <a:buNone/>
              <a:defRPr b="1">
                <a:solidFill>
                  <a:schemeClr val="lt1"/>
                </a:solidFill>
              </a:defRPr>
            </a:lvl5pPr>
            <a:lvl6pPr lvl="5" rtl="0">
              <a:spcBef>
                <a:spcPts val="0"/>
              </a:spcBef>
              <a:spcAft>
                <a:spcPts val="0"/>
              </a:spcAft>
              <a:buClr>
                <a:schemeClr val="lt1"/>
              </a:buClr>
              <a:buSzPts val="3000"/>
              <a:buNone/>
              <a:defRPr b="1">
                <a:solidFill>
                  <a:schemeClr val="lt1"/>
                </a:solidFill>
              </a:defRPr>
            </a:lvl6pPr>
            <a:lvl7pPr lvl="6" rtl="0">
              <a:spcBef>
                <a:spcPts val="0"/>
              </a:spcBef>
              <a:spcAft>
                <a:spcPts val="0"/>
              </a:spcAft>
              <a:buClr>
                <a:schemeClr val="lt1"/>
              </a:buClr>
              <a:buSzPts val="3000"/>
              <a:buNone/>
              <a:defRPr b="1">
                <a:solidFill>
                  <a:schemeClr val="lt1"/>
                </a:solidFill>
              </a:defRPr>
            </a:lvl7pPr>
            <a:lvl8pPr lvl="7" rtl="0">
              <a:spcBef>
                <a:spcPts val="0"/>
              </a:spcBef>
              <a:spcAft>
                <a:spcPts val="0"/>
              </a:spcAft>
              <a:buClr>
                <a:schemeClr val="lt1"/>
              </a:buClr>
              <a:buSzPts val="3000"/>
              <a:buNone/>
              <a:defRPr b="1">
                <a:solidFill>
                  <a:schemeClr val="lt1"/>
                </a:solidFill>
              </a:defRPr>
            </a:lvl8pPr>
            <a:lvl9pPr lvl="8" rtl="0">
              <a:spcBef>
                <a:spcPts val="0"/>
              </a:spcBef>
              <a:spcAft>
                <a:spcPts val="0"/>
              </a:spcAft>
              <a:buClr>
                <a:schemeClr val="lt1"/>
              </a:buClr>
              <a:buSzPts val="3000"/>
              <a:buNone/>
              <a:defRPr b="1">
                <a:solidFill>
                  <a:schemeClr val="lt1"/>
                </a:solidFill>
              </a:defRPr>
            </a:lvl9pPr>
          </a:lstStyle>
          <a:p>
            <a:endParaRPr/>
          </a:p>
        </p:txBody>
      </p:sp>
    </p:spTree>
    <p:extLst>
      <p:ext uri="{BB962C8B-B14F-4D97-AF65-F5344CB8AC3E}">
        <p14:creationId xmlns:p14="http://schemas.microsoft.com/office/powerpoint/2010/main" val="4138881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título " type="titleOnly">
  <p:cSld name="Solo título ">
    <p:bg>
      <p:bgPr>
        <a:solidFill>
          <a:schemeClr val="accent5"/>
        </a:solidFill>
        <a:effectLst/>
      </p:bgPr>
    </p:bg>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1189400" y="707633"/>
            <a:ext cx="98132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4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Tree>
    <p:extLst>
      <p:ext uri="{BB962C8B-B14F-4D97-AF65-F5344CB8AC3E}">
        <p14:creationId xmlns:p14="http://schemas.microsoft.com/office/powerpoint/2010/main" val="18462559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accent5"/>
        </a:solidFill>
        <a:effectLst/>
      </p:bgPr>
    </p:bg>
    <p:spTree>
      <p:nvGrpSpPr>
        <p:cNvPr id="1" name="Shape 66"/>
        <p:cNvGrpSpPr/>
        <p:nvPr/>
      </p:nvGrpSpPr>
      <p:grpSpPr>
        <a:xfrm>
          <a:off x="0" y="0"/>
          <a:ext cx="0" cy="0"/>
          <a:chOff x="0" y="0"/>
          <a:chExt cx="0" cy="0"/>
        </a:xfrm>
      </p:grpSpPr>
      <p:sp>
        <p:nvSpPr>
          <p:cNvPr id="67" name="Google Shape;67;p14"/>
          <p:cNvSpPr/>
          <p:nvPr/>
        </p:nvSpPr>
        <p:spPr>
          <a:xfrm>
            <a:off x="6394833" y="-290100"/>
            <a:ext cx="5969200" cy="74932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EEEEEE"/>
              </a:solidFill>
              <a:cs typeface="Arial"/>
              <a:sym typeface="Arial"/>
            </a:endParaRPr>
          </a:p>
        </p:txBody>
      </p:sp>
      <p:sp>
        <p:nvSpPr>
          <p:cNvPr id="68" name="Google Shape;68;p14"/>
          <p:cNvSpPr txBox="1">
            <a:spLocks noGrp="1"/>
          </p:cNvSpPr>
          <p:nvPr>
            <p:ph type="title"/>
          </p:nvPr>
        </p:nvSpPr>
        <p:spPr>
          <a:xfrm>
            <a:off x="851933" y="1818667"/>
            <a:ext cx="7016000" cy="70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None/>
              <a:defRPr sz="4000" b="1">
                <a:solidFill>
                  <a:schemeClr val="dk1"/>
                </a:solidFill>
              </a:defRPr>
            </a:lvl1pPr>
            <a:lvl2pPr lvl="1" rtl="0">
              <a:spcBef>
                <a:spcPts val="0"/>
              </a:spcBef>
              <a:spcAft>
                <a:spcPts val="0"/>
              </a:spcAft>
              <a:buClr>
                <a:schemeClr val="dk1"/>
              </a:buClr>
              <a:buSzPts val="2000"/>
              <a:buNone/>
              <a:defRPr sz="2667" b="1">
                <a:solidFill>
                  <a:schemeClr val="dk1"/>
                </a:solidFill>
              </a:defRPr>
            </a:lvl2pPr>
            <a:lvl3pPr lvl="2" rtl="0">
              <a:spcBef>
                <a:spcPts val="0"/>
              </a:spcBef>
              <a:spcAft>
                <a:spcPts val="0"/>
              </a:spcAft>
              <a:buClr>
                <a:schemeClr val="dk1"/>
              </a:buClr>
              <a:buSzPts val="2000"/>
              <a:buNone/>
              <a:defRPr sz="2667" b="1">
                <a:solidFill>
                  <a:schemeClr val="dk1"/>
                </a:solidFill>
              </a:defRPr>
            </a:lvl3pPr>
            <a:lvl4pPr lvl="3" rtl="0">
              <a:spcBef>
                <a:spcPts val="0"/>
              </a:spcBef>
              <a:spcAft>
                <a:spcPts val="0"/>
              </a:spcAft>
              <a:buClr>
                <a:schemeClr val="dk1"/>
              </a:buClr>
              <a:buSzPts val="2000"/>
              <a:buNone/>
              <a:defRPr sz="2667" b="1">
                <a:solidFill>
                  <a:schemeClr val="dk1"/>
                </a:solidFill>
              </a:defRPr>
            </a:lvl4pPr>
            <a:lvl5pPr lvl="4" rtl="0">
              <a:spcBef>
                <a:spcPts val="0"/>
              </a:spcBef>
              <a:spcAft>
                <a:spcPts val="0"/>
              </a:spcAft>
              <a:buClr>
                <a:schemeClr val="dk1"/>
              </a:buClr>
              <a:buSzPts val="2000"/>
              <a:buNone/>
              <a:defRPr sz="2667" b="1">
                <a:solidFill>
                  <a:schemeClr val="dk1"/>
                </a:solidFill>
              </a:defRPr>
            </a:lvl5pPr>
            <a:lvl6pPr lvl="5" rtl="0">
              <a:spcBef>
                <a:spcPts val="0"/>
              </a:spcBef>
              <a:spcAft>
                <a:spcPts val="0"/>
              </a:spcAft>
              <a:buClr>
                <a:schemeClr val="dk1"/>
              </a:buClr>
              <a:buSzPts val="2000"/>
              <a:buNone/>
              <a:defRPr sz="2667" b="1">
                <a:solidFill>
                  <a:schemeClr val="dk1"/>
                </a:solidFill>
              </a:defRPr>
            </a:lvl6pPr>
            <a:lvl7pPr lvl="6" rtl="0">
              <a:spcBef>
                <a:spcPts val="0"/>
              </a:spcBef>
              <a:spcAft>
                <a:spcPts val="0"/>
              </a:spcAft>
              <a:buClr>
                <a:schemeClr val="dk1"/>
              </a:buClr>
              <a:buSzPts val="2000"/>
              <a:buNone/>
              <a:defRPr sz="2667" b="1">
                <a:solidFill>
                  <a:schemeClr val="dk1"/>
                </a:solidFill>
              </a:defRPr>
            </a:lvl7pPr>
            <a:lvl8pPr lvl="7" rtl="0">
              <a:spcBef>
                <a:spcPts val="0"/>
              </a:spcBef>
              <a:spcAft>
                <a:spcPts val="0"/>
              </a:spcAft>
              <a:buClr>
                <a:schemeClr val="dk1"/>
              </a:buClr>
              <a:buSzPts val="2000"/>
              <a:buNone/>
              <a:defRPr sz="2667" b="1">
                <a:solidFill>
                  <a:schemeClr val="dk1"/>
                </a:solidFill>
              </a:defRPr>
            </a:lvl8pPr>
            <a:lvl9pPr lvl="8" rtl="0">
              <a:spcBef>
                <a:spcPts val="0"/>
              </a:spcBef>
              <a:spcAft>
                <a:spcPts val="0"/>
              </a:spcAft>
              <a:buClr>
                <a:schemeClr val="dk1"/>
              </a:buClr>
              <a:buSzPts val="2000"/>
              <a:buNone/>
              <a:defRPr sz="2667" b="1">
                <a:solidFill>
                  <a:schemeClr val="dk1"/>
                </a:solidFill>
              </a:defRPr>
            </a:lvl9pPr>
          </a:lstStyle>
          <a:p>
            <a:endParaRPr/>
          </a:p>
        </p:txBody>
      </p:sp>
      <p:sp>
        <p:nvSpPr>
          <p:cNvPr id="69" name="Google Shape;69;p14"/>
          <p:cNvSpPr txBox="1">
            <a:spLocks noGrp="1"/>
          </p:cNvSpPr>
          <p:nvPr>
            <p:ph type="subTitle" idx="1"/>
          </p:nvPr>
        </p:nvSpPr>
        <p:spPr>
          <a:xfrm>
            <a:off x="851933" y="2916133"/>
            <a:ext cx="4534400" cy="175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Didact Gothic"/>
              <a:buNone/>
              <a:defRPr sz="1867">
                <a:solidFill>
                  <a:schemeClr val="dk1"/>
                </a:solidFill>
                <a:latin typeface="Didact Gothic"/>
                <a:ea typeface="Didact Gothic"/>
                <a:cs typeface="Didact Gothic"/>
                <a:sym typeface="Didact Gothic"/>
              </a:defRPr>
            </a:lvl1pPr>
            <a:lvl2pPr lvl="1" rtl="0">
              <a:spcBef>
                <a:spcPts val="2133"/>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spcBef>
                <a:spcPts val="2133"/>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spcBef>
                <a:spcPts val="2133"/>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spcBef>
                <a:spcPts val="2133"/>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spcBef>
                <a:spcPts val="2133"/>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spcBef>
                <a:spcPts val="2133"/>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spcBef>
                <a:spcPts val="2133"/>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spcBef>
                <a:spcPts val="2133"/>
              </a:spcBef>
              <a:spcAft>
                <a:spcPts val="2133"/>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70" name="Google Shape;70;p14"/>
          <p:cNvSpPr/>
          <p:nvPr/>
        </p:nvSpPr>
        <p:spPr>
          <a:xfrm>
            <a:off x="883033" y="732333"/>
            <a:ext cx="1066800" cy="1143200"/>
          </a:xfrm>
          <a:prstGeom prst="rtTriangle">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4241702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accent5"/>
        </a:solidFill>
        <a:effectLst/>
      </p:bgPr>
    </p:bg>
    <p:spTree>
      <p:nvGrpSpPr>
        <p:cNvPr id="1" name="Shape 71"/>
        <p:cNvGrpSpPr/>
        <p:nvPr/>
      </p:nvGrpSpPr>
      <p:grpSpPr>
        <a:xfrm>
          <a:off x="0" y="0"/>
          <a:ext cx="0" cy="0"/>
          <a:chOff x="0" y="0"/>
          <a:chExt cx="0" cy="0"/>
        </a:xfrm>
      </p:grpSpPr>
      <p:sp>
        <p:nvSpPr>
          <p:cNvPr id="72" name="Google Shape;72;p15"/>
          <p:cNvSpPr/>
          <p:nvPr/>
        </p:nvSpPr>
        <p:spPr>
          <a:xfrm>
            <a:off x="1797633" y="927000"/>
            <a:ext cx="8762800" cy="5004000"/>
          </a:xfrm>
          <a:prstGeom prst="rect">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15"/>
          <p:cNvSpPr/>
          <p:nvPr/>
        </p:nvSpPr>
        <p:spPr>
          <a:xfrm rot="10800000">
            <a:off x="4178200" y="-30367"/>
            <a:ext cx="3835600" cy="1727600"/>
          </a:xfrm>
          <a:prstGeom prst="triangle">
            <a:avLst>
              <a:gd name="adj" fmla="val 50000"/>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 name="Google Shape;74;p15"/>
          <p:cNvSpPr txBox="1">
            <a:spLocks noGrp="1"/>
          </p:cNvSpPr>
          <p:nvPr>
            <p:ph type="body" idx="1"/>
          </p:nvPr>
        </p:nvSpPr>
        <p:spPr>
          <a:xfrm>
            <a:off x="3356633" y="3175233"/>
            <a:ext cx="5478800" cy="1065200"/>
          </a:xfrm>
          <a:prstGeom prst="rect">
            <a:avLst/>
          </a:prstGeom>
        </p:spPr>
        <p:txBody>
          <a:bodyPr spcFirstLastPara="1" wrap="square" lIns="91425" tIns="91425" rIns="91425" bIns="91425" anchor="t" anchorCtr="0">
            <a:noAutofit/>
          </a:bodyPr>
          <a:lstStyle>
            <a:lvl1pPr marL="609585" lvl="0" indent="-423323" algn="just"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1219170" lvl="1" indent="-423323" algn="just"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754" lvl="2" indent="-423323" algn="just"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8339" lvl="3" indent="-423323" algn="just"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924" lvl="4" indent="-423323" algn="just"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7509" lvl="5" indent="-423323" algn="just"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7093" lvl="6" indent="-423323" algn="just"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6678" lvl="7" indent="-423323" algn="just"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6263" lvl="8" indent="-423323" algn="just" rtl="0">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75" name="Google Shape;75;p15"/>
          <p:cNvSpPr txBox="1">
            <a:spLocks noGrp="1"/>
          </p:cNvSpPr>
          <p:nvPr>
            <p:ph type="title"/>
          </p:nvPr>
        </p:nvSpPr>
        <p:spPr>
          <a:xfrm>
            <a:off x="2250600" y="2028433"/>
            <a:ext cx="76908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4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Tree>
    <p:extLst>
      <p:ext uri="{BB962C8B-B14F-4D97-AF65-F5344CB8AC3E}">
        <p14:creationId xmlns:p14="http://schemas.microsoft.com/office/powerpoint/2010/main" val="18753903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accent5"/>
        </a:solidFill>
        <a:effectLst/>
      </p:bgPr>
    </p:bg>
    <p:spTree>
      <p:nvGrpSpPr>
        <p:cNvPr id="1" name="Shape 84"/>
        <p:cNvGrpSpPr/>
        <p:nvPr/>
      </p:nvGrpSpPr>
      <p:grpSpPr>
        <a:xfrm>
          <a:off x="0" y="0"/>
          <a:ext cx="0" cy="0"/>
          <a:chOff x="0" y="0"/>
          <a:chExt cx="0" cy="0"/>
        </a:xfrm>
      </p:grpSpPr>
      <p:sp>
        <p:nvSpPr>
          <p:cNvPr id="85" name="Google Shape;85;p17"/>
          <p:cNvSpPr/>
          <p:nvPr/>
        </p:nvSpPr>
        <p:spPr>
          <a:xfrm rot="-5400000">
            <a:off x="6981400" y="1724733"/>
            <a:ext cx="5233200" cy="5188000"/>
          </a:xfrm>
          <a:prstGeom prst="rtTriangle">
            <a:avLst/>
          </a:prstGeom>
          <a:solidFill>
            <a:srgbClr val="68686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 name="Google Shape;86;p17"/>
          <p:cNvSpPr/>
          <p:nvPr/>
        </p:nvSpPr>
        <p:spPr>
          <a:xfrm rot="10800000" flipH="1">
            <a:off x="50500" y="200"/>
            <a:ext cx="12141600" cy="5959600"/>
          </a:xfrm>
          <a:prstGeom prst="triangle">
            <a:avLst>
              <a:gd name="adj" fmla="val 50000"/>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 name="Google Shape;87;p17"/>
          <p:cNvSpPr/>
          <p:nvPr/>
        </p:nvSpPr>
        <p:spPr>
          <a:xfrm flipH="1">
            <a:off x="4774400" y="1849700"/>
            <a:ext cx="12739200" cy="6479600"/>
          </a:xfrm>
          <a:prstGeom prst="triangle">
            <a:avLst>
              <a:gd name="adj" fmla="val 49428"/>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 name="Google Shape;88;p17"/>
          <p:cNvSpPr txBox="1">
            <a:spLocks noGrp="1"/>
          </p:cNvSpPr>
          <p:nvPr>
            <p:ph type="ctrTitle"/>
          </p:nvPr>
        </p:nvSpPr>
        <p:spPr>
          <a:xfrm>
            <a:off x="2254400" y="1273333"/>
            <a:ext cx="7683200" cy="1519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8000"/>
              <a:buNone/>
              <a:defRPr sz="10666" b="1">
                <a:solidFill>
                  <a:schemeClr val="dk1"/>
                </a:solidFill>
              </a:defRPr>
            </a:lvl1pPr>
            <a:lvl2pPr lvl="1" algn="ctr" rtl="0">
              <a:spcBef>
                <a:spcPts val="0"/>
              </a:spcBef>
              <a:spcAft>
                <a:spcPts val="0"/>
              </a:spcAft>
              <a:buClr>
                <a:schemeClr val="dk1"/>
              </a:buClr>
              <a:buSzPts val="8000"/>
              <a:buNone/>
              <a:defRPr sz="10666" b="1">
                <a:solidFill>
                  <a:schemeClr val="dk1"/>
                </a:solidFill>
              </a:defRPr>
            </a:lvl2pPr>
            <a:lvl3pPr lvl="2" algn="ctr" rtl="0">
              <a:spcBef>
                <a:spcPts val="0"/>
              </a:spcBef>
              <a:spcAft>
                <a:spcPts val="0"/>
              </a:spcAft>
              <a:buClr>
                <a:schemeClr val="dk1"/>
              </a:buClr>
              <a:buSzPts val="8000"/>
              <a:buNone/>
              <a:defRPr sz="10666" b="1">
                <a:solidFill>
                  <a:schemeClr val="dk1"/>
                </a:solidFill>
              </a:defRPr>
            </a:lvl3pPr>
            <a:lvl4pPr lvl="3" algn="ctr" rtl="0">
              <a:spcBef>
                <a:spcPts val="0"/>
              </a:spcBef>
              <a:spcAft>
                <a:spcPts val="0"/>
              </a:spcAft>
              <a:buClr>
                <a:schemeClr val="dk1"/>
              </a:buClr>
              <a:buSzPts val="8000"/>
              <a:buNone/>
              <a:defRPr sz="10666" b="1">
                <a:solidFill>
                  <a:schemeClr val="dk1"/>
                </a:solidFill>
              </a:defRPr>
            </a:lvl4pPr>
            <a:lvl5pPr lvl="4" algn="ctr" rtl="0">
              <a:spcBef>
                <a:spcPts val="0"/>
              </a:spcBef>
              <a:spcAft>
                <a:spcPts val="0"/>
              </a:spcAft>
              <a:buClr>
                <a:schemeClr val="dk1"/>
              </a:buClr>
              <a:buSzPts val="8000"/>
              <a:buNone/>
              <a:defRPr sz="10666" b="1">
                <a:solidFill>
                  <a:schemeClr val="dk1"/>
                </a:solidFill>
              </a:defRPr>
            </a:lvl5pPr>
            <a:lvl6pPr lvl="5" algn="ctr" rtl="0">
              <a:spcBef>
                <a:spcPts val="0"/>
              </a:spcBef>
              <a:spcAft>
                <a:spcPts val="0"/>
              </a:spcAft>
              <a:buClr>
                <a:schemeClr val="dk1"/>
              </a:buClr>
              <a:buSzPts val="8000"/>
              <a:buNone/>
              <a:defRPr sz="10666" b="1">
                <a:solidFill>
                  <a:schemeClr val="dk1"/>
                </a:solidFill>
              </a:defRPr>
            </a:lvl6pPr>
            <a:lvl7pPr lvl="6" algn="ctr" rtl="0">
              <a:spcBef>
                <a:spcPts val="0"/>
              </a:spcBef>
              <a:spcAft>
                <a:spcPts val="0"/>
              </a:spcAft>
              <a:buClr>
                <a:schemeClr val="dk1"/>
              </a:buClr>
              <a:buSzPts val="8000"/>
              <a:buNone/>
              <a:defRPr sz="10666" b="1">
                <a:solidFill>
                  <a:schemeClr val="dk1"/>
                </a:solidFill>
              </a:defRPr>
            </a:lvl7pPr>
            <a:lvl8pPr lvl="7" algn="ctr" rtl="0">
              <a:spcBef>
                <a:spcPts val="0"/>
              </a:spcBef>
              <a:spcAft>
                <a:spcPts val="0"/>
              </a:spcAft>
              <a:buClr>
                <a:schemeClr val="dk1"/>
              </a:buClr>
              <a:buSzPts val="8000"/>
              <a:buNone/>
              <a:defRPr sz="10666" b="1">
                <a:solidFill>
                  <a:schemeClr val="dk1"/>
                </a:solidFill>
              </a:defRPr>
            </a:lvl8pPr>
            <a:lvl9pPr lvl="8" algn="ctr" rtl="0">
              <a:spcBef>
                <a:spcPts val="0"/>
              </a:spcBef>
              <a:spcAft>
                <a:spcPts val="0"/>
              </a:spcAft>
              <a:buClr>
                <a:schemeClr val="dk1"/>
              </a:buClr>
              <a:buSzPts val="8000"/>
              <a:buNone/>
              <a:defRPr sz="10666" b="1">
                <a:solidFill>
                  <a:schemeClr val="dk1"/>
                </a:solidFill>
              </a:defRPr>
            </a:lvl9pPr>
          </a:lstStyle>
          <a:p>
            <a:endParaRPr/>
          </a:p>
        </p:txBody>
      </p:sp>
      <p:sp>
        <p:nvSpPr>
          <p:cNvPr id="89" name="Google Shape;89;p17"/>
          <p:cNvSpPr txBox="1">
            <a:spLocks noGrp="1"/>
          </p:cNvSpPr>
          <p:nvPr>
            <p:ph type="subTitle" idx="1"/>
          </p:nvPr>
        </p:nvSpPr>
        <p:spPr>
          <a:xfrm>
            <a:off x="4078400" y="2653667"/>
            <a:ext cx="4035200" cy="10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22907965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bg>
      <p:bgPr>
        <a:solidFill>
          <a:schemeClr val="accent5"/>
        </a:solidFill>
        <a:effectLst/>
      </p:bgPr>
    </p:bg>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1844800" y="3076600"/>
            <a:ext cx="85024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4000" b="1">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
        <p:nvSpPr>
          <p:cNvPr id="92" name="Google Shape;92;p18"/>
          <p:cNvSpPr txBox="1">
            <a:spLocks noGrp="1"/>
          </p:cNvSpPr>
          <p:nvPr>
            <p:ph type="title" idx="2"/>
          </p:nvPr>
        </p:nvSpPr>
        <p:spPr>
          <a:xfrm>
            <a:off x="1494500" y="1199300"/>
            <a:ext cx="26124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93" name="Google Shape;93;p18"/>
          <p:cNvSpPr txBox="1">
            <a:spLocks noGrp="1"/>
          </p:cNvSpPr>
          <p:nvPr>
            <p:ph type="subTitle" idx="1"/>
          </p:nvPr>
        </p:nvSpPr>
        <p:spPr>
          <a:xfrm>
            <a:off x="978900" y="1555881"/>
            <a:ext cx="3643600" cy="2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94" name="Google Shape;94;p18"/>
          <p:cNvSpPr txBox="1">
            <a:spLocks noGrp="1"/>
          </p:cNvSpPr>
          <p:nvPr>
            <p:ph type="title" idx="3"/>
          </p:nvPr>
        </p:nvSpPr>
        <p:spPr>
          <a:xfrm>
            <a:off x="1494500" y="4637300"/>
            <a:ext cx="26124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95" name="Google Shape;95;p18"/>
          <p:cNvSpPr txBox="1">
            <a:spLocks noGrp="1"/>
          </p:cNvSpPr>
          <p:nvPr>
            <p:ph type="subTitle" idx="4"/>
          </p:nvPr>
        </p:nvSpPr>
        <p:spPr>
          <a:xfrm>
            <a:off x="978900" y="5003129"/>
            <a:ext cx="3643600" cy="2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96" name="Google Shape;96;p18"/>
          <p:cNvSpPr txBox="1">
            <a:spLocks noGrp="1"/>
          </p:cNvSpPr>
          <p:nvPr>
            <p:ph type="title" idx="5"/>
          </p:nvPr>
        </p:nvSpPr>
        <p:spPr>
          <a:xfrm>
            <a:off x="8085128" y="1199300"/>
            <a:ext cx="26124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97" name="Google Shape;97;p18"/>
          <p:cNvSpPr txBox="1">
            <a:spLocks noGrp="1"/>
          </p:cNvSpPr>
          <p:nvPr>
            <p:ph type="subTitle" idx="6"/>
          </p:nvPr>
        </p:nvSpPr>
        <p:spPr>
          <a:xfrm>
            <a:off x="7569528" y="1555881"/>
            <a:ext cx="3643600" cy="2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98" name="Google Shape;98;p18"/>
          <p:cNvSpPr txBox="1">
            <a:spLocks noGrp="1"/>
          </p:cNvSpPr>
          <p:nvPr>
            <p:ph type="title" idx="7"/>
          </p:nvPr>
        </p:nvSpPr>
        <p:spPr>
          <a:xfrm>
            <a:off x="8085128" y="4637500"/>
            <a:ext cx="26124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99" name="Google Shape;99;p18"/>
          <p:cNvSpPr txBox="1">
            <a:spLocks noGrp="1"/>
          </p:cNvSpPr>
          <p:nvPr>
            <p:ph type="subTitle" idx="8"/>
          </p:nvPr>
        </p:nvSpPr>
        <p:spPr>
          <a:xfrm>
            <a:off x="7569528" y="5002536"/>
            <a:ext cx="3643600" cy="2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1829061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accent5"/>
        </a:solidFill>
        <a:effectLst/>
      </p:bgPr>
    </p:bg>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2632400" y="707633"/>
            <a:ext cx="69272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4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
        <p:nvSpPr>
          <p:cNvPr id="102" name="Google Shape;102;p19"/>
          <p:cNvSpPr txBox="1">
            <a:spLocks noGrp="1"/>
          </p:cNvSpPr>
          <p:nvPr>
            <p:ph type="subTitle" idx="1"/>
          </p:nvPr>
        </p:nvSpPr>
        <p:spPr>
          <a:xfrm>
            <a:off x="2081117" y="4678467"/>
            <a:ext cx="3657600" cy="13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03" name="Google Shape;103;p19"/>
          <p:cNvSpPr txBox="1">
            <a:spLocks noGrp="1"/>
          </p:cNvSpPr>
          <p:nvPr>
            <p:ph type="subTitle" idx="2"/>
          </p:nvPr>
        </p:nvSpPr>
        <p:spPr>
          <a:xfrm>
            <a:off x="6453283" y="4678467"/>
            <a:ext cx="3657600" cy="13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04" name="Google Shape;104;p19"/>
          <p:cNvSpPr txBox="1">
            <a:spLocks noGrp="1"/>
          </p:cNvSpPr>
          <p:nvPr>
            <p:ph type="title" idx="3"/>
          </p:nvPr>
        </p:nvSpPr>
        <p:spPr>
          <a:xfrm>
            <a:off x="2487117" y="4331000"/>
            <a:ext cx="2845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05" name="Google Shape;105;p19"/>
          <p:cNvSpPr txBox="1">
            <a:spLocks noGrp="1"/>
          </p:cNvSpPr>
          <p:nvPr>
            <p:ph type="title" idx="4"/>
          </p:nvPr>
        </p:nvSpPr>
        <p:spPr>
          <a:xfrm>
            <a:off x="6859283" y="4331000"/>
            <a:ext cx="2845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06" name="Google Shape;106;p19"/>
          <p:cNvSpPr/>
          <p:nvPr/>
        </p:nvSpPr>
        <p:spPr>
          <a:xfrm rot="10800000" flipH="1">
            <a:off x="0" y="-48267"/>
            <a:ext cx="3056800" cy="2778800"/>
          </a:xfrm>
          <a:prstGeom prst="rtTriangl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19"/>
          <p:cNvSpPr/>
          <p:nvPr/>
        </p:nvSpPr>
        <p:spPr>
          <a:xfrm>
            <a:off x="8047233" y="4078600"/>
            <a:ext cx="7153200" cy="3355200"/>
          </a:xfrm>
          <a:prstGeom prst="triangle">
            <a:avLst>
              <a:gd name="adj" fmla="val 50000"/>
            </a:avLst>
          </a:prstGeom>
          <a:no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1547977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bg>
      <p:bgPr>
        <a:solidFill>
          <a:schemeClr val="accent5"/>
        </a:solidFill>
        <a:effectLst/>
      </p:bgPr>
    </p:bg>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1146727" y="3010200"/>
            <a:ext cx="19988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10" name="Google Shape;110;p20"/>
          <p:cNvSpPr txBox="1">
            <a:spLocks noGrp="1"/>
          </p:cNvSpPr>
          <p:nvPr>
            <p:ph type="subTitle" idx="1"/>
          </p:nvPr>
        </p:nvSpPr>
        <p:spPr>
          <a:xfrm>
            <a:off x="528584" y="3355200"/>
            <a:ext cx="3234800" cy="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11" name="Google Shape;111;p20"/>
          <p:cNvSpPr txBox="1">
            <a:spLocks noGrp="1"/>
          </p:cNvSpPr>
          <p:nvPr>
            <p:ph type="title" idx="2"/>
          </p:nvPr>
        </p:nvSpPr>
        <p:spPr>
          <a:xfrm>
            <a:off x="9046623" y="3010200"/>
            <a:ext cx="19988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12" name="Google Shape;112;p20"/>
          <p:cNvSpPr txBox="1">
            <a:spLocks noGrp="1"/>
          </p:cNvSpPr>
          <p:nvPr>
            <p:ph type="subTitle" idx="3"/>
          </p:nvPr>
        </p:nvSpPr>
        <p:spPr>
          <a:xfrm>
            <a:off x="8428616" y="3355200"/>
            <a:ext cx="3234800" cy="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13" name="Google Shape;113;p20"/>
          <p:cNvSpPr txBox="1">
            <a:spLocks noGrp="1"/>
          </p:cNvSpPr>
          <p:nvPr>
            <p:ph type="title" idx="4"/>
          </p:nvPr>
        </p:nvSpPr>
        <p:spPr>
          <a:xfrm>
            <a:off x="5108496" y="3010200"/>
            <a:ext cx="19988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14" name="Google Shape;114;p20"/>
          <p:cNvSpPr txBox="1">
            <a:spLocks noGrp="1"/>
          </p:cNvSpPr>
          <p:nvPr>
            <p:ph type="subTitle" idx="5"/>
          </p:nvPr>
        </p:nvSpPr>
        <p:spPr>
          <a:xfrm>
            <a:off x="4490349" y="3355200"/>
            <a:ext cx="3234800" cy="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15" name="Google Shape;115;p20"/>
          <p:cNvSpPr/>
          <p:nvPr/>
        </p:nvSpPr>
        <p:spPr>
          <a:xfrm>
            <a:off x="4264600" y="5019555"/>
            <a:ext cx="3637200" cy="1888400"/>
          </a:xfrm>
          <a:prstGeom prst="triangle">
            <a:avLst>
              <a:gd name="adj" fmla="val 50000"/>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 name="Google Shape;116;p20"/>
          <p:cNvSpPr txBox="1">
            <a:spLocks noGrp="1"/>
          </p:cNvSpPr>
          <p:nvPr>
            <p:ph type="title" idx="6"/>
          </p:nvPr>
        </p:nvSpPr>
        <p:spPr>
          <a:xfrm>
            <a:off x="2632400" y="707633"/>
            <a:ext cx="69272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4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Tree>
    <p:extLst>
      <p:ext uri="{BB962C8B-B14F-4D97-AF65-F5344CB8AC3E}">
        <p14:creationId xmlns:p14="http://schemas.microsoft.com/office/powerpoint/2010/main" val="35054196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hree columns 4">
  <p:cSld name="Title and three columns 4">
    <p:bg>
      <p:bgPr>
        <a:solidFill>
          <a:schemeClr val="accent5"/>
        </a:solidFill>
        <a:effectLst/>
      </p:bgPr>
    </p:bg>
    <p:spTree>
      <p:nvGrpSpPr>
        <p:cNvPr id="1" name="Shape 144"/>
        <p:cNvGrpSpPr/>
        <p:nvPr/>
      </p:nvGrpSpPr>
      <p:grpSpPr>
        <a:xfrm>
          <a:off x="0" y="0"/>
          <a:ext cx="0" cy="0"/>
          <a:chOff x="0" y="0"/>
          <a:chExt cx="0" cy="0"/>
        </a:xfrm>
      </p:grpSpPr>
      <p:sp>
        <p:nvSpPr>
          <p:cNvPr id="145" name="Google Shape;145;p24"/>
          <p:cNvSpPr/>
          <p:nvPr/>
        </p:nvSpPr>
        <p:spPr>
          <a:xfrm rot="10800000">
            <a:off x="7855800" y="-516133"/>
            <a:ext cx="7018800" cy="3596800"/>
          </a:xfrm>
          <a:prstGeom prst="triangle">
            <a:avLst>
              <a:gd name="adj" fmla="val 50000"/>
            </a:avLst>
          </a:pr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 name="Google Shape;146;p24"/>
          <p:cNvSpPr/>
          <p:nvPr/>
        </p:nvSpPr>
        <p:spPr>
          <a:xfrm>
            <a:off x="-6922433" y="3080667"/>
            <a:ext cx="9870800" cy="5058800"/>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 name="Google Shape;147;p24"/>
          <p:cNvSpPr txBox="1">
            <a:spLocks noGrp="1"/>
          </p:cNvSpPr>
          <p:nvPr>
            <p:ph type="title"/>
          </p:nvPr>
        </p:nvSpPr>
        <p:spPr>
          <a:xfrm>
            <a:off x="1149933" y="4331000"/>
            <a:ext cx="2351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48" name="Google Shape;148;p24"/>
          <p:cNvSpPr txBox="1">
            <a:spLocks noGrp="1"/>
          </p:cNvSpPr>
          <p:nvPr>
            <p:ph type="subTitle" idx="1"/>
          </p:nvPr>
        </p:nvSpPr>
        <p:spPr>
          <a:xfrm>
            <a:off x="565933" y="4675991"/>
            <a:ext cx="3519600" cy="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49" name="Google Shape;149;p24"/>
          <p:cNvSpPr txBox="1">
            <a:spLocks noGrp="1"/>
          </p:cNvSpPr>
          <p:nvPr>
            <p:ph type="title" idx="2"/>
          </p:nvPr>
        </p:nvSpPr>
        <p:spPr>
          <a:xfrm>
            <a:off x="8701007" y="4331000"/>
            <a:ext cx="2351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50" name="Google Shape;150;p24"/>
          <p:cNvSpPr txBox="1">
            <a:spLocks noGrp="1"/>
          </p:cNvSpPr>
          <p:nvPr>
            <p:ph type="subTitle" idx="3"/>
          </p:nvPr>
        </p:nvSpPr>
        <p:spPr>
          <a:xfrm>
            <a:off x="8117007" y="4675991"/>
            <a:ext cx="3519600" cy="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51" name="Google Shape;151;p24"/>
          <p:cNvSpPr txBox="1">
            <a:spLocks noGrp="1"/>
          </p:cNvSpPr>
          <p:nvPr>
            <p:ph type="title" idx="4"/>
          </p:nvPr>
        </p:nvSpPr>
        <p:spPr>
          <a:xfrm>
            <a:off x="4920200" y="4331000"/>
            <a:ext cx="2351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52" name="Google Shape;152;p24"/>
          <p:cNvSpPr txBox="1">
            <a:spLocks noGrp="1"/>
          </p:cNvSpPr>
          <p:nvPr>
            <p:ph type="subTitle" idx="5"/>
          </p:nvPr>
        </p:nvSpPr>
        <p:spPr>
          <a:xfrm>
            <a:off x="4336200" y="4675991"/>
            <a:ext cx="3519600" cy="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53" name="Google Shape;153;p24"/>
          <p:cNvSpPr txBox="1">
            <a:spLocks noGrp="1"/>
          </p:cNvSpPr>
          <p:nvPr>
            <p:ph type="title" idx="6"/>
          </p:nvPr>
        </p:nvSpPr>
        <p:spPr>
          <a:xfrm>
            <a:off x="2250600" y="707633"/>
            <a:ext cx="76908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4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Tree>
    <p:extLst>
      <p:ext uri="{BB962C8B-B14F-4D97-AF65-F5344CB8AC3E}">
        <p14:creationId xmlns:p14="http://schemas.microsoft.com/office/powerpoint/2010/main" val="15845539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hree columns 5">
  <p:cSld name="Title and three columns 5">
    <p:bg>
      <p:bgPr>
        <a:solidFill>
          <a:schemeClr val="accent5"/>
        </a:solidFill>
        <a:effectLst/>
      </p:bgPr>
    </p:bg>
    <p:spTree>
      <p:nvGrpSpPr>
        <p:cNvPr id="1" name="Shape 156"/>
        <p:cNvGrpSpPr/>
        <p:nvPr/>
      </p:nvGrpSpPr>
      <p:grpSpPr>
        <a:xfrm>
          <a:off x="0" y="0"/>
          <a:ext cx="0" cy="0"/>
          <a:chOff x="0" y="0"/>
          <a:chExt cx="0" cy="0"/>
        </a:xfrm>
      </p:grpSpPr>
      <p:sp>
        <p:nvSpPr>
          <p:cNvPr id="157" name="Google Shape;157;p26"/>
          <p:cNvSpPr txBox="1">
            <a:spLocks noGrp="1"/>
          </p:cNvSpPr>
          <p:nvPr>
            <p:ph type="title"/>
          </p:nvPr>
        </p:nvSpPr>
        <p:spPr>
          <a:xfrm>
            <a:off x="2632400" y="707633"/>
            <a:ext cx="69272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4000" b="1">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
        <p:nvSpPr>
          <p:cNvPr id="158" name="Google Shape;158;p26"/>
          <p:cNvSpPr txBox="1">
            <a:spLocks noGrp="1"/>
          </p:cNvSpPr>
          <p:nvPr>
            <p:ph type="title" idx="2"/>
          </p:nvPr>
        </p:nvSpPr>
        <p:spPr>
          <a:xfrm>
            <a:off x="1712908" y="4360033"/>
            <a:ext cx="15464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59" name="Google Shape;159;p26"/>
          <p:cNvSpPr txBox="1">
            <a:spLocks noGrp="1"/>
          </p:cNvSpPr>
          <p:nvPr>
            <p:ph type="subTitle" idx="1"/>
          </p:nvPr>
        </p:nvSpPr>
        <p:spPr>
          <a:xfrm>
            <a:off x="1254108" y="4721593"/>
            <a:ext cx="2464000" cy="27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60" name="Google Shape;160;p26"/>
          <p:cNvSpPr txBox="1">
            <a:spLocks noGrp="1"/>
          </p:cNvSpPr>
          <p:nvPr>
            <p:ph type="title" idx="3"/>
          </p:nvPr>
        </p:nvSpPr>
        <p:spPr>
          <a:xfrm>
            <a:off x="8932692" y="4343300"/>
            <a:ext cx="15464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61" name="Google Shape;161;p26"/>
          <p:cNvSpPr txBox="1">
            <a:spLocks noGrp="1"/>
          </p:cNvSpPr>
          <p:nvPr>
            <p:ph type="subTitle" idx="4"/>
          </p:nvPr>
        </p:nvSpPr>
        <p:spPr>
          <a:xfrm>
            <a:off x="8473892" y="4693476"/>
            <a:ext cx="2464000" cy="27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62" name="Google Shape;162;p26"/>
          <p:cNvSpPr txBox="1">
            <a:spLocks noGrp="1"/>
          </p:cNvSpPr>
          <p:nvPr>
            <p:ph type="title" idx="5"/>
          </p:nvPr>
        </p:nvSpPr>
        <p:spPr>
          <a:xfrm>
            <a:off x="5320029" y="4360033"/>
            <a:ext cx="15464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63" name="Google Shape;163;p26"/>
          <p:cNvSpPr txBox="1">
            <a:spLocks noGrp="1"/>
          </p:cNvSpPr>
          <p:nvPr>
            <p:ph type="subTitle" idx="6"/>
          </p:nvPr>
        </p:nvSpPr>
        <p:spPr>
          <a:xfrm>
            <a:off x="4861229" y="4721593"/>
            <a:ext cx="2464000" cy="27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23809505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accent5"/>
        </a:solidFill>
        <a:effectLst/>
      </p:bgPr>
    </p:bg>
    <p:spTree>
      <p:nvGrpSpPr>
        <p:cNvPr id="1" name="Shape 164"/>
        <p:cNvGrpSpPr/>
        <p:nvPr/>
      </p:nvGrpSpPr>
      <p:grpSpPr>
        <a:xfrm>
          <a:off x="0" y="0"/>
          <a:ext cx="0" cy="0"/>
          <a:chOff x="0" y="0"/>
          <a:chExt cx="0" cy="0"/>
        </a:xfrm>
      </p:grpSpPr>
      <p:sp>
        <p:nvSpPr>
          <p:cNvPr id="165" name="Google Shape;165;p27"/>
          <p:cNvSpPr/>
          <p:nvPr/>
        </p:nvSpPr>
        <p:spPr>
          <a:xfrm>
            <a:off x="4413400" y="2495067"/>
            <a:ext cx="3365200" cy="2699600"/>
          </a:xfrm>
          <a:prstGeom prst="rect">
            <a:avLst/>
          </a:pr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 name="Google Shape;166;p27"/>
          <p:cNvSpPr/>
          <p:nvPr/>
        </p:nvSpPr>
        <p:spPr>
          <a:xfrm>
            <a:off x="713400" y="2495067"/>
            <a:ext cx="3365200" cy="2699600"/>
          </a:xfrm>
          <a:prstGeom prst="rect">
            <a:avLst/>
          </a:pr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 name="Google Shape;167;p27"/>
          <p:cNvSpPr/>
          <p:nvPr/>
        </p:nvSpPr>
        <p:spPr>
          <a:xfrm>
            <a:off x="8113400" y="2495067"/>
            <a:ext cx="3365200" cy="2699600"/>
          </a:xfrm>
          <a:prstGeom prst="rect">
            <a:avLst/>
          </a:pr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 name="Google Shape;168;p27"/>
          <p:cNvSpPr txBox="1">
            <a:spLocks noGrp="1"/>
          </p:cNvSpPr>
          <p:nvPr>
            <p:ph type="subTitle" idx="1"/>
          </p:nvPr>
        </p:nvSpPr>
        <p:spPr>
          <a:xfrm>
            <a:off x="871599" y="4086633"/>
            <a:ext cx="3048800" cy="10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1pPr>
            <a:lvl2pPr lvl="1"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2pPr>
            <a:lvl3pPr lvl="2"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3pPr>
            <a:lvl4pPr lvl="3"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4pPr>
            <a:lvl5pPr lvl="4"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5pPr>
            <a:lvl6pPr lvl="5"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6pPr>
            <a:lvl7pPr lvl="6"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7pPr>
            <a:lvl8pPr lvl="7"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8pPr>
            <a:lvl9pPr lvl="8"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9pPr>
          </a:lstStyle>
          <a:p>
            <a:endParaRPr/>
          </a:p>
        </p:txBody>
      </p:sp>
      <p:sp>
        <p:nvSpPr>
          <p:cNvPr id="169" name="Google Shape;169;p27"/>
          <p:cNvSpPr txBox="1">
            <a:spLocks noGrp="1"/>
          </p:cNvSpPr>
          <p:nvPr>
            <p:ph type="subTitle" idx="2"/>
          </p:nvPr>
        </p:nvSpPr>
        <p:spPr>
          <a:xfrm>
            <a:off x="4586232" y="4086633"/>
            <a:ext cx="3048800" cy="10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1pPr>
            <a:lvl2pPr lvl="1"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2pPr>
            <a:lvl3pPr lvl="2"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3pPr>
            <a:lvl4pPr lvl="3"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4pPr>
            <a:lvl5pPr lvl="4"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5pPr>
            <a:lvl6pPr lvl="5"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6pPr>
            <a:lvl7pPr lvl="6"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7pPr>
            <a:lvl8pPr lvl="7"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8pPr>
            <a:lvl9pPr lvl="8"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9pPr>
          </a:lstStyle>
          <a:p>
            <a:endParaRPr/>
          </a:p>
        </p:txBody>
      </p:sp>
      <p:sp>
        <p:nvSpPr>
          <p:cNvPr id="170" name="Google Shape;170;p27"/>
          <p:cNvSpPr txBox="1">
            <a:spLocks noGrp="1"/>
          </p:cNvSpPr>
          <p:nvPr>
            <p:ph type="subTitle" idx="3"/>
          </p:nvPr>
        </p:nvSpPr>
        <p:spPr>
          <a:xfrm>
            <a:off x="8271601" y="4086633"/>
            <a:ext cx="3048800" cy="10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1pPr>
            <a:lvl2pPr lvl="1"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2pPr>
            <a:lvl3pPr lvl="2"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3pPr>
            <a:lvl4pPr lvl="3"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4pPr>
            <a:lvl5pPr lvl="4"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5pPr>
            <a:lvl6pPr lvl="5"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6pPr>
            <a:lvl7pPr lvl="6"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7pPr>
            <a:lvl8pPr lvl="7"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8pPr>
            <a:lvl9pPr lvl="8"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9pPr>
          </a:lstStyle>
          <a:p>
            <a:endParaRPr/>
          </a:p>
        </p:txBody>
      </p:sp>
      <p:sp>
        <p:nvSpPr>
          <p:cNvPr id="171" name="Google Shape;171;p27"/>
          <p:cNvSpPr txBox="1">
            <a:spLocks noGrp="1"/>
          </p:cNvSpPr>
          <p:nvPr>
            <p:ph type="title" hasCustomPrompt="1"/>
          </p:nvPr>
        </p:nvSpPr>
        <p:spPr>
          <a:xfrm>
            <a:off x="784399" y="3189233"/>
            <a:ext cx="3223200" cy="100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000"/>
              <a:buNone/>
              <a:defRPr sz="5333">
                <a:solidFill>
                  <a:schemeClr val="lt1"/>
                </a:solidFill>
              </a:defRPr>
            </a:lvl1pPr>
            <a:lvl2pPr lvl="1" algn="ctr" rtl="0">
              <a:spcBef>
                <a:spcPts val="0"/>
              </a:spcBef>
              <a:spcAft>
                <a:spcPts val="0"/>
              </a:spcAft>
              <a:buClr>
                <a:schemeClr val="lt1"/>
              </a:buClr>
              <a:buSzPts val="4000"/>
              <a:buNone/>
              <a:defRPr sz="5333">
                <a:solidFill>
                  <a:schemeClr val="lt1"/>
                </a:solidFill>
              </a:defRPr>
            </a:lvl2pPr>
            <a:lvl3pPr lvl="2" algn="ctr" rtl="0">
              <a:spcBef>
                <a:spcPts val="0"/>
              </a:spcBef>
              <a:spcAft>
                <a:spcPts val="0"/>
              </a:spcAft>
              <a:buClr>
                <a:schemeClr val="lt1"/>
              </a:buClr>
              <a:buSzPts val="4000"/>
              <a:buNone/>
              <a:defRPr sz="5333">
                <a:solidFill>
                  <a:schemeClr val="lt1"/>
                </a:solidFill>
              </a:defRPr>
            </a:lvl3pPr>
            <a:lvl4pPr lvl="3" algn="ctr" rtl="0">
              <a:spcBef>
                <a:spcPts val="0"/>
              </a:spcBef>
              <a:spcAft>
                <a:spcPts val="0"/>
              </a:spcAft>
              <a:buClr>
                <a:schemeClr val="lt1"/>
              </a:buClr>
              <a:buSzPts val="4000"/>
              <a:buNone/>
              <a:defRPr sz="5333">
                <a:solidFill>
                  <a:schemeClr val="lt1"/>
                </a:solidFill>
              </a:defRPr>
            </a:lvl4pPr>
            <a:lvl5pPr lvl="4" algn="ctr" rtl="0">
              <a:spcBef>
                <a:spcPts val="0"/>
              </a:spcBef>
              <a:spcAft>
                <a:spcPts val="0"/>
              </a:spcAft>
              <a:buClr>
                <a:schemeClr val="lt1"/>
              </a:buClr>
              <a:buSzPts val="4000"/>
              <a:buNone/>
              <a:defRPr sz="5333">
                <a:solidFill>
                  <a:schemeClr val="lt1"/>
                </a:solidFill>
              </a:defRPr>
            </a:lvl5pPr>
            <a:lvl6pPr lvl="5" algn="ctr" rtl="0">
              <a:spcBef>
                <a:spcPts val="0"/>
              </a:spcBef>
              <a:spcAft>
                <a:spcPts val="0"/>
              </a:spcAft>
              <a:buClr>
                <a:schemeClr val="lt1"/>
              </a:buClr>
              <a:buSzPts val="4000"/>
              <a:buNone/>
              <a:defRPr sz="5333">
                <a:solidFill>
                  <a:schemeClr val="lt1"/>
                </a:solidFill>
              </a:defRPr>
            </a:lvl6pPr>
            <a:lvl7pPr lvl="6" algn="ctr" rtl="0">
              <a:spcBef>
                <a:spcPts val="0"/>
              </a:spcBef>
              <a:spcAft>
                <a:spcPts val="0"/>
              </a:spcAft>
              <a:buClr>
                <a:schemeClr val="lt1"/>
              </a:buClr>
              <a:buSzPts val="4000"/>
              <a:buNone/>
              <a:defRPr sz="5333">
                <a:solidFill>
                  <a:schemeClr val="lt1"/>
                </a:solidFill>
              </a:defRPr>
            </a:lvl7pPr>
            <a:lvl8pPr lvl="7" algn="ctr" rtl="0">
              <a:spcBef>
                <a:spcPts val="0"/>
              </a:spcBef>
              <a:spcAft>
                <a:spcPts val="0"/>
              </a:spcAft>
              <a:buClr>
                <a:schemeClr val="lt1"/>
              </a:buClr>
              <a:buSzPts val="4000"/>
              <a:buNone/>
              <a:defRPr sz="5333">
                <a:solidFill>
                  <a:schemeClr val="lt1"/>
                </a:solidFill>
              </a:defRPr>
            </a:lvl8pPr>
            <a:lvl9pPr lvl="8" algn="ctr" rtl="0">
              <a:spcBef>
                <a:spcPts val="0"/>
              </a:spcBef>
              <a:spcAft>
                <a:spcPts val="0"/>
              </a:spcAft>
              <a:buClr>
                <a:schemeClr val="lt1"/>
              </a:buClr>
              <a:buSzPts val="4000"/>
              <a:buNone/>
              <a:defRPr sz="5333">
                <a:solidFill>
                  <a:schemeClr val="lt1"/>
                </a:solidFill>
              </a:defRPr>
            </a:lvl9pPr>
          </a:lstStyle>
          <a:p>
            <a:r>
              <a:t>xx%</a:t>
            </a:r>
          </a:p>
        </p:txBody>
      </p:sp>
      <p:sp>
        <p:nvSpPr>
          <p:cNvPr id="172" name="Google Shape;172;p27"/>
          <p:cNvSpPr txBox="1">
            <a:spLocks noGrp="1"/>
          </p:cNvSpPr>
          <p:nvPr>
            <p:ph type="title" idx="4" hasCustomPrompt="1"/>
          </p:nvPr>
        </p:nvSpPr>
        <p:spPr>
          <a:xfrm>
            <a:off x="4484400" y="3189233"/>
            <a:ext cx="3223200" cy="100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000"/>
              <a:buNone/>
              <a:defRPr sz="5333">
                <a:solidFill>
                  <a:schemeClr val="lt1"/>
                </a:solidFill>
              </a:defRPr>
            </a:lvl1pPr>
            <a:lvl2pPr lvl="1" algn="ctr" rtl="0">
              <a:spcBef>
                <a:spcPts val="0"/>
              </a:spcBef>
              <a:spcAft>
                <a:spcPts val="0"/>
              </a:spcAft>
              <a:buClr>
                <a:schemeClr val="lt1"/>
              </a:buClr>
              <a:buSzPts val="4000"/>
              <a:buNone/>
              <a:defRPr sz="5333">
                <a:solidFill>
                  <a:schemeClr val="lt1"/>
                </a:solidFill>
              </a:defRPr>
            </a:lvl2pPr>
            <a:lvl3pPr lvl="2" algn="ctr" rtl="0">
              <a:spcBef>
                <a:spcPts val="0"/>
              </a:spcBef>
              <a:spcAft>
                <a:spcPts val="0"/>
              </a:spcAft>
              <a:buClr>
                <a:schemeClr val="lt1"/>
              </a:buClr>
              <a:buSzPts val="4000"/>
              <a:buNone/>
              <a:defRPr sz="5333">
                <a:solidFill>
                  <a:schemeClr val="lt1"/>
                </a:solidFill>
              </a:defRPr>
            </a:lvl3pPr>
            <a:lvl4pPr lvl="3" algn="ctr" rtl="0">
              <a:spcBef>
                <a:spcPts val="0"/>
              </a:spcBef>
              <a:spcAft>
                <a:spcPts val="0"/>
              </a:spcAft>
              <a:buClr>
                <a:schemeClr val="lt1"/>
              </a:buClr>
              <a:buSzPts val="4000"/>
              <a:buNone/>
              <a:defRPr sz="5333">
                <a:solidFill>
                  <a:schemeClr val="lt1"/>
                </a:solidFill>
              </a:defRPr>
            </a:lvl4pPr>
            <a:lvl5pPr lvl="4" algn="ctr" rtl="0">
              <a:spcBef>
                <a:spcPts val="0"/>
              </a:spcBef>
              <a:spcAft>
                <a:spcPts val="0"/>
              </a:spcAft>
              <a:buClr>
                <a:schemeClr val="lt1"/>
              </a:buClr>
              <a:buSzPts val="4000"/>
              <a:buNone/>
              <a:defRPr sz="5333">
                <a:solidFill>
                  <a:schemeClr val="lt1"/>
                </a:solidFill>
              </a:defRPr>
            </a:lvl5pPr>
            <a:lvl6pPr lvl="5" algn="ctr" rtl="0">
              <a:spcBef>
                <a:spcPts val="0"/>
              </a:spcBef>
              <a:spcAft>
                <a:spcPts val="0"/>
              </a:spcAft>
              <a:buClr>
                <a:schemeClr val="lt1"/>
              </a:buClr>
              <a:buSzPts val="4000"/>
              <a:buNone/>
              <a:defRPr sz="5333">
                <a:solidFill>
                  <a:schemeClr val="lt1"/>
                </a:solidFill>
              </a:defRPr>
            </a:lvl6pPr>
            <a:lvl7pPr lvl="6" algn="ctr" rtl="0">
              <a:spcBef>
                <a:spcPts val="0"/>
              </a:spcBef>
              <a:spcAft>
                <a:spcPts val="0"/>
              </a:spcAft>
              <a:buClr>
                <a:schemeClr val="lt1"/>
              </a:buClr>
              <a:buSzPts val="4000"/>
              <a:buNone/>
              <a:defRPr sz="5333">
                <a:solidFill>
                  <a:schemeClr val="lt1"/>
                </a:solidFill>
              </a:defRPr>
            </a:lvl7pPr>
            <a:lvl8pPr lvl="7" algn="ctr" rtl="0">
              <a:spcBef>
                <a:spcPts val="0"/>
              </a:spcBef>
              <a:spcAft>
                <a:spcPts val="0"/>
              </a:spcAft>
              <a:buClr>
                <a:schemeClr val="lt1"/>
              </a:buClr>
              <a:buSzPts val="4000"/>
              <a:buNone/>
              <a:defRPr sz="5333">
                <a:solidFill>
                  <a:schemeClr val="lt1"/>
                </a:solidFill>
              </a:defRPr>
            </a:lvl8pPr>
            <a:lvl9pPr lvl="8" algn="ctr" rtl="0">
              <a:spcBef>
                <a:spcPts val="0"/>
              </a:spcBef>
              <a:spcAft>
                <a:spcPts val="0"/>
              </a:spcAft>
              <a:buClr>
                <a:schemeClr val="lt1"/>
              </a:buClr>
              <a:buSzPts val="4000"/>
              <a:buNone/>
              <a:defRPr sz="5333">
                <a:solidFill>
                  <a:schemeClr val="lt1"/>
                </a:solidFill>
              </a:defRPr>
            </a:lvl9pPr>
          </a:lstStyle>
          <a:p>
            <a:r>
              <a:t>xx%</a:t>
            </a:r>
          </a:p>
        </p:txBody>
      </p:sp>
      <p:sp>
        <p:nvSpPr>
          <p:cNvPr id="173" name="Google Shape;173;p27"/>
          <p:cNvSpPr txBox="1">
            <a:spLocks noGrp="1"/>
          </p:cNvSpPr>
          <p:nvPr>
            <p:ph type="title" idx="5" hasCustomPrompt="1"/>
          </p:nvPr>
        </p:nvSpPr>
        <p:spPr>
          <a:xfrm>
            <a:off x="8184401" y="3189233"/>
            <a:ext cx="3223200" cy="100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000"/>
              <a:buNone/>
              <a:defRPr sz="5333">
                <a:solidFill>
                  <a:schemeClr val="lt1"/>
                </a:solidFill>
              </a:defRPr>
            </a:lvl1pPr>
            <a:lvl2pPr lvl="1" algn="ctr" rtl="0">
              <a:spcBef>
                <a:spcPts val="0"/>
              </a:spcBef>
              <a:spcAft>
                <a:spcPts val="0"/>
              </a:spcAft>
              <a:buClr>
                <a:schemeClr val="lt1"/>
              </a:buClr>
              <a:buSzPts val="4000"/>
              <a:buNone/>
              <a:defRPr sz="5333">
                <a:solidFill>
                  <a:schemeClr val="lt1"/>
                </a:solidFill>
              </a:defRPr>
            </a:lvl2pPr>
            <a:lvl3pPr lvl="2" algn="ctr" rtl="0">
              <a:spcBef>
                <a:spcPts val="0"/>
              </a:spcBef>
              <a:spcAft>
                <a:spcPts val="0"/>
              </a:spcAft>
              <a:buClr>
                <a:schemeClr val="lt1"/>
              </a:buClr>
              <a:buSzPts val="4000"/>
              <a:buNone/>
              <a:defRPr sz="5333">
                <a:solidFill>
                  <a:schemeClr val="lt1"/>
                </a:solidFill>
              </a:defRPr>
            </a:lvl3pPr>
            <a:lvl4pPr lvl="3" algn="ctr" rtl="0">
              <a:spcBef>
                <a:spcPts val="0"/>
              </a:spcBef>
              <a:spcAft>
                <a:spcPts val="0"/>
              </a:spcAft>
              <a:buClr>
                <a:schemeClr val="lt1"/>
              </a:buClr>
              <a:buSzPts val="4000"/>
              <a:buNone/>
              <a:defRPr sz="5333">
                <a:solidFill>
                  <a:schemeClr val="lt1"/>
                </a:solidFill>
              </a:defRPr>
            </a:lvl4pPr>
            <a:lvl5pPr lvl="4" algn="ctr" rtl="0">
              <a:spcBef>
                <a:spcPts val="0"/>
              </a:spcBef>
              <a:spcAft>
                <a:spcPts val="0"/>
              </a:spcAft>
              <a:buClr>
                <a:schemeClr val="lt1"/>
              </a:buClr>
              <a:buSzPts val="4000"/>
              <a:buNone/>
              <a:defRPr sz="5333">
                <a:solidFill>
                  <a:schemeClr val="lt1"/>
                </a:solidFill>
              </a:defRPr>
            </a:lvl5pPr>
            <a:lvl6pPr lvl="5" algn="ctr" rtl="0">
              <a:spcBef>
                <a:spcPts val="0"/>
              </a:spcBef>
              <a:spcAft>
                <a:spcPts val="0"/>
              </a:spcAft>
              <a:buClr>
                <a:schemeClr val="lt1"/>
              </a:buClr>
              <a:buSzPts val="4000"/>
              <a:buNone/>
              <a:defRPr sz="5333">
                <a:solidFill>
                  <a:schemeClr val="lt1"/>
                </a:solidFill>
              </a:defRPr>
            </a:lvl6pPr>
            <a:lvl7pPr lvl="6" algn="ctr" rtl="0">
              <a:spcBef>
                <a:spcPts val="0"/>
              </a:spcBef>
              <a:spcAft>
                <a:spcPts val="0"/>
              </a:spcAft>
              <a:buClr>
                <a:schemeClr val="lt1"/>
              </a:buClr>
              <a:buSzPts val="4000"/>
              <a:buNone/>
              <a:defRPr sz="5333">
                <a:solidFill>
                  <a:schemeClr val="lt1"/>
                </a:solidFill>
              </a:defRPr>
            </a:lvl7pPr>
            <a:lvl8pPr lvl="7" algn="ctr" rtl="0">
              <a:spcBef>
                <a:spcPts val="0"/>
              </a:spcBef>
              <a:spcAft>
                <a:spcPts val="0"/>
              </a:spcAft>
              <a:buClr>
                <a:schemeClr val="lt1"/>
              </a:buClr>
              <a:buSzPts val="4000"/>
              <a:buNone/>
              <a:defRPr sz="5333">
                <a:solidFill>
                  <a:schemeClr val="lt1"/>
                </a:solidFill>
              </a:defRPr>
            </a:lvl8pPr>
            <a:lvl9pPr lvl="8" algn="ctr" rtl="0">
              <a:spcBef>
                <a:spcPts val="0"/>
              </a:spcBef>
              <a:spcAft>
                <a:spcPts val="0"/>
              </a:spcAft>
              <a:buClr>
                <a:schemeClr val="lt1"/>
              </a:buClr>
              <a:buSzPts val="4000"/>
              <a:buNone/>
              <a:defRPr sz="5333">
                <a:solidFill>
                  <a:schemeClr val="lt1"/>
                </a:solidFill>
              </a:defRPr>
            </a:lvl9pPr>
          </a:lstStyle>
          <a:p>
            <a:r>
              <a:t>xx%</a:t>
            </a:r>
          </a:p>
        </p:txBody>
      </p:sp>
      <p:sp>
        <p:nvSpPr>
          <p:cNvPr id="174" name="Google Shape;174;p27"/>
          <p:cNvSpPr txBox="1">
            <a:spLocks noGrp="1"/>
          </p:cNvSpPr>
          <p:nvPr>
            <p:ph type="title" idx="6"/>
          </p:nvPr>
        </p:nvSpPr>
        <p:spPr>
          <a:xfrm>
            <a:off x="2632400" y="707633"/>
            <a:ext cx="69272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4000" b="1">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Tree>
    <p:extLst>
      <p:ext uri="{BB962C8B-B14F-4D97-AF65-F5344CB8AC3E}">
        <p14:creationId xmlns:p14="http://schemas.microsoft.com/office/powerpoint/2010/main" val="39703006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dk1"/>
        </a:solidFill>
        <a:effectLst/>
      </p:bgPr>
    </p:bg>
    <p:spTree>
      <p:nvGrpSpPr>
        <p:cNvPr id="1" name="Shape 175"/>
        <p:cNvGrpSpPr/>
        <p:nvPr/>
      </p:nvGrpSpPr>
      <p:grpSpPr>
        <a:xfrm>
          <a:off x="0" y="0"/>
          <a:ext cx="0" cy="0"/>
          <a:chOff x="0" y="0"/>
          <a:chExt cx="0" cy="0"/>
        </a:xfrm>
      </p:grpSpPr>
      <p:sp>
        <p:nvSpPr>
          <p:cNvPr id="176" name="Google Shape;176;p28"/>
          <p:cNvSpPr/>
          <p:nvPr/>
        </p:nvSpPr>
        <p:spPr>
          <a:xfrm>
            <a:off x="5554133" y="3760568"/>
            <a:ext cx="10769600" cy="5167600"/>
          </a:xfrm>
          <a:prstGeom prst="triangle">
            <a:avLst>
              <a:gd name="adj" fmla="val 50000"/>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Didact Gothic"/>
              <a:ea typeface="Didact Gothic"/>
              <a:cs typeface="Didact Gothic"/>
              <a:sym typeface="Didact Gothic"/>
            </a:endParaRPr>
          </a:p>
        </p:txBody>
      </p:sp>
      <p:sp>
        <p:nvSpPr>
          <p:cNvPr id="177" name="Google Shape;177;p28"/>
          <p:cNvSpPr/>
          <p:nvPr/>
        </p:nvSpPr>
        <p:spPr>
          <a:xfrm rot="10800000">
            <a:off x="-1342033" y="-392933"/>
            <a:ext cx="5372400" cy="2578000"/>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 name="Google Shape;178;p28"/>
          <p:cNvSpPr txBox="1">
            <a:spLocks noGrp="1"/>
          </p:cNvSpPr>
          <p:nvPr>
            <p:ph type="title"/>
          </p:nvPr>
        </p:nvSpPr>
        <p:spPr>
          <a:xfrm>
            <a:off x="951000" y="998584"/>
            <a:ext cx="10290000" cy="172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10666" b="1">
                <a:solidFill>
                  <a:schemeClr val="lt1"/>
                </a:solidFill>
              </a:defRPr>
            </a:lvl1pPr>
            <a:lvl2pPr lvl="1" rtl="0">
              <a:spcBef>
                <a:spcPts val="0"/>
              </a:spcBef>
              <a:spcAft>
                <a:spcPts val="0"/>
              </a:spcAft>
              <a:buClr>
                <a:schemeClr val="lt1"/>
              </a:buClr>
              <a:buSzPts val="3000"/>
              <a:buNone/>
              <a:defRPr b="1">
                <a:solidFill>
                  <a:schemeClr val="lt1"/>
                </a:solidFill>
              </a:defRPr>
            </a:lvl2pPr>
            <a:lvl3pPr lvl="2" rtl="0">
              <a:spcBef>
                <a:spcPts val="0"/>
              </a:spcBef>
              <a:spcAft>
                <a:spcPts val="0"/>
              </a:spcAft>
              <a:buClr>
                <a:schemeClr val="lt1"/>
              </a:buClr>
              <a:buSzPts val="3000"/>
              <a:buNone/>
              <a:defRPr b="1">
                <a:solidFill>
                  <a:schemeClr val="lt1"/>
                </a:solidFill>
              </a:defRPr>
            </a:lvl3pPr>
            <a:lvl4pPr lvl="3" rtl="0">
              <a:spcBef>
                <a:spcPts val="0"/>
              </a:spcBef>
              <a:spcAft>
                <a:spcPts val="0"/>
              </a:spcAft>
              <a:buClr>
                <a:schemeClr val="lt1"/>
              </a:buClr>
              <a:buSzPts val="3000"/>
              <a:buNone/>
              <a:defRPr b="1">
                <a:solidFill>
                  <a:schemeClr val="lt1"/>
                </a:solidFill>
              </a:defRPr>
            </a:lvl4pPr>
            <a:lvl5pPr lvl="4" rtl="0">
              <a:spcBef>
                <a:spcPts val="0"/>
              </a:spcBef>
              <a:spcAft>
                <a:spcPts val="0"/>
              </a:spcAft>
              <a:buClr>
                <a:schemeClr val="lt1"/>
              </a:buClr>
              <a:buSzPts val="3000"/>
              <a:buNone/>
              <a:defRPr b="1">
                <a:solidFill>
                  <a:schemeClr val="lt1"/>
                </a:solidFill>
              </a:defRPr>
            </a:lvl5pPr>
            <a:lvl6pPr lvl="5" rtl="0">
              <a:spcBef>
                <a:spcPts val="0"/>
              </a:spcBef>
              <a:spcAft>
                <a:spcPts val="0"/>
              </a:spcAft>
              <a:buClr>
                <a:schemeClr val="lt1"/>
              </a:buClr>
              <a:buSzPts val="3000"/>
              <a:buNone/>
              <a:defRPr b="1">
                <a:solidFill>
                  <a:schemeClr val="lt1"/>
                </a:solidFill>
              </a:defRPr>
            </a:lvl6pPr>
            <a:lvl7pPr lvl="6" rtl="0">
              <a:spcBef>
                <a:spcPts val="0"/>
              </a:spcBef>
              <a:spcAft>
                <a:spcPts val="0"/>
              </a:spcAft>
              <a:buClr>
                <a:schemeClr val="lt1"/>
              </a:buClr>
              <a:buSzPts val="3000"/>
              <a:buNone/>
              <a:defRPr b="1">
                <a:solidFill>
                  <a:schemeClr val="lt1"/>
                </a:solidFill>
              </a:defRPr>
            </a:lvl7pPr>
            <a:lvl8pPr lvl="7" rtl="0">
              <a:spcBef>
                <a:spcPts val="0"/>
              </a:spcBef>
              <a:spcAft>
                <a:spcPts val="0"/>
              </a:spcAft>
              <a:buClr>
                <a:schemeClr val="lt1"/>
              </a:buClr>
              <a:buSzPts val="3000"/>
              <a:buNone/>
              <a:defRPr b="1">
                <a:solidFill>
                  <a:schemeClr val="lt1"/>
                </a:solidFill>
              </a:defRPr>
            </a:lvl8pPr>
            <a:lvl9pPr lvl="8" rtl="0">
              <a:spcBef>
                <a:spcPts val="0"/>
              </a:spcBef>
              <a:spcAft>
                <a:spcPts val="0"/>
              </a:spcAft>
              <a:buClr>
                <a:schemeClr val="lt1"/>
              </a:buClr>
              <a:buSzPts val="3000"/>
              <a:buNone/>
              <a:defRPr b="1">
                <a:solidFill>
                  <a:schemeClr val="lt1"/>
                </a:solidFill>
              </a:defRPr>
            </a:lvl9pPr>
          </a:lstStyle>
          <a:p>
            <a:endParaRPr/>
          </a:p>
        </p:txBody>
      </p:sp>
      <p:sp>
        <p:nvSpPr>
          <p:cNvPr id="179" name="Google Shape;179;p28"/>
          <p:cNvSpPr txBox="1">
            <a:spLocks noGrp="1"/>
          </p:cNvSpPr>
          <p:nvPr>
            <p:ph type="body" idx="1"/>
          </p:nvPr>
        </p:nvSpPr>
        <p:spPr>
          <a:xfrm>
            <a:off x="4091000" y="2839364"/>
            <a:ext cx="4010000" cy="921200"/>
          </a:xfrm>
          <a:prstGeom prst="rect">
            <a:avLst/>
          </a:prstGeom>
        </p:spPr>
        <p:txBody>
          <a:bodyPr spcFirstLastPara="1" wrap="square" lIns="91425" tIns="91425" rIns="91425" bIns="91425" anchor="t" anchorCtr="0">
            <a:noAutofit/>
          </a:bodyPr>
          <a:lstStyle>
            <a:lvl1pPr marL="609585" lvl="0" indent="-423323" algn="ctr" rtl="0">
              <a:lnSpc>
                <a:spcPct val="100000"/>
              </a:lnSpc>
              <a:spcBef>
                <a:spcPts val="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1pPr>
            <a:lvl2pPr marL="1219170" lvl="1" indent="-423323" rtl="0">
              <a:spcBef>
                <a:spcPts val="2133"/>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marL="1828754" lvl="2" indent="-423323" rtl="0">
              <a:spcBef>
                <a:spcPts val="2133"/>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marL="2438339" lvl="3" indent="-423323" rtl="0">
              <a:spcBef>
                <a:spcPts val="2133"/>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marL="3047924" lvl="4" indent="-423323" rtl="0">
              <a:spcBef>
                <a:spcPts val="2133"/>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marL="3657509" lvl="5" indent="-423323" rtl="0">
              <a:spcBef>
                <a:spcPts val="2133"/>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marL="4267093" lvl="6" indent="-423323" rtl="0">
              <a:spcBef>
                <a:spcPts val="2133"/>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marL="4876678" lvl="7" indent="-423323" rtl="0">
              <a:spcBef>
                <a:spcPts val="2133"/>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marL="5486263" lvl="8" indent="-423323" rtl="0">
              <a:spcBef>
                <a:spcPts val="2133"/>
              </a:spcBef>
              <a:spcAft>
                <a:spcPts val="2133"/>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a:endParaRPr/>
          </a:p>
        </p:txBody>
      </p:sp>
      <p:sp>
        <p:nvSpPr>
          <p:cNvPr id="180" name="Google Shape;180;p28"/>
          <p:cNvSpPr txBox="1"/>
          <p:nvPr/>
        </p:nvSpPr>
        <p:spPr>
          <a:xfrm>
            <a:off x="3311400" y="4523533"/>
            <a:ext cx="5569200" cy="921200"/>
          </a:xfrm>
          <a:prstGeom prst="rect">
            <a:avLst/>
          </a:prstGeom>
          <a:noFill/>
          <a:ln>
            <a:noFill/>
          </a:ln>
        </p:spPr>
        <p:txBody>
          <a:bodyPr spcFirstLastPara="1" wrap="square" lIns="121900" tIns="121900" rIns="121900" bIns="121900" anchor="t" anchorCtr="0">
            <a:noAutofit/>
          </a:bodyPr>
          <a:lstStyle/>
          <a:p>
            <a:pPr algn="ctr">
              <a:buClr>
                <a:srgbClr val="000000"/>
              </a:buClr>
              <a:buFont typeface="Arial"/>
              <a:buNone/>
            </a:pPr>
            <a:r>
              <a:rPr lang="en" sz="1467" kern="0">
                <a:solidFill>
                  <a:srgbClr val="EEEEEE"/>
                </a:solidFill>
                <a:latin typeface="Didact Gothic"/>
                <a:ea typeface="Didact Gothic"/>
                <a:cs typeface="Didact Gothic"/>
                <a:sym typeface="Didact Gothic"/>
              </a:rPr>
              <a:t>CREDITS: This presentation template was created by </a:t>
            </a:r>
            <a:r>
              <a:rPr lang="en" sz="1467" b="1" kern="0">
                <a:solidFill>
                  <a:srgbClr val="EEEEEE"/>
                </a:solidFill>
                <a:uFill>
                  <a:noFill/>
                </a:uFill>
                <a:latin typeface="Didact Gothic"/>
                <a:ea typeface="Didact Gothic"/>
                <a:cs typeface="Didact Gothic"/>
                <a:sym typeface="Didact Gothic"/>
                <a:hlinkClick r:id="rId2">
                  <a:extLst>
                    <a:ext uri="{A12FA001-AC4F-418D-AE19-62706E023703}">
                      <ahyp:hlinkClr xmlns:ahyp="http://schemas.microsoft.com/office/drawing/2018/hyperlinkcolor" val="tx"/>
                    </a:ext>
                  </a:extLst>
                </a:hlinkClick>
              </a:rPr>
              <a:t>Slidesgo</a:t>
            </a:r>
            <a:r>
              <a:rPr lang="en" sz="1467" kern="0">
                <a:solidFill>
                  <a:srgbClr val="EEEEEE"/>
                </a:solidFill>
                <a:latin typeface="Didact Gothic"/>
                <a:ea typeface="Didact Gothic"/>
                <a:cs typeface="Didact Gothic"/>
                <a:sym typeface="Didact Gothic"/>
              </a:rPr>
              <a:t>, including icons by </a:t>
            </a:r>
            <a:r>
              <a:rPr lang="en" sz="1467" b="1" kern="0">
                <a:solidFill>
                  <a:srgbClr val="EEEEEE"/>
                </a:solidFill>
                <a:uFill>
                  <a:noFill/>
                </a:uFill>
                <a:latin typeface="Didact Gothic"/>
                <a:ea typeface="Didact Gothic"/>
                <a:cs typeface="Didact Gothic"/>
                <a:sym typeface="Didact Gothic"/>
                <a:hlinkClick r:id="rId3">
                  <a:extLst>
                    <a:ext uri="{A12FA001-AC4F-418D-AE19-62706E023703}">
                      <ahyp:hlinkClr xmlns:ahyp="http://schemas.microsoft.com/office/drawing/2018/hyperlinkcolor" val="tx"/>
                    </a:ext>
                  </a:extLst>
                </a:hlinkClick>
              </a:rPr>
              <a:t>Flaticon</a:t>
            </a:r>
            <a:r>
              <a:rPr lang="en" sz="1467" kern="0">
                <a:solidFill>
                  <a:srgbClr val="EEEEEE"/>
                </a:solidFill>
                <a:latin typeface="Didact Gothic"/>
                <a:ea typeface="Didact Gothic"/>
                <a:cs typeface="Didact Gothic"/>
                <a:sym typeface="Didact Gothic"/>
              </a:rPr>
              <a:t>, infographics &amp; images by </a:t>
            </a:r>
            <a:r>
              <a:rPr lang="en" sz="1467" b="1" kern="0">
                <a:solidFill>
                  <a:srgbClr val="EEEEEE"/>
                </a:solidFill>
                <a:uFill>
                  <a:noFill/>
                </a:uFill>
                <a:latin typeface="Didact Gothic"/>
                <a:ea typeface="Didact Gothic"/>
                <a:cs typeface="Didact Gothic"/>
                <a:sym typeface="Didact Gothic"/>
                <a:hlinkClick r:id="rId4">
                  <a:extLst>
                    <a:ext uri="{A12FA001-AC4F-418D-AE19-62706E023703}">
                      <ahyp:hlinkClr xmlns:ahyp="http://schemas.microsoft.com/office/drawing/2018/hyperlinkcolor" val="tx"/>
                    </a:ext>
                  </a:extLst>
                </a:hlinkClick>
              </a:rPr>
              <a:t>Freepik</a:t>
            </a:r>
            <a:r>
              <a:rPr lang="en" sz="1467" kern="0">
                <a:solidFill>
                  <a:srgbClr val="EEEEEE"/>
                </a:solidFill>
                <a:latin typeface="Didact Gothic"/>
                <a:ea typeface="Didact Gothic"/>
                <a:cs typeface="Didact Gothic"/>
                <a:sym typeface="Didact Gothic"/>
              </a:rPr>
              <a:t> </a:t>
            </a:r>
            <a:endParaRPr sz="1467" kern="0">
              <a:solidFill>
                <a:srgbClr val="EEEEEE"/>
              </a:solidFill>
              <a:latin typeface="Didact Gothic"/>
              <a:ea typeface="Didact Gothic"/>
              <a:cs typeface="Didact Gothic"/>
              <a:sym typeface="Didact Gothic"/>
            </a:endParaRPr>
          </a:p>
        </p:txBody>
      </p:sp>
      <p:sp>
        <p:nvSpPr>
          <p:cNvPr id="181" name="Google Shape;181;p28"/>
          <p:cNvSpPr txBox="1">
            <a:spLocks noGrp="1"/>
          </p:cNvSpPr>
          <p:nvPr>
            <p:ph type="subTitle" idx="2"/>
          </p:nvPr>
        </p:nvSpPr>
        <p:spPr>
          <a:xfrm>
            <a:off x="4092233" y="2457500"/>
            <a:ext cx="4010000" cy="5728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spcBef>
                <a:spcPts val="2133"/>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spcBef>
                <a:spcPts val="2133"/>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spcBef>
                <a:spcPts val="2133"/>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spcBef>
                <a:spcPts val="2133"/>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spcBef>
                <a:spcPts val="2133"/>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spcBef>
                <a:spcPts val="2133"/>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spcBef>
                <a:spcPts val="2133"/>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spcBef>
                <a:spcPts val="2133"/>
              </a:spcBef>
              <a:spcAft>
                <a:spcPts val="2133"/>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4217769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5"/>
        </a:solidFill>
        <a:effectLst/>
      </p:bgPr>
    </p:bg>
    <p:spTree>
      <p:nvGrpSpPr>
        <p:cNvPr id="1" name="Shape 32"/>
        <p:cNvGrpSpPr/>
        <p:nvPr/>
      </p:nvGrpSpPr>
      <p:grpSpPr>
        <a:xfrm>
          <a:off x="0" y="0"/>
          <a:ext cx="0" cy="0"/>
          <a:chOff x="0" y="0"/>
          <a:chExt cx="0" cy="0"/>
        </a:xfrm>
      </p:grpSpPr>
      <p:sp>
        <p:nvSpPr>
          <p:cNvPr id="33" name="Google Shape;33;p7"/>
          <p:cNvSpPr txBox="1">
            <a:spLocks noGrp="1"/>
          </p:cNvSpPr>
          <p:nvPr>
            <p:ph type="body" idx="1"/>
          </p:nvPr>
        </p:nvSpPr>
        <p:spPr>
          <a:xfrm>
            <a:off x="1029733" y="3001467"/>
            <a:ext cx="5133600" cy="2761200"/>
          </a:xfrm>
          <a:prstGeom prst="rect">
            <a:avLst/>
          </a:prstGeom>
        </p:spPr>
        <p:txBody>
          <a:bodyPr spcFirstLastPara="1" wrap="square" lIns="91425" tIns="91425" rIns="91425" bIns="91425" anchor="t" anchorCtr="0">
            <a:noAutofit/>
          </a:bodyPr>
          <a:lstStyle>
            <a:lvl1pPr marL="609585" lvl="0" indent="-423323">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1219170" lvl="1"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754" lvl="2"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8339" lvl="3"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924" lvl="4"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7509" lvl="5"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7093" lvl="6"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6678" lvl="7"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6263" lvl="8" indent="-423323">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34" name="Google Shape;34;p7"/>
          <p:cNvSpPr txBox="1">
            <a:spLocks noGrp="1"/>
          </p:cNvSpPr>
          <p:nvPr>
            <p:ph type="title"/>
          </p:nvPr>
        </p:nvSpPr>
        <p:spPr>
          <a:xfrm>
            <a:off x="1029733" y="1495033"/>
            <a:ext cx="5854400" cy="70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700"/>
              <a:buNone/>
              <a:defRPr sz="4000" b="1">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Tree>
    <p:extLst>
      <p:ext uri="{BB962C8B-B14F-4D97-AF65-F5344CB8AC3E}">
        <p14:creationId xmlns:p14="http://schemas.microsoft.com/office/powerpoint/2010/main" val="35767221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5"/>
        </a:solidFill>
        <a:effectLst/>
      </p:bgPr>
    </p:bg>
    <p:spTree>
      <p:nvGrpSpPr>
        <p:cNvPr id="1" name="Shape 8"/>
        <p:cNvGrpSpPr/>
        <p:nvPr/>
      </p:nvGrpSpPr>
      <p:grpSpPr>
        <a:xfrm>
          <a:off x="0" y="0"/>
          <a:ext cx="0" cy="0"/>
          <a:chOff x="0" y="0"/>
          <a:chExt cx="0" cy="0"/>
        </a:xfrm>
      </p:grpSpPr>
      <p:sp>
        <p:nvSpPr>
          <p:cNvPr id="9" name="Google Shape;9;p2"/>
          <p:cNvSpPr/>
          <p:nvPr/>
        </p:nvSpPr>
        <p:spPr>
          <a:xfrm>
            <a:off x="-4693267" y="933600"/>
            <a:ext cx="9380800" cy="4369600"/>
          </a:xfrm>
          <a:prstGeom prst="triangle">
            <a:avLst>
              <a:gd name="adj" fmla="val 50000"/>
            </a:avLst>
          </a:prstGeom>
          <a:no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 name="Google Shape;10;p2"/>
          <p:cNvSpPr/>
          <p:nvPr/>
        </p:nvSpPr>
        <p:spPr>
          <a:xfrm>
            <a:off x="0" y="1673367"/>
            <a:ext cx="5763600" cy="5188000"/>
          </a:xfrm>
          <a:prstGeom prst="rtTriangl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 name="Google Shape;11;p2"/>
          <p:cNvSpPr/>
          <p:nvPr/>
        </p:nvSpPr>
        <p:spPr>
          <a:xfrm flipH="1">
            <a:off x="1378933" y="0"/>
            <a:ext cx="14490400" cy="6858000"/>
          </a:xfrm>
          <a:prstGeom prst="triangle">
            <a:avLst>
              <a:gd name="adj" fmla="val 49850"/>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 name="Google Shape;12;p2"/>
          <p:cNvSpPr txBox="1">
            <a:spLocks noGrp="1"/>
          </p:cNvSpPr>
          <p:nvPr>
            <p:ph type="ctrTitle"/>
          </p:nvPr>
        </p:nvSpPr>
        <p:spPr>
          <a:xfrm>
            <a:off x="5074333" y="2931567"/>
            <a:ext cx="5763600" cy="20112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lt1"/>
              </a:buClr>
              <a:buSzPts val="4700"/>
              <a:buFont typeface="Julius Sans One"/>
              <a:buNone/>
              <a:defRPr sz="6267" b="1">
                <a:solidFill>
                  <a:schemeClr val="lt1"/>
                </a:solidFill>
                <a:latin typeface="Julius Sans One"/>
                <a:ea typeface="Julius Sans One"/>
                <a:cs typeface="Julius Sans One"/>
                <a:sym typeface="Julius Sans One"/>
              </a:defRPr>
            </a:lvl1pPr>
            <a:lvl2pPr lvl="1" algn="ctr">
              <a:spcBef>
                <a:spcPts val="0"/>
              </a:spcBef>
              <a:spcAft>
                <a:spcPts val="0"/>
              </a:spcAft>
              <a:buClr>
                <a:schemeClr val="lt1"/>
              </a:buClr>
              <a:buSzPts val="6000"/>
              <a:buNone/>
              <a:defRPr sz="8000">
                <a:solidFill>
                  <a:schemeClr val="lt1"/>
                </a:solidFill>
              </a:defRPr>
            </a:lvl2pPr>
            <a:lvl3pPr lvl="2" algn="ctr">
              <a:spcBef>
                <a:spcPts val="0"/>
              </a:spcBef>
              <a:spcAft>
                <a:spcPts val="0"/>
              </a:spcAft>
              <a:buClr>
                <a:schemeClr val="lt1"/>
              </a:buClr>
              <a:buSzPts val="6000"/>
              <a:buNone/>
              <a:defRPr sz="8000">
                <a:solidFill>
                  <a:schemeClr val="lt1"/>
                </a:solidFill>
              </a:defRPr>
            </a:lvl3pPr>
            <a:lvl4pPr lvl="3" algn="ctr">
              <a:spcBef>
                <a:spcPts val="0"/>
              </a:spcBef>
              <a:spcAft>
                <a:spcPts val="0"/>
              </a:spcAft>
              <a:buClr>
                <a:schemeClr val="lt1"/>
              </a:buClr>
              <a:buSzPts val="6000"/>
              <a:buNone/>
              <a:defRPr sz="8000">
                <a:solidFill>
                  <a:schemeClr val="lt1"/>
                </a:solidFill>
              </a:defRPr>
            </a:lvl4pPr>
            <a:lvl5pPr lvl="4" algn="ctr">
              <a:spcBef>
                <a:spcPts val="0"/>
              </a:spcBef>
              <a:spcAft>
                <a:spcPts val="0"/>
              </a:spcAft>
              <a:buClr>
                <a:schemeClr val="lt1"/>
              </a:buClr>
              <a:buSzPts val="6000"/>
              <a:buNone/>
              <a:defRPr sz="8000">
                <a:solidFill>
                  <a:schemeClr val="lt1"/>
                </a:solidFill>
              </a:defRPr>
            </a:lvl5pPr>
            <a:lvl6pPr lvl="5" algn="ctr">
              <a:spcBef>
                <a:spcPts val="0"/>
              </a:spcBef>
              <a:spcAft>
                <a:spcPts val="0"/>
              </a:spcAft>
              <a:buClr>
                <a:schemeClr val="lt1"/>
              </a:buClr>
              <a:buSzPts val="6000"/>
              <a:buNone/>
              <a:defRPr sz="8000">
                <a:solidFill>
                  <a:schemeClr val="lt1"/>
                </a:solidFill>
              </a:defRPr>
            </a:lvl6pPr>
            <a:lvl7pPr lvl="6" algn="ctr">
              <a:spcBef>
                <a:spcPts val="0"/>
              </a:spcBef>
              <a:spcAft>
                <a:spcPts val="0"/>
              </a:spcAft>
              <a:buClr>
                <a:schemeClr val="lt1"/>
              </a:buClr>
              <a:buSzPts val="6000"/>
              <a:buNone/>
              <a:defRPr sz="8000">
                <a:solidFill>
                  <a:schemeClr val="lt1"/>
                </a:solidFill>
              </a:defRPr>
            </a:lvl7pPr>
            <a:lvl8pPr lvl="7" algn="ctr">
              <a:spcBef>
                <a:spcPts val="0"/>
              </a:spcBef>
              <a:spcAft>
                <a:spcPts val="0"/>
              </a:spcAft>
              <a:buClr>
                <a:schemeClr val="lt1"/>
              </a:buClr>
              <a:buSzPts val="6000"/>
              <a:buNone/>
              <a:defRPr sz="8000">
                <a:solidFill>
                  <a:schemeClr val="lt1"/>
                </a:solidFill>
              </a:defRPr>
            </a:lvl8pPr>
            <a:lvl9pPr lvl="8" algn="ctr">
              <a:spcBef>
                <a:spcPts val="0"/>
              </a:spcBef>
              <a:spcAft>
                <a:spcPts val="0"/>
              </a:spcAft>
              <a:buClr>
                <a:schemeClr val="lt1"/>
              </a:buClr>
              <a:buSzPts val="6000"/>
              <a:buNone/>
              <a:defRPr sz="8000">
                <a:solidFill>
                  <a:schemeClr val="lt1"/>
                </a:solidFill>
              </a:defRPr>
            </a:lvl9pPr>
          </a:lstStyle>
          <a:p>
            <a:endParaRPr/>
          </a:p>
        </p:txBody>
      </p:sp>
      <p:sp>
        <p:nvSpPr>
          <p:cNvPr id="13" name="Google Shape;13;p2"/>
          <p:cNvSpPr txBox="1">
            <a:spLocks noGrp="1"/>
          </p:cNvSpPr>
          <p:nvPr>
            <p:ph type="subTitle" idx="1"/>
          </p:nvPr>
        </p:nvSpPr>
        <p:spPr>
          <a:xfrm>
            <a:off x="5911333" y="5539167"/>
            <a:ext cx="5105600" cy="3312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chemeClr val="lt1"/>
              </a:buClr>
              <a:buSzPts val="2800"/>
              <a:buFont typeface="Questrial"/>
              <a:buNone/>
              <a:defRPr sz="1867">
                <a:solidFill>
                  <a:schemeClr val="lt1"/>
                </a:solidFill>
                <a:latin typeface="Questrial"/>
                <a:ea typeface="Questrial"/>
                <a:cs typeface="Questrial"/>
                <a:sym typeface="Questrial"/>
              </a:defRPr>
            </a:lvl1pPr>
            <a:lvl2pPr lvl="1"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2pPr>
            <a:lvl3pPr lvl="2"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3pPr>
            <a:lvl4pPr lvl="3"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4pPr>
            <a:lvl5pPr lvl="4"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5pPr>
            <a:lvl6pPr lvl="5"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6pPr>
            <a:lvl7pPr lvl="6"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7pPr>
            <a:lvl8pPr lvl="7"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8pPr>
            <a:lvl9pPr lvl="8"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9pPr>
          </a:lstStyle>
          <a:p>
            <a:endParaRPr/>
          </a:p>
        </p:txBody>
      </p:sp>
    </p:spTree>
    <p:extLst>
      <p:ext uri="{BB962C8B-B14F-4D97-AF65-F5344CB8AC3E}">
        <p14:creationId xmlns:p14="http://schemas.microsoft.com/office/powerpoint/2010/main" val="3471966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5"/>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6379833" y="3014656"/>
            <a:ext cx="4564800" cy="838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4800" b="1">
                <a:solidFill>
                  <a:schemeClr val="dk1"/>
                </a:solidFill>
              </a:defRPr>
            </a:lvl1pPr>
            <a:lvl2pPr lvl="1" algn="r" rtl="0">
              <a:spcBef>
                <a:spcPts val="0"/>
              </a:spcBef>
              <a:spcAft>
                <a:spcPts val="0"/>
              </a:spcAft>
              <a:buClr>
                <a:schemeClr val="dk1"/>
              </a:buClr>
              <a:buSzPts val="3600"/>
              <a:buNone/>
              <a:defRPr sz="4800" b="1">
                <a:solidFill>
                  <a:schemeClr val="dk1"/>
                </a:solidFill>
              </a:defRPr>
            </a:lvl2pPr>
            <a:lvl3pPr lvl="2" algn="r" rtl="0">
              <a:spcBef>
                <a:spcPts val="0"/>
              </a:spcBef>
              <a:spcAft>
                <a:spcPts val="0"/>
              </a:spcAft>
              <a:buClr>
                <a:schemeClr val="dk1"/>
              </a:buClr>
              <a:buSzPts val="3600"/>
              <a:buNone/>
              <a:defRPr sz="4800" b="1">
                <a:solidFill>
                  <a:schemeClr val="dk1"/>
                </a:solidFill>
              </a:defRPr>
            </a:lvl3pPr>
            <a:lvl4pPr lvl="3" algn="r" rtl="0">
              <a:spcBef>
                <a:spcPts val="0"/>
              </a:spcBef>
              <a:spcAft>
                <a:spcPts val="0"/>
              </a:spcAft>
              <a:buClr>
                <a:schemeClr val="dk1"/>
              </a:buClr>
              <a:buSzPts val="3600"/>
              <a:buNone/>
              <a:defRPr sz="4800" b="1">
                <a:solidFill>
                  <a:schemeClr val="dk1"/>
                </a:solidFill>
              </a:defRPr>
            </a:lvl4pPr>
            <a:lvl5pPr lvl="4" algn="r" rtl="0">
              <a:spcBef>
                <a:spcPts val="0"/>
              </a:spcBef>
              <a:spcAft>
                <a:spcPts val="0"/>
              </a:spcAft>
              <a:buClr>
                <a:schemeClr val="dk1"/>
              </a:buClr>
              <a:buSzPts val="3600"/>
              <a:buNone/>
              <a:defRPr sz="4800" b="1">
                <a:solidFill>
                  <a:schemeClr val="dk1"/>
                </a:solidFill>
              </a:defRPr>
            </a:lvl5pPr>
            <a:lvl6pPr lvl="5" algn="r" rtl="0">
              <a:spcBef>
                <a:spcPts val="0"/>
              </a:spcBef>
              <a:spcAft>
                <a:spcPts val="0"/>
              </a:spcAft>
              <a:buClr>
                <a:schemeClr val="dk1"/>
              </a:buClr>
              <a:buSzPts val="3600"/>
              <a:buNone/>
              <a:defRPr sz="4800" b="1">
                <a:solidFill>
                  <a:schemeClr val="dk1"/>
                </a:solidFill>
              </a:defRPr>
            </a:lvl6pPr>
            <a:lvl7pPr lvl="6" algn="r" rtl="0">
              <a:spcBef>
                <a:spcPts val="0"/>
              </a:spcBef>
              <a:spcAft>
                <a:spcPts val="0"/>
              </a:spcAft>
              <a:buClr>
                <a:schemeClr val="dk1"/>
              </a:buClr>
              <a:buSzPts val="3600"/>
              <a:buNone/>
              <a:defRPr sz="4800" b="1">
                <a:solidFill>
                  <a:schemeClr val="dk1"/>
                </a:solidFill>
              </a:defRPr>
            </a:lvl7pPr>
            <a:lvl8pPr lvl="7" algn="r" rtl="0">
              <a:spcBef>
                <a:spcPts val="0"/>
              </a:spcBef>
              <a:spcAft>
                <a:spcPts val="0"/>
              </a:spcAft>
              <a:buClr>
                <a:schemeClr val="dk1"/>
              </a:buClr>
              <a:buSzPts val="3600"/>
              <a:buNone/>
              <a:defRPr sz="4800" b="1">
                <a:solidFill>
                  <a:schemeClr val="dk1"/>
                </a:solidFill>
              </a:defRPr>
            </a:lvl8pPr>
            <a:lvl9pPr lvl="8" algn="r" rtl="0">
              <a:spcBef>
                <a:spcPts val="0"/>
              </a:spcBef>
              <a:spcAft>
                <a:spcPts val="0"/>
              </a:spcAft>
              <a:buClr>
                <a:schemeClr val="dk1"/>
              </a:buClr>
              <a:buSzPts val="3600"/>
              <a:buNone/>
              <a:defRPr sz="4800" b="1">
                <a:solidFill>
                  <a:schemeClr val="dk1"/>
                </a:solidFill>
              </a:defRPr>
            </a:lvl9pPr>
          </a:lstStyle>
          <a:p>
            <a:endParaRPr/>
          </a:p>
        </p:txBody>
      </p:sp>
      <p:sp>
        <p:nvSpPr>
          <p:cNvPr id="16" name="Google Shape;16;p3"/>
          <p:cNvSpPr txBox="1">
            <a:spLocks noGrp="1"/>
          </p:cNvSpPr>
          <p:nvPr>
            <p:ph type="title" idx="2" hasCustomPrompt="1"/>
          </p:nvPr>
        </p:nvSpPr>
        <p:spPr>
          <a:xfrm>
            <a:off x="6868233" y="1374667"/>
            <a:ext cx="4076400" cy="1843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8000"/>
              <a:buNone/>
              <a:defRPr sz="10666" b="1">
                <a:solidFill>
                  <a:schemeClr val="dk1"/>
                </a:solidFill>
              </a:defRPr>
            </a:lvl1pPr>
            <a:lvl2pPr lvl="1" algn="r" rtl="0">
              <a:spcBef>
                <a:spcPts val="0"/>
              </a:spcBef>
              <a:spcAft>
                <a:spcPts val="0"/>
              </a:spcAft>
              <a:buClr>
                <a:schemeClr val="dk1"/>
              </a:buClr>
              <a:buSzPts val="8000"/>
              <a:buNone/>
              <a:defRPr sz="10666" b="1">
                <a:solidFill>
                  <a:schemeClr val="dk1"/>
                </a:solidFill>
              </a:defRPr>
            </a:lvl2pPr>
            <a:lvl3pPr lvl="2" algn="r" rtl="0">
              <a:spcBef>
                <a:spcPts val="0"/>
              </a:spcBef>
              <a:spcAft>
                <a:spcPts val="0"/>
              </a:spcAft>
              <a:buClr>
                <a:schemeClr val="dk1"/>
              </a:buClr>
              <a:buSzPts val="8000"/>
              <a:buNone/>
              <a:defRPr sz="10666" b="1">
                <a:solidFill>
                  <a:schemeClr val="dk1"/>
                </a:solidFill>
              </a:defRPr>
            </a:lvl3pPr>
            <a:lvl4pPr lvl="3" algn="r" rtl="0">
              <a:spcBef>
                <a:spcPts val="0"/>
              </a:spcBef>
              <a:spcAft>
                <a:spcPts val="0"/>
              </a:spcAft>
              <a:buClr>
                <a:schemeClr val="dk1"/>
              </a:buClr>
              <a:buSzPts val="8000"/>
              <a:buNone/>
              <a:defRPr sz="10666" b="1">
                <a:solidFill>
                  <a:schemeClr val="dk1"/>
                </a:solidFill>
              </a:defRPr>
            </a:lvl4pPr>
            <a:lvl5pPr lvl="4" algn="r" rtl="0">
              <a:spcBef>
                <a:spcPts val="0"/>
              </a:spcBef>
              <a:spcAft>
                <a:spcPts val="0"/>
              </a:spcAft>
              <a:buClr>
                <a:schemeClr val="dk1"/>
              </a:buClr>
              <a:buSzPts val="8000"/>
              <a:buNone/>
              <a:defRPr sz="10666" b="1">
                <a:solidFill>
                  <a:schemeClr val="dk1"/>
                </a:solidFill>
              </a:defRPr>
            </a:lvl5pPr>
            <a:lvl6pPr lvl="5" algn="r" rtl="0">
              <a:spcBef>
                <a:spcPts val="0"/>
              </a:spcBef>
              <a:spcAft>
                <a:spcPts val="0"/>
              </a:spcAft>
              <a:buClr>
                <a:schemeClr val="dk1"/>
              </a:buClr>
              <a:buSzPts val="8000"/>
              <a:buNone/>
              <a:defRPr sz="10666" b="1">
                <a:solidFill>
                  <a:schemeClr val="dk1"/>
                </a:solidFill>
              </a:defRPr>
            </a:lvl6pPr>
            <a:lvl7pPr lvl="6" algn="r" rtl="0">
              <a:spcBef>
                <a:spcPts val="0"/>
              </a:spcBef>
              <a:spcAft>
                <a:spcPts val="0"/>
              </a:spcAft>
              <a:buClr>
                <a:schemeClr val="dk1"/>
              </a:buClr>
              <a:buSzPts val="8000"/>
              <a:buNone/>
              <a:defRPr sz="10666" b="1">
                <a:solidFill>
                  <a:schemeClr val="dk1"/>
                </a:solidFill>
              </a:defRPr>
            </a:lvl7pPr>
            <a:lvl8pPr lvl="7" algn="r" rtl="0">
              <a:spcBef>
                <a:spcPts val="0"/>
              </a:spcBef>
              <a:spcAft>
                <a:spcPts val="0"/>
              </a:spcAft>
              <a:buClr>
                <a:schemeClr val="dk1"/>
              </a:buClr>
              <a:buSzPts val="8000"/>
              <a:buNone/>
              <a:defRPr sz="10666" b="1">
                <a:solidFill>
                  <a:schemeClr val="dk1"/>
                </a:solidFill>
              </a:defRPr>
            </a:lvl8pPr>
            <a:lvl9pPr lvl="8" algn="r" rtl="0">
              <a:spcBef>
                <a:spcPts val="0"/>
              </a:spcBef>
              <a:spcAft>
                <a:spcPts val="0"/>
              </a:spcAft>
              <a:buClr>
                <a:schemeClr val="dk1"/>
              </a:buClr>
              <a:buSzPts val="8000"/>
              <a:buNone/>
              <a:defRPr sz="10666" b="1">
                <a:solidFill>
                  <a:schemeClr val="dk1"/>
                </a:solidFill>
              </a:defRPr>
            </a:lvl9pPr>
          </a:lstStyle>
          <a:p>
            <a:r>
              <a:t>xx%</a:t>
            </a:r>
          </a:p>
        </p:txBody>
      </p:sp>
      <p:sp>
        <p:nvSpPr>
          <p:cNvPr id="17" name="Google Shape;17;p3"/>
          <p:cNvSpPr txBox="1">
            <a:spLocks noGrp="1"/>
          </p:cNvSpPr>
          <p:nvPr>
            <p:ph type="subTitle" idx="1"/>
          </p:nvPr>
        </p:nvSpPr>
        <p:spPr>
          <a:xfrm>
            <a:off x="7280900" y="4083600"/>
            <a:ext cx="3663600" cy="539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cxnSp>
        <p:nvCxnSpPr>
          <p:cNvPr id="18" name="Google Shape;18;p3"/>
          <p:cNvCxnSpPr/>
          <p:nvPr/>
        </p:nvCxnSpPr>
        <p:spPr>
          <a:xfrm flipH="1">
            <a:off x="3752200" y="-1684000"/>
            <a:ext cx="5010000" cy="5578400"/>
          </a:xfrm>
          <a:prstGeom prst="straightConnector1">
            <a:avLst/>
          </a:prstGeom>
          <a:noFill/>
          <a:ln w="28575" cap="flat" cmpd="sng">
            <a:solidFill>
              <a:schemeClr val="dk1"/>
            </a:solidFill>
            <a:prstDash val="solid"/>
            <a:round/>
            <a:headEnd type="none" w="med" len="med"/>
            <a:tailEnd type="none" w="med" len="med"/>
          </a:ln>
        </p:spPr>
      </p:cxnSp>
      <p:sp>
        <p:nvSpPr>
          <p:cNvPr id="19" name="Google Shape;19;p3"/>
          <p:cNvSpPr/>
          <p:nvPr/>
        </p:nvSpPr>
        <p:spPr>
          <a:xfrm flipH="1">
            <a:off x="10559833" y="5101033"/>
            <a:ext cx="1728000" cy="1843200"/>
          </a:xfrm>
          <a:prstGeom prst="rtTriangle">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7528801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5"/>
        </a:solid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950967" y="1658267"/>
            <a:ext cx="8472800" cy="4340400"/>
          </a:xfrm>
          <a:prstGeom prst="rect">
            <a:avLst/>
          </a:prstGeom>
        </p:spPr>
        <p:txBody>
          <a:bodyPr spcFirstLastPara="1" wrap="square" lIns="91425" tIns="91425" rIns="91425" bIns="91425" anchor="t" anchorCtr="0">
            <a:noAutofit/>
          </a:bodyPr>
          <a:lstStyle>
            <a:lvl1pPr marL="609585" lvl="0" indent="-423323">
              <a:lnSpc>
                <a:spcPct val="100000"/>
              </a:lnSpc>
              <a:spcBef>
                <a:spcPts val="0"/>
              </a:spcBef>
              <a:spcAft>
                <a:spcPts val="0"/>
              </a:spcAft>
              <a:buClr>
                <a:schemeClr val="dk1"/>
              </a:buClr>
              <a:buSzPts val="1400"/>
              <a:buFont typeface="Didact Gothic"/>
              <a:buAutoNum type="arabicPeriod"/>
              <a:defRPr>
                <a:solidFill>
                  <a:schemeClr val="dk1"/>
                </a:solidFill>
                <a:latin typeface="Didact Gothic"/>
                <a:ea typeface="Didact Gothic"/>
                <a:cs typeface="Didact Gothic"/>
                <a:sym typeface="Didact Gothic"/>
              </a:defRPr>
            </a:lvl1pPr>
            <a:lvl2pPr marL="1219170" lvl="1" indent="-423323">
              <a:lnSpc>
                <a:spcPct val="100000"/>
              </a:lnSpc>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754" lvl="2"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8339" lvl="3"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924" lvl="4"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7509" lvl="5"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7093" lvl="6"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6678" lvl="7"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6263" lvl="8" indent="-423323">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22" name="Google Shape;22;p4"/>
          <p:cNvSpPr txBox="1">
            <a:spLocks noGrp="1"/>
          </p:cNvSpPr>
          <p:nvPr>
            <p:ph type="title"/>
          </p:nvPr>
        </p:nvSpPr>
        <p:spPr>
          <a:xfrm>
            <a:off x="950967" y="707445"/>
            <a:ext cx="7690800" cy="70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700"/>
              <a:buNone/>
              <a:defRPr sz="4000" b="1">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
        <p:nvSpPr>
          <p:cNvPr id="23" name="Google Shape;23;p4"/>
          <p:cNvSpPr/>
          <p:nvPr/>
        </p:nvSpPr>
        <p:spPr>
          <a:xfrm flipH="1">
            <a:off x="7744733" y="2045200"/>
            <a:ext cx="6400800" cy="6400800"/>
          </a:xfrm>
          <a:prstGeom prst="rtTriangle">
            <a:avLst/>
          </a:prstGeom>
          <a:solidFill>
            <a:schemeClr val="accen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b="1" kern="0">
              <a:solidFill>
                <a:srgbClr val="000000"/>
              </a:solidFill>
              <a:cs typeface="Arial"/>
              <a:sym typeface="Arial"/>
            </a:endParaRPr>
          </a:p>
        </p:txBody>
      </p:sp>
    </p:spTree>
    <p:extLst>
      <p:ext uri="{BB962C8B-B14F-4D97-AF65-F5344CB8AC3E}">
        <p14:creationId xmlns:p14="http://schemas.microsoft.com/office/powerpoint/2010/main" val="3742204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ítulo y dos columnas " type="twoColTx">
  <p:cSld name="Título y dos columnas ">
    <p:bg>
      <p:bgPr>
        <a:solidFill>
          <a:schemeClr val="accent5"/>
        </a:solidFill>
        <a:effectLst/>
      </p:bgPr>
    </p:bg>
    <p:spTree>
      <p:nvGrpSpPr>
        <p:cNvPr id="1" name="Shape 24"/>
        <p:cNvGrpSpPr/>
        <p:nvPr/>
      </p:nvGrpSpPr>
      <p:grpSpPr>
        <a:xfrm>
          <a:off x="0" y="0"/>
          <a:ext cx="0" cy="0"/>
          <a:chOff x="0" y="0"/>
          <a:chExt cx="0" cy="0"/>
        </a:xfrm>
      </p:grpSpPr>
      <p:sp>
        <p:nvSpPr>
          <p:cNvPr id="25" name="Google Shape;25;p5"/>
          <p:cNvSpPr txBox="1">
            <a:spLocks noGrp="1"/>
          </p:cNvSpPr>
          <p:nvPr>
            <p:ph type="subTitle" idx="1"/>
          </p:nvPr>
        </p:nvSpPr>
        <p:spPr>
          <a:xfrm>
            <a:off x="1111903" y="3200943"/>
            <a:ext cx="4134400" cy="13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26" name="Google Shape;26;p5"/>
          <p:cNvSpPr txBox="1">
            <a:spLocks noGrp="1"/>
          </p:cNvSpPr>
          <p:nvPr>
            <p:ph type="subTitle" idx="2"/>
          </p:nvPr>
        </p:nvSpPr>
        <p:spPr>
          <a:xfrm>
            <a:off x="6945697" y="3200943"/>
            <a:ext cx="4134400" cy="13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27" name="Google Shape;27;p5"/>
          <p:cNvSpPr txBox="1">
            <a:spLocks noGrp="1"/>
          </p:cNvSpPr>
          <p:nvPr>
            <p:ph type="title"/>
          </p:nvPr>
        </p:nvSpPr>
        <p:spPr>
          <a:xfrm>
            <a:off x="2073303" y="2546080"/>
            <a:ext cx="2211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4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
        <p:nvSpPr>
          <p:cNvPr id="28" name="Google Shape;28;p5"/>
          <p:cNvSpPr txBox="1">
            <a:spLocks noGrp="1"/>
          </p:cNvSpPr>
          <p:nvPr>
            <p:ph type="title" idx="3"/>
          </p:nvPr>
        </p:nvSpPr>
        <p:spPr>
          <a:xfrm>
            <a:off x="7907097" y="2546080"/>
            <a:ext cx="2211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4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
        <p:nvSpPr>
          <p:cNvPr id="29" name="Google Shape;29;p5"/>
          <p:cNvSpPr/>
          <p:nvPr/>
        </p:nvSpPr>
        <p:spPr>
          <a:xfrm rot="10800000">
            <a:off x="4784600" y="-30167"/>
            <a:ext cx="2622800" cy="1181200"/>
          </a:xfrm>
          <a:prstGeom prst="triangle">
            <a:avLst>
              <a:gd name="adj" fmla="val 50000"/>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5280869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olo título " type="titleOnly">
  <p:cSld name="Solo título ">
    <p:bg>
      <p:bgPr>
        <a:solidFill>
          <a:schemeClr val="accent5"/>
        </a:solidFill>
        <a:effectLst/>
      </p:bgPr>
    </p:bg>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1189400" y="707633"/>
            <a:ext cx="98132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4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Tree>
    <p:extLst>
      <p:ext uri="{BB962C8B-B14F-4D97-AF65-F5344CB8AC3E}">
        <p14:creationId xmlns:p14="http://schemas.microsoft.com/office/powerpoint/2010/main" val="17752810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5"/>
        </a:solidFill>
        <a:effectLst/>
      </p:bgPr>
    </p:bg>
    <p:spTree>
      <p:nvGrpSpPr>
        <p:cNvPr id="1" name="Shape 32"/>
        <p:cNvGrpSpPr/>
        <p:nvPr/>
      </p:nvGrpSpPr>
      <p:grpSpPr>
        <a:xfrm>
          <a:off x="0" y="0"/>
          <a:ext cx="0" cy="0"/>
          <a:chOff x="0" y="0"/>
          <a:chExt cx="0" cy="0"/>
        </a:xfrm>
      </p:grpSpPr>
      <p:sp>
        <p:nvSpPr>
          <p:cNvPr id="33" name="Google Shape;33;p7"/>
          <p:cNvSpPr txBox="1">
            <a:spLocks noGrp="1"/>
          </p:cNvSpPr>
          <p:nvPr>
            <p:ph type="body" idx="1"/>
          </p:nvPr>
        </p:nvSpPr>
        <p:spPr>
          <a:xfrm>
            <a:off x="1029733" y="3001467"/>
            <a:ext cx="5133600" cy="2761200"/>
          </a:xfrm>
          <a:prstGeom prst="rect">
            <a:avLst/>
          </a:prstGeom>
        </p:spPr>
        <p:txBody>
          <a:bodyPr spcFirstLastPara="1" wrap="square" lIns="91425" tIns="91425" rIns="91425" bIns="91425" anchor="t" anchorCtr="0">
            <a:noAutofit/>
          </a:bodyPr>
          <a:lstStyle>
            <a:lvl1pPr marL="609585" lvl="0" indent="-423323">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1219170" lvl="1"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754" lvl="2"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8339" lvl="3"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924" lvl="4"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7509" lvl="5"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7093" lvl="6"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6678" lvl="7"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6263" lvl="8" indent="-423323">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34" name="Google Shape;34;p7"/>
          <p:cNvSpPr txBox="1">
            <a:spLocks noGrp="1"/>
          </p:cNvSpPr>
          <p:nvPr>
            <p:ph type="title"/>
          </p:nvPr>
        </p:nvSpPr>
        <p:spPr>
          <a:xfrm>
            <a:off x="1029733" y="1495033"/>
            <a:ext cx="5854400" cy="70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700"/>
              <a:buNone/>
              <a:defRPr sz="4000" b="1">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Tree>
    <p:extLst>
      <p:ext uri="{BB962C8B-B14F-4D97-AF65-F5344CB8AC3E}">
        <p14:creationId xmlns:p14="http://schemas.microsoft.com/office/powerpoint/2010/main" val="34775286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5"/>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752267" y="2386000"/>
            <a:ext cx="11110400" cy="391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9600" b="1">
                <a:solidFill>
                  <a:schemeClr val="dk1"/>
                </a:solidFill>
              </a:defRPr>
            </a:lvl1pPr>
            <a:lvl2pPr lvl="1" rtl="0">
              <a:spcBef>
                <a:spcPts val="0"/>
              </a:spcBef>
              <a:spcAft>
                <a:spcPts val="0"/>
              </a:spcAft>
              <a:buClr>
                <a:schemeClr val="dk1"/>
              </a:buClr>
              <a:buSzPts val="4000"/>
              <a:buNone/>
              <a:defRPr sz="5333" b="1">
                <a:solidFill>
                  <a:schemeClr val="dk1"/>
                </a:solidFill>
              </a:defRPr>
            </a:lvl2pPr>
            <a:lvl3pPr lvl="2" rtl="0">
              <a:spcBef>
                <a:spcPts val="0"/>
              </a:spcBef>
              <a:spcAft>
                <a:spcPts val="0"/>
              </a:spcAft>
              <a:buClr>
                <a:schemeClr val="dk1"/>
              </a:buClr>
              <a:buSzPts val="4000"/>
              <a:buNone/>
              <a:defRPr sz="5333" b="1">
                <a:solidFill>
                  <a:schemeClr val="dk1"/>
                </a:solidFill>
              </a:defRPr>
            </a:lvl3pPr>
            <a:lvl4pPr lvl="3" rtl="0">
              <a:spcBef>
                <a:spcPts val="0"/>
              </a:spcBef>
              <a:spcAft>
                <a:spcPts val="0"/>
              </a:spcAft>
              <a:buClr>
                <a:schemeClr val="dk1"/>
              </a:buClr>
              <a:buSzPts val="4000"/>
              <a:buNone/>
              <a:defRPr sz="5333" b="1">
                <a:solidFill>
                  <a:schemeClr val="dk1"/>
                </a:solidFill>
              </a:defRPr>
            </a:lvl4pPr>
            <a:lvl5pPr lvl="4" rtl="0">
              <a:spcBef>
                <a:spcPts val="0"/>
              </a:spcBef>
              <a:spcAft>
                <a:spcPts val="0"/>
              </a:spcAft>
              <a:buClr>
                <a:schemeClr val="dk1"/>
              </a:buClr>
              <a:buSzPts val="4000"/>
              <a:buNone/>
              <a:defRPr sz="5333" b="1">
                <a:solidFill>
                  <a:schemeClr val="dk1"/>
                </a:solidFill>
              </a:defRPr>
            </a:lvl5pPr>
            <a:lvl6pPr lvl="5" rtl="0">
              <a:spcBef>
                <a:spcPts val="0"/>
              </a:spcBef>
              <a:spcAft>
                <a:spcPts val="0"/>
              </a:spcAft>
              <a:buClr>
                <a:schemeClr val="dk1"/>
              </a:buClr>
              <a:buSzPts val="4000"/>
              <a:buNone/>
              <a:defRPr sz="5333" b="1">
                <a:solidFill>
                  <a:schemeClr val="dk1"/>
                </a:solidFill>
              </a:defRPr>
            </a:lvl6pPr>
            <a:lvl7pPr lvl="6" rtl="0">
              <a:spcBef>
                <a:spcPts val="0"/>
              </a:spcBef>
              <a:spcAft>
                <a:spcPts val="0"/>
              </a:spcAft>
              <a:buClr>
                <a:schemeClr val="dk1"/>
              </a:buClr>
              <a:buSzPts val="4000"/>
              <a:buNone/>
              <a:defRPr sz="5333" b="1">
                <a:solidFill>
                  <a:schemeClr val="dk1"/>
                </a:solidFill>
              </a:defRPr>
            </a:lvl7pPr>
            <a:lvl8pPr lvl="7" rtl="0">
              <a:spcBef>
                <a:spcPts val="0"/>
              </a:spcBef>
              <a:spcAft>
                <a:spcPts val="0"/>
              </a:spcAft>
              <a:buClr>
                <a:schemeClr val="dk1"/>
              </a:buClr>
              <a:buSzPts val="4000"/>
              <a:buNone/>
              <a:defRPr sz="5333" b="1">
                <a:solidFill>
                  <a:schemeClr val="dk1"/>
                </a:solidFill>
              </a:defRPr>
            </a:lvl8pPr>
            <a:lvl9pPr lvl="8" rtl="0">
              <a:spcBef>
                <a:spcPts val="0"/>
              </a:spcBef>
              <a:spcAft>
                <a:spcPts val="0"/>
              </a:spcAft>
              <a:buClr>
                <a:schemeClr val="dk1"/>
              </a:buClr>
              <a:buSzPts val="4000"/>
              <a:buNone/>
              <a:defRPr sz="5333" b="1">
                <a:solidFill>
                  <a:schemeClr val="dk1"/>
                </a:solidFill>
              </a:defRPr>
            </a:lvl9pPr>
          </a:lstStyle>
          <a:p>
            <a:endParaRPr/>
          </a:p>
        </p:txBody>
      </p:sp>
    </p:spTree>
    <p:extLst>
      <p:ext uri="{BB962C8B-B14F-4D97-AF65-F5344CB8AC3E}">
        <p14:creationId xmlns:p14="http://schemas.microsoft.com/office/powerpoint/2010/main" val="40369976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5"/>
        </a:solidFill>
        <a:effectLst/>
      </p:bgPr>
    </p:bg>
    <p:spTree>
      <p:nvGrpSpPr>
        <p:cNvPr id="1" name="Shape 37"/>
        <p:cNvGrpSpPr/>
        <p:nvPr/>
      </p:nvGrpSpPr>
      <p:grpSpPr>
        <a:xfrm>
          <a:off x="0" y="0"/>
          <a:ext cx="0" cy="0"/>
          <a:chOff x="0" y="0"/>
          <a:chExt cx="0" cy="0"/>
        </a:xfrm>
      </p:grpSpPr>
      <p:sp>
        <p:nvSpPr>
          <p:cNvPr id="38" name="Google Shape;38;p9"/>
          <p:cNvSpPr/>
          <p:nvPr/>
        </p:nvSpPr>
        <p:spPr>
          <a:xfrm>
            <a:off x="0" y="609600"/>
            <a:ext cx="12192000" cy="6248400"/>
          </a:xfrm>
          <a:prstGeom prst="triangle">
            <a:avLst>
              <a:gd name="adj" fmla="val 50000"/>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 name="Google Shape;39;p9"/>
          <p:cNvSpPr/>
          <p:nvPr/>
        </p:nvSpPr>
        <p:spPr>
          <a:xfrm rot="5400000">
            <a:off x="-85900" y="85800"/>
            <a:ext cx="5657600" cy="5486000"/>
          </a:xfrm>
          <a:prstGeom prst="rtTriangle">
            <a:avLst/>
          </a:pr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 name="Google Shape;40;p9"/>
          <p:cNvSpPr/>
          <p:nvPr/>
        </p:nvSpPr>
        <p:spPr>
          <a:xfrm rot="-5400000" flipH="1">
            <a:off x="6588933" y="35367"/>
            <a:ext cx="5819600" cy="5636800"/>
          </a:xfrm>
          <a:prstGeom prst="rtTriangle">
            <a:avLst/>
          </a:prstGeom>
          <a:noFill/>
          <a:ln w="19050"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 name="Google Shape;41;p9"/>
          <p:cNvSpPr txBox="1">
            <a:spLocks noGrp="1"/>
          </p:cNvSpPr>
          <p:nvPr>
            <p:ph type="ctrTitle"/>
          </p:nvPr>
        </p:nvSpPr>
        <p:spPr>
          <a:xfrm>
            <a:off x="2254400" y="3203733"/>
            <a:ext cx="7683200" cy="1519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8000"/>
              <a:buNone/>
              <a:defRPr sz="10666" b="1">
                <a:solidFill>
                  <a:schemeClr val="lt1"/>
                </a:solidFill>
              </a:defRPr>
            </a:lvl1pPr>
            <a:lvl2pPr lvl="1" algn="ctr" rtl="0">
              <a:spcBef>
                <a:spcPts val="0"/>
              </a:spcBef>
              <a:spcAft>
                <a:spcPts val="0"/>
              </a:spcAft>
              <a:buClr>
                <a:schemeClr val="lt1"/>
              </a:buClr>
              <a:buSzPts val="8000"/>
              <a:buNone/>
              <a:defRPr sz="10666" b="1">
                <a:solidFill>
                  <a:schemeClr val="lt1"/>
                </a:solidFill>
              </a:defRPr>
            </a:lvl2pPr>
            <a:lvl3pPr lvl="2" algn="ctr" rtl="0">
              <a:spcBef>
                <a:spcPts val="0"/>
              </a:spcBef>
              <a:spcAft>
                <a:spcPts val="0"/>
              </a:spcAft>
              <a:buClr>
                <a:schemeClr val="lt1"/>
              </a:buClr>
              <a:buSzPts val="8000"/>
              <a:buNone/>
              <a:defRPr sz="10666" b="1">
                <a:solidFill>
                  <a:schemeClr val="lt1"/>
                </a:solidFill>
              </a:defRPr>
            </a:lvl3pPr>
            <a:lvl4pPr lvl="3" algn="ctr" rtl="0">
              <a:spcBef>
                <a:spcPts val="0"/>
              </a:spcBef>
              <a:spcAft>
                <a:spcPts val="0"/>
              </a:spcAft>
              <a:buClr>
                <a:schemeClr val="lt1"/>
              </a:buClr>
              <a:buSzPts val="8000"/>
              <a:buNone/>
              <a:defRPr sz="10666" b="1">
                <a:solidFill>
                  <a:schemeClr val="lt1"/>
                </a:solidFill>
              </a:defRPr>
            </a:lvl4pPr>
            <a:lvl5pPr lvl="4" algn="ctr" rtl="0">
              <a:spcBef>
                <a:spcPts val="0"/>
              </a:spcBef>
              <a:spcAft>
                <a:spcPts val="0"/>
              </a:spcAft>
              <a:buClr>
                <a:schemeClr val="lt1"/>
              </a:buClr>
              <a:buSzPts val="8000"/>
              <a:buNone/>
              <a:defRPr sz="10666" b="1">
                <a:solidFill>
                  <a:schemeClr val="lt1"/>
                </a:solidFill>
              </a:defRPr>
            </a:lvl5pPr>
            <a:lvl6pPr lvl="5" algn="ctr" rtl="0">
              <a:spcBef>
                <a:spcPts val="0"/>
              </a:spcBef>
              <a:spcAft>
                <a:spcPts val="0"/>
              </a:spcAft>
              <a:buClr>
                <a:schemeClr val="lt1"/>
              </a:buClr>
              <a:buSzPts val="8000"/>
              <a:buNone/>
              <a:defRPr sz="10666" b="1">
                <a:solidFill>
                  <a:schemeClr val="lt1"/>
                </a:solidFill>
              </a:defRPr>
            </a:lvl6pPr>
            <a:lvl7pPr lvl="6" algn="ctr" rtl="0">
              <a:spcBef>
                <a:spcPts val="0"/>
              </a:spcBef>
              <a:spcAft>
                <a:spcPts val="0"/>
              </a:spcAft>
              <a:buClr>
                <a:schemeClr val="lt1"/>
              </a:buClr>
              <a:buSzPts val="8000"/>
              <a:buNone/>
              <a:defRPr sz="10666" b="1">
                <a:solidFill>
                  <a:schemeClr val="lt1"/>
                </a:solidFill>
              </a:defRPr>
            </a:lvl7pPr>
            <a:lvl8pPr lvl="7" algn="ctr" rtl="0">
              <a:spcBef>
                <a:spcPts val="0"/>
              </a:spcBef>
              <a:spcAft>
                <a:spcPts val="0"/>
              </a:spcAft>
              <a:buClr>
                <a:schemeClr val="lt1"/>
              </a:buClr>
              <a:buSzPts val="8000"/>
              <a:buNone/>
              <a:defRPr sz="10666" b="1">
                <a:solidFill>
                  <a:schemeClr val="lt1"/>
                </a:solidFill>
              </a:defRPr>
            </a:lvl8pPr>
            <a:lvl9pPr lvl="8" algn="ctr" rtl="0">
              <a:spcBef>
                <a:spcPts val="0"/>
              </a:spcBef>
              <a:spcAft>
                <a:spcPts val="0"/>
              </a:spcAft>
              <a:buClr>
                <a:schemeClr val="lt1"/>
              </a:buClr>
              <a:buSzPts val="8000"/>
              <a:buNone/>
              <a:defRPr sz="10666" b="1">
                <a:solidFill>
                  <a:schemeClr val="lt1"/>
                </a:solidFill>
              </a:defRPr>
            </a:lvl9pPr>
          </a:lstStyle>
          <a:p>
            <a:endParaRPr/>
          </a:p>
        </p:txBody>
      </p:sp>
      <p:sp>
        <p:nvSpPr>
          <p:cNvPr id="42" name="Google Shape;42;p9"/>
          <p:cNvSpPr txBox="1">
            <a:spLocks noGrp="1"/>
          </p:cNvSpPr>
          <p:nvPr>
            <p:ph type="subTitle" idx="1"/>
          </p:nvPr>
        </p:nvSpPr>
        <p:spPr>
          <a:xfrm>
            <a:off x="2806800" y="4685651"/>
            <a:ext cx="6578400" cy="10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35348318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5"/>
        </a:solidFill>
        <a:effectLst/>
      </p:bgPr>
    </p:bg>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1073400" y="2355500"/>
            <a:ext cx="10045200" cy="1950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5333" b="1">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Tree>
    <p:extLst>
      <p:ext uri="{BB962C8B-B14F-4D97-AF65-F5344CB8AC3E}">
        <p14:creationId xmlns:p14="http://schemas.microsoft.com/office/powerpoint/2010/main" val="25590169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49"/>
        <p:cNvGrpSpPr/>
        <p:nvPr/>
      </p:nvGrpSpPr>
      <p:grpSpPr>
        <a:xfrm>
          <a:off x="0" y="0"/>
          <a:ext cx="0" cy="0"/>
          <a:chOff x="0" y="0"/>
          <a:chExt cx="0" cy="0"/>
        </a:xfrm>
      </p:grpSpPr>
    </p:spTree>
    <p:extLst>
      <p:ext uri="{BB962C8B-B14F-4D97-AF65-F5344CB8AC3E}">
        <p14:creationId xmlns:p14="http://schemas.microsoft.com/office/powerpoint/2010/main" val="3923310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5"/>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752267" y="2386000"/>
            <a:ext cx="11110400" cy="391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9600" b="1">
                <a:solidFill>
                  <a:schemeClr val="dk1"/>
                </a:solidFill>
              </a:defRPr>
            </a:lvl1pPr>
            <a:lvl2pPr lvl="1" rtl="0">
              <a:spcBef>
                <a:spcPts val="0"/>
              </a:spcBef>
              <a:spcAft>
                <a:spcPts val="0"/>
              </a:spcAft>
              <a:buClr>
                <a:schemeClr val="dk1"/>
              </a:buClr>
              <a:buSzPts val="4000"/>
              <a:buNone/>
              <a:defRPr sz="5333" b="1">
                <a:solidFill>
                  <a:schemeClr val="dk1"/>
                </a:solidFill>
              </a:defRPr>
            </a:lvl2pPr>
            <a:lvl3pPr lvl="2" rtl="0">
              <a:spcBef>
                <a:spcPts val="0"/>
              </a:spcBef>
              <a:spcAft>
                <a:spcPts val="0"/>
              </a:spcAft>
              <a:buClr>
                <a:schemeClr val="dk1"/>
              </a:buClr>
              <a:buSzPts val="4000"/>
              <a:buNone/>
              <a:defRPr sz="5333" b="1">
                <a:solidFill>
                  <a:schemeClr val="dk1"/>
                </a:solidFill>
              </a:defRPr>
            </a:lvl3pPr>
            <a:lvl4pPr lvl="3" rtl="0">
              <a:spcBef>
                <a:spcPts val="0"/>
              </a:spcBef>
              <a:spcAft>
                <a:spcPts val="0"/>
              </a:spcAft>
              <a:buClr>
                <a:schemeClr val="dk1"/>
              </a:buClr>
              <a:buSzPts val="4000"/>
              <a:buNone/>
              <a:defRPr sz="5333" b="1">
                <a:solidFill>
                  <a:schemeClr val="dk1"/>
                </a:solidFill>
              </a:defRPr>
            </a:lvl4pPr>
            <a:lvl5pPr lvl="4" rtl="0">
              <a:spcBef>
                <a:spcPts val="0"/>
              </a:spcBef>
              <a:spcAft>
                <a:spcPts val="0"/>
              </a:spcAft>
              <a:buClr>
                <a:schemeClr val="dk1"/>
              </a:buClr>
              <a:buSzPts val="4000"/>
              <a:buNone/>
              <a:defRPr sz="5333" b="1">
                <a:solidFill>
                  <a:schemeClr val="dk1"/>
                </a:solidFill>
              </a:defRPr>
            </a:lvl5pPr>
            <a:lvl6pPr lvl="5" rtl="0">
              <a:spcBef>
                <a:spcPts val="0"/>
              </a:spcBef>
              <a:spcAft>
                <a:spcPts val="0"/>
              </a:spcAft>
              <a:buClr>
                <a:schemeClr val="dk1"/>
              </a:buClr>
              <a:buSzPts val="4000"/>
              <a:buNone/>
              <a:defRPr sz="5333" b="1">
                <a:solidFill>
                  <a:schemeClr val="dk1"/>
                </a:solidFill>
              </a:defRPr>
            </a:lvl6pPr>
            <a:lvl7pPr lvl="6" rtl="0">
              <a:spcBef>
                <a:spcPts val="0"/>
              </a:spcBef>
              <a:spcAft>
                <a:spcPts val="0"/>
              </a:spcAft>
              <a:buClr>
                <a:schemeClr val="dk1"/>
              </a:buClr>
              <a:buSzPts val="4000"/>
              <a:buNone/>
              <a:defRPr sz="5333" b="1">
                <a:solidFill>
                  <a:schemeClr val="dk1"/>
                </a:solidFill>
              </a:defRPr>
            </a:lvl7pPr>
            <a:lvl8pPr lvl="7" rtl="0">
              <a:spcBef>
                <a:spcPts val="0"/>
              </a:spcBef>
              <a:spcAft>
                <a:spcPts val="0"/>
              </a:spcAft>
              <a:buClr>
                <a:schemeClr val="dk1"/>
              </a:buClr>
              <a:buSzPts val="4000"/>
              <a:buNone/>
              <a:defRPr sz="5333" b="1">
                <a:solidFill>
                  <a:schemeClr val="dk1"/>
                </a:solidFill>
              </a:defRPr>
            </a:lvl8pPr>
            <a:lvl9pPr lvl="8" rtl="0">
              <a:spcBef>
                <a:spcPts val="0"/>
              </a:spcBef>
              <a:spcAft>
                <a:spcPts val="0"/>
              </a:spcAft>
              <a:buClr>
                <a:schemeClr val="dk1"/>
              </a:buClr>
              <a:buSzPts val="4000"/>
              <a:buNone/>
              <a:defRPr sz="5333" b="1">
                <a:solidFill>
                  <a:schemeClr val="dk1"/>
                </a:solidFill>
              </a:defRPr>
            </a:lvl9pPr>
          </a:lstStyle>
          <a:p>
            <a:endParaRPr/>
          </a:p>
        </p:txBody>
      </p:sp>
    </p:spTree>
    <p:extLst>
      <p:ext uri="{BB962C8B-B14F-4D97-AF65-F5344CB8AC3E}">
        <p14:creationId xmlns:p14="http://schemas.microsoft.com/office/powerpoint/2010/main" val="42681658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accent5"/>
        </a:solidFill>
        <a:effectLst/>
      </p:bgPr>
    </p:bg>
    <p:spTree>
      <p:nvGrpSpPr>
        <p:cNvPr id="1" name="Shape 71"/>
        <p:cNvGrpSpPr/>
        <p:nvPr/>
      </p:nvGrpSpPr>
      <p:grpSpPr>
        <a:xfrm>
          <a:off x="0" y="0"/>
          <a:ext cx="0" cy="0"/>
          <a:chOff x="0" y="0"/>
          <a:chExt cx="0" cy="0"/>
        </a:xfrm>
      </p:grpSpPr>
      <p:sp>
        <p:nvSpPr>
          <p:cNvPr id="72" name="Google Shape;72;p15"/>
          <p:cNvSpPr/>
          <p:nvPr/>
        </p:nvSpPr>
        <p:spPr>
          <a:xfrm>
            <a:off x="1797633" y="927000"/>
            <a:ext cx="8762800" cy="5004000"/>
          </a:xfrm>
          <a:prstGeom prst="rect">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15"/>
          <p:cNvSpPr/>
          <p:nvPr/>
        </p:nvSpPr>
        <p:spPr>
          <a:xfrm rot="10800000">
            <a:off x="4178200" y="-30367"/>
            <a:ext cx="3835600" cy="1727600"/>
          </a:xfrm>
          <a:prstGeom prst="triangle">
            <a:avLst>
              <a:gd name="adj" fmla="val 50000"/>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 name="Google Shape;74;p15"/>
          <p:cNvSpPr txBox="1">
            <a:spLocks noGrp="1"/>
          </p:cNvSpPr>
          <p:nvPr>
            <p:ph type="body" idx="1"/>
          </p:nvPr>
        </p:nvSpPr>
        <p:spPr>
          <a:xfrm>
            <a:off x="3356633" y="3175233"/>
            <a:ext cx="5478800" cy="1065200"/>
          </a:xfrm>
          <a:prstGeom prst="rect">
            <a:avLst/>
          </a:prstGeom>
        </p:spPr>
        <p:txBody>
          <a:bodyPr spcFirstLastPara="1" wrap="square" lIns="91425" tIns="91425" rIns="91425" bIns="91425" anchor="t" anchorCtr="0">
            <a:noAutofit/>
          </a:bodyPr>
          <a:lstStyle>
            <a:lvl1pPr marL="609585" lvl="0" indent="-423323" algn="just"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1219170" lvl="1" indent="-423323" algn="just"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754" lvl="2" indent="-423323" algn="just"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8339" lvl="3" indent="-423323" algn="just"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924" lvl="4" indent="-423323" algn="just"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7509" lvl="5" indent="-423323" algn="just"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7093" lvl="6" indent="-423323" algn="just"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6678" lvl="7" indent="-423323" algn="just"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6263" lvl="8" indent="-423323" algn="just" rtl="0">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75" name="Google Shape;75;p15"/>
          <p:cNvSpPr txBox="1">
            <a:spLocks noGrp="1"/>
          </p:cNvSpPr>
          <p:nvPr>
            <p:ph type="title"/>
          </p:nvPr>
        </p:nvSpPr>
        <p:spPr>
          <a:xfrm>
            <a:off x="2250600" y="2028433"/>
            <a:ext cx="76908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4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Tree>
    <p:extLst>
      <p:ext uri="{BB962C8B-B14F-4D97-AF65-F5344CB8AC3E}">
        <p14:creationId xmlns:p14="http://schemas.microsoft.com/office/powerpoint/2010/main" val="31886114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accent5"/>
        </a:solidFill>
        <a:effectLst/>
      </p:bgPr>
    </p:bg>
    <p:spTree>
      <p:nvGrpSpPr>
        <p:cNvPr id="1" name="Shape 84"/>
        <p:cNvGrpSpPr/>
        <p:nvPr/>
      </p:nvGrpSpPr>
      <p:grpSpPr>
        <a:xfrm>
          <a:off x="0" y="0"/>
          <a:ext cx="0" cy="0"/>
          <a:chOff x="0" y="0"/>
          <a:chExt cx="0" cy="0"/>
        </a:xfrm>
      </p:grpSpPr>
      <p:sp>
        <p:nvSpPr>
          <p:cNvPr id="85" name="Google Shape;85;p17"/>
          <p:cNvSpPr/>
          <p:nvPr/>
        </p:nvSpPr>
        <p:spPr>
          <a:xfrm rot="-5400000">
            <a:off x="6981400" y="1724733"/>
            <a:ext cx="5233200" cy="5188000"/>
          </a:xfrm>
          <a:prstGeom prst="rtTriangle">
            <a:avLst/>
          </a:prstGeom>
          <a:solidFill>
            <a:srgbClr val="68686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 name="Google Shape;86;p17"/>
          <p:cNvSpPr/>
          <p:nvPr/>
        </p:nvSpPr>
        <p:spPr>
          <a:xfrm rot="10800000" flipH="1">
            <a:off x="50500" y="200"/>
            <a:ext cx="12141600" cy="5959600"/>
          </a:xfrm>
          <a:prstGeom prst="triangle">
            <a:avLst>
              <a:gd name="adj" fmla="val 50000"/>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 name="Google Shape;87;p17"/>
          <p:cNvSpPr/>
          <p:nvPr/>
        </p:nvSpPr>
        <p:spPr>
          <a:xfrm flipH="1">
            <a:off x="4774400" y="1849700"/>
            <a:ext cx="12739200" cy="6479600"/>
          </a:xfrm>
          <a:prstGeom prst="triangle">
            <a:avLst>
              <a:gd name="adj" fmla="val 49428"/>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 name="Google Shape;88;p17"/>
          <p:cNvSpPr txBox="1">
            <a:spLocks noGrp="1"/>
          </p:cNvSpPr>
          <p:nvPr>
            <p:ph type="ctrTitle"/>
          </p:nvPr>
        </p:nvSpPr>
        <p:spPr>
          <a:xfrm>
            <a:off x="2254400" y="1273333"/>
            <a:ext cx="7683200" cy="1519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8000"/>
              <a:buNone/>
              <a:defRPr sz="10666" b="1">
                <a:solidFill>
                  <a:schemeClr val="dk1"/>
                </a:solidFill>
              </a:defRPr>
            </a:lvl1pPr>
            <a:lvl2pPr lvl="1" algn="ctr" rtl="0">
              <a:spcBef>
                <a:spcPts val="0"/>
              </a:spcBef>
              <a:spcAft>
                <a:spcPts val="0"/>
              </a:spcAft>
              <a:buClr>
                <a:schemeClr val="dk1"/>
              </a:buClr>
              <a:buSzPts val="8000"/>
              <a:buNone/>
              <a:defRPr sz="10666" b="1">
                <a:solidFill>
                  <a:schemeClr val="dk1"/>
                </a:solidFill>
              </a:defRPr>
            </a:lvl2pPr>
            <a:lvl3pPr lvl="2" algn="ctr" rtl="0">
              <a:spcBef>
                <a:spcPts val="0"/>
              </a:spcBef>
              <a:spcAft>
                <a:spcPts val="0"/>
              </a:spcAft>
              <a:buClr>
                <a:schemeClr val="dk1"/>
              </a:buClr>
              <a:buSzPts val="8000"/>
              <a:buNone/>
              <a:defRPr sz="10666" b="1">
                <a:solidFill>
                  <a:schemeClr val="dk1"/>
                </a:solidFill>
              </a:defRPr>
            </a:lvl3pPr>
            <a:lvl4pPr lvl="3" algn="ctr" rtl="0">
              <a:spcBef>
                <a:spcPts val="0"/>
              </a:spcBef>
              <a:spcAft>
                <a:spcPts val="0"/>
              </a:spcAft>
              <a:buClr>
                <a:schemeClr val="dk1"/>
              </a:buClr>
              <a:buSzPts val="8000"/>
              <a:buNone/>
              <a:defRPr sz="10666" b="1">
                <a:solidFill>
                  <a:schemeClr val="dk1"/>
                </a:solidFill>
              </a:defRPr>
            </a:lvl4pPr>
            <a:lvl5pPr lvl="4" algn="ctr" rtl="0">
              <a:spcBef>
                <a:spcPts val="0"/>
              </a:spcBef>
              <a:spcAft>
                <a:spcPts val="0"/>
              </a:spcAft>
              <a:buClr>
                <a:schemeClr val="dk1"/>
              </a:buClr>
              <a:buSzPts val="8000"/>
              <a:buNone/>
              <a:defRPr sz="10666" b="1">
                <a:solidFill>
                  <a:schemeClr val="dk1"/>
                </a:solidFill>
              </a:defRPr>
            </a:lvl5pPr>
            <a:lvl6pPr lvl="5" algn="ctr" rtl="0">
              <a:spcBef>
                <a:spcPts val="0"/>
              </a:spcBef>
              <a:spcAft>
                <a:spcPts val="0"/>
              </a:spcAft>
              <a:buClr>
                <a:schemeClr val="dk1"/>
              </a:buClr>
              <a:buSzPts val="8000"/>
              <a:buNone/>
              <a:defRPr sz="10666" b="1">
                <a:solidFill>
                  <a:schemeClr val="dk1"/>
                </a:solidFill>
              </a:defRPr>
            </a:lvl6pPr>
            <a:lvl7pPr lvl="6" algn="ctr" rtl="0">
              <a:spcBef>
                <a:spcPts val="0"/>
              </a:spcBef>
              <a:spcAft>
                <a:spcPts val="0"/>
              </a:spcAft>
              <a:buClr>
                <a:schemeClr val="dk1"/>
              </a:buClr>
              <a:buSzPts val="8000"/>
              <a:buNone/>
              <a:defRPr sz="10666" b="1">
                <a:solidFill>
                  <a:schemeClr val="dk1"/>
                </a:solidFill>
              </a:defRPr>
            </a:lvl7pPr>
            <a:lvl8pPr lvl="7" algn="ctr" rtl="0">
              <a:spcBef>
                <a:spcPts val="0"/>
              </a:spcBef>
              <a:spcAft>
                <a:spcPts val="0"/>
              </a:spcAft>
              <a:buClr>
                <a:schemeClr val="dk1"/>
              </a:buClr>
              <a:buSzPts val="8000"/>
              <a:buNone/>
              <a:defRPr sz="10666" b="1">
                <a:solidFill>
                  <a:schemeClr val="dk1"/>
                </a:solidFill>
              </a:defRPr>
            </a:lvl8pPr>
            <a:lvl9pPr lvl="8" algn="ctr" rtl="0">
              <a:spcBef>
                <a:spcPts val="0"/>
              </a:spcBef>
              <a:spcAft>
                <a:spcPts val="0"/>
              </a:spcAft>
              <a:buClr>
                <a:schemeClr val="dk1"/>
              </a:buClr>
              <a:buSzPts val="8000"/>
              <a:buNone/>
              <a:defRPr sz="10666" b="1">
                <a:solidFill>
                  <a:schemeClr val="dk1"/>
                </a:solidFill>
              </a:defRPr>
            </a:lvl9pPr>
          </a:lstStyle>
          <a:p>
            <a:endParaRPr/>
          </a:p>
        </p:txBody>
      </p:sp>
      <p:sp>
        <p:nvSpPr>
          <p:cNvPr id="89" name="Google Shape;89;p17"/>
          <p:cNvSpPr txBox="1">
            <a:spLocks noGrp="1"/>
          </p:cNvSpPr>
          <p:nvPr>
            <p:ph type="subTitle" idx="1"/>
          </p:nvPr>
        </p:nvSpPr>
        <p:spPr>
          <a:xfrm>
            <a:off x="4078400" y="2653667"/>
            <a:ext cx="4035200" cy="10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35977695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bg>
      <p:bgPr>
        <a:solidFill>
          <a:schemeClr val="accent5"/>
        </a:solidFill>
        <a:effectLst/>
      </p:bgPr>
    </p:bg>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1844800" y="3076600"/>
            <a:ext cx="85024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4000" b="1">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
        <p:nvSpPr>
          <p:cNvPr id="92" name="Google Shape;92;p18"/>
          <p:cNvSpPr txBox="1">
            <a:spLocks noGrp="1"/>
          </p:cNvSpPr>
          <p:nvPr>
            <p:ph type="title" idx="2"/>
          </p:nvPr>
        </p:nvSpPr>
        <p:spPr>
          <a:xfrm>
            <a:off x="1494500" y="1199300"/>
            <a:ext cx="26124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93" name="Google Shape;93;p18"/>
          <p:cNvSpPr txBox="1">
            <a:spLocks noGrp="1"/>
          </p:cNvSpPr>
          <p:nvPr>
            <p:ph type="subTitle" idx="1"/>
          </p:nvPr>
        </p:nvSpPr>
        <p:spPr>
          <a:xfrm>
            <a:off x="978900" y="1555881"/>
            <a:ext cx="3643600" cy="2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94" name="Google Shape;94;p18"/>
          <p:cNvSpPr txBox="1">
            <a:spLocks noGrp="1"/>
          </p:cNvSpPr>
          <p:nvPr>
            <p:ph type="title" idx="3"/>
          </p:nvPr>
        </p:nvSpPr>
        <p:spPr>
          <a:xfrm>
            <a:off x="1494500" y="4637300"/>
            <a:ext cx="26124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95" name="Google Shape;95;p18"/>
          <p:cNvSpPr txBox="1">
            <a:spLocks noGrp="1"/>
          </p:cNvSpPr>
          <p:nvPr>
            <p:ph type="subTitle" idx="4"/>
          </p:nvPr>
        </p:nvSpPr>
        <p:spPr>
          <a:xfrm>
            <a:off x="978900" y="5003129"/>
            <a:ext cx="3643600" cy="2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96" name="Google Shape;96;p18"/>
          <p:cNvSpPr txBox="1">
            <a:spLocks noGrp="1"/>
          </p:cNvSpPr>
          <p:nvPr>
            <p:ph type="title" idx="5"/>
          </p:nvPr>
        </p:nvSpPr>
        <p:spPr>
          <a:xfrm>
            <a:off x="8085128" y="1199300"/>
            <a:ext cx="26124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97" name="Google Shape;97;p18"/>
          <p:cNvSpPr txBox="1">
            <a:spLocks noGrp="1"/>
          </p:cNvSpPr>
          <p:nvPr>
            <p:ph type="subTitle" idx="6"/>
          </p:nvPr>
        </p:nvSpPr>
        <p:spPr>
          <a:xfrm>
            <a:off x="7569528" y="1555881"/>
            <a:ext cx="3643600" cy="2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98" name="Google Shape;98;p18"/>
          <p:cNvSpPr txBox="1">
            <a:spLocks noGrp="1"/>
          </p:cNvSpPr>
          <p:nvPr>
            <p:ph type="title" idx="7"/>
          </p:nvPr>
        </p:nvSpPr>
        <p:spPr>
          <a:xfrm>
            <a:off x="8085128" y="4637500"/>
            <a:ext cx="26124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99" name="Google Shape;99;p18"/>
          <p:cNvSpPr txBox="1">
            <a:spLocks noGrp="1"/>
          </p:cNvSpPr>
          <p:nvPr>
            <p:ph type="subTitle" idx="8"/>
          </p:nvPr>
        </p:nvSpPr>
        <p:spPr>
          <a:xfrm>
            <a:off x="7569528" y="5002536"/>
            <a:ext cx="3643600" cy="2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18434744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accent5"/>
        </a:solidFill>
        <a:effectLst/>
      </p:bgPr>
    </p:bg>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2632400" y="707633"/>
            <a:ext cx="69272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4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
        <p:nvSpPr>
          <p:cNvPr id="102" name="Google Shape;102;p19"/>
          <p:cNvSpPr txBox="1">
            <a:spLocks noGrp="1"/>
          </p:cNvSpPr>
          <p:nvPr>
            <p:ph type="subTitle" idx="1"/>
          </p:nvPr>
        </p:nvSpPr>
        <p:spPr>
          <a:xfrm>
            <a:off x="2081117" y="4678467"/>
            <a:ext cx="3657600" cy="13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03" name="Google Shape;103;p19"/>
          <p:cNvSpPr txBox="1">
            <a:spLocks noGrp="1"/>
          </p:cNvSpPr>
          <p:nvPr>
            <p:ph type="subTitle" idx="2"/>
          </p:nvPr>
        </p:nvSpPr>
        <p:spPr>
          <a:xfrm>
            <a:off x="6453283" y="4678467"/>
            <a:ext cx="3657600" cy="13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04" name="Google Shape;104;p19"/>
          <p:cNvSpPr txBox="1">
            <a:spLocks noGrp="1"/>
          </p:cNvSpPr>
          <p:nvPr>
            <p:ph type="title" idx="3"/>
          </p:nvPr>
        </p:nvSpPr>
        <p:spPr>
          <a:xfrm>
            <a:off x="2487117" y="4331000"/>
            <a:ext cx="2845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05" name="Google Shape;105;p19"/>
          <p:cNvSpPr txBox="1">
            <a:spLocks noGrp="1"/>
          </p:cNvSpPr>
          <p:nvPr>
            <p:ph type="title" idx="4"/>
          </p:nvPr>
        </p:nvSpPr>
        <p:spPr>
          <a:xfrm>
            <a:off x="6859283" y="4331000"/>
            <a:ext cx="2845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06" name="Google Shape;106;p19"/>
          <p:cNvSpPr/>
          <p:nvPr/>
        </p:nvSpPr>
        <p:spPr>
          <a:xfrm rot="10800000" flipH="1">
            <a:off x="0" y="-48267"/>
            <a:ext cx="3056800" cy="2778800"/>
          </a:xfrm>
          <a:prstGeom prst="rtTriangl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19"/>
          <p:cNvSpPr/>
          <p:nvPr/>
        </p:nvSpPr>
        <p:spPr>
          <a:xfrm>
            <a:off x="8047233" y="4078600"/>
            <a:ext cx="7153200" cy="3355200"/>
          </a:xfrm>
          <a:prstGeom prst="triangle">
            <a:avLst>
              <a:gd name="adj" fmla="val 50000"/>
            </a:avLst>
          </a:prstGeom>
          <a:no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0039560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bg>
      <p:bgPr>
        <a:solidFill>
          <a:schemeClr val="accent5"/>
        </a:solidFill>
        <a:effectLst/>
      </p:bgPr>
    </p:bg>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1146727" y="3010200"/>
            <a:ext cx="19988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10" name="Google Shape;110;p20"/>
          <p:cNvSpPr txBox="1">
            <a:spLocks noGrp="1"/>
          </p:cNvSpPr>
          <p:nvPr>
            <p:ph type="subTitle" idx="1"/>
          </p:nvPr>
        </p:nvSpPr>
        <p:spPr>
          <a:xfrm>
            <a:off x="528584" y="3355200"/>
            <a:ext cx="3234800" cy="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11" name="Google Shape;111;p20"/>
          <p:cNvSpPr txBox="1">
            <a:spLocks noGrp="1"/>
          </p:cNvSpPr>
          <p:nvPr>
            <p:ph type="title" idx="2"/>
          </p:nvPr>
        </p:nvSpPr>
        <p:spPr>
          <a:xfrm>
            <a:off x="9046623" y="3010200"/>
            <a:ext cx="19988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12" name="Google Shape;112;p20"/>
          <p:cNvSpPr txBox="1">
            <a:spLocks noGrp="1"/>
          </p:cNvSpPr>
          <p:nvPr>
            <p:ph type="subTitle" idx="3"/>
          </p:nvPr>
        </p:nvSpPr>
        <p:spPr>
          <a:xfrm>
            <a:off x="8428616" y="3355200"/>
            <a:ext cx="3234800" cy="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13" name="Google Shape;113;p20"/>
          <p:cNvSpPr txBox="1">
            <a:spLocks noGrp="1"/>
          </p:cNvSpPr>
          <p:nvPr>
            <p:ph type="title" idx="4"/>
          </p:nvPr>
        </p:nvSpPr>
        <p:spPr>
          <a:xfrm>
            <a:off x="5108496" y="3010200"/>
            <a:ext cx="19988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14" name="Google Shape;114;p20"/>
          <p:cNvSpPr txBox="1">
            <a:spLocks noGrp="1"/>
          </p:cNvSpPr>
          <p:nvPr>
            <p:ph type="subTitle" idx="5"/>
          </p:nvPr>
        </p:nvSpPr>
        <p:spPr>
          <a:xfrm>
            <a:off x="4490349" y="3355200"/>
            <a:ext cx="3234800" cy="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15" name="Google Shape;115;p20"/>
          <p:cNvSpPr/>
          <p:nvPr/>
        </p:nvSpPr>
        <p:spPr>
          <a:xfrm>
            <a:off x="4264600" y="5019555"/>
            <a:ext cx="3637200" cy="1888400"/>
          </a:xfrm>
          <a:prstGeom prst="triangle">
            <a:avLst>
              <a:gd name="adj" fmla="val 50000"/>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 name="Google Shape;116;p20"/>
          <p:cNvSpPr txBox="1">
            <a:spLocks noGrp="1"/>
          </p:cNvSpPr>
          <p:nvPr>
            <p:ph type="title" idx="6"/>
          </p:nvPr>
        </p:nvSpPr>
        <p:spPr>
          <a:xfrm>
            <a:off x="2632400" y="707633"/>
            <a:ext cx="69272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4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Tree>
    <p:extLst>
      <p:ext uri="{BB962C8B-B14F-4D97-AF65-F5344CB8AC3E}">
        <p14:creationId xmlns:p14="http://schemas.microsoft.com/office/powerpoint/2010/main" val="39421163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three columns 4">
  <p:cSld name="Title and three columns 4">
    <p:bg>
      <p:bgPr>
        <a:solidFill>
          <a:schemeClr val="accent5"/>
        </a:solidFill>
        <a:effectLst/>
      </p:bgPr>
    </p:bg>
    <p:spTree>
      <p:nvGrpSpPr>
        <p:cNvPr id="1" name="Shape 144"/>
        <p:cNvGrpSpPr/>
        <p:nvPr/>
      </p:nvGrpSpPr>
      <p:grpSpPr>
        <a:xfrm>
          <a:off x="0" y="0"/>
          <a:ext cx="0" cy="0"/>
          <a:chOff x="0" y="0"/>
          <a:chExt cx="0" cy="0"/>
        </a:xfrm>
      </p:grpSpPr>
      <p:sp>
        <p:nvSpPr>
          <p:cNvPr id="145" name="Google Shape;145;p24"/>
          <p:cNvSpPr/>
          <p:nvPr/>
        </p:nvSpPr>
        <p:spPr>
          <a:xfrm rot="10800000">
            <a:off x="7855800" y="-516133"/>
            <a:ext cx="7018800" cy="3596800"/>
          </a:xfrm>
          <a:prstGeom prst="triangle">
            <a:avLst>
              <a:gd name="adj" fmla="val 50000"/>
            </a:avLst>
          </a:pr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 name="Google Shape;146;p24"/>
          <p:cNvSpPr/>
          <p:nvPr/>
        </p:nvSpPr>
        <p:spPr>
          <a:xfrm>
            <a:off x="-6922433" y="3080667"/>
            <a:ext cx="9870800" cy="5058800"/>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 name="Google Shape;147;p24"/>
          <p:cNvSpPr txBox="1">
            <a:spLocks noGrp="1"/>
          </p:cNvSpPr>
          <p:nvPr>
            <p:ph type="title"/>
          </p:nvPr>
        </p:nvSpPr>
        <p:spPr>
          <a:xfrm>
            <a:off x="1149933" y="4331000"/>
            <a:ext cx="2351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48" name="Google Shape;148;p24"/>
          <p:cNvSpPr txBox="1">
            <a:spLocks noGrp="1"/>
          </p:cNvSpPr>
          <p:nvPr>
            <p:ph type="subTitle" idx="1"/>
          </p:nvPr>
        </p:nvSpPr>
        <p:spPr>
          <a:xfrm>
            <a:off x="565933" y="4675991"/>
            <a:ext cx="3519600" cy="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49" name="Google Shape;149;p24"/>
          <p:cNvSpPr txBox="1">
            <a:spLocks noGrp="1"/>
          </p:cNvSpPr>
          <p:nvPr>
            <p:ph type="title" idx="2"/>
          </p:nvPr>
        </p:nvSpPr>
        <p:spPr>
          <a:xfrm>
            <a:off x="8701007" y="4331000"/>
            <a:ext cx="2351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50" name="Google Shape;150;p24"/>
          <p:cNvSpPr txBox="1">
            <a:spLocks noGrp="1"/>
          </p:cNvSpPr>
          <p:nvPr>
            <p:ph type="subTitle" idx="3"/>
          </p:nvPr>
        </p:nvSpPr>
        <p:spPr>
          <a:xfrm>
            <a:off x="8117007" y="4675991"/>
            <a:ext cx="3519600" cy="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51" name="Google Shape;151;p24"/>
          <p:cNvSpPr txBox="1">
            <a:spLocks noGrp="1"/>
          </p:cNvSpPr>
          <p:nvPr>
            <p:ph type="title" idx="4"/>
          </p:nvPr>
        </p:nvSpPr>
        <p:spPr>
          <a:xfrm>
            <a:off x="4920200" y="4331000"/>
            <a:ext cx="2351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52" name="Google Shape;152;p24"/>
          <p:cNvSpPr txBox="1">
            <a:spLocks noGrp="1"/>
          </p:cNvSpPr>
          <p:nvPr>
            <p:ph type="subTitle" idx="5"/>
          </p:nvPr>
        </p:nvSpPr>
        <p:spPr>
          <a:xfrm>
            <a:off x="4336200" y="4675991"/>
            <a:ext cx="3519600" cy="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53" name="Google Shape;153;p24"/>
          <p:cNvSpPr txBox="1">
            <a:spLocks noGrp="1"/>
          </p:cNvSpPr>
          <p:nvPr>
            <p:ph type="title" idx="6"/>
          </p:nvPr>
        </p:nvSpPr>
        <p:spPr>
          <a:xfrm>
            <a:off x="2250600" y="707633"/>
            <a:ext cx="76908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4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Tree>
    <p:extLst>
      <p:ext uri="{BB962C8B-B14F-4D97-AF65-F5344CB8AC3E}">
        <p14:creationId xmlns:p14="http://schemas.microsoft.com/office/powerpoint/2010/main" val="41422167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accent5"/>
        </a:solidFill>
        <a:effectLst/>
      </p:bgPr>
    </p:bg>
    <p:spTree>
      <p:nvGrpSpPr>
        <p:cNvPr id="1" name="Shape 164"/>
        <p:cNvGrpSpPr/>
        <p:nvPr/>
      </p:nvGrpSpPr>
      <p:grpSpPr>
        <a:xfrm>
          <a:off x="0" y="0"/>
          <a:ext cx="0" cy="0"/>
          <a:chOff x="0" y="0"/>
          <a:chExt cx="0" cy="0"/>
        </a:xfrm>
      </p:grpSpPr>
      <p:sp>
        <p:nvSpPr>
          <p:cNvPr id="165" name="Google Shape;165;p27"/>
          <p:cNvSpPr/>
          <p:nvPr/>
        </p:nvSpPr>
        <p:spPr>
          <a:xfrm>
            <a:off x="4413400" y="2495067"/>
            <a:ext cx="3365200" cy="2699600"/>
          </a:xfrm>
          <a:prstGeom prst="rect">
            <a:avLst/>
          </a:pr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 name="Google Shape;166;p27"/>
          <p:cNvSpPr/>
          <p:nvPr/>
        </p:nvSpPr>
        <p:spPr>
          <a:xfrm>
            <a:off x="713400" y="2495067"/>
            <a:ext cx="3365200" cy="2699600"/>
          </a:xfrm>
          <a:prstGeom prst="rect">
            <a:avLst/>
          </a:pr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 name="Google Shape;167;p27"/>
          <p:cNvSpPr/>
          <p:nvPr/>
        </p:nvSpPr>
        <p:spPr>
          <a:xfrm>
            <a:off x="8113400" y="2495067"/>
            <a:ext cx="3365200" cy="2699600"/>
          </a:xfrm>
          <a:prstGeom prst="rect">
            <a:avLst/>
          </a:pr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 name="Google Shape;168;p27"/>
          <p:cNvSpPr txBox="1">
            <a:spLocks noGrp="1"/>
          </p:cNvSpPr>
          <p:nvPr>
            <p:ph type="subTitle" idx="1"/>
          </p:nvPr>
        </p:nvSpPr>
        <p:spPr>
          <a:xfrm>
            <a:off x="871599" y="4086633"/>
            <a:ext cx="3048800" cy="10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1pPr>
            <a:lvl2pPr lvl="1"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2pPr>
            <a:lvl3pPr lvl="2"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3pPr>
            <a:lvl4pPr lvl="3"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4pPr>
            <a:lvl5pPr lvl="4"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5pPr>
            <a:lvl6pPr lvl="5"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6pPr>
            <a:lvl7pPr lvl="6"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7pPr>
            <a:lvl8pPr lvl="7"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8pPr>
            <a:lvl9pPr lvl="8"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9pPr>
          </a:lstStyle>
          <a:p>
            <a:endParaRPr/>
          </a:p>
        </p:txBody>
      </p:sp>
      <p:sp>
        <p:nvSpPr>
          <p:cNvPr id="169" name="Google Shape;169;p27"/>
          <p:cNvSpPr txBox="1">
            <a:spLocks noGrp="1"/>
          </p:cNvSpPr>
          <p:nvPr>
            <p:ph type="subTitle" idx="2"/>
          </p:nvPr>
        </p:nvSpPr>
        <p:spPr>
          <a:xfrm>
            <a:off x="4586232" y="4086633"/>
            <a:ext cx="3048800" cy="10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1pPr>
            <a:lvl2pPr lvl="1"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2pPr>
            <a:lvl3pPr lvl="2"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3pPr>
            <a:lvl4pPr lvl="3"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4pPr>
            <a:lvl5pPr lvl="4"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5pPr>
            <a:lvl6pPr lvl="5"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6pPr>
            <a:lvl7pPr lvl="6"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7pPr>
            <a:lvl8pPr lvl="7"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8pPr>
            <a:lvl9pPr lvl="8"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9pPr>
          </a:lstStyle>
          <a:p>
            <a:endParaRPr/>
          </a:p>
        </p:txBody>
      </p:sp>
      <p:sp>
        <p:nvSpPr>
          <p:cNvPr id="170" name="Google Shape;170;p27"/>
          <p:cNvSpPr txBox="1">
            <a:spLocks noGrp="1"/>
          </p:cNvSpPr>
          <p:nvPr>
            <p:ph type="subTitle" idx="3"/>
          </p:nvPr>
        </p:nvSpPr>
        <p:spPr>
          <a:xfrm>
            <a:off x="8271601" y="4086633"/>
            <a:ext cx="3048800" cy="10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1pPr>
            <a:lvl2pPr lvl="1"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2pPr>
            <a:lvl3pPr lvl="2"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3pPr>
            <a:lvl4pPr lvl="3"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4pPr>
            <a:lvl5pPr lvl="4"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5pPr>
            <a:lvl6pPr lvl="5"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6pPr>
            <a:lvl7pPr lvl="6"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7pPr>
            <a:lvl8pPr lvl="7"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8pPr>
            <a:lvl9pPr lvl="8" algn="ctr" rtl="0">
              <a:lnSpc>
                <a:spcPct val="100000"/>
              </a:lnSpc>
              <a:spcBef>
                <a:spcPts val="0"/>
              </a:spcBef>
              <a:spcAft>
                <a:spcPts val="0"/>
              </a:spcAft>
              <a:buClr>
                <a:schemeClr val="lt1"/>
              </a:buClr>
              <a:buSzPts val="1400"/>
              <a:buFont typeface="Didact Gothic"/>
              <a:buNone/>
              <a:defRPr sz="1867">
                <a:solidFill>
                  <a:schemeClr val="lt1"/>
                </a:solidFill>
                <a:latin typeface="Didact Gothic"/>
                <a:ea typeface="Didact Gothic"/>
                <a:cs typeface="Didact Gothic"/>
                <a:sym typeface="Didact Gothic"/>
              </a:defRPr>
            </a:lvl9pPr>
          </a:lstStyle>
          <a:p>
            <a:endParaRPr/>
          </a:p>
        </p:txBody>
      </p:sp>
      <p:sp>
        <p:nvSpPr>
          <p:cNvPr id="171" name="Google Shape;171;p27"/>
          <p:cNvSpPr txBox="1">
            <a:spLocks noGrp="1"/>
          </p:cNvSpPr>
          <p:nvPr>
            <p:ph type="title" hasCustomPrompt="1"/>
          </p:nvPr>
        </p:nvSpPr>
        <p:spPr>
          <a:xfrm>
            <a:off x="784399" y="3189233"/>
            <a:ext cx="3223200" cy="100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000"/>
              <a:buNone/>
              <a:defRPr sz="5333">
                <a:solidFill>
                  <a:schemeClr val="lt1"/>
                </a:solidFill>
              </a:defRPr>
            </a:lvl1pPr>
            <a:lvl2pPr lvl="1" algn="ctr" rtl="0">
              <a:spcBef>
                <a:spcPts val="0"/>
              </a:spcBef>
              <a:spcAft>
                <a:spcPts val="0"/>
              </a:spcAft>
              <a:buClr>
                <a:schemeClr val="lt1"/>
              </a:buClr>
              <a:buSzPts val="4000"/>
              <a:buNone/>
              <a:defRPr sz="5333">
                <a:solidFill>
                  <a:schemeClr val="lt1"/>
                </a:solidFill>
              </a:defRPr>
            </a:lvl2pPr>
            <a:lvl3pPr lvl="2" algn="ctr" rtl="0">
              <a:spcBef>
                <a:spcPts val="0"/>
              </a:spcBef>
              <a:spcAft>
                <a:spcPts val="0"/>
              </a:spcAft>
              <a:buClr>
                <a:schemeClr val="lt1"/>
              </a:buClr>
              <a:buSzPts val="4000"/>
              <a:buNone/>
              <a:defRPr sz="5333">
                <a:solidFill>
                  <a:schemeClr val="lt1"/>
                </a:solidFill>
              </a:defRPr>
            </a:lvl3pPr>
            <a:lvl4pPr lvl="3" algn="ctr" rtl="0">
              <a:spcBef>
                <a:spcPts val="0"/>
              </a:spcBef>
              <a:spcAft>
                <a:spcPts val="0"/>
              </a:spcAft>
              <a:buClr>
                <a:schemeClr val="lt1"/>
              </a:buClr>
              <a:buSzPts val="4000"/>
              <a:buNone/>
              <a:defRPr sz="5333">
                <a:solidFill>
                  <a:schemeClr val="lt1"/>
                </a:solidFill>
              </a:defRPr>
            </a:lvl4pPr>
            <a:lvl5pPr lvl="4" algn="ctr" rtl="0">
              <a:spcBef>
                <a:spcPts val="0"/>
              </a:spcBef>
              <a:spcAft>
                <a:spcPts val="0"/>
              </a:spcAft>
              <a:buClr>
                <a:schemeClr val="lt1"/>
              </a:buClr>
              <a:buSzPts val="4000"/>
              <a:buNone/>
              <a:defRPr sz="5333">
                <a:solidFill>
                  <a:schemeClr val="lt1"/>
                </a:solidFill>
              </a:defRPr>
            </a:lvl5pPr>
            <a:lvl6pPr lvl="5" algn="ctr" rtl="0">
              <a:spcBef>
                <a:spcPts val="0"/>
              </a:spcBef>
              <a:spcAft>
                <a:spcPts val="0"/>
              </a:spcAft>
              <a:buClr>
                <a:schemeClr val="lt1"/>
              </a:buClr>
              <a:buSzPts val="4000"/>
              <a:buNone/>
              <a:defRPr sz="5333">
                <a:solidFill>
                  <a:schemeClr val="lt1"/>
                </a:solidFill>
              </a:defRPr>
            </a:lvl6pPr>
            <a:lvl7pPr lvl="6" algn="ctr" rtl="0">
              <a:spcBef>
                <a:spcPts val="0"/>
              </a:spcBef>
              <a:spcAft>
                <a:spcPts val="0"/>
              </a:spcAft>
              <a:buClr>
                <a:schemeClr val="lt1"/>
              </a:buClr>
              <a:buSzPts val="4000"/>
              <a:buNone/>
              <a:defRPr sz="5333">
                <a:solidFill>
                  <a:schemeClr val="lt1"/>
                </a:solidFill>
              </a:defRPr>
            </a:lvl7pPr>
            <a:lvl8pPr lvl="7" algn="ctr" rtl="0">
              <a:spcBef>
                <a:spcPts val="0"/>
              </a:spcBef>
              <a:spcAft>
                <a:spcPts val="0"/>
              </a:spcAft>
              <a:buClr>
                <a:schemeClr val="lt1"/>
              </a:buClr>
              <a:buSzPts val="4000"/>
              <a:buNone/>
              <a:defRPr sz="5333">
                <a:solidFill>
                  <a:schemeClr val="lt1"/>
                </a:solidFill>
              </a:defRPr>
            </a:lvl8pPr>
            <a:lvl9pPr lvl="8" algn="ctr" rtl="0">
              <a:spcBef>
                <a:spcPts val="0"/>
              </a:spcBef>
              <a:spcAft>
                <a:spcPts val="0"/>
              </a:spcAft>
              <a:buClr>
                <a:schemeClr val="lt1"/>
              </a:buClr>
              <a:buSzPts val="4000"/>
              <a:buNone/>
              <a:defRPr sz="5333">
                <a:solidFill>
                  <a:schemeClr val="lt1"/>
                </a:solidFill>
              </a:defRPr>
            </a:lvl9pPr>
          </a:lstStyle>
          <a:p>
            <a:r>
              <a:t>xx%</a:t>
            </a:r>
          </a:p>
        </p:txBody>
      </p:sp>
      <p:sp>
        <p:nvSpPr>
          <p:cNvPr id="172" name="Google Shape;172;p27"/>
          <p:cNvSpPr txBox="1">
            <a:spLocks noGrp="1"/>
          </p:cNvSpPr>
          <p:nvPr>
            <p:ph type="title" idx="4" hasCustomPrompt="1"/>
          </p:nvPr>
        </p:nvSpPr>
        <p:spPr>
          <a:xfrm>
            <a:off x="4484400" y="3189233"/>
            <a:ext cx="3223200" cy="100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000"/>
              <a:buNone/>
              <a:defRPr sz="5333">
                <a:solidFill>
                  <a:schemeClr val="lt1"/>
                </a:solidFill>
              </a:defRPr>
            </a:lvl1pPr>
            <a:lvl2pPr lvl="1" algn="ctr" rtl="0">
              <a:spcBef>
                <a:spcPts val="0"/>
              </a:spcBef>
              <a:spcAft>
                <a:spcPts val="0"/>
              </a:spcAft>
              <a:buClr>
                <a:schemeClr val="lt1"/>
              </a:buClr>
              <a:buSzPts val="4000"/>
              <a:buNone/>
              <a:defRPr sz="5333">
                <a:solidFill>
                  <a:schemeClr val="lt1"/>
                </a:solidFill>
              </a:defRPr>
            </a:lvl2pPr>
            <a:lvl3pPr lvl="2" algn="ctr" rtl="0">
              <a:spcBef>
                <a:spcPts val="0"/>
              </a:spcBef>
              <a:spcAft>
                <a:spcPts val="0"/>
              </a:spcAft>
              <a:buClr>
                <a:schemeClr val="lt1"/>
              </a:buClr>
              <a:buSzPts val="4000"/>
              <a:buNone/>
              <a:defRPr sz="5333">
                <a:solidFill>
                  <a:schemeClr val="lt1"/>
                </a:solidFill>
              </a:defRPr>
            </a:lvl3pPr>
            <a:lvl4pPr lvl="3" algn="ctr" rtl="0">
              <a:spcBef>
                <a:spcPts val="0"/>
              </a:spcBef>
              <a:spcAft>
                <a:spcPts val="0"/>
              </a:spcAft>
              <a:buClr>
                <a:schemeClr val="lt1"/>
              </a:buClr>
              <a:buSzPts val="4000"/>
              <a:buNone/>
              <a:defRPr sz="5333">
                <a:solidFill>
                  <a:schemeClr val="lt1"/>
                </a:solidFill>
              </a:defRPr>
            </a:lvl4pPr>
            <a:lvl5pPr lvl="4" algn="ctr" rtl="0">
              <a:spcBef>
                <a:spcPts val="0"/>
              </a:spcBef>
              <a:spcAft>
                <a:spcPts val="0"/>
              </a:spcAft>
              <a:buClr>
                <a:schemeClr val="lt1"/>
              </a:buClr>
              <a:buSzPts val="4000"/>
              <a:buNone/>
              <a:defRPr sz="5333">
                <a:solidFill>
                  <a:schemeClr val="lt1"/>
                </a:solidFill>
              </a:defRPr>
            </a:lvl5pPr>
            <a:lvl6pPr lvl="5" algn="ctr" rtl="0">
              <a:spcBef>
                <a:spcPts val="0"/>
              </a:spcBef>
              <a:spcAft>
                <a:spcPts val="0"/>
              </a:spcAft>
              <a:buClr>
                <a:schemeClr val="lt1"/>
              </a:buClr>
              <a:buSzPts val="4000"/>
              <a:buNone/>
              <a:defRPr sz="5333">
                <a:solidFill>
                  <a:schemeClr val="lt1"/>
                </a:solidFill>
              </a:defRPr>
            </a:lvl6pPr>
            <a:lvl7pPr lvl="6" algn="ctr" rtl="0">
              <a:spcBef>
                <a:spcPts val="0"/>
              </a:spcBef>
              <a:spcAft>
                <a:spcPts val="0"/>
              </a:spcAft>
              <a:buClr>
                <a:schemeClr val="lt1"/>
              </a:buClr>
              <a:buSzPts val="4000"/>
              <a:buNone/>
              <a:defRPr sz="5333">
                <a:solidFill>
                  <a:schemeClr val="lt1"/>
                </a:solidFill>
              </a:defRPr>
            </a:lvl7pPr>
            <a:lvl8pPr lvl="7" algn="ctr" rtl="0">
              <a:spcBef>
                <a:spcPts val="0"/>
              </a:spcBef>
              <a:spcAft>
                <a:spcPts val="0"/>
              </a:spcAft>
              <a:buClr>
                <a:schemeClr val="lt1"/>
              </a:buClr>
              <a:buSzPts val="4000"/>
              <a:buNone/>
              <a:defRPr sz="5333">
                <a:solidFill>
                  <a:schemeClr val="lt1"/>
                </a:solidFill>
              </a:defRPr>
            </a:lvl8pPr>
            <a:lvl9pPr lvl="8" algn="ctr" rtl="0">
              <a:spcBef>
                <a:spcPts val="0"/>
              </a:spcBef>
              <a:spcAft>
                <a:spcPts val="0"/>
              </a:spcAft>
              <a:buClr>
                <a:schemeClr val="lt1"/>
              </a:buClr>
              <a:buSzPts val="4000"/>
              <a:buNone/>
              <a:defRPr sz="5333">
                <a:solidFill>
                  <a:schemeClr val="lt1"/>
                </a:solidFill>
              </a:defRPr>
            </a:lvl9pPr>
          </a:lstStyle>
          <a:p>
            <a:r>
              <a:t>xx%</a:t>
            </a:r>
          </a:p>
        </p:txBody>
      </p:sp>
      <p:sp>
        <p:nvSpPr>
          <p:cNvPr id="173" name="Google Shape;173;p27"/>
          <p:cNvSpPr txBox="1">
            <a:spLocks noGrp="1"/>
          </p:cNvSpPr>
          <p:nvPr>
            <p:ph type="title" idx="5" hasCustomPrompt="1"/>
          </p:nvPr>
        </p:nvSpPr>
        <p:spPr>
          <a:xfrm>
            <a:off x="8184401" y="3189233"/>
            <a:ext cx="3223200" cy="100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000"/>
              <a:buNone/>
              <a:defRPr sz="5333">
                <a:solidFill>
                  <a:schemeClr val="lt1"/>
                </a:solidFill>
              </a:defRPr>
            </a:lvl1pPr>
            <a:lvl2pPr lvl="1" algn="ctr" rtl="0">
              <a:spcBef>
                <a:spcPts val="0"/>
              </a:spcBef>
              <a:spcAft>
                <a:spcPts val="0"/>
              </a:spcAft>
              <a:buClr>
                <a:schemeClr val="lt1"/>
              </a:buClr>
              <a:buSzPts val="4000"/>
              <a:buNone/>
              <a:defRPr sz="5333">
                <a:solidFill>
                  <a:schemeClr val="lt1"/>
                </a:solidFill>
              </a:defRPr>
            </a:lvl2pPr>
            <a:lvl3pPr lvl="2" algn="ctr" rtl="0">
              <a:spcBef>
                <a:spcPts val="0"/>
              </a:spcBef>
              <a:spcAft>
                <a:spcPts val="0"/>
              </a:spcAft>
              <a:buClr>
                <a:schemeClr val="lt1"/>
              </a:buClr>
              <a:buSzPts val="4000"/>
              <a:buNone/>
              <a:defRPr sz="5333">
                <a:solidFill>
                  <a:schemeClr val="lt1"/>
                </a:solidFill>
              </a:defRPr>
            </a:lvl3pPr>
            <a:lvl4pPr lvl="3" algn="ctr" rtl="0">
              <a:spcBef>
                <a:spcPts val="0"/>
              </a:spcBef>
              <a:spcAft>
                <a:spcPts val="0"/>
              </a:spcAft>
              <a:buClr>
                <a:schemeClr val="lt1"/>
              </a:buClr>
              <a:buSzPts val="4000"/>
              <a:buNone/>
              <a:defRPr sz="5333">
                <a:solidFill>
                  <a:schemeClr val="lt1"/>
                </a:solidFill>
              </a:defRPr>
            </a:lvl4pPr>
            <a:lvl5pPr lvl="4" algn="ctr" rtl="0">
              <a:spcBef>
                <a:spcPts val="0"/>
              </a:spcBef>
              <a:spcAft>
                <a:spcPts val="0"/>
              </a:spcAft>
              <a:buClr>
                <a:schemeClr val="lt1"/>
              </a:buClr>
              <a:buSzPts val="4000"/>
              <a:buNone/>
              <a:defRPr sz="5333">
                <a:solidFill>
                  <a:schemeClr val="lt1"/>
                </a:solidFill>
              </a:defRPr>
            </a:lvl5pPr>
            <a:lvl6pPr lvl="5" algn="ctr" rtl="0">
              <a:spcBef>
                <a:spcPts val="0"/>
              </a:spcBef>
              <a:spcAft>
                <a:spcPts val="0"/>
              </a:spcAft>
              <a:buClr>
                <a:schemeClr val="lt1"/>
              </a:buClr>
              <a:buSzPts val="4000"/>
              <a:buNone/>
              <a:defRPr sz="5333">
                <a:solidFill>
                  <a:schemeClr val="lt1"/>
                </a:solidFill>
              </a:defRPr>
            </a:lvl6pPr>
            <a:lvl7pPr lvl="6" algn="ctr" rtl="0">
              <a:spcBef>
                <a:spcPts val="0"/>
              </a:spcBef>
              <a:spcAft>
                <a:spcPts val="0"/>
              </a:spcAft>
              <a:buClr>
                <a:schemeClr val="lt1"/>
              </a:buClr>
              <a:buSzPts val="4000"/>
              <a:buNone/>
              <a:defRPr sz="5333">
                <a:solidFill>
                  <a:schemeClr val="lt1"/>
                </a:solidFill>
              </a:defRPr>
            </a:lvl7pPr>
            <a:lvl8pPr lvl="7" algn="ctr" rtl="0">
              <a:spcBef>
                <a:spcPts val="0"/>
              </a:spcBef>
              <a:spcAft>
                <a:spcPts val="0"/>
              </a:spcAft>
              <a:buClr>
                <a:schemeClr val="lt1"/>
              </a:buClr>
              <a:buSzPts val="4000"/>
              <a:buNone/>
              <a:defRPr sz="5333">
                <a:solidFill>
                  <a:schemeClr val="lt1"/>
                </a:solidFill>
              </a:defRPr>
            </a:lvl8pPr>
            <a:lvl9pPr lvl="8" algn="ctr" rtl="0">
              <a:spcBef>
                <a:spcPts val="0"/>
              </a:spcBef>
              <a:spcAft>
                <a:spcPts val="0"/>
              </a:spcAft>
              <a:buClr>
                <a:schemeClr val="lt1"/>
              </a:buClr>
              <a:buSzPts val="4000"/>
              <a:buNone/>
              <a:defRPr sz="5333">
                <a:solidFill>
                  <a:schemeClr val="lt1"/>
                </a:solidFill>
              </a:defRPr>
            </a:lvl9pPr>
          </a:lstStyle>
          <a:p>
            <a:r>
              <a:t>xx%</a:t>
            </a:r>
          </a:p>
        </p:txBody>
      </p:sp>
      <p:sp>
        <p:nvSpPr>
          <p:cNvPr id="174" name="Google Shape;174;p27"/>
          <p:cNvSpPr txBox="1">
            <a:spLocks noGrp="1"/>
          </p:cNvSpPr>
          <p:nvPr>
            <p:ph type="title" idx="6"/>
          </p:nvPr>
        </p:nvSpPr>
        <p:spPr>
          <a:xfrm>
            <a:off x="2632400" y="707633"/>
            <a:ext cx="69272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4000" b="1">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Tree>
    <p:extLst>
      <p:ext uri="{BB962C8B-B14F-4D97-AF65-F5344CB8AC3E}">
        <p14:creationId xmlns:p14="http://schemas.microsoft.com/office/powerpoint/2010/main" val="9365357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dk1"/>
        </a:solidFill>
        <a:effectLst/>
      </p:bgPr>
    </p:bg>
    <p:spTree>
      <p:nvGrpSpPr>
        <p:cNvPr id="1" name="Shape 175"/>
        <p:cNvGrpSpPr/>
        <p:nvPr/>
      </p:nvGrpSpPr>
      <p:grpSpPr>
        <a:xfrm>
          <a:off x="0" y="0"/>
          <a:ext cx="0" cy="0"/>
          <a:chOff x="0" y="0"/>
          <a:chExt cx="0" cy="0"/>
        </a:xfrm>
      </p:grpSpPr>
      <p:sp>
        <p:nvSpPr>
          <p:cNvPr id="176" name="Google Shape;176;p28"/>
          <p:cNvSpPr/>
          <p:nvPr/>
        </p:nvSpPr>
        <p:spPr>
          <a:xfrm>
            <a:off x="5554133" y="3760568"/>
            <a:ext cx="10769600" cy="5167600"/>
          </a:xfrm>
          <a:prstGeom prst="triangle">
            <a:avLst>
              <a:gd name="adj" fmla="val 50000"/>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Didact Gothic"/>
              <a:ea typeface="Didact Gothic"/>
              <a:cs typeface="Didact Gothic"/>
              <a:sym typeface="Didact Gothic"/>
            </a:endParaRPr>
          </a:p>
        </p:txBody>
      </p:sp>
      <p:sp>
        <p:nvSpPr>
          <p:cNvPr id="177" name="Google Shape;177;p28"/>
          <p:cNvSpPr/>
          <p:nvPr/>
        </p:nvSpPr>
        <p:spPr>
          <a:xfrm rot="10800000">
            <a:off x="-1342033" y="-392933"/>
            <a:ext cx="5372400" cy="2578000"/>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 name="Google Shape;178;p28"/>
          <p:cNvSpPr txBox="1">
            <a:spLocks noGrp="1"/>
          </p:cNvSpPr>
          <p:nvPr>
            <p:ph type="title"/>
          </p:nvPr>
        </p:nvSpPr>
        <p:spPr>
          <a:xfrm>
            <a:off x="951000" y="998584"/>
            <a:ext cx="10290000" cy="172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10666" b="1">
                <a:solidFill>
                  <a:schemeClr val="lt1"/>
                </a:solidFill>
              </a:defRPr>
            </a:lvl1pPr>
            <a:lvl2pPr lvl="1" rtl="0">
              <a:spcBef>
                <a:spcPts val="0"/>
              </a:spcBef>
              <a:spcAft>
                <a:spcPts val="0"/>
              </a:spcAft>
              <a:buClr>
                <a:schemeClr val="lt1"/>
              </a:buClr>
              <a:buSzPts val="3000"/>
              <a:buNone/>
              <a:defRPr b="1">
                <a:solidFill>
                  <a:schemeClr val="lt1"/>
                </a:solidFill>
              </a:defRPr>
            </a:lvl2pPr>
            <a:lvl3pPr lvl="2" rtl="0">
              <a:spcBef>
                <a:spcPts val="0"/>
              </a:spcBef>
              <a:spcAft>
                <a:spcPts val="0"/>
              </a:spcAft>
              <a:buClr>
                <a:schemeClr val="lt1"/>
              </a:buClr>
              <a:buSzPts val="3000"/>
              <a:buNone/>
              <a:defRPr b="1">
                <a:solidFill>
                  <a:schemeClr val="lt1"/>
                </a:solidFill>
              </a:defRPr>
            </a:lvl3pPr>
            <a:lvl4pPr lvl="3" rtl="0">
              <a:spcBef>
                <a:spcPts val="0"/>
              </a:spcBef>
              <a:spcAft>
                <a:spcPts val="0"/>
              </a:spcAft>
              <a:buClr>
                <a:schemeClr val="lt1"/>
              </a:buClr>
              <a:buSzPts val="3000"/>
              <a:buNone/>
              <a:defRPr b="1">
                <a:solidFill>
                  <a:schemeClr val="lt1"/>
                </a:solidFill>
              </a:defRPr>
            </a:lvl4pPr>
            <a:lvl5pPr lvl="4" rtl="0">
              <a:spcBef>
                <a:spcPts val="0"/>
              </a:spcBef>
              <a:spcAft>
                <a:spcPts val="0"/>
              </a:spcAft>
              <a:buClr>
                <a:schemeClr val="lt1"/>
              </a:buClr>
              <a:buSzPts val="3000"/>
              <a:buNone/>
              <a:defRPr b="1">
                <a:solidFill>
                  <a:schemeClr val="lt1"/>
                </a:solidFill>
              </a:defRPr>
            </a:lvl5pPr>
            <a:lvl6pPr lvl="5" rtl="0">
              <a:spcBef>
                <a:spcPts val="0"/>
              </a:spcBef>
              <a:spcAft>
                <a:spcPts val="0"/>
              </a:spcAft>
              <a:buClr>
                <a:schemeClr val="lt1"/>
              </a:buClr>
              <a:buSzPts val="3000"/>
              <a:buNone/>
              <a:defRPr b="1">
                <a:solidFill>
                  <a:schemeClr val="lt1"/>
                </a:solidFill>
              </a:defRPr>
            </a:lvl6pPr>
            <a:lvl7pPr lvl="6" rtl="0">
              <a:spcBef>
                <a:spcPts val="0"/>
              </a:spcBef>
              <a:spcAft>
                <a:spcPts val="0"/>
              </a:spcAft>
              <a:buClr>
                <a:schemeClr val="lt1"/>
              </a:buClr>
              <a:buSzPts val="3000"/>
              <a:buNone/>
              <a:defRPr b="1">
                <a:solidFill>
                  <a:schemeClr val="lt1"/>
                </a:solidFill>
              </a:defRPr>
            </a:lvl7pPr>
            <a:lvl8pPr lvl="7" rtl="0">
              <a:spcBef>
                <a:spcPts val="0"/>
              </a:spcBef>
              <a:spcAft>
                <a:spcPts val="0"/>
              </a:spcAft>
              <a:buClr>
                <a:schemeClr val="lt1"/>
              </a:buClr>
              <a:buSzPts val="3000"/>
              <a:buNone/>
              <a:defRPr b="1">
                <a:solidFill>
                  <a:schemeClr val="lt1"/>
                </a:solidFill>
              </a:defRPr>
            </a:lvl8pPr>
            <a:lvl9pPr lvl="8" rtl="0">
              <a:spcBef>
                <a:spcPts val="0"/>
              </a:spcBef>
              <a:spcAft>
                <a:spcPts val="0"/>
              </a:spcAft>
              <a:buClr>
                <a:schemeClr val="lt1"/>
              </a:buClr>
              <a:buSzPts val="3000"/>
              <a:buNone/>
              <a:defRPr b="1">
                <a:solidFill>
                  <a:schemeClr val="lt1"/>
                </a:solidFill>
              </a:defRPr>
            </a:lvl9pPr>
          </a:lstStyle>
          <a:p>
            <a:endParaRPr/>
          </a:p>
        </p:txBody>
      </p:sp>
      <p:sp>
        <p:nvSpPr>
          <p:cNvPr id="179" name="Google Shape;179;p28"/>
          <p:cNvSpPr txBox="1">
            <a:spLocks noGrp="1"/>
          </p:cNvSpPr>
          <p:nvPr>
            <p:ph type="body" idx="1"/>
          </p:nvPr>
        </p:nvSpPr>
        <p:spPr>
          <a:xfrm>
            <a:off x="4091000" y="2839364"/>
            <a:ext cx="4010000" cy="921200"/>
          </a:xfrm>
          <a:prstGeom prst="rect">
            <a:avLst/>
          </a:prstGeom>
        </p:spPr>
        <p:txBody>
          <a:bodyPr spcFirstLastPara="1" wrap="square" lIns="91425" tIns="91425" rIns="91425" bIns="91425" anchor="t" anchorCtr="0">
            <a:noAutofit/>
          </a:bodyPr>
          <a:lstStyle>
            <a:lvl1pPr marL="609585" lvl="0" indent="-423323" algn="ctr" rtl="0">
              <a:lnSpc>
                <a:spcPct val="100000"/>
              </a:lnSpc>
              <a:spcBef>
                <a:spcPts val="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1pPr>
            <a:lvl2pPr marL="1219170" lvl="1" indent="-423323" rtl="0">
              <a:spcBef>
                <a:spcPts val="2133"/>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marL="1828754" lvl="2" indent="-423323" rtl="0">
              <a:spcBef>
                <a:spcPts val="2133"/>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marL="2438339" lvl="3" indent="-423323" rtl="0">
              <a:spcBef>
                <a:spcPts val="2133"/>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marL="3047924" lvl="4" indent="-423323" rtl="0">
              <a:spcBef>
                <a:spcPts val="2133"/>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marL="3657509" lvl="5" indent="-423323" rtl="0">
              <a:spcBef>
                <a:spcPts val="2133"/>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marL="4267093" lvl="6" indent="-423323" rtl="0">
              <a:spcBef>
                <a:spcPts val="2133"/>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marL="4876678" lvl="7" indent="-423323" rtl="0">
              <a:spcBef>
                <a:spcPts val="2133"/>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marL="5486263" lvl="8" indent="-423323" rtl="0">
              <a:spcBef>
                <a:spcPts val="2133"/>
              </a:spcBef>
              <a:spcAft>
                <a:spcPts val="2133"/>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a:endParaRPr/>
          </a:p>
        </p:txBody>
      </p:sp>
      <p:sp>
        <p:nvSpPr>
          <p:cNvPr id="180" name="Google Shape;180;p28"/>
          <p:cNvSpPr txBox="1"/>
          <p:nvPr/>
        </p:nvSpPr>
        <p:spPr>
          <a:xfrm>
            <a:off x="3311400" y="4523533"/>
            <a:ext cx="5569200" cy="921200"/>
          </a:xfrm>
          <a:prstGeom prst="rect">
            <a:avLst/>
          </a:prstGeom>
          <a:noFill/>
          <a:ln>
            <a:noFill/>
          </a:ln>
        </p:spPr>
        <p:txBody>
          <a:bodyPr spcFirstLastPara="1" wrap="square" lIns="121900" tIns="121900" rIns="121900" bIns="121900" anchor="t" anchorCtr="0">
            <a:noAutofit/>
          </a:bodyPr>
          <a:lstStyle/>
          <a:p>
            <a:pPr algn="ctr">
              <a:buClr>
                <a:srgbClr val="000000"/>
              </a:buClr>
              <a:buFont typeface="Arial"/>
              <a:buNone/>
            </a:pPr>
            <a:r>
              <a:rPr lang="en" sz="1467" kern="0">
                <a:solidFill>
                  <a:srgbClr val="EEEEEE"/>
                </a:solidFill>
                <a:latin typeface="Didact Gothic"/>
                <a:ea typeface="Didact Gothic"/>
                <a:cs typeface="Didact Gothic"/>
                <a:sym typeface="Didact Gothic"/>
              </a:rPr>
              <a:t>CREDITS: This presentation template was created by </a:t>
            </a:r>
            <a:r>
              <a:rPr lang="en" sz="1467" b="1" kern="0">
                <a:solidFill>
                  <a:srgbClr val="EEEEEE"/>
                </a:solidFill>
                <a:uFill>
                  <a:noFill/>
                </a:uFill>
                <a:latin typeface="Didact Gothic"/>
                <a:ea typeface="Didact Gothic"/>
                <a:cs typeface="Didact Gothic"/>
                <a:sym typeface="Didact Gothic"/>
                <a:hlinkClick r:id="rId2">
                  <a:extLst>
                    <a:ext uri="{A12FA001-AC4F-418D-AE19-62706E023703}">
                      <ahyp:hlinkClr xmlns:ahyp="http://schemas.microsoft.com/office/drawing/2018/hyperlinkcolor" val="tx"/>
                    </a:ext>
                  </a:extLst>
                </a:hlinkClick>
              </a:rPr>
              <a:t>Slidesgo</a:t>
            </a:r>
            <a:r>
              <a:rPr lang="en" sz="1467" kern="0">
                <a:solidFill>
                  <a:srgbClr val="EEEEEE"/>
                </a:solidFill>
                <a:latin typeface="Didact Gothic"/>
                <a:ea typeface="Didact Gothic"/>
                <a:cs typeface="Didact Gothic"/>
                <a:sym typeface="Didact Gothic"/>
              </a:rPr>
              <a:t>, including icons by </a:t>
            </a:r>
            <a:r>
              <a:rPr lang="en" sz="1467" b="1" kern="0">
                <a:solidFill>
                  <a:srgbClr val="EEEEEE"/>
                </a:solidFill>
                <a:uFill>
                  <a:noFill/>
                </a:uFill>
                <a:latin typeface="Didact Gothic"/>
                <a:ea typeface="Didact Gothic"/>
                <a:cs typeface="Didact Gothic"/>
                <a:sym typeface="Didact Gothic"/>
                <a:hlinkClick r:id="rId3">
                  <a:extLst>
                    <a:ext uri="{A12FA001-AC4F-418D-AE19-62706E023703}">
                      <ahyp:hlinkClr xmlns:ahyp="http://schemas.microsoft.com/office/drawing/2018/hyperlinkcolor" val="tx"/>
                    </a:ext>
                  </a:extLst>
                </a:hlinkClick>
              </a:rPr>
              <a:t>Flaticon</a:t>
            </a:r>
            <a:r>
              <a:rPr lang="en" sz="1467" kern="0">
                <a:solidFill>
                  <a:srgbClr val="EEEEEE"/>
                </a:solidFill>
                <a:latin typeface="Didact Gothic"/>
                <a:ea typeface="Didact Gothic"/>
                <a:cs typeface="Didact Gothic"/>
                <a:sym typeface="Didact Gothic"/>
              </a:rPr>
              <a:t>, infographics &amp; images by </a:t>
            </a:r>
            <a:r>
              <a:rPr lang="en" sz="1467" b="1" kern="0">
                <a:solidFill>
                  <a:srgbClr val="EEEEEE"/>
                </a:solidFill>
                <a:uFill>
                  <a:noFill/>
                </a:uFill>
                <a:latin typeface="Didact Gothic"/>
                <a:ea typeface="Didact Gothic"/>
                <a:cs typeface="Didact Gothic"/>
                <a:sym typeface="Didact Gothic"/>
                <a:hlinkClick r:id="rId4">
                  <a:extLst>
                    <a:ext uri="{A12FA001-AC4F-418D-AE19-62706E023703}">
                      <ahyp:hlinkClr xmlns:ahyp="http://schemas.microsoft.com/office/drawing/2018/hyperlinkcolor" val="tx"/>
                    </a:ext>
                  </a:extLst>
                </a:hlinkClick>
              </a:rPr>
              <a:t>Freepik</a:t>
            </a:r>
            <a:r>
              <a:rPr lang="en" sz="1467" kern="0">
                <a:solidFill>
                  <a:srgbClr val="EEEEEE"/>
                </a:solidFill>
                <a:latin typeface="Didact Gothic"/>
                <a:ea typeface="Didact Gothic"/>
                <a:cs typeface="Didact Gothic"/>
                <a:sym typeface="Didact Gothic"/>
              </a:rPr>
              <a:t> </a:t>
            </a:r>
            <a:endParaRPr sz="1467" kern="0">
              <a:solidFill>
                <a:srgbClr val="EEEEEE"/>
              </a:solidFill>
              <a:latin typeface="Didact Gothic"/>
              <a:ea typeface="Didact Gothic"/>
              <a:cs typeface="Didact Gothic"/>
              <a:sym typeface="Didact Gothic"/>
            </a:endParaRPr>
          </a:p>
        </p:txBody>
      </p:sp>
      <p:sp>
        <p:nvSpPr>
          <p:cNvPr id="181" name="Google Shape;181;p28"/>
          <p:cNvSpPr txBox="1">
            <a:spLocks noGrp="1"/>
          </p:cNvSpPr>
          <p:nvPr>
            <p:ph type="subTitle" idx="2"/>
          </p:nvPr>
        </p:nvSpPr>
        <p:spPr>
          <a:xfrm>
            <a:off x="4092233" y="2457500"/>
            <a:ext cx="4010000" cy="5728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spcBef>
                <a:spcPts val="2133"/>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spcBef>
                <a:spcPts val="2133"/>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spcBef>
                <a:spcPts val="2133"/>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spcBef>
                <a:spcPts val="2133"/>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spcBef>
                <a:spcPts val="2133"/>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spcBef>
                <a:spcPts val="2133"/>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spcBef>
                <a:spcPts val="2133"/>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spcBef>
                <a:spcPts val="2133"/>
              </a:spcBef>
              <a:spcAft>
                <a:spcPts val="2133"/>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5764737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5"/>
        </a:solidFill>
        <a:effectLst/>
      </p:bgPr>
    </p:bg>
    <p:spTree>
      <p:nvGrpSpPr>
        <p:cNvPr id="1" name="Shape 8"/>
        <p:cNvGrpSpPr/>
        <p:nvPr/>
      </p:nvGrpSpPr>
      <p:grpSpPr>
        <a:xfrm>
          <a:off x="0" y="0"/>
          <a:ext cx="0" cy="0"/>
          <a:chOff x="0" y="0"/>
          <a:chExt cx="0" cy="0"/>
        </a:xfrm>
      </p:grpSpPr>
      <p:sp>
        <p:nvSpPr>
          <p:cNvPr id="9" name="Google Shape;9;p2"/>
          <p:cNvSpPr/>
          <p:nvPr/>
        </p:nvSpPr>
        <p:spPr>
          <a:xfrm>
            <a:off x="-4693267" y="933600"/>
            <a:ext cx="9380800" cy="4369600"/>
          </a:xfrm>
          <a:prstGeom prst="triangle">
            <a:avLst>
              <a:gd name="adj" fmla="val 50000"/>
            </a:avLst>
          </a:prstGeom>
          <a:no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 name="Google Shape;10;p2"/>
          <p:cNvSpPr/>
          <p:nvPr/>
        </p:nvSpPr>
        <p:spPr>
          <a:xfrm>
            <a:off x="0" y="1673367"/>
            <a:ext cx="5763600" cy="5188000"/>
          </a:xfrm>
          <a:prstGeom prst="rtTriangl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 name="Google Shape;11;p2"/>
          <p:cNvSpPr/>
          <p:nvPr/>
        </p:nvSpPr>
        <p:spPr>
          <a:xfrm flipH="1">
            <a:off x="1378933" y="0"/>
            <a:ext cx="14490400" cy="6858000"/>
          </a:xfrm>
          <a:prstGeom prst="triangle">
            <a:avLst>
              <a:gd name="adj" fmla="val 49850"/>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 name="Google Shape;12;p2"/>
          <p:cNvSpPr txBox="1">
            <a:spLocks noGrp="1"/>
          </p:cNvSpPr>
          <p:nvPr>
            <p:ph type="ctrTitle"/>
          </p:nvPr>
        </p:nvSpPr>
        <p:spPr>
          <a:xfrm>
            <a:off x="5074333" y="2931567"/>
            <a:ext cx="5763600" cy="20112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lt1"/>
              </a:buClr>
              <a:buSzPts val="4700"/>
              <a:buFont typeface="Julius Sans One"/>
              <a:buNone/>
              <a:defRPr sz="6267" b="1">
                <a:solidFill>
                  <a:schemeClr val="lt1"/>
                </a:solidFill>
                <a:latin typeface="Julius Sans One"/>
                <a:ea typeface="Julius Sans One"/>
                <a:cs typeface="Julius Sans One"/>
                <a:sym typeface="Julius Sans One"/>
              </a:defRPr>
            </a:lvl1pPr>
            <a:lvl2pPr lvl="1" algn="ctr">
              <a:spcBef>
                <a:spcPts val="0"/>
              </a:spcBef>
              <a:spcAft>
                <a:spcPts val="0"/>
              </a:spcAft>
              <a:buClr>
                <a:schemeClr val="lt1"/>
              </a:buClr>
              <a:buSzPts val="6000"/>
              <a:buNone/>
              <a:defRPr sz="8000">
                <a:solidFill>
                  <a:schemeClr val="lt1"/>
                </a:solidFill>
              </a:defRPr>
            </a:lvl2pPr>
            <a:lvl3pPr lvl="2" algn="ctr">
              <a:spcBef>
                <a:spcPts val="0"/>
              </a:spcBef>
              <a:spcAft>
                <a:spcPts val="0"/>
              </a:spcAft>
              <a:buClr>
                <a:schemeClr val="lt1"/>
              </a:buClr>
              <a:buSzPts val="6000"/>
              <a:buNone/>
              <a:defRPr sz="8000">
                <a:solidFill>
                  <a:schemeClr val="lt1"/>
                </a:solidFill>
              </a:defRPr>
            </a:lvl3pPr>
            <a:lvl4pPr lvl="3" algn="ctr">
              <a:spcBef>
                <a:spcPts val="0"/>
              </a:spcBef>
              <a:spcAft>
                <a:spcPts val="0"/>
              </a:spcAft>
              <a:buClr>
                <a:schemeClr val="lt1"/>
              </a:buClr>
              <a:buSzPts val="6000"/>
              <a:buNone/>
              <a:defRPr sz="8000">
                <a:solidFill>
                  <a:schemeClr val="lt1"/>
                </a:solidFill>
              </a:defRPr>
            </a:lvl4pPr>
            <a:lvl5pPr lvl="4" algn="ctr">
              <a:spcBef>
                <a:spcPts val="0"/>
              </a:spcBef>
              <a:spcAft>
                <a:spcPts val="0"/>
              </a:spcAft>
              <a:buClr>
                <a:schemeClr val="lt1"/>
              </a:buClr>
              <a:buSzPts val="6000"/>
              <a:buNone/>
              <a:defRPr sz="8000">
                <a:solidFill>
                  <a:schemeClr val="lt1"/>
                </a:solidFill>
              </a:defRPr>
            </a:lvl5pPr>
            <a:lvl6pPr lvl="5" algn="ctr">
              <a:spcBef>
                <a:spcPts val="0"/>
              </a:spcBef>
              <a:spcAft>
                <a:spcPts val="0"/>
              </a:spcAft>
              <a:buClr>
                <a:schemeClr val="lt1"/>
              </a:buClr>
              <a:buSzPts val="6000"/>
              <a:buNone/>
              <a:defRPr sz="8000">
                <a:solidFill>
                  <a:schemeClr val="lt1"/>
                </a:solidFill>
              </a:defRPr>
            </a:lvl6pPr>
            <a:lvl7pPr lvl="6" algn="ctr">
              <a:spcBef>
                <a:spcPts val="0"/>
              </a:spcBef>
              <a:spcAft>
                <a:spcPts val="0"/>
              </a:spcAft>
              <a:buClr>
                <a:schemeClr val="lt1"/>
              </a:buClr>
              <a:buSzPts val="6000"/>
              <a:buNone/>
              <a:defRPr sz="8000">
                <a:solidFill>
                  <a:schemeClr val="lt1"/>
                </a:solidFill>
              </a:defRPr>
            </a:lvl7pPr>
            <a:lvl8pPr lvl="7" algn="ctr">
              <a:spcBef>
                <a:spcPts val="0"/>
              </a:spcBef>
              <a:spcAft>
                <a:spcPts val="0"/>
              </a:spcAft>
              <a:buClr>
                <a:schemeClr val="lt1"/>
              </a:buClr>
              <a:buSzPts val="6000"/>
              <a:buNone/>
              <a:defRPr sz="8000">
                <a:solidFill>
                  <a:schemeClr val="lt1"/>
                </a:solidFill>
              </a:defRPr>
            </a:lvl8pPr>
            <a:lvl9pPr lvl="8" algn="ctr">
              <a:spcBef>
                <a:spcPts val="0"/>
              </a:spcBef>
              <a:spcAft>
                <a:spcPts val="0"/>
              </a:spcAft>
              <a:buClr>
                <a:schemeClr val="lt1"/>
              </a:buClr>
              <a:buSzPts val="6000"/>
              <a:buNone/>
              <a:defRPr sz="8000">
                <a:solidFill>
                  <a:schemeClr val="lt1"/>
                </a:solidFill>
              </a:defRPr>
            </a:lvl9pPr>
          </a:lstStyle>
          <a:p>
            <a:endParaRPr/>
          </a:p>
        </p:txBody>
      </p:sp>
      <p:sp>
        <p:nvSpPr>
          <p:cNvPr id="13" name="Google Shape;13;p2"/>
          <p:cNvSpPr txBox="1">
            <a:spLocks noGrp="1"/>
          </p:cNvSpPr>
          <p:nvPr>
            <p:ph type="subTitle" idx="1"/>
          </p:nvPr>
        </p:nvSpPr>
        <p:spPr>
          <a:xfrm>
            <a:off x="5911333" y="5539167"/>
            <a:ext cx="5105600" cy="3312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chemeClr val="lt1"/>
              </a:buClr>
              <a:buSzPts val="2800"/>
              <a:buFont typeface="Questrial"/>
              <a:buNone/>
              <a:defRPr sz="1867">
                <a:solidFill>
                  <a:schemeClr val="lt1"/>
                </a:solidFill>
                <a:latin typeface="Questrial"/>
                <a:ea typeface="Questrial"/>
                <a:cs typeface="Questrial"/>
                <a:sym typeface="Questrial"/>
              </a:defRPr>
            </a:lvl1pPr>
            <a:lvl2pPr lvl="1"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2pPr>
            <a:lvl3pPr lvl="2"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3pPr>
            <a:lvl4pPr lvl="3"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4pPr>
            <a:lvl5pPr lvl="4"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5pPr>
            <a:lvl6pPr lvl="5"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6pPr>
            <a:lvl7pPr lvl="6"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7pPr>
            <a:lvl8pPr lvl="7"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8pPr>
            <a:lvl9pPr lvl="8"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9pPr>
          </a:lstStyle>
          <a:p>
            <a:endParaRPr/>
          </a:p>
        </p:txBody>
      </p:sp>
    </p:spTree>
    <p:extLst>
      <p:ext uri="{BB962C8B-B14F-4D97-AF65-F5344CB8AC3E}">
        <p14:creationId xmlns:p14="http://schemas.microsoft.com/office/powerpoint/2010/main" val="2822763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5"/>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6379833" y="3014656"/>
            <a:ext cx="4564800" cy="838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4800" b="1">
                <a:solidFill>
                  <a:schemeClr val="dk1"/>
                </a:solidFill>
              </a:defRPr>
            </a:lvl1pPr>
            <a:lvl2pPr lvl="1" algn="r" rtl="0">
              <a:spcBef>
                <a:spcPts val="0"/>
              </a:spcBef>
              <a:spcAft>
                <a:spcPts val="0"/>
              </a:spcAft>
              <a:buClr>
                <a:schemeClr val="dk1"/>
              </a:buClr>
              <a:buSzPts val="3600"/>
              <a:buNone/>
              <a:defRPr sz="4800" b="1">
                <a:solidFill>
                  <a:schemeClr val="dk1"/>
                </a:solidFill>
              </a:defRPr>
            </a:lvl2pPr>
            <a:lvl3pPr lvl="2" algn="r" rtl="0">
              <a:spcBef>
                <a:spcPts val="0"/>
              </a:spcBef>
              <a:spcAft>
                <a:spcPts val="0"/>
              </a:spcAft>
              <a:buClr>
                <a:schemeClr val="dk1"/>
              </a:buClr>
              <a:buSzPts val="3600"/>
              <a:buNone/>
              <a:defRPr sz="4800" b="1">
                <a:solidFill>
                  <a:schemeClr val="dk1"/>
                </a:solidFill>
              </a:defRPr>
            </a:lvl3pPr>
            <a:lvl4pPr lvl="3" algn="r" rtl="0">
              <a:spcBef>
                <a:spcPts val="0"/>
              </a:spcBef>
              <a:spcAft>
                <a:spcPts val="0"/>
              </a:spcAft>
              <a:buClr>
                <a:schemeClr val="dk1"/>
              </a:buClr>
              <a:buSzPts val="3600"/>
              <a:buNone/>
              <a:defRPr sz="4800" b="1">
                <a:solidFill>
                  <a:schemeClr val="dk1"/>
                </a:solidFill>
              </a:defRPr>
            </a:lvl4pPr>
            <a:lvl5pPr lvl="4" algn="r" rtl="0">
              <a:spcBef>
                <a:spcPts val="0"/>
              </a:spcBef>
              <a:spcAft>
                <a:spcPts val="0"/>
              </a:spcAft>
              <a:buClr>
                <a:schemeClr val="dk1"/>
              </a:buClr>
              <a:buSzPts val="3600"/>
              <a:buNone/>
              <a:defRPr sz="4800" b="1">
                <a:solidFill>
                  <a:schemeClr val="dk1"/>
                </a:solidFill>
              </a:defRPr>
            </a:lvl5pPr>
            <a:lvl6pPr lvl="5" algn="r" rtl="0">
              <a:spcBef>
                <a:spcPts val="0"/>
              </a:spcBef>
              <a:spcAft>
                <a:spcPts val="0"/>
              </a:spcAft>
              <a:buClr>
                <a:schemeClr val="dk1"/>
              </a:buClr>
              <a:buSzPts val="3600"/>
              <a:buNone/>
              <a:defRPr sz="4800" b="1">
                <a:solidFill>
                  <a:schemeClr val="dk1"/>
                </a:solidFill>
              </a:defRPr>
            </a:lvl6pPr>
            <a:lvl7pPr lvl="6" algn="r" rtl="0">
              <a:spcBef>
                <a:spcPts val="0"/>
              </a:spcBef>
              <a:spcAft>
                <a:spcPts val="0"/>
              </a:spcAft>
              <a:buClr>
                <a:schemeClr val="dk1"/>
              </a:buClr>
              <a:buSzPts val="3600"/>
              <a:buNone/>
              <a:defRPr sz="4800" b="1">
                <a:solidFill>
                  <a:schemeClr val="dk1"/>
                </a:solidFill>
              </a:defRPr>
            </a:lvl7pPr>
            <a:lvl8pPr lvl="7" algn="r" rtl="0">
              <a:spcBef>
                <a:spcPts val="0"/>
              </a:spcBef>
              <a:spcAft>
                <a:spcPts val="0"/>
              </a:spcAft>
              <a:buClr>
                <a:schemeClr val="dk1"/>
              </a:buClr>
              <a:buSzPts val="3600"/>
              <a:buNone/>
              <a:defRPr sz="4800" b="1">
                <a:solidFill>
                  <a:schemeClr val="dk1"/>
                </a:solidFill>
              </a:defRPr>
            </a:lvl8pPr>
            <a:lvl9pPr lvl="8" algn="r" rtl="0">
              <a:spcBef>
                <a:spcPts val="0"/>
              </a:spcBef>
              <a:spcAft>
                <a:spcPts val="0"/>
              </a:spcAft>
              <a:buClr>
                <a:schemeClr val="dk1"/>
              </a:buClr>
              <a:buSzPts val="3600"/>
              <a:buNone/>
              <a:defRPr sz="4800" b="1">
                <a:solidFill>
                  <a:schemeClr val="dk1"/>
                </a:solidFill>
              </a:defRPr>
            </a:lvl9pPr>
          </a:lstStyle>
          <a:p>
            <a:endParaRPr/>
          </a:p>
        </p:txBody>
      </p:sp>
      <p:sp>
        <p:nvSpPr>
          <p:cNvPr id="16" name="Google Shape;16;p3"/>
          <p:cNvSpPr txBox="1">
            <a:spLocks noGrp="1"/>
          </p:cNvSpPr>
          <p:nvPr>
            <p:ph type="title" idx="2" hasCustomPrompt="1"/>
          </p:nvPr>
        </p:nvSpPr>
        <p:spPr>
          <a:xfrm>
            <a:off x="6868233" y="1374667"/>
            <a:ext cx="4076400" cy="1843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8000"/>
              <a:buNone/>
              <a:defRPr sz="10666" b="1">
                <a:solidFill>
                  <a:schemeClr val="dk1"/>
                </a:solidFill>
              </a:defRPr>
            </a:lvl1pPr>
            <a:lvl2pPr lvl="1" algn="r" rtl="0">
              <a:spcBef>
                <a:spcPts val="0"/>
              </a:spcBef>
              <a:spcAft>
                <a:spcPts val="0"/>
              </a:spcAft>
              <a:buClr>
                <a:schemeClr val="dk1"/>
              </a:buClr>
              <a:buSzPts val="8000"/>
              <a:buNone/>
              <a:defRPr sz="10666" b="1">
                <a:solidFill>
                  <a:schemeClr val="dk1"/>
                </a:solidFill>
              </a:defRPr>
            </a:lvl2pPr>
            <a:lvl3pPr lvl="2" algn="r" rtl="0">
              <a:spcBef>
                <a:spcPts val="0"/>
              </a:spcBef>
              <a:spcAft>
                <a:spcPts val="0"/>
              </a:spcAft>
              <a:buClr>
                <a:schemeClr val="dk1"/>
              </a:buClr>
              <a:buSzPts val="8000"/>
              <a:buNone/>
              <a:defRPr sz="10666" b="1">
                <a:solidFill>
                  <a:schemeClr val="dk1"/>
                </a:solidFill>
              </a:defRPr>
            </a:lvl3pPr>
            <a:lvl4pPr lvl="3" algn="r" rtl="0">
              <a:spcBef>
                <a:spcPts val="0"/>
              </a:spcBef>
              <a:spcAft>
                <a:spcPts val="0"/>
              </a:spcAft>
              <a:buClr>
                <a:schemeClr val="dk1"/>
              </a:buClr>
              <a:buSzPts val="8000"/>
              <a:buNone/>
              <a:defRPr sz="10666" b="1">
                <a:solidFill>
                  <a:schemeClr val="dk1"/>
                </a:solidFill>
              </a:defRPr>
            </a:lvl4pPr>
            <a:lvl5pPr lvl="4" algn="r" rtl="0">
              <a:spcBef>
                <a:spcPts val="0"/>
              </a:spcBef>
              <a:spcAft>
                <a:spcPts val="0"/>
              </a:spcAft>
              <a:buClr>
                <a:schemeClr val="dk1"/>
              </a:buClr>
              <a:buSzPts val="8000"/>
              <a:buNone/>
              <a:defRPr sz="10666" b="1">
                <a:solidFill>
                  <a:schemeClr val="dk1"/>
                </a:solidFill>
              </a:defRPr>
            </a:lvl5pPr>
            <a:lvl6pPr lvl="5" algn="r" rtl="0">
              <a:spcBef>
                <a:spcPts val="0"/>
              </a:spcBef>
              <a:spcAft>
                <a:spcPts val="0"/>
              </a:spcAft>
              <a:buClr>
                <a:schemeClr val="dk1"/>
              </a:buClr>
              <a:buSzPts val="8000"/>
              <a:buNone/>
              <a:defRPr sz="10666" b="1">
                <a:solidFill>
                  <a:schemeClr val="dk1"/>
                </a:solidFill>
              </a:defRPr>
            </a:lvl6pPr>
            <a:lvl7pPr lvl="6" algn="r" rtl="0">
              <a:spcBef>
                <a:spcPts val="0"/>
              </a:spcBef>
              <a:spcAft>
                <a:spcPts val="0"/>
              </a:spcAft>
              <a:buClr>
                <a:schemeClr val="dk1"/>
              </a:buClr>
              <a:buSzPts val="8000"/>
              <a:buNone/>
              <a:defRPr sz="10666" b="1">
                <a:solidFill>
                  <a:schemeClr val="dk1"/>
                </a:solidFill>
              </a:defRPr>
            </a:lvl7pPr>
            <a:lvl8pPr lvl="7" algn="r" rtl="0">
              <a:spcBef>
                <a:spcPts val="0"/>
              </a:spcBef>
              <a:spcAft>
                <a:spcPts val="0"/>
              </a:spcAft>
              <a:buClr>
                <a:schemeClr val="dk1"/>
              </a:buClr>
              <a:buSzPts val="8000"/>
              <a:buNone/>
              <a:defRPr sz="10666" b="1">
                <a:solidFill>
                  <a:schemeClr val="dk1"/>
                </a:solidFill>
              </a:defRPr>
            </a:lvl8pPr>
            <a:lvl9pPr lvl="8" algn="r" rtl="0">
              <a:spcBef>
                <a:spcPts val="0"/>
              </a:spcBef>
              <a:spcAft>
                <a:spcPts val="0"/>
              </a:spcAft>
              <a:buClr>
                <a:schemeClr val="dk1"/>
              </a:buClr>
              <a:buSzPts val="8000"/>
              <a:buNone/>
              <a:defRPr sz="10666" b="1">
                <a:solidFill>
                  <a:schemeClr val="dk1"/>
                </a:solidFill>
              </a:defRPr>
            </a:lvl9pPr>
          </a:lstStyle>
          <a:p>
            <a:r>
              <a:t>xx%</a:t>
            </a:r>
          </a:p>
        </p:txBody>
      </p:sp>
      <p:sp>
        <p:nvSpPr>
          <p:cNvPr id="17" name="Google Shape;17;p3"/>
          <p:cNvSpPr txBox="1">
            <a:spLocks noGrp="1"/>
          </p:cNvSpPr>
          <p:nvPr>
            <p:ph type="subTitle" idx="1"/>
          </p:nvPr>
        </p:nvSpPr>
        <p:spPr>
          <a:xfrm>
            <a:off x="7280900" y="4083600"/>
            <a:ext cx="3663600" cy="539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cxnSp>
        <p:nvCxnSpPr>
          <p:cNvPr id="18" name="Google Shape;18;p3"/>
          <p:cNvCxnSpPr/>
          <p:nvPr/>
        </p:nvCxnSpPr>
        <p:spPr>
          <a:xfrm flipH="1">
            <a:off x="3752200" y="-1684000"/>
            <a:ext cx="5010000" cy="5578400"/>
          </a:xfrm>
          <a:prstGeom prst="straightConnector1">
            <a:avLst/>
          </a:prstGeom>
          <a:noFill/>
          <a:ln w="28575" cap="flat" cmpd="sng">
            <a:solidFill>
              <a:schemeClr val="dk1"/>
            </a:solidFill>
            <a:prstDash val="solid"/>
            <a:round/>
            <a:headEnd type="none" w="med" len="med"/>
            <a:tailEnd type="none" w="med" len="med"/>
          </a:ln>
        </p:spPr>
      </p:cxnSp>
      <p:sp>
        <p:nvSpPr>
          <p:cNvPr id="19" name="Google Shape;19;p3"/>
          <p:cNvSpPr/>
          <p:nvPr/>
        </p:nvSpPr>
        <p:spPr>
          <a:xfrm flipH="1">
            <a:off x="10559833" y="5101033"/>
            <a:ext cx="1728000" cy="1843200"/>
          </a:xfrm>
          <a:prstGeom prst="rtTriangle">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769363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5"/>
        </a:solidFill>
        <a:effectLst/>
      </p:bgPr>
    </p:bg>
    <p:spTree>
      <p:nvGrpSpPr>
        <p:cNvPr id="1" name="Shape 37"/>
        <p:cNvGrpSpPr/>
        <p:nvPr/>
      </p:nvGrpSpPr>
      <p:grpSpPr>
        <a:xfrm>
          <a:off x="0" y="0"/>
          <a:ext cx="0" cy="0"/>
          <a:chOff x="0" y="0"/>
          <a:chExt cx="0" cy="0"/>
        </a:xfrm>
      </p:grpSpPr>
      <p:sp>
        <p:nvSpPr>
          <p:cNvPr id="38" name="Google Shape;38;p9"/>
          <p:cNvSpPr/>
          <p:nvPr/>
        </p:nvSpPr>
        <p:spPr>
          <a:xfrm>
            <a:off x="0" y="609600"/>
            <a:ext cx="12192000" cy="6248400"/>
          </a:xfrm>
          <a:prstGeom prst="triangle">
            <a:avLst>
              <a:gd name="adj" fmla="val 50000"/>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 name="Google Shape;39;p9"/>
          <p:cNvSpPr/>
          <p:nvPr/>
        </p:nvSpPr>
        <p:spPr>
          <a:xfrm rot="5400000">
            <a:off x="-85900" y="85800"/>
            <a:ext cx="5657600" cy="5486000"/>
          </a:xfrm>
          <a:prstGeom prst="rtTriangle">
            <a:avLst/>
          </a:pr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 name="Google Shape;40;p9"/>
          <p:cNvSpPr/>
          <p:nvPr/>
        </p:nvSpPr>
        <p:spPr>
          <a:xfrm rot="-5400000" flipH="1">
            <a:off x="6588933" y="35367"/>
            <a:ext cx="5819600" cy="5636800"/>
          </a:xfrm>
          <a:prstGeom prst="rtTriangle">
            <a:avLst/>
          </a:prstGeom>
          <a:noFill/>
          <a:ln w="19050"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 name="Google Shape;41;p9"/>
          <p:cNvSpPr txBox="1">
            <a:spLocks noGrp="1"/>
          </p:cNvSpPr>
          <p:nvPr>
            <p:ph type="ctrTitle"/>
          </p:nvPr>
        </p:nvSpPr>
        <p:spPr>
          <a:xfrm>
            <a:off x="2254400" y="3203733"/>
            <a:ext cx="7683200" cy="1519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8000"/>
              <a:buNone/>
              <a:defRPr sz="10666" b="1">
                <a:solidFill>
                  <a:schemeClr val="lt1"/>
                </a:solidFill>
              </a:defRPr>
            </a:lvl1pPr>
            <a:lvl2pPr lvl="1" algn="ctr" rtl="0">
              <a:spcBef>
                <a:spcPts val="0"/>
              </a:spcBef>
              <a:spcAft>
                <a:spcPts val="0"/>
              </a:spcAft>
              <a:buClr>
                <a:schemeClr val="lt1"/>
              </a:buClr>
              <a:buSzPts val="8000"/>
              <a:buNone/>
              <a:defRPr sz="10666" b="1">
                <a:solidFill>
                  <a:schemeClr val="lt1"/>
                </a:solidFill>
              </a:defRPr>
            </a:lvl2pPr>
            <a:lvl3pPr lvl="2" algn="ctr" rtl="0">
              <a:spcBef>
                <a:spcPts val="0"/>
              </a:spcBef>
              <a:spcAft>
                <a:spcPts val="0"/>
              </a:spcAft>
              <a:buClr>
                <a:schemeClr val="lt1"/>
              </a:buClr>
              <a:buSzPts val="8000"/>
              <a:buNone/>
              <a:defRPr sz="10666" b="1">
                <a:solidFill>
                  <a:schemeClr val="lt1"/>
                </a:solidFill>
              </a:defRPr>
            </a:lvl3pPr>
            <a:lvl4pPr lvl="3" algn="ctr" rtl="0">
              <a:spcBef>
                <a:spcPts val="0"/>
              </a:spcBef>
              <a:spcAft>
                <a:spcPts val="0"/>
              </a:spcAft>
              <a:buClr>
                <a:schemeClr val="lt1"/>
              </a:buClr>
              <a:buSzPts val="8000"/>
              <a:buNone/>
              <a:defRPr sz="10666" b="1">
                <a:solidFill>
                  <a:schemeClr val="lt1"/>
                </a:solidFill>
              </a:defRPr>
            </a:lvl4pPr>
            <a:lvl5pPr lvl="4" algn="ctr" rtl="0">
              <a:spcBef>
                <a:spcPts val="0"/>
              </a:spcBef>
              <a:spcAft>
                <a:spcPts val="0"/>
              </a:spcAft>
              <a:buClr>
                <a:schemeClr val="lt1"/>
              </a:buClr>
              <a:buSzPts val="8000"/>
              <a:buNone/>
              <a:defRPr sz="10666" b="1">
                <a:solidFill>
                  <a:schemeClr val="lt1"/>
                </a:solidFill>
              </a:defRPr>
            </a:lvl5pPr>
            <a:lvl6pPr lvl="5" algn="ctr" rtl="0">
              <a:spcBef>
                <a:spcPts val="0"/>
              </a:spcBef>
              <a:spcAft>
                <a:spcPts val="0"/>
              </a:spcAft>
              <a:buClr>
                <a:schemeClr val="lt1"/>
              </a:buClr>
              <a:buSzPts val="8000"/>
              <a:buNone/>
              <a:defRPr sz="10666" b="1">
                <a:solidFill>
                  <a:schemeClr val="lt1"/>
                </a:solidFill>
              </a:defRPr>
            </a:lvl6pPr>
            <a:lvl7pPr lvl="6" algn="ctr" rtl="0">
              <a:spcBef>
                <a:spcPts val="0"/>
              </a:spcBef>
              <a:spcAft>
                <a:spcPts val="0"/>
              </a:spcAft>
              <a:buClr>
                <a:schemeClr val="lt1"/>
              </a:buClr>
              <a:buSzPts val="8000"/>
              <a:buNone/>
              <a:defRPr sz="10666" b="1">
                <a:solidFill>
                  <a:schemeClr val="lt1"/>
                </a:solidFill>
              </a:defRPr>
            </a:lvl7pPr>
            <a:lvl8pPr lvl="7" algn="ctr" rtl="0">
              <a:spcBef>
                <a:spcPts val="0"/>
              </a:spcBef>
              <a:spcAft>
                <a:spcPts val="0"/>
              </a:spcAft>
              <a:buClr>
                <a:schemeClr val="lt1"/>
              </a:buClr>
              <a:buSzPts val="8000"/>
              <a:buNone/>
              <a:defRPr sz="10666" b="1">
                <a:solidFill>
                  <a:schemeClr val="lt1"/>
                </a:solidFill>
              </a:defRPr>
            </a:lvl8pPr>
            <a:lvl9pPr lvl="8" algn="ctr" rtl="0">
              <a:spcBef>
                <a:spcPts val="0"/>
              </a:spcBef>
              <a:spcAft>
                <a:spcPts val="0"/>
              </a:spcAft>
              <a:buClr>
                <a:schemeClr val="lt1"/>
              </a:buClr>
              <a:buSzPts val="8000"/>
              <a:buNone/>
              <a:defRPr sz="10666" b="1">
                <a:solidFill>
                  <a:schemeClr val="lt1"/>
                </a:solidFill>
              </a:defRPr>
            </a:lvl9pPr>
          </a:lstStyle>
          <a:p>
            <a:endParaRPr/>
          </a:p>
        </p:txBody>
      </p:sp>
      <p:sp>
        <p:nvSpPr>
          <p:cNvPr id="42" name="Google Shape;42;p9"/>
          <p:cNvSpPr txBox="1">
            <a:spLocks noGrp="1"/>
          </p:cNvSpPr>
          <p:nvPr>
            <p:ph type="subTitle" idx="1"/>
          </p:nvPr>
        </p:nvSpPr>
        <p:spPr>
          <a:xfrm>
            <a:off x="2806800" y="4685651"/>
            <a:ext cx="6578400" cy="10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17718951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5"/>
        </a:solid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950967" y="1658267"/>
            <a:ext cx="8472800" cy="4340400"/>
          </a:xfrm>
          <a:prstGeom prst="rect">
            <a:avLst/>
          </a:prstGeom>
        </p:spPr>
        <p:txBody>
          <a:bodyPr spcFirstLastPara="1" wrap="square" lIns="91425" tIns="91425" rIns="91425" bIns="91425" anchor="t" anchorCtr="0">
            <a:noAutofit/>
          </a:bodyPr>
          <a:lstStyle>
            <a:lvl1pPr marL="609585" lvl="0" indent="-423323">
              <a:lnSpc>
                <a:spcPct val="100000"/>
              </a:lnSpc>
              <a:spcBef>
                <a:spcPts val="0"/>
              </a:spcBef>
              <a:spcAft>
                <a:spcPts val="0"/>
              </a:spcAft>
              <a:buClr>
                <a:schemeClr val="dk1"/>
              </a:buClr>
              <a:buSzPts val="1400"/>
              <a:buFont typeface="Didact Gothic"/>
              <a:buAutoNum type="arabicPeriod"/>
              <a:defRPr>
                <a:solidFill>
                  <a:schemeClr val="dk1"/>
                </a:solidFill>
                <a:latin typeface="Didact Gothic"/>
                <a:ea typeface="Didact Gothic"/>
                <a:cs typeface="Didact Gothic"/>
                <a:sym typeface="Didact Gothic"/>
              </a:defRPr>
            </a:lvl1pPr>
            <a:lvl2pPr marL="1219170" lvl="1" indent="-423323">
              <a:lnSpc>
                <a:spcPct val="100000"/>
              </a:lnSpc>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754" lvl="2"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8339" lvl="3"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924" lvl="4"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7509" lvl="5"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7093" lvl="6"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6678" lvl="7"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6263" lvl="8" indent="-423323">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22" name="Google Shape;22;p4"/>
          <p:cNvSpPr txBox="1">
            <a:spLocks noGrp="1"/>
          </p:cNvSpPr>
          <p:nvPr>
            <p:ph type="title"/>
          </p:nvPr>
        </p:nvSpPr>
        <p:spPr>
          <a:xfrm>
            <a:off x="950967" y="707445"/>
            <a:ext cx="7690800" cy="70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700"/>
              <a:buNone/>
              <a:defRPr sz="4000" b="1">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
        <p:nvSpPr>
          <p:cNvPr id="23" name="Google Shape;23;p4"/>
          <p:cNvSpPr/>
          <p:nvPr/>
        </p:nvSpPr>
        <p:spPr>
          <a:xfrm flipH="1">
            <a:off x="7744733" y="2045200"/>
            <a:ext cx="6400800" cy="6400800"/>
          </a:xfrm>
          <a:prstGeom prst="rtTriangle">
            <a:avLst/>
          </a:prstGeom>
          <a:solidFill>
            <a:schemeClr val="accen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b="1" kern="0">
              <a:solidFill>
                <a:srgbClr val="000000"/>
              </a:solidFill>
              <a:cs typeface="Arial"/>
              <a:sym typeface="Arial"/>
            </a:endParaRPr>
          </a:p>
        </p:txBody>
      </p:sp>
    </p:spTree>
    <p:extLst>
      <p:ext uri="{BB962C8B-B14F-4D97-AF65-F5344CB8AC3E}">
        <p14:creationId xmlns:p14="http://schemas.microsoft.com/office/powerpoint/2010/main" val="4331510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ítulo y dos columnas " type="twoColTx">
  <p:cSld name="Título y dos columnas ">
    <p:bg>
      <p:bgPr>
        <a:solidFill>
          <a:schemeClr val="accent5"/>
        </a:solidFill>
        <a:effectLst/>
      </p:bgPr>
    </p:bg>
    <p:spTree>
      <p:nvGrpSpPr>
        <p:cNvPr id="1" name="Shape 24"/>
        <p:cNvGrpSpPr/>
        <p:nvPr/>
      </p:nvGrpSpPr>
      <p:grpSpPr>
        <a:xfrm>
          <a:off x="0" y="0"/>
          <a:ext cx="0" cy="0"/>
          <a:chOff x="0" y="0"/>
          <a:chExt cx="0" cy="0"/>
        </a:xfrm>
      </p:grpSpPr>
      <p:sp>
        <p:nvSpPr>
          <p:cNvPr id="25" name="Google Shape;25;p5"/>
          <p:cNvSpPr txBox="1">
            <a:spLocks noGrp="1"/>
          </p:cNvSpPr>
          <p:nvPr>
            <p:ph type="subTitle" idx="1"/>
          </p:nvPr>
        </p:nvSpPr>
        <p:spPr>
          <a:xfrm>
            <a:off x="1111903" y="3200943"/>
            <a:ext cx="4134400" cy="13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26" name="Google Shape;26;p5"/>
          <p:cNvSpPr txBox="1">
            <a:spLocks noGrp="1"/>
          </p:cNvSpPr>
          <p:nvPr>
            <p:ph type="subTitle" idx="2"/>
          </p:nvPr>
        </p:nvSpPr>
        <p:spPr>
          <a:xfrm>
            <a:off x="6945697" y="3200943"/>
            <a:ext cx="4134400" cy="13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27" name="Google Shape;27;p5"/>
          <p:cNvSpPr txBox="1">
            <a:spLocks noGrp="1"/>
          </p:cNvSpPr>
          <p:nvPr>
            <p:ph type="title"/>
          </p:nvPr>
        </p:nvSpPr>
        <p:spPr>
          <a:xfrm>
            <a:off x="2073303" y="2546080"/>
            <a:ext cx="2211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4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
        <p:nvSpPr>
          <p:cNvPr id="28" name="Google Shape;28;p5"/>
          <p:cNvSpPr txBox="1">
            <a:spLocks noGrp="1"/>
          </p:cNvSpPr>
          <p:nvPr>
            <p:ph type="title" idx="3"/>
          </p:nvPr>
        </p:nvSpPr>
        <p:spPr>
          <a:xfrm>
            <a:off x="7907097" y="2546080"/>
            <a:ext cx="2211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4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
        <p:nvSpPr>
          <p:cNvPr id="29" name="Google Shape;29;p5"/>
          <p:cNvSpPr/>
          <p:nvPr/>
        </p:nvSpPr>
        <p:spPr>
          <a:xfrm rot="10800000">
            <a:off x="4784600" y="-30167"/>
            <a:ext cx="2622800" cy="1181200"/>
          </a:xfrm>
          <a:prstGeom prst="triangle">
            <a:avLst>
              <a:gd name="adj" fmla="val 50000"/>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6774340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Solo título " type="titleOnly">
  <p:cSld name="Solo título ">
    <p:bg>
      <p:bgPr>
        <a:solidFill>
          <a:schemeClr val="accent5"/>
        </a:solidFill>
        <a:effectLst/>
      </p:bgPr>
    </p:bg>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1189400" y="707633"/>
            <a:ext cx="98132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4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Tree>
    <p:extLst>
      <p:ext uri="{BB962C8B-B14F-4D97-AF65-F5344CB8AC3E}">
        <p14:creationId xmlns:p14="http://schemas.microsoft.com/office/powerpoint/2010/main" val="19480747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5"/>
        </a:solidFill>
        <a:effectLst/>
      </p:bgPr>
    </p:bg>
    <p:spTree>
      <p:nvGrpSpPr>
        <p:cNvPr id="1" name="Shape 32"/>
        <p:cNvGrpSpPr/>
        <p:nvPr/>
      </p:nvGrpSpPr>
      <p:grpSpPr>
        <a:xfrm>
          <a:off x="0" y="0"/>
          <a:ext cx="0" cy="0"/>
          <a:chOff x="0" y="0"/>
          <a:chExt cx="0" cy="0"/>
        </a:xfrm>
      </p:grpSpPr>
      <p:sp>
        <p:nvSpPr>
          <p:cNvPr id="33" name="Google Shape;33;p7"/>
          <p:cNvSpPr txBox="1">
            <a:spLocks noGrp="1"/>
          </p:cNvSpPr>
          <p:nvPr>
            <p:ph type="body" idx="1"/>
          </p:nvPr>
        </p:nvSpPr>
        <p:spPr>
          <a:xfrm>
            <a:off x="1029733" y="3001467"/>
            <a:ext cx="5133600" cy="2761200"/>
          </a:xfrm>
          <a:prstGeom prst="rect">
            <a:avLst/>
          </a:prstGeom>
        </p:spPr>
        <p:txBody>
          <a:bodyPr spcFirstLastPara="1" wrap="square" lIns="91425" tIns="91425" rIns="91425" bIns="91425" anchor="t" anchorCtr="0">
            <a:noAutofit/>
          </a:bodyPr>
          <a:lstStyle>
            <a:lvl1pPr marL="609585" lvl="0" indent="-423323">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1219170" lvl="1"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754" lvl="2"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8339" lvl="3"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924" lvl="4"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7509" lvl="5"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7093" lvl="6"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6678" lvl="7"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6263" lvl="8" indent="-423323">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34" name="Google Shape;34;p7"/>
          <p:cNvSpPr txBox="1">
            <a:spLocks noGrp="1"/>
          </p:cNvSpPr>
          <p:nvPr>
            <p:ph type="title"/>
          </p:nvPr>
        </p:nvSpPr>
        <p:spPr>
          <a:xfrm>
            <a:off x="1029733" y="1495033"/>
            <a:ext cx="5854400" cy="70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700"/>
              <a:buNone/>
              <a:defRPr sz="4000" b="1">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Tree>
    <p:extLst>
      <p:ext uri="{BB962C8B-B14F-4D97-AF65-F5344CB8AC3E}">
        <p14:creationId xmlns:p14="http://schemas.microsoft.com/office/powerpoint/2010/main" val="4147323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5"/>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752267" y="2386000"/>
            <a:ext cx="11110400" cy="391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9600" b="1">
                <a:solidFill>
                  <a:schemeClr val="dk1"/>
                </a:solidFill>
              </a:defRPr>
            </a:lvl1pPr>
            <a:lvl2pPr lvl="1" rtl="0">
              <a:spcBef>
                <a:spcPts val="0"/>
              </a:spcBef>
              <a:spcAft>
                <a:spcPts val="0"/>
              </a:spcAft>
              <a:buClr>
                <a:schemeClr val="dk1"/>
              </a:buClr>
              <a:buSzPts val="4000"/>
              <a:buNone/>
              <a:defRPr sz="5333" b="1">
                <a:solidFill>
                  <a:schemeClr val="dk1"/>
                </a:solidFill>
              </a:defRPr>
            </a:lvl2pPr>
            <a:lvl3pPr lvl="2" rtl="0">
              <a:spcBef>
                <a:spcPts val="0"/>
              </a:spcBef>
              <a:spcAft>
                <a:spcPts val="0"/>
              </a:spcAft>
              <a:buClr>
                <a:schemeClr val="dk1"/>
              </a:buClr>
              <a:buSzPts val="4000"/>
              <a:buNone/>
              <a:defRPr sz="5333" b="1">
                <a:solidFill>
                  <a:schemeClr val="dk1"/>
                </a:solidFill>
              </a:defRPr>
            </a:lvl3pPr>
            <a:lvl4pPr lvl="3" rtl="0">
              <a:spcBef>
                <a:spcPts val="0"/>
              </a:spcBef>
              <a:spcAft>
                <a:spcPts val="0"/>
              </a:spcAft>
              <a:buClr>
                <a:schemeClr val="dk1"/>
              </a:buClr>
              <a:buSzPts val="4000"/>
              <a:buNone/>
              <a:defRPr sz="5333" b="1">
                <a:solidFill>
                  <a:schemeClr val="dk1"/>
                </a:solidFill>
              </a:defRPr>
            </a:lvl4pPr>
            <a:lvl5pPr lvl="4" rtl="0">
              <a:spcBef>
                <a:spcPts val="0"/>
              </a:spcBef>
              <a:spcAft>
                <a:spcPts val="0"/>
              </a:spcAft>
              <a:buClr>
                <a:schemeClr val="dk1"/>
              </a:buClr>
              <a:buSzPts val="4000"/>
              <a:buNone/>
              <a:defRPr sz="5333" b="1">
                <a:solidFill>
                  <a:schemeClr val="dk1"/>
                </a:solidFill>
              </a:defRPr>
            </a:lvl5pPr>
            <a:lvl6pPr lvl="5" rtl="0">
              <a:spcBef>
                <a:spcPts val="0"/>
              </a:spcBef>
              <a:spcAft>
                <a:spcPts val="0"/>
              </a:spcAft>
              <a:buClr>
                <a:schemeClr val="dk1"/>
              </a:buClr>
              <a:buSzPts val="4000"/>
              <a:buNone/>
              <a:defRPr sz="5333" b="1">
                <a:solidFill>
                  <a:schemeClr val="dk1"/>
                </a:solidFill>
              </a:defRPr>
            </a:lvl6pPr>
            <a:lvl7pPr lvl="6" rtl="0">
              <a:spcBef>
                <a:spcPts val="0"/>
              </a:spcBef>
              <a:spcAft>
                <a:spcPts val="0"/>
              </a:spcAft>
              <a:buClr>
                <a:schemeClr val="dk1"/>
              </a:buClr>
              <a:buSzPts val="4000"/>
              <a:buNone/>
              <a:defRPr sz="5333" b="1">
                <a:solidFill>
                  <a:schemeClr val="dk1"/>
                </a:solidFill>
              </a:defRPr>
            </a:lvl7pPr>
            <a:lvl8pPr lvl="7" rtl="0">
              <a:spcBef>
                <a:spcPts val="0"/>
              </a:spcBef>
              <a:spcAft>
                <a:spcPts val="0"/>
              </a:spcAft>
              <a:buClr>
                <a:schemeClr val="dk1"/>
              </a:buClr>
              <a:buSzPts val="4000"/>
              <a:buNone/>
              <a:defRPr sz="5333" b="1">
                <a:solidFill>
                  <a:schemeClr val="dk1"/>
                </a:solidFill>
              </a:defRPr>
            </a:lvl8pPr>
            <a:lvl9pPr lvl="8" rtl="0">
              <a:spcBef>
                <a:spcPts val="0"/>
              </a:spcBef>
              <a:spcAft>
                <a:spcPts val="0"/>
              </a:spcAft>
              <a:buClr>
                <a:schemeClr val="dk1"/>
              </a:buClr>
              <a:buSzPts val="4000"/>
              <a:buNone/>
              <a:defRPr sz="5333" b="1">
                <a:solidFill>
                  <a:schemeClr val="dk1"/>
                </a:solidFill>
              </a:defRPr>
            </a:lvl9pPr>
          </a:lstStyle>
          <a:p>
            <a:endParaRPr/>
          </a:p>
        </p:txBody>
      </p:sp>
    </p:spTree>
    <p:extLst>
      <p:ext uri="{BB962C8B-B14F-4D97-AF65-F5344CB8AC3E}">
        <p14:creationId xmlns:p14="http://schemas.microsoft.com/office/powerpoint/2010/main" val="12623060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5"/>
        </a:solidFill>
        <a:effectLst/>
      </p:bgPr>
    </p:bg>
    <p:spTree>
      <p:nvGrpSpPr>
        <p:cNvPr id="1" name="Shape 37"/>
        <p:cNvGrpSpPr/>
        <p:nvPr/>
      </p:nvGrpSpPr>
      <p:grpSpPr>
        <a:xfrm>
          <a:off x="0" y="0"/>
          <a:ext cx="0" cy="0"/>
          <a:chOff x="0" y="0"/>
          <a:chExt cx="0" cy="0"/>
        </a:xfrm>
      </p:grpSpPr>
      <p:sp>
        <p:nvSpPr>
          <p:cNvPr id="38" name="Google Shape;38;p9"/>
          <p:cNvSpPr/>
          <p:nvPr/>
        </p:nvSpPr>
        <p:spPr>
          <a:xfrm>
            <a:off x="0" y="609600"/>
            <a:ext cx="12192000" cy="6248400"/>
          </a:xfrm>
          <a:prstGeom prst="triangle">
            <a:avLst>
              <a:gd name="adj" fmla="val 50000"/>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 name="Google Shape;39;p9"/>
          <p:cNvSpPr/>
          <p:nvPr/>
        </p:nvSpPr>
        <p:spPr>
          <a:xfrm rot="5400000">
            <a:off x="-85900" y="85800"/>
            <a:ext cx="5657600" cy="5486000"/>
          </a:xfrm>
          <a:prstGeom prst="rtTriangle">
            <a:avLst/>
          </a:pr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 name="Google Shape;40;p9"/>
          <p:cNvSpPr/>
          <p:nvPr/>
        </p:nvSpPr>
        <p:spPr>
          <a:xfrm rot="-5400000" flipH="1">
            <a:off x="6588933" y="35367"/>
            <a:ext cx="5819600" cy="5636800"/>
          </a:xfrm>
          <a:prstGeom prst="rtTriangle">
            <a:avLst/>
          </a:prstGeom>
          <a:noFill/>
          <a:ln w="19050"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 name="Google Shape;41;p9"/>
          <p:cNvSpPr txBox="1">
            <a:spLocks noGrp="1"/>
          </p:cNvSpPr>
          <p:nvPr>
            <p:ph type="ctrTitle"/>
          </p:nvPr>
        </p:nvSpPr>
        <p:spPr>
          <a:xfrm>
            <a:off x="2254400" y="3203733"/>
            <a:ext cx="7683200" cy="1519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8000"/>
              <a:buNone/>
              <a:defRPr sz="10666" b="1">
                <a:solidFill>
                  <a:schemeClr val="lt1"/>
                </a:solidFill>
              </a:defRPr>
            </a:lvl1pPr>
            <a:lvl2pPr lvl="1" algn="ctr" rtl="0">
              <a:spcBef>
                <a:spcPts val="0"/>
              </a:spcBef>
              <a:spcAft>
                <a:spcPts val="0"/>
              </a:spcAft>
              <a:buClr>
                <a:schemeClr val="lt1"/>
              </a:buClr>
              <a:buSzPts val="8000"/>
              <a:buNone/>
              <a:defRPr sz="10666" b="1">
                <a:solidFill>
                  <a:schemeClr val="lt1"/>
                </a:solidFill>
              </a:defRPr>
            </a:lvl2pPr>
            <a:lvl3pPr lvl="2" algn="ctr" rtl="0">
              <a:spcBef>
                <a:spcPts val="0"/>
              </a:spcBef>
              <a:spcAft>
                <a:spcPts val="0"/>
              </a:spcAft>
              <a:buClr>
                <a:schemeClr val="lt1"/>
              </a:buClr>
              <a:buSzPts val="8000"/>
              <a:buNone/>
              <a:defRPr sz="10666" b="1">
                <a:solidFill>
                  <a:schemeClr val="lt1"/>
                </a:solidFill>
              </a:defRPr>
            </a:lvl3pPr>
            <a:lvl4pPr lvl="3" algn="ctr" rtl="0">
              <a:spcBef>
                <a:spcPts val="0"/>
              </a:spcBef>
              <a:spcAft>
                <a:spcPts val="0"/>
              </a:spcAft>
              <a:buClr>
                <a:schemeClr val="lt1"/>
              </a:buClr>
              <a:buSzPts val="8000"/>
              <a:buNone/>
              <a:defRPr sz="10666" b="1">
                <a:solidFill>
                  <a:schemeClr val="lt1"/>
                </a:solidFill>
              </a:defRPr>
            </a:lvl4pPr>
            <a:lvl5pPr lvl="4" algn="ctr" rtl="0">
              <a:spcBef>
                <a:spcPts val="0"/>
              </a:spcBef>
              <a:spcAft>
                <a:spcPts val="0"/>
              </a:spcAft>
              <a:buClr>
                <a:schemeClr val="lt1"/>
              </a:buClr>
              <a:buSzPts val="8000"/>
              <a:buNone/>
              <a:defRPr sz="10666" b="1">
                <a:solidFill>
                  <a:schemeClr val="lt1"/>
                </a:solidFill>
              </a:defRPr>
            </a:lvl5pPr>
            <a:lvl6pPr lvl="5" algn="ctr" rtl="0">
              <a:spcBef>
                <a:spcPts val="0"/>
              </a:spcBef>
              <a:spcAft>
                <a:spcPts val="0"/>
              </a:spcAft>
              <a:buClr>
                <a:schemeClr val="lt1"/>
              </a:buClr>
              <a:buSzPts val="8000"/>
              <a:buNone/>
              <a:defRPr sz="10666" b="1">
                <a:solidFill>
                  <a:schemeClr val="lt1"/>
                </a:solidFill>
              </a:defRPr>
            </a:lvl6pPr>
            <a:lvl7pPr lvl="6" algn="ctr" rtl="0">
              <a:spcBef>
                <a:spcPts val="0"/>
              </a:spcBef>
              <a:spcAft>
                <a:spcPts val="0"/>
              </a:spcAft>
              <a:buClr>
                <a:schemeClr val="lt1"/>
              </a:buClr>
              <a:buSzPts val="8000"/>
              <a:buNone/>
              <a:defRPr sz="10666" b="1">
                <a:solidFill>
                  <a:schemeClr val="lt1"/>
                </a:solidFill>
              </a:defRPr>
            </a:lvl7pPr>
            <a:lvl8pPr lvl="7" algn="ctr" rtl="0">
              <a:spcBef>
                <a:spcPts val="0"/>
              </a:spcBef>
              <a:spcAft>
                <a:spcPts val="0"/>
              </a:spcAft>
              <a:buClr>
                <a:schemeClr val="lt1"/>
              </a:buClr>
              <a:buSzPts val="8000"/>
              <a:buNone/>
              <a:defRPr sz="10666" b="1">
                <a:solidFill>
                  <a:schemeClr val="lt1"/>
                </a:solidFill>
              </a:defRPr>
            </a:lvl8pPr>
            <a:lvl9pPr lvl="8" algn="ctr" rtl="0">
              <a:spcBef>
                <a:spcPts val="0"/>
              </a:spcBef>
              <a:spcAft>
                <a:spcPts val="0"/>
              </a:spcAft>
              <a:buClr>
                <a:schemeClr val="lt1"/>
              </a:buClr>
              <a:buSzPts val="8000"/>
              <a:buNone/>
              <a:defRPr sz="10666" b="1">
                <a:solidFill>
                  <a:schemeClr val="lt1"/>
                </a:solidFill>
              </a:defRPr>
            </a:lvl9pPr>
          </a:lstStyle>
          <a:p>
            <a:endParaRPr/>
          </a:p>
        </p:txBody>
      </p:sp>
      <p:sp>
        <p:nvSpPr>
          <p:cNvPr id="42" name="Google Shape;42;p9"/>
          <p:cNvSpPr txBox="1">
            <a:spLocks noGrp="1"/>
          </p:cNvSpPr>
          <p:nvPr>
            <p:ph type="subTitle" idx="1"/>
          </p:nvPr>
        </p:nvSpPr>
        <p:spPr>
          <a:xfrm>
            <a:off x="2806800" y="4685651"/>
            <a:ext cx="6578400" cy="10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rtl="0">
              <a:lnSpc>
                <a:spcPct val="100000"/>
              </a:lnSpc>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33613568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5"/>
        </a:solidFill>
        <a:effectLst/>
      </p:bgPr>
    </p:bg>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1073400" y="2355500"/>
            <a:ext cx="10045200" cy="1950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5333" b="1">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Tree>
    <p:extLst>
      <p:ext uri="{BB962C8B-B14F-4D97-AF65-F5344CB8AC3E}">
        <p14:creationId xmlns:p14="http://schemas.microsoft.com/office/powerpoint/2010/main" val="37717304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49"/>
        <p:cNvGrpSpPr/>
        <p:nvPr/>
      </p:nvGrpSpPr>
      <p:grpSpPr>
        <a:xfrm>
          <a:off x="0" y="0"/>
          <a:ext cx="0" cy="0"/>
          <a:chOff x="0" y="0"/>
          <a:chExt cx="0" cy="0"/>
        </a:xfrm>
      </p:grpSpPr>
    </p:spTree>
    <p:extLst>
      <p:ext uri="{BB962C8B-B14F-4D97-AF65-F5344CB8AC3E}">
        <p14:creationId xmlns:p14="http://schemas.microsoft.com/office/powerpoint/2010/main" val="4659030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5"/>
        </a:solidFill>
        <a:effectLst/>
      </p:bgPr>
    </p:bg>
    <p:spTree>
      <p:nvGrpSpPr>
        <p:cNvPr id="1" name="Shape 50"/>
        <p:cNvGrpSpPr/>
        <p:nvPr/>
      </p:nvGrpSpPr>
      <p:grpSpPr>
        <a:xfrm>
          <a:off x="0" y="0"/>
          <a:ext cx="0" cy="0"/>
          <a:chOff x="0" y="0"/>
          <a:chExt cx="0" cy="0"/>
        </a:xfrm>
      </p:grpSpPr>
      <p:sp>
        <p:nvSpPr>
          <p:cNvPr id="51" name="Google Shape;51;p13"/>
          <p:cNvSpPr/>
          <p:nvPr/>
        </p:nvSpPr>
        <p:spPr>
          <a:xfrm>
            <a:off x="-158067" y="-167"/>
            <a:ext cx="5867200" cy="68580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cxnSp>
        <p:nvCxnSpPr>
          <p:cNvPr id="52" name="Google Shape;52;p13"/>
          <p:cNvCxnSpPr/>
          <p:nvPr/>
        </p:nvCxnSpPr>
        <p:spPr>
          <a:xfrm rot="10800000">
            <a:off x="-2139567" y="2165800"/>
            <a:ext cx="6426400" cy="5892800"/>
          </a:xfrm>
          <a:prstGeom prst="straightConnector1">
            <a:avLst/>
          </a:prstGeom>
          <a:noFill/>
          <a:ln w="28575" cap="flat" cmpd="sng">
            <a:solidFill>
              <a:schemeClr val="lt1"/>
            </a:solidFill>
            <a:prstDash val="solid"/>
            <a:round/>
            <a:headEnd type="none" w="med" len="med"/>
            <a:tailEnd type="none" w="med" len="med"/>
          </a:ln>
        </p:spPr>
      </p:cxnSp>
      <p:sp>
        <p:nvSpPr>
          <p:cNvPr id="53" name="Google Shape;53;p13"/>
          <p:cNvSpPr txBox="1">
            <a:spLocks noGrp="1"/>
          </p:cNvSpPr>
          <p:nvPr>
            <p:ph type="title"/>
          </p:nvPr>
        </p:nvSpPr>
        <p:spPr>
          <a:xfrm>
            <a:off x="7587533" y="2510967"/>
            <a:ext cx="4258400" cy="43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54" name="Google Shape;54;p13"/>
          <p:cNvSpPr txBox="1">
            <a:spLocks noGrp="1"/>
          </p:cNvSpPr>
          <p:nvPr>
            <p:ph type="title" idx="2" hasCustomPrompt="1"/>
          </p:nvPr>
        </p:nvSpPr>
        <p:spPr>
          <a:xfrm>
            <a:off x="6776328" y="1552091"/>
            <a:ext cx="912800" cy="38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r>
              <a:t>xx%</a:t>
            </a:r>
          </a:p>
        </p:txBody>
      </p:sp>
      <p:sp>
        <p:nvSpPr>
          <p:cNvPr id="55" name="Google Shape;55;p13"/>
          <p:cNvSpPr txBox="1">
            <a:spLocks noGrp="1"/>
          </p:cNvSpPr>
          <p:nvPr>
            <p:ph type="title" idx="3" hasCustomPrompt="1"/>
          </p:nvPr>
        </p:nvSpPr>
        <p:spPr>
          <a:xfrm>
            <a:off x="6776328" y="2709320"/>
            <a:ext cx="912800" cy="38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r>
              <a:t>xx%</a:t>
            </a:r>
          </a:p>
        </p:txBody>
      </p:sp>
      <p:sp>
        <p:nvSpPr>
          <p:cNvPr id="56" name="Google Shape;56;p13"/>
          <p:cNvSpPr txBox="1">
            <a:spLocks noGrp="1"/>
          </p:cNvSpPr>
          <p:nvPr>
            <p:ph type="title" idx="4"/>
          </p:nvPr>
        </p:nvSpPr>
        <p:spPr>
          <a:xfrm>
            <a:off x="7587533" y="4837700"/>
            <a:ext cx="4258400" cy="43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57" name="Google Shape;57;p13"/>
          <p:cNvSpPr txBox="1">
            <a:spLocks noGrp="1"/>
          </p:cNvSpPr>
          <p:nvPr>
            <p:ph type="title" idx="5"/>
          </p:nvPr>
        </p:nvSpPr>
        <p:spPr>
          <a:xfrm>
            <a:off x="7587533" y="1392000"/>
            <a:ext cx="4258400" cy="43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58" name="Google Shape;58;p13"/>
          <p:cNvSpPr txBox="1">
            <a:spLocks noGrp="1"/>
          </p:cNvSpPr>
          <p:nvPr>
            <p:ph type="title" idx="6"/>
          </p:nvPr>
        </p:nvSpPr>
        <p:spPr>
          <a:xfrm>
            <a:off x="7587533" y="3680467"/>
            <a:ext cx="4258400" cy="43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59" name="Google Shape;59;p13"/>
          <p:cNvSpPr txBox="1">
            <a:spLocks noGrp="1"/>
          </p:cNvSpPr>
          <p:nvPr>
            <p:ph type="title" idx="7" hasCustomPrompt="1"/>
          </p:nvPr>
        </p:nvSpPr>
        <p:spPr>
          <a:xfrm>
            <a:off x="6776328" y="3840557"/>
            <a:ext cx="912800" cy="38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r>
              <a:t>xx%</a:t>
            </a:r>
          </a:p>
        </p:txBody>
      </p:sp>
      <p:sp>
        <p:nvSpPr>
          <p:cNvPr id="60" name="Google Shape;60;p13"/>
          <p:cNvSpPr txBox="1">
            <a:spLocks noGrp="1"/>
          </p:cNvSpPr>
          <p:nvPr>
            <p:ph type="title" idx="8" hasCustomPrompt="1"/>
          </p:nvPr>
        </p:nvSpPr>
        <p:spPr>
          <a:xfrm>
            <a:off x="6776328" y="4997787"/>
            <a:ext cx="912800" cy="38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r>
              <a:t>xx%</a:t>
            </a:r>
          </a:p>
        </p:txBody>
      </p:sp>
      <p:sp>
        <p:nvSpPr>
          <p:cNvPr id="61" name="Google Shape;61;p13"/>
          <p:cNvSpPr txBox="1">
            <a:spLocks noGrp="1"/>
          </p:cNvSpPr>
          <p:nvPr>
            <p:ph type="subTitle" idx="1"/>
          </p:nvPr>
        </p:nvSpPr>
        <p:spPr>
          <a:xfrm>
            <a:off x="7587533" y="1759393"/>
            <a:ext cx="3272000" cy="3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62" name="Google Shape;62;p13"/>
          <p:cNvSpPr txBox="1">
            <a:spLocks noGrp="1"/>
          </p:cNvSpPr>
          <p:nvPr>
            <p:ph type="subTitle" idx="9"/>
          </p:nvPr>
        </p:nvSpPr>
        <p:spPr>
          <a:xfrm>
            <a:off x="7587533" y="4060560"/>
            <a:ext cx="3272000" cy="3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63" name="Google Shape;63;p13"/>
          <p:cNvSpPr txBox="1">
            <a:spLocks noGrp="1"/>
          </p:cNvSpPr>
          <p:nvPr>
            <p:ph type="subTitle" idx="13"/>
          </p:nvPr>
        </p:nvSpPr>
        <p:spPr>
          <a:xfrm>
            <a:off x="7587533" y="2883597"/>
            <a:ext cx="3272000" cy="3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64" name="Google Shape;64;p13"/>
          <p:cNvSpPr txBox="1">
            <a:spLocks noGrp="1"/>
          </p:cNvSpPr>
          <p:nvPr>
            <p:ph type="subTitle" idx="14"/>
          </p:nvPr>
        </p:nvSpPr>
        <p:spPr>
          <a:xfrm>
            <a:off x="7587533" y="5210331"/>
            <a:ext cx="3272000" cy="31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65" name="Google Shape;65;p13"/>
          <p:cNvSpPr txBox="1">
            <a:spLocks noGrp="1"/>
          </p:cNvSpPr>
          <p:nvPr>
            <p:ph type="title" idx="15"/>
          </p:nvPr>
        </p:nvSpPr>
        <p:spPr>
          <a:xfrm>
            <a:off x="950967" y="2931733"/>
            <a:ext cx="4555200" cy="70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700"/>
              <a:buNone/>
              <a:defRPr sz="4000" b="1">
                <a:solidFill>
                  <a:schemeClr val="lt1"/>
                </a:solidFill>
              </a:defRPr>
            </a:lvl1pPr>
            <a:lvl2pPr lvl="1" rtl="0">
              <a:spcBef>
                <a:spcPts val="0"/>
              </a:spcBef>
              <a:spcAft>
                <a:spcPts val="0"/>
              </a:spcAft>
              <a:buClr>
                <a:schemeClr val="lt1"/>
              </a:buClr>
              <a:buSzPts val="3000"/>
              <a:buNone/>
              <a:defRPr b="1">
                <a:solidFill>
                  <a:schemeClr val="lt1"/>
                </a:solidFill>
              </a:defRPr>
            </a:lvl2pPr>
            <a:lvl3pPr lvl="2" rtl="0">
              <a:spcBef>
                <a:spcPts val="0"/>
              </a:spcBef>
              <a:spcAft>
                <a:spcPts val="0"/>
              </a:spcAft>
              <a:buClr>
                <a:schemeClr val="lt1"/>
              </a:buClr>
              <a:buSzPts val="3000"/>
              <a:buNone/>
              <a:defRPr b="1">
                <a:solidFill>
                  <a:schemeClr val="lt1"/>
                </a:solidFill>
              </a:defRPr>
            </a:lvl3pPr>
            <a:lvl4pPr lvl="3" rtl="0">
              <a:spcBef>
                <a:spcPts val="0"/>
              </a:spcBef>
              <a:spcAft>
                <a:spcPts val="0"/>
              </a:spcAft>
              <a:buClr>
                <a:schemeClr val="lt1"/>
              </a:buClr>
              <a:buSzPts val="3000"/>
              <a:buNone/>
              <a:defRPr b="1">
                <a:solidFill>
                  <a:schemeClr val="lt1"/>
                </a:solidFill>
              </a:defRPr>
            </a:lvl4pPr>
            <a:lvl5pPr lvl="4" rtl="0">
              <a:spcBef>
                <a:spcPts val="0"/>
              </a:spcBef>
              <a:spcAft>
                <a:spcPts val="0"/>
              </a:spcAft>
              <a:buClr>
                <a:schemeClr val="lt1"/>
              </a:buClr>
              <a:buSzPts val="3000"/>
              <a:buNone/>
              <a:defRPr b="1">
                <a:solidFill>
                  <a:schemeClr val="lt1"/>
                </a:solidFill>
              </a:defRPr>
            </a:lvl5pPr>
            <a:lvl6pPr lvl="5" rtl="0">
              <a:spcBef>
                <a:spcPts val="0"/>
              </a:spcBef>
              <a:spcAft>
                <a:spcPts val="0"/>
              </a:spcAft>
              <a:buClr>
                <a:schemeClr val="lt1"/>
              </a:buClr>
              <a:buSzPts val="3000"/>
              <a:buNone/>
              <a:defRPr b="1">
                <a:solidFill>
                  <a:schemeClr val="lt1"/>
                </a:solidFill>
              </a:defRPr>
            </a:lvl6pPr>
            <a:lvl7pPr lvl="6" rtl="0">
              <a:spcBef>
                <a:spcPts val="0"/>
              </a:spcBef>
              <a:spcAft>
                <a:spcPts val="0"/>
              </a:spcAft>
              <a:buClr>
                <a:schemeClr val="lt1"/>
              </a:buClr>
              <a:buSzPts val="3000"/>
              <a:buNone/>
              <a:defRPr b="1">
                <a:solidFill>
                  <a:schemeClr val="lt1"/>
                </a:solidFill>
              </a:defRPr>
            </a:lvl7pPr>
            <a:lvl8pPr lvl="7" rtl="0">
              <a:spcBef>
                <a:spcPts val="0"/>
              </a:spcBef>
              <a:spcAft>
                <a:spcPts val="0"/>
              </a:spcAft>
              <a:buClr>
                <a:schemeClr val="lt1"/>
              </a:buClr>
              <a:buSzPts val="3000"/>
              <a:buNone/>
              <a:defRPr b="1">
                <a:solidFill>
                  <a:schemeClr val="lt1"/>
                </a:solidFill>
              </a:defRPr>
            </a:lvl8pPr>
            <a:lvl9pPr lvl="8" rtl="0">
              <a:spcBef>
                <a:spcPts val="0"/>
              </a:spcBef>
              <a:spcAft>
                <a:spcPts val="0"/>
              </a:spcAft>
              <a:buClr>
                <a:schemeClr val="lt1"/>
              </a:buClr>
              <a:buSzPts val="3000"/>
              <a:buNone/>
              <a:defRPr b="1">
                <a:solidFill>
                  <a:schemeClr val="lt1"/>
                </a:solidFill>
              </a:defRPr>
            </a:lvl9pPr>
          </a:lstStyle>
          <a:p>
            <a:endParaRPr/>
          </a:p>
        </p:txBody>
      </p:sp>
    </p:spTree>
    <p:extLst>
      <p:ext uri="{BB962C8B-B14F-4D97-AF65-F5344CB8AC3E}">
        <p14:creationId xmlns:p14="http://schemas.microsoft.com/office/powerpoint/2010/main" val="33421290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accent5"/>
        </a:solidFill>
        <a:effectLst/>
      </p:bgPr>
    </p:bg>
    <p:spTree>
      <p:nvGrpSpPr>
        <p:cNvPr id="1" name="Shape 66"/>
        <p:cNvGrpSpPr/>
        <p:nvPr/>
      </p:nvGrpSpPr>
      <p:grpSpPr>
        <a:xfrm>
          <a:off x="0" y="0"/>
          <a:ext cx="0" cy="0"/>
          <a:chOff x="0" y="0"/>
          <a:chExt cx="0" cy="0"/>
        </a:xfrm>
      </p:grpSpPr>
      <p:sp>
        <p:nvSpPr>
          <p:cNvPr id="67" name="Google Shape;67;p14"/>
          <p:cNvSpPr/>
          <p:nvPr/>
        </p:nvSpPr>
        <p:spPr>
          <a:xfrm>
            <a:off x="6394833" y="-290100"/>
            <a:ext cx="5969200" cy="7493200"/>
          </a:xfrm>
          <a:prstGeom prst="rect">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EEEEEE"/>
              </a:solidFill>
              <a:cs typeface="Arial"/>
              <a:sym typeface="Arial"/>
            </a:endParaRPr>
          </a:p>
        </p:txBody>
      </p:sp>
      <p:sp>
        <p:nvSpPr>
          <p:cNvPr id="68" name="Google Shape;68;p14"/>
          <p:cNvSpPr txBox="1">
            <a:spLocks noGrp="1"/>
          </p:cNvSpPr>
          <p:nvPr>
            <p:ph type="title"/>
          </p:nvPr>
        </p:nvSpPr>
        <p:spPr>
          <a:xfrm>
            <a:off x="851933" y="1818667"/>
            <a:ext cx="7016000" cy="70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None/>
              <a:defRPr sz="4000" b="1">
                <a:solidFill>
                  <a:schemeClr val="dk1"/>
                </a:solidFill>
              </a:defRPr>
            </a:lvl1pPr>
            <a:lvl2pPr lvl="1" rtl="0">
              <a:spcBef>
                <a:spcPts val="0"/>
              </a:spcBef>
              <a:spcAft>
                <a:spcPts val="0"/>
              </a:spcAft>
              <a:buClr>
                <a:schemeClr val="dk1"/>
              </a:buClr>
              <a:buSzPts val="2000"/>
              <a:buNone/>
              <a:defRPr sz="2667" b="1">
                <a:solidFill>
                  <a:schemeClr val="dk1"/>
                </a:solidFill>
              </a:defRPr>
            </a:lvl2pPr>
            <a:lvl3pPr lvl="2" rtl="0">
              <a:spcBef>
                <a:spcPts val="0"/>
              </a:spcBef>
              <a:spcAft>
                <a:spcPts val="0"/>
              </a:spcAft>
              <a:buClr>
                <a:schemeClr val="dk1"/>
              </a:buClr>
              <a:buSzPts val="2000"/>
              <a:buNone/>
              <a:defRPr sz="2667" b="1">
                <a:solidFill>
                  <a:schemeClr val="dk1"/>
                </a:solidFill>
              </a:defRPr>
            </a:lvl3pPr>
            <a:lvl4pPr lvl="3" rtl="0">
              <a:spcBef>
                <a:spcPts val="0"/>
              </a:spcBef>
              <a:spcAft>
                <a:spcPts val="0"/>
              </a:spcAft>
              <a:buClr>
                <a:schemeClr val="dk1"/>
              </a:buClr>
              <a:buSzPts val="2000"/>
              <a:buNone/>
              <a:defRPr sz="2667" b="1">
                <a:solidFill>
                  <a:schemeClr val="dk1"/>
                </a:solidFill>
              </a:defRPr>
            </a:lvl4pPr>
            <a:lvl5pPr lvl="4" rtl="0">
              <a:spcBef>
                <a:spcPts val="0"/>
              </a:spcBef>
              <a:spcAft>
                <a:spcPts val="0"/>
              </a:spcAft>
              <a:buClr>
                <a:schemeClr val="dk1"/>
              </a:buClr>
              <a:buSzPts val="2000"/>
              <a:buNone/>
              <a:defRPr sz="2667" b="1">
                <a:solidFill>
                  <a:schemeClr val="dk1"/>
                </a:solidFill>
              </a:defRPr>
            </a:lvl5pPr>
            <a:lvl6pPr lvl="5" rtl="0">
              <a:spcBef>
                <a:spcPts val="0"/>
              </a:spcBef>
              <a:spcAft>
                <a:spcPts val="0"/>
              </a:spcAft>
              <a:buClr>
                <a:schemeClr val="dk1"/>
              </a:buClr>
              <a:buSzPts val="2000"/>
              <a:buNone/>
              <a:defRPr sz="2667" b="1">
                <a:solidFill>
                  <a:schemeClr val="dk1"/>
                </a:solidFill>
              </a:defRPr>
            </a:lvl6pPr>
            <a:lvl7pPr lvl="6" rtl="0">
              <a:spcBef>
                <a:spcPts val="0"/>
              </a:spcBef>
              <a:spcAft>
                <a:spcPts val="0"/>
              </a:spcAft>
              <a:buClr>
                <a:schemeClr val="dk1"/>
              </a:buClr>
              <a:buSzPts val="2000"/>
              <a:buNone/>
              <a:defRPr sz="2667" b="1">
                <a:solidFill>
                  <a:schemeClr val="dk1"/>
                </a:solidFill>
              </a:defRPr>
            </a:lvl7pPr>
            <a:lvl8pPr lvl="7" rtl="0">
              <a:spcBef>
                <a:spcPts val="0"/>
              </a:spcBef>
              <a:spcAft>
                <a:spcPts val="0"/>
              </a:spcAft>
              <a:buClr>
                <a:schemeClr val="dk1"/>
              </a:buClr>
              <a:buSzPts val="2000"/>
              <a:buNone/>
              <a:defRPr sz="2667" b="1">
                <a:solidFill>
                  <a:schemeClr val="dk1"/>
                </a:solidFill>
              </a:defRPr>
            </a:lvl8pPr>
            <a:lvl9pPr lvl="8" rtl="0">
              <a:spcBef>
                <a:spcPts val="0"/>
              </a:spcBef>
              <a:spcAft>
                <a:spcPts val="0"/>
              </a:spcAft>
              <a:buClr>
                <a:schemeClr val="dk1"/>
              </a:buClr>
              <a:buSzPts val="2000"/>
              <a:buNone/>
              <a:defRPr sz="2667" b="1">
                <a:solidFill>
                  <a:schemeClr val="dk1"/>
                </a:solidFill>
              </a:defRPr>
            </a:lvl9pPr>
          </a:lstStyle>
          <a:p>
            <a:endParaRPr/>
          </a:p>
        </p:txBody>
      </p:sp>
      <p:sp>
        <p:nvSpPr>
          <p:cNvPr id="69" name="Google Shape;69;p14"/>
          <p:cNvSpPr txBox="1">
            <a:spLocks noGrp="1"/>
          </p:cNvSpPr>
          <p:nvPr>
            <p:ph type="subTitle" idx="1"/>
          </p:nvPr>
        </p:nvSpPr>
        <p:spPr>
          <a:xfrm>
            <a:off x="851933" y="2916133"/>
            <a:ext cx="4534400" cy="175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Didact Gothic"/>
              <a:buNone/>
              <a:defRPr sz="1867">
                <a:solidFill>
                  <a:schemeClr val="dk1"/>
                </a:solidFill>
                <a:latin typeface="Didact Gothic"/>
                <a:ea typeface="Didact Gothic"/>
                <a:cs typeface="Didact Gothic"/>
                <a:sym typeface="Didact Gothic"/>
              </a:defRPr>
            </a:lvl1pPr>
            <a:lvl2pPr lvl="1" rtl="0">
              <a:spcBef>
                <a:spcPts val="2133"/>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spcBef>
                <a:spcPts val="2133"/>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spcBef>
                <a:spcPts val="2133"/>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spcBef>
                <a:spcPts val="2133"/>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spcBef>
                <a:spcPts val="2133"/>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spcBef>
                <a:spcPts val="2133"/>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spcBef>
                <a:spcPts val="2133"/>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spcBef>
                <a:spcPts val="2133"/>
              </a:spcBef>
              <a:spcAft>
                <a:spcPts val="2133"/>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70" name="Google Shape;70;p14"/>
          <p:cNvSpPr/>
          <p:nvPr/>
        </p:nvSpPr>
        <p:spPr>
          <a:xfrm>
            <a:off x="883033" y="732333"/>
            <a:ext cx="1066800" cy="1143200"/>
          </a:xfrm>
          <a:prstGeom prst="rtTriangle">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794858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49"/>
        <p:cNvGrpSpPr/>
        <p:nvPr/>
      </p:nvGrpSpPr>
      <p:grpSpPr>
        <a:xfrm>
          <a:off x="0" y="0"/>
          <a:ext cx="0" cy="0"/>
          <a:chOff x="0" y="0"/>
          <a:chExt cx="0" cy="0"/>
        </a:xfrm>
      </p:grpSpPr>
    </p:spTree>
    <p:extLst>
      <p:ext uri="{BB962C8B-B14F-4D97-AF65-F5344CB8AC3E}">
        <p14:creationId xmlns:p14="http://schemas.microsoft.com/office/powerpoint/2010/main" val="21372925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accent5"/>
        </a:solidFill>
        <a:effectLst/>
      </p:bgPr>
    </p:bg>
    <p:spTree>
      <p:nvGrpSpPr>
        <p:cNvPr id="1" name="Shape 71"/>
        <p:cNvGrpSpPr/>
        <p:nvPr/>
      </p:nvGrpSpPr>
      <p:grpSpPr>
        <a:xfrm>
          <a:off x="0" y="0"/>
          <a:ext cx="0" cy="0"/>
          <a:chOff x="0" y="0"/>
          <a:chExt cx="0" cy="0"/>
        </a:xfrm>
      </p:grpSpPr>
      <p:sp>
        <p:nvSpPr>
          <p:cNvPr id="72" name="Google Shape;72;p15"/>
          <p:cNvSpPr/>
          <p:nvPr/>
        </p:nvSpPr>
        <p:spPr>
          <a:xfrm>
            <a:off x="1797633" y="927000"/>
            <a:ext cx="8762800" cy="5004000"/>
          </a:xfrm>
          <a:prstGeom prst="rect">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15"/>
          <p:cNvSpPr/>
          <p:nvPr/>
        </p:nvSpPr>
        <p:spPr>
          <a:xfrm rot="10800000">
            <a:off x="4178200" y="-30367"/>
            <a:ext cx="3835600" cy="1727600"/>
          </a:xfrm>
          <a:prstGeom prst="triangle">
            <a:avLst>
              <a:gd name="adj" fmla="val 50000"/>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 name="Google Shape;74;p15"/>
          <p:cNvSpPr txBox="1">
            <a:spLocks noGrp="1"/>
          </p:cNvSpPr>
          <p:nvPr>
            <p:ph type="body" idx="1"/>
          </p:nvPr>
        </p:nvSpPr>
        <p:spPr>
          <a:xfrm>
            <a:off x="3356633" y="3175233"/>
            <a:ext cx="5478800" cy="1065200"/>
          </a:xfrm>
          <a:prstGeom prst="rect">
            <a:avLst/>
          </a:prstGeom>
        </p:spPr>
        <p:txBody>
          <a:bodyPr spcFirstLastPara="1" wrap="square" lIns="91425" tIns="91425" rIns="91425" bIns="91425" anchor="t" anchorCtr="0">
            <a:noAutofit/>
          </a:bodyPr>
          <a:lstStyle>
            <a:lvl1pPr marL="609585" lvl="0" indent="-423323" algn="just"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1219170" lvl="1" indent="-423323" algn="just"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754" lvl="2" indent="-423323" algn="just"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8339" lvl="3" indent="-423323" algn="just"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924" lvl="4" indent="-423323" algn="just"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7509" lvl="5" indent="-423323" algn="just"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7093" lvl="6" indent="-423323" algn="just"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6678" lvl="7" indent="-423323" algn="just"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6263" lvl="8" indent="-423323" algn="just" rtl="0">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75" name="Google Shape;75;p15"/>
          <p:cNvSpPr txBox="1">
            <a:spLocks noGrp="1"/>
          </p:cNvSpPr>
          <p:nvPr>
            <p:ph type="title"/>
          </p:nvPr>
        </p:nvSpPr>
        <p:spPr>
          <a:xfrm>
            <a:off x="2250600" y="2028433"/>
            <a:ext cx="76908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4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Tree>
    <p:extLst>
      <p:ext uri="{BB962C8B-B14F-4D97-AF65-F5344CB8AC3E}">
        <p14:creationId xmlns:p14="http://schemas.microsoft.com/office/powerpoint/2010/main" val="378488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accent5"/>
        </a:solidFill>
        <a:effectLst/>
      </p:bgPr>
    </p:bg>
    <p:spTree>
      <p:nvGrpSpPr>
        <p:cNvPr id="1" name="Shape 84"/>
        <p:cNvGrpSpPr/>
        <p:nvPr/>
      </p:nvGrpSpPr>
      <p:grpSpPr>
        <a:xfrm>
          <a:off x="0" y="0"/>
          <a:ext cx="0" cy="0"/>
          <a:chOff x="0" y="0"/>
          <a:chExt cx="0" cy="0"/>
        </a:xfrm>
      </p:grpSpPr>
      <p:sp>
        <p:nvSpPr>
          <p:cNvPr id="85" name="Google Shape;85;p17"/>
          <p:cNvSpPr/>
          <p:nvPr/>
        </p:nvSpPr>
        <p:spPr>
          <a:xfrm rot="-5400000">
            <a:off x="6981400" y="1724733"/>
            <a:ext cx="5233200" cy="5188000"/>
          </a:xfrm>
          <a:prstGeom prst="rtTriangle">
            <a:avLst/>
          </a:prstGeom>
          <a:solidFill>
            <a:srgbClr val="68686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 name="Google Shape;86;p17"/>
          <p:cNvSpPr/>
          <p:nvPr/>
        </p:nvSpPr>
        <p:spPr>
          <a:xfrm rot="10800000" flipH="1">
            <a:off x="50500" y="200"/>
            <a:ext cx="12141600" cy="5959600"/>
          </a:xfrm>
          <a:prstGeom prst="triangle">
            <a:avLst>
              <a:gd name="adj" fmla="val 50000"/>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 name="Google Shape;87;p17"/>
          <p:cNvSpPr/>
          <p:nvPr/>
        </p:nvSpPr>
        <p:spPr>
          <a:xfrm flipH="1">
            <a:off x="4774400" y="1849700"/>
            <a:ext cx="12739200" cy="6479600"/>
          </a:xfrm>
          <a:prstGeom prst="triangle">
            <a:avLst>
              <a:gd name="adj" fmla="val 49428"/>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 name="Google Shape;88;p17"/>
          <p:cNvSpPr txBox="1">
            <a:spLocks noGrp="1"/>
          </p:cNvSpPr>
          <p:nvPr>
            <p:ph type="ctrTitle"/>
          </p:nvPr>
        </p:nvSpPr>
        <p:spPr>
          <a:xfrm>
            <a:off x="2254400" y="1273333"/>
            <a:ext cx="7683200" cy="1519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8000"/>
              <a:buNone/>
              <a:defRPr sz="10666" b="1">
                <a:solidFill>
                  <a:schemeClr val="dk1"/>
                </a:solidFill>
              </a:defRPr>
            </a:lvl1pPr>
            <a:lvl2pPr lvl="1" algn="ctr" rtl="0">
              <a:spcBef>
                <a:spcPts val="0"/>
              </a:spcBef>
              <a:spcAft>
                <a:spcPts val="0"/>
              </a:spcAft>
              <a:buClr>
                <a:schemeClr val="dk1"/>
              </a:buClr>
              <a:buSzPts val="8000"/>
              <a:buNone/>
              <a:defRPr sz="10666" b="1">
                <a:solidFill>
                  <a:schemeClr val="dk1"/>
                </a:solidFill>
              </a:defRPr>
            </a:lvl2pPr>
            <a:lvl3pPr lvl="2" algn="ctr" rtl="0">
              <a:spcBef>
                <a:spcPts val="0"/>
              </a:spcBef>
              <a:spcAft>
                <a:spcPts val="0"/>
              </a:spcAft>
              <a:buClr>
                <a:schemeClr val="dk1"/>
              </a:buClr>
              <a:buSzPts val="8000"/>
              <a:buNone/>
              <a:defRPr sz="10666" b="1">
                <a:solidFill>
                  <a:schemeClr val="dk1"/>
                </a:solidFill>
              </a:defRPr>
            </a:lvl3pPr>
            <a:lvl4pPr lvl="3" algn="ctr" rtl="0">
              <a:spcBef>
                <a:spcPts val="0"/>
              </a:spcBef>
              <a:spcAft>
                <a:spcPts val="0"/>
              </a:spcAft>
              <a:buClr>
                <a:schemeClr val="dk1"/>
              </a:buClr>
              <a:buSzPts val="8000"/>
              <a:buNone/>
              <a:defRPr sz="10666" b="1">
                <a:solidFill>
                  <a:schemeClr val="dk1"/>
                </a:solidFill>
              </a:defRPr>
            </a:lvl4pPr>
            <a:lvl5pPr lvl="4" algn="ctr" rtl="0">
              <a:spcBef>
                <a:spcPts val="0"/>
              </a:spcBef>
              <a:spcAft>
                <a:spcPts val="0"/>
              </a:spcAft>
              <a:buClr>
                <a:schemeClr val="dk1"/>
              </a:buClr>
              <a:buSzPts val="8000"/>
              <a:buNone/>
              <a:defRPr sz="10666" b="1">
                <a:solidFill>
                  <a:schemeClr val="dk1"/>
                </a:solidFill>
              </a:defRPr>
            </a:lvl5pPr>
            <a:lvl6pPr lvl="5" algn="ctr" rtl="0">
              <a:spcBef>
                <a:spcPts val="0"/>
              </a:spcBef>
              <a:spcAft>
                <a:spcPts val="0"/>
              </a:spcAft>
              <a:buClr>
                <a:schemeClr val="dk1"/>
              </a:buClr>
              <a:buSzPts val="8000"/>
              <a:buNone/>
              <a:defRPr sz="10666" b="1">
                <a:solidFill>
                  <a:schemeClr val="dk1"/>
                </a:solidFill>
              </a:defRPr>
            </a:lvl6pPr>
            <a:lvl7pPr lvl="6" algn="ctr" rtl="0">
              <a:spcBef>
                <a:spcPts val="0"/>
              </a:spcBef>
              <a:spcAft>
                <a:spcPts val="0"/>
              </a:spcAft>
              <a:buClr>
                <a:schemeClr val="dk1"/>
              </a:buClr>
              <a:buSzPts val="8000"/>
              <a:buNone/>
              <a:defRPr sz="10666" b="1">
                <a:solidFill>
                  <a:schemeClr val="dk1"/>
                </a:solidFill>
              </a:defRPr>
            </a:lvl7pPr>
            <a:lvl8pPr lvl="7" algn="ctr" rtl="0">
              <a:spcBef>
                <a:spcPts val="0"/>
              </a:spcBef>
              <a:spcAft>
                <a:spcPts val="0"/>
              </a:spcAft>
              <a:buClr>
                <a:schemeClr val="dk1"/>
              </a:buClr>
              <a:buSzPts val="8000"/>
              <a:buNone/>
              <a:defRPr sz="10666" b="1">
                <a:solidFill>
                  <a:schemeClr val="dk1"/>
                </a:solidFill>
              </a:defRPr>
            </a:lvl8pPr>
            <a:lvl9pPr lvl="8" algn="ctr" rtl="0">
              <a:spcBef>
                <a:spcPts val="0"/>
              </a:spcBef>
              <a:spcAft>
                <a:spcPts val="0"/>
              </a:spcAft>
              <a:buClr>
                <a:schemeClr val="dk1"/>
              </a:buClr>
              <a:buSzPts val="8000"/>
              <a:buNone/>
              <a:defRPr sz="10666" b="1">
                <a:solidFill>
                  <a:schemeClr val="dk1"/>
                </a:solidFill>
              </a:defRPr>
            </a:lvl9pPr>
          </a:lstStyle>
          <a:p>
            <a:endParaRPr/>
          </a:p>
        </p:txBody>
      </p:sp>
      <p:sp>
        <p:nvSpPr>
          <p:cNvPr id="89" name="Google Shape;89;p17"/>
          <p:cNvSpPr txBox="1">
            <a:spLocks noGrp="1"/>
          </p:cNvSpPr>
          <p:nvPr>
            <p:ph type="subTitle" idx="1"/>
          </p:nvPr>
        </p:nvSpPr>
        <p:spPr>
          <a:xfrm>
            <a:off x="4078400" y="2653667"/>
            <a:ext cx="4035200" cy="10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34269323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bg>
      <p:bgPr>
        <a:solidFill>
          <a:schemeClr val="accent5"/>
        </a:solidFill>
        <a:effectLst/>
      </p:bgPr>
    </p:bg>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1844800" y="3076600"/>
            <a:ext cx="85024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4000" b="1">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
        <p:nvSpPr>
          <p:cNvPr id="92" name="Google Shape;92;p18"/>
          <p:cNvSpPr txBox="1">
            <a:spLocks noGrp="1"/>
          </p:cNvSpPr>
          <p:nvPr>
            <p:ph type="title" idx="2"/>
          </p:nvPr>
        </p:nvSpPr>
        <p:spPr>
          <a:xfrm>
            <a:off x="1494500" y="1199300"/>
            <a:ext cx="26124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93" name="Google Shape;93;p18"/>
          <p:cNvSpPr txBox="1">
            <a:spLocks noGrp="1"/>
          </p:cNvSpPr>
          <p:nvPr>
            <p:ph type="subTitle" idx="1"/>
          </p:nvPr>
        </p:nvSpPr>
        <p:spPr>
          <a:xfrm>
            <a:off x="978900" y="1555881"/>
            <a:ext cx="3643600" cy="2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94" name="Google Shape;94;p18"/>
          <p:cNvSpPr txBox="1">
            <a:spLocks noGrp="1"/>
          </p:cNvSpPr>
          <p:nvPr>
            <p:ph type="title" idx="3"/>
          </p:nvPr>
        </p:nvSpPr>
        <p:spPr>
          <a:xfrm>
            <a:off x="1494500" y="4637300"/>
            <a:ext cx="26124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95" name="Google Shape;95;p18"/>
          <p:cNvSpPr txBox="1">
            <a:spLocks noGrp="1"/>
          </p:cNvSpPr>
          <p:nvPr>
            <p:ph type="subTitle" idx="4"/>
          </p:nvPr>
        </p:nvSpPr>
        <p:spPr>
          <a:xfrm>
            <a:off x="978900" y="5003129"/>
            <a:ext cx="3643600" cy="2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96" name="Google Shape;96;p18"/>
          <p:cNvSpPr txBox="1">
            <a:spLocks noGrp="1"/>
          </p:cNvSpPr>
          <p:nvPr>
            <p:ph type="title" idx="5"/>
          </p:nvPr>
        </p:nvSpPr>
        <p:spPr>
          <a:xfrm>
            <a:off x="8085128" y="1199300"/>
            <a:ext cx="26124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97" name="Google Shape;97;p18"/>
          <p:cNvSpPr txBox="1">
            <a:spLocks noGrp="1"/>
          </p:cNvSpPr>
          <p:nvPr>
            <p:ph type="subTitle" idx="6"/>
          </p:nvPr>
        </p:nvSpPr>
        <p:spPr>
          <a:xfrm>
            <a:off x="7569528" y="1555881"/>
            <a:ext cx="3643600" cy="2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98" name="Google Shape;98;p18"/>
          <p:cNvSpPr txBox="1">
            <a:spLocks noGrp="1"/>
          </p:cNvSpPr>
          <p:nvPr>
            <p:ph type="title" idx="7"/>
          </p:nvPr>
        </p:nvSpPr>
        <p:spPr>
          <a:xfrm>
            <a:off x="8085128" y="4637500"/>
            <a:ext cx="26124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99" name="Google Shape;99;p18"/>
          <p:cNvSpPr txBox="1">
            <a:spLocks noGrp="1"/>
          </p:cNvSpPr>
          <p:nvPr>
            <p:ph type="subTitle" idx="8"/>
          </p:nvPr>
        </p:nvSpPr>
        <p:spPr>
          <a:xfrm>
            <a:off x="7569528" y="5002536"/>
            <a:ext cx="3643600" cy="2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24406456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accent5"/>
        </a:solidFill>
        <a:effectLst/>
      </p:bgPr>
    </p:bg>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2632400" y="707633"/>
            <a:ext cx="69272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4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
        <p:nvSpPr>
          <p:cNvPr id="102" name="Google Shape;102;p19"/>
          <p:cNvSpPr txBox="1">
            <a:spLocks noGrp="1"/>
          </p:cNvSpPr>
          <p:nvPr>
            <p:ph type="subTitle" idx="1"/>
          </p:nvPr>
        </p:nvSpPr>
        <p:spPr>
          <a:xfrm>
            <a:off x="2081117" y="4678467"/>
            <a:ext cx="3657600" cy="13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03" name="Google Shape;103;p19"/>
          <p:cNvSpPr txBox="1">
            <a:spLocks noGrp="1"/>
          </p:cNvSpPr>
          <p:nvPr>
            <p:ph type="subTitle" idx="2"/>
          </p:nvPr>
        </p:nvSpPr>
        <p:spPr>
          <a:xfrm>
            <a:off x="6453283" y="4678467"/>
            <a:ext cx="3657600" cy="132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04" name="Google Shape;104;p19"/>
          <p:cNvSpPr txBox="1">
            <a:spLocks noGrp="1"/>
          </p:cNvSpPr>
          <p:nvPr>
            <p:ph type="title" idx="3"/>
          </p:nvPr>
        </p:nvSpPr>
        <p:spPr>
          <a:xfrm>
            <a:off x="2487117" y="4331000"/>
            <a:ext cx="2845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05" name="Google Shape;105;p19"/>
          <p:cNvSpPr txBox="1">
            <a:spLocks noGrp="1"/>
          </p:cNvSpPr>
          <p:nvPr>
            <p:ph type="title" idx="4"/>
          </p:nvPr>
        </p:nvSpPr>
        <p:spPr>
          <a:xfrm>
            <a:off x="6859283" y="4331000"/>
            <a:ext cx="2845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06" name="Google Shape;106;p19"/>
          <p:cNvSpPr/>
          <p:nvPr/>
        </p:nvSpPr>
        <p:spPr>
          <a:xfrm rot="10800000" flipH="1">
            <a:off x="0" y="-48267"/>
            <a:ext cx="3056800" cy="2778800"/>
          </a:xfrm>
          <a:prstGeom prst="rtTriangl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19"/>
          <p:cNvSpPr/>
          <p:nvPr/>
        </p:nvSpPr>
        <p:spPr>
          <a:xfrm>
            <a:off x="8047233" y="4078600"/>
            <a:ext cx="7153200" cy="3355200"/>
          </a:xfrm>
          <a:prstGeom prst="triangle">
            <a:avLst>
              <a:gd name="adj" fmla="val 50000"/>
            </a:avLst>
          </a:prstGeom>
          <a:no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9742777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three columns 4">
  <p:cSld name="Title and three columns 4">
    <p:bg>
      <p:bgPr>
        <a:solidFill>
          <a:schemeClr val="accent5"/>
        </a:solidFill>
        <a:effectLst/>
      </p:bgPr>
    </p:bg>
    <p:spTree>
      <p:nvGrpSpPr>
        <p:cNvPr id="1" name="Shape 144"/>
        <p:cNvGrpSpPr/>
        <p:nvPr/>
      </p:nvGrpSpPr>
      <p:grpSpPr>
        <a:xfrm>
          <a:off x="0" y="0"/>
          <a:ext cx="0" cy="0"/>
          <a:chOff x="0" y="0"/>
          <a:chExt cx="0" cy="0"/>
        </a:xfrm>
      </p:grpSpPr>
      <p:sp>
        <p:nvSpPr>
          <p:cNvPr id="145" name="Google Shape;145;p24"/>
          <p:cNvSpPr/>
          <p:nvPr/>
        </p:nvSpPr>
        <p:spPr>
          <a:xfrm rot="10800000">
            <a:off x="7855800" y="-516133"/>
            <a:ext cx="7018800" cy="3596800"/>
          </a:xfrm>
          <a:prstGeom prst="triangle">
            <a:avLst>
              <a:gd name="adj" fmla="val 50000"/>
            </a:avLst>
          </a:pr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 name="Google Shape;146;p24"/>
          <p:cNvSpPr/>
          <p:nvPr/>
        </p:nvSpPr>
        <p:spPr>
          <a:xfrm>
            <a:off x="-6922433" y="3080667"/>
            <a:ext cx="9870800" cy="5058800"/>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 name="Google Shape;147;p24"/>
          <p:cNvSpPr txBox="1">
            <a:spLocks noGrp="1"/>
          </p:cNvSpPr>
          <p:nvPr>
            <p:ph type="title"/>
          </p:nvPr>
        </p:nvSpPr>
        <p:spPr>
          <a:xfrm>
            <a:off x="1149933" y="4331000"/>
            <a:ext cx="2351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48" name="Google Shape;148;p24"/>
          <p:cNvSpPr txBox="1">
            <a:spLocks noGrp="1"/>
          </p:cNvSpPr>
          <p:nvPr>
            <p:ph type="subTitle" idx="1"/>
          </p:nvPr>
        </p:nvSpPr>
        <p:spPr>
          <a:xfrm>
            <a:off x="565933" y="4675991"/>
            <a:ext cx="3519600" cy="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49" name="Google Shape;149;p24"/>
          <p:cNvSpPr txBox="1">
            <a:spLocks noGrp="1"/>
          </p:cNvSpPr>
          <p:nvPr>
            <p:ph type="title" idx="2"/>
          </p:nvPr>
        </p:nvSpPr>
        <p:spPr>
          <a:xfrm>
            <a:off x="8701007" y="4331000"/>
            <a:ext cx="2351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50" name="Google Shape;150;p24"/>
          <p:cNvSpPr txBox="1">
            <a:spLocks noGrp="1"/>
          </p:cNvSpPr>
          <p:nvPr>
            <p:ph type="subTitle" idx="3"/>
          </p:nvPr>
        </p:nvSpPr>
        <p:spPr>
          <a:xfrm>
            <a:off x="8117007" y="4675991"/>
            <a:ext cx="3519600" cy="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51" name="Google Shape;151;p24"/>
          <p:cNvSpPr txBox="1">
            <a:spLocks noGrp="1"/>
          </p:cNvSpPr>
          <p:nvPr>
            <p:ph type="title" idx="4"/>
          </p:nvPr>
        </p:nvSpPr>
        <p:spPr>
          <a:xfrm>
            <a:off x="4920200" y="4331000"/>
            <a:ext cx="2351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52" name="Google Shape;152;p24"/>
          <p:cNvSpPr txBox="1">
            <a:spLocks noGrp="1"/>
          </p:cNvSpPr>
          <p:nvPr>
            <p:ph type="subTitle" idx="5"/>
          </p:nvPr>
        </p:nvSpPr>
        <p:spPr>
          <a:xfrm>
            <a:off x="4336200" y="4675991"/>
            <a:ext cx="3519600" cy="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53" name="Google Shape;153;p24"/>
          <p:cNvSpPr txBox="1">
            <a:spLocks noGrp="1"/>
          </p:cNvSpPr>
          <p:nvPr>
            <p:ph type="title" idx="6"/>
          </p:nvPr>
        </p:nvSpPr>
        <p:spPr>
          <a:xfrm>
            <a:off x="2250600" y="707633"/>
            <a:ext cx="76908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4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Tree>
    <p:extLst>
      <p:ext uri="{BB962C8B-B14F-4D97-AF65-F5344CB8AC3E}">
        <p14:creationId xmlns:p14="http://schemas.microsoft.com/office/powerpoint/2010/main" val="113021389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and three columns 5">
  <p:cSld name="Title and three columns 5">
    <p:bg>
      <p:bgPr>
        <a:solidFill>
          <a:schemeClr val="accent5"/>
        </a:solidFill>
        <a:effectLst/>
      </p:bgPr>
    </p:bg>
    <p:spTree>
      <p:nvGrpSpPr>
        <p:cNvPr id="1" name="Shape 156"/>
        <p:cNvGrpSpPr/>
        <p:nvPr/>
      </p:nvGrpSpPr>
      <p:grpSpPr>
        <a:xfrm>
          <a:off x="0" y="0"/>
          <a:ext cx="0" cy="0"/>
          <a:chOff x="0" y="0"/>
          <a:chExt cx="0" cy="0"/>
        </a:xfrm>
      </p:grpSpPr>
      <p:sp>
        <p:nvSpPr>
          <p:cNvPr id="157" name="Google Shape;157;p26"/>
          <p:cNvSpPr txBox="1">
            <a:spLocks noGrp="1"/>
          </p:cNvSpPr>
          <p:nvPr>
            <p:ph type="title"/>
          </p:nvPr>
        </p:nvSpPr>
        <p:spPr>
          <a:xfrm>
            <a:off x="2632400" y="707633"/>
            <a:ext cx="6927200" cy="70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4000" b="1">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
        <p:nvSpPr>
          <p:cNvPr id="158" name="Google Shape;158;p26"/>
          <p:cNvSpPr txBox="1">
            <a:spLocks noGrp="1"/>
          </p:cNvSpPr>
          <p:nvPr>
            <p:ph type="title" idx="2"/>
          </p:nvPr>
        </p:nvSpPr>
        <p:spPr>
          <a:xfrm>
            <a:off x="1712908" y="4360033"/>
            <a:ext cx="15464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59" name="Google Shape;159;p26"/>
          <p:cNvSpPr txBox="1">
            <a:spLocks noGrp="1"/>
          </p:cNvSpPr>
          <p:nvPr>
            <p:ph type="subTitle" idx="1"/>
          </p:nvPr>
        </p:nvSpPr>
        <p:spPr>
          <a:xfrm>
            <a:off x="1254108" y="4721593"/>
            <a:ext cx="2464000" cy="27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60" name="Google Shape;160;p26"/>
          <p:cNvSpPr txBox="1">
            <a:spLocks noGrp="1"/>
          </p:cNvSpPr>
          <p:nvPr>
            <p:ph type="title" idx="3"/>
          </p:nvPr>
        </p:nvSpPr>
        <p:spPr>
          <a:xfrm>
            <a:off x="8932692" y="4343300"/>
            <a:ext cx="15464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61" name="Google Shape;161;p26"/>
          <p:cNvSpPr txBox="1">
            <a:spLocks noGrp="1"/>
          </p:cNvSpPr>
          <p:nvPr>
            <p:ph type="subTitle" idx="4"/>
          </p:nvPr>
        </p:nvSpPr>
        <p:spPr>
          <a:xfrm>
            <a:off x="8473892" y="4693476"/>
            <a:ext cx="2464000" cy="27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62" name="Google Shape;162;p26"/>
          <p:cNvSpPr txBox="1">
            <a:spLocks noGrp="1"/>
          </p:cNvSpPr>
          <p:nvPr>
            <p:ph type="title" idx="5"/>
          </p:nvPr>
        </p:nvSpPr>
        <p:spPr>
          <a:xfrm>
            <a:off x="5320029" y="4360033"/>
            <a:ext cx="15464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400">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endParaRPr/>
          </a:p>
        </p:txBody>
      </p:sp>
      <p:sp>
        <p:nvSpPr>
          <p:cNvPr id="163" name="Google Shape;163;p26"/>
          <p:cNvSpPr txBox="1">
            <a:spLocks noGrp="1"/>
          </p:cNvSpPr>
          <p:nvPr>
            <p:ph type="subTitle" idx="6"/>
          </p:nvPr>
        </p:nvSpPr>
        <p:spPr>
          <a:xfrm>
            <a:off x="4861229" y="4721593"/>
            <a:ext cx="2464000" cy="27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4243477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dk1"/>
        </a:solidFill>
        <a:effectLst/>
      </p:bgPr>
    </p:bg>
    <p:spTree>
      <p:nvGrpSpPr>
        <p:cNvPr id="1" name="Shape 175"/>
        <p:cNvGrpSpPr/>
        <p:nvPr/>
      </p:nvGrpSpPr>
      <p:grpSpPr>
        <a:xfrm>
          <a:off x="0" y="0"/>
          <a:ext cx="0" cy="0"/>
          <a:chOff x="0" y="0"/>
          <a:chExt cx="0" cy="0"/>
        </a:xfrm>
      </p:grpSpPr>
      <p:sp>
        <p:nvSpPr>
          <p:cNvPr id="176" name="Google Shape;176;p28"/>
          <p:cNvSpPr/>
          <p:nvPr/>
        </p:nvSpPr>
        <p:spPr>
          <a:xfrm>
            <a:off x="5554133" y="3760568"/>
            <a:ext cx="10769600" cy="5167600"/>
          </a:xfrm>
          <a:prstGeom prst="triangle">
            <a:avLst>
              <a:gd name="adj" fmla="val 50000"/>
            </a:avLst>
          </a:prstGeom>
          <a:noFill/>
          <a:ln w="1905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Didact Gothic"/>
              <a:ea typeface="Didact Gothic"/>
              <a:cs typeface="Didact Gothic"/>
              <a:sym typeface="Didact Gothic"/>
            </a:endParaRPr>
          </a:p>
        </p:txBody>
      </p:sp>
      <p:sp>
        <p:nvSpPr>
          <p:cNvPr id="177" name="Google Shape;177;p28"/>
          <p:cNvSpPr/>
          <p:nvPr/>
        </p:nvSpPr>
        <p:spPr>
          <a:xfrm rot="10800000">
            <a:off x="-1342033" y="-392933"/>
            <a:ext cx="5372400" cy="2578000"/>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 name="Google Shape;178;p28"/>
          <p:cNvSpPr txBox="1">
            <a:spLocks noGrp="1"/>
          </p:cNvSpPr>
          <p:nvPr>
            <p:ph type="title"/>
          </p:nvPr>
        </p:nvSpPr>
        <p:spPr>
          <a:xfrm>
            <a:off x="951000" y="998584"/>
            <a:ext cx="10290000" cy="172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10666" b="1">
                <a:solidFill>
                  <a:schemeClr val="lt1"/>
                </a:solidFill>
              </a:defRPr>
            </a:lvl1pPr>
            <a:lvl2pPr lvl="1" rtl="0">
              <a:spcBef>
                <a:spcPts val="0"/>
              </a:spcBef>
              <a:spcAft>
                <a:spcPts val="0"/>
              </a:spcAft>
              <a:buClr>
                <a:schemeClr val="lt1"/>
              </a:buClr>
              <a:buSzPts val="3000"/>
              <a:buNone/>
              <a:defRPr b="1">
                <a:solidFill>
                  <a:schemeClr val="lt1"/>
                </a:solidFill>
              </a:defRPr>
            </a:lvl2pPr>
            <a:lvl3pPr lvl="2" rtl="0">
              <a:spcBef>
                <a:spcPts val="0"/>
              </a:spcBef>
              <a:spcAft>
                <a:spcPts val="0"/>
              </a:spcAft>
              <a:buClr>
                <a:schemeClr val="lt1"/>
              </a:buClr>
              <a:buSzPts val="3000"/>
              <a:buNone/>
              <a:defRPr b="1">
                <a:solidFill>
                  <a:schemeClr val="lt1"/>
                </a:solidFill>
              </a:defRPr>
            </a:lvl3pPr>
            <a:lvl4pPr lvl="3" rtl="0">
              <a:spcBef>
                <a:spcPts val="0"/>
              </a:spcBef>
              <a:spcAft>
                <a:spcPts val="0"/>
              </a:spcAft>
              <a:buClr>
                <a:schemeClr val="lt1"/>
              </a:buClr>
              <a:buSzPts val="3000"/>
              <a:buNone/>
              <a:defRPr b="1">
                <a:solidFill>
                  <a:schemeClr val="lt1"/>
                </a:solidFill>
              </a:defRPr>
            </a:lvl4pPr>
            <a:lvl5pPr lvl="4" rtl="0">
              <a:spcBef>
                <a:spcPts val="0"/>
              </a:spcBef>
              <a:spcAft>
                <a:spcPts val="0"/>
              </a:spcAft>
              <a:buClr>
                <a:schemeClr val="lt1"/>
              </a:buClr>
              <a:buSzPts val="3000"/>
              <a:buNone/>
              <a:defRPr b="1">
                <a:solidFill>
                  <a:schemeClr val="lt1"/>
                </a:solidFill>
              </a:defRPr>
            </a:lvl5pPr>
            <a:lvl6pPr lvl="5" rtl="0">
              <a:spcBef>
                <a:spcPts val="0"/>
              </a:spcBef>
              <a:spcAft>
                <a:spcPts val="0"/>
              </a:spcAft>
              <a:buClr>
                <a:schemeClr val="lt1"/>
              </a:buClr>
              <a:buSzPts val="3000"/>
              <a:buNone/>
              <a:defRPr b="1">
                <a:solidFill>
                  <a:schemeClr val="lt1"/>
                </a:solidFill>
              </a:defRPr>
            </a:lvl6pPr>
            <a:lvl7pPr lvl="6" rtl="0">
              <a:spcBef>
                <a:spcPts val="0"/>
              </a:spcBef>
              <a:spcAft>
                <a:spcPts val="0"/>
              </a:spcAft>
              <a:buClr>
                <a:schemeClr val="lt1"/>
              </a:buClr>
              <a:buSzPts val="3000"/>
              <a:buNone/>
              <a:defRPr b="1">
                <a:solidFill>
                  <a:schemeClr val="lt1"/>
                </a:solidFill>
              </a:defRPr>
            </a:lvl7pPr>
            <a:lvl8pPr lvl="7" rtl="0">
              <a:spcBef>
                <a:spcPts val="0"/>
              </a:spcBef>
              <a:spcAft>
                <a:spcPts val="0"/>
              </a:spcAft>
              <a:buClr>
                <a:schemeClr val="lt1"/>
              </a:buClr>
              <a:buSzPts val="3000"/>
              <a:buNone/>
              <a:defRPr b="1">
                <a:solidFill>
                  <a:schemeClr val="lt1"/>
                </a:solidFill>
              </a:defRPr>
            </a:lvl8pPr>
            <a:lvl9pPr lvl="8" rtl="0">
              <a:spcBef>
                <a:spcPts val="0"/>
              </a:spcBef>
              <a:spcAft>
                <a:spcPts val="0"/>
              </a:spcAft>
              <a:buClr>
                <a:schemeClr val="lt1"/>
              </a:buClr>
              <a:buSzPts val="3000"/>
              <a:buNone/>
              <a:defRPr b="1">
                <a:solidFill>
                  <a:schemeClr val="lt1"/>
                </a:solidFill>
              </a:defRPr>
            </a:lvl9pPr>
          </a:lstStyle>
          <a:p>
            <a:endParaRPr/>
          </a:p>
        </p:txBody>
      </p:sp>
      <p:sp>
        <p:nvSpPr>
          <p:cNvPr id="179" name="Google Shape;179;p28"/>
          <p:cNvSpPr txBox="1">
            <a:spLocks noGrp="1"/>
          </p:cNvSpPr>
          <p:nvPr>
            <p:ph type="body" idx="1"/>
          </p:nvPr>
        </p:nvSpPr>
        <p:spPr>
          <a:xfrm>
            <a:off x="4091000" y="2839364"/>
            <a:ext cx="4010000" cy="921200"/>
          </a:xfrm>
          <a:prstGeom prst="rect">
            <a:avLst/>
          </a:prstGeom>
        </p:spPr>
        <p:txBody>
          <a:bodyPr spcFirstLastPara="1" wrap="square" lIns="91425" tIns="91425" rIns="91425" bIns="91425" anchor="t" anchorCtr="0">
            <a:noAutofit/>
          </a:bodyPr>
          <a:lstStyle>
            <a:lvl1pPr marL="609585" lvl="0" indent="-423323" algn="ctr" rtl="0">
              <a:lnSpc>
                <a:spcPct val="100000"/>
              </a:lnSpc>
              <a:spcBef>
                <a:spcPts val="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1pPr>
            <a:lvl2pPr marL="1219170" lvl="1" indent="-423323" rtl="0">
              <a:spcBef>
                <a:spcPts val="2133"/>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marL="1828754" lvl="2" indent="-423323" rtl="0">
              <a:spcBef>
                <a:spcPts val="2133"/>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marL="2438339" lvl="3" indent="-423323" rtl="0">
              <a:spcBef>
                <a:spcPts val="2133"/>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marL="3047924" lvl="4" indent="-423323" rtl="0">
              <a:spcBef>
                <a:spcPts val="2133"/>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marL="3657509" lvl="5" indent="-423323" rtl="0">
              <a:spcBef>
                <a:spcPts val="2133"/>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marL="4267093" lvl="6" indent="-423323" rtl="0">
              <a:spcBef>
                <a:spcPts val="2133"/>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marL="4876678" lvl="7" indent="-423323" rtl="0">
              <a:spcBef>
                <a:spcPts val="2133"/>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marL="5486263" lvl="8" indent="-423323" rtl="0">
              <a:spcBef>
                <a:spcPts val="2133"/>
              </a:spcBef>
              <a:spcAft>
                <a:spcPts val="2133"/>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a:endParaRPr/>
          </a:p>
        </p:txBody>
      </p:sp>
      <p:sp>
        <p:nvSpPr>
          <p:cNvPr id="180" name="Google Shape;180;p28"/>
          <p:cNvSpPr txBox="1"/>
          <p:nvPr/>
        </p:nvSpPr>
        <p:spPr>
          <a:xfrm>
            <a:off x="3311400" y="4523533"/>
            <a:ext cx="5569200" cy="921200"/>
          </a:xfrm>
          <a:prstGeom prst="rect">
            <a:avLst/>
          </a:prstGeom>
          <a:noFill/>
          <a:ln>
            <a:noFill/>
          </a:ln>
        </p:spPr>
        <p:txBody>
          <a:bodyPr spcFirstLastPara="1" wrap="square" lIns="121900" tIns="121900" rIns="121900" bIns="121900" anchor="t" anchorCtr="0">
            <a:noAutofit/>
          </a:bodyPr>
          <a:lstStyle/>
          <a:p>
            <a:pPr algn="ctr">
              <a:buClr>
                <a:srgbClr val="000000"/>
              </a:buClr>
              <a:buFont typeface="Arial"/>
              <a:buNone/>
            </a:pPr>
            <a:r>
              <a:rPr lang="en" sz="1467" kern="0">
                <a:solidFill>
                  <a:srgbClr val="EEEEEE"/>
                </a:solidFill>
                <a:latin typeface="Didact Gothic"/>
                <a:ea typeface="Didact Gothic"/>
                <a:cs typeface="Didact Gothic"/>
                <a:sym typeface="Didact Gothic"/>
              </a:rPr>
              <a:t>CREDITS: This presentation template was created by </a:t>
            </a:r>
            <a:r>
              <a:rPr lang="en" sz="1467" b="1" kern="0">
                <a:solidFill>
                  <a:srgbClr val="EEEEEE"/>
                </a:solidFill>
                <a:uFill>
                  <a:noFill/>
                </a:uFill>
                <a:latin typeface="Didact Gothic"/>
                <a:ea typeface="Didact Gothic"/>
                <a:cs typeface="Didact Gothic"/>
                <a:sym typeface="Didact Gothic"/>
                <a:hlinkClick r:id="rId2">
                  <a:extLst>
                    <a:ext uri="{A12FA001-AC4F-418D-AE19-62706E023703}">
                      <ahyp:hlinkClr xmlns:ahyp="http://schemas.microsoft.com/office/drawing/2018/hyperlinkcolor" val="tx"/>
                    </a:ext>
                  </a:extLst>
                </a:hlinkClick>
              </a:rPr>
              <a:t>Slidesgo</a:t>
            </a:r>
            <a:r>
              <a:rPr lang="en" sz="1467" kern="0">
                <a:solidFill>
                  <a:srgbClr val="EEEEEE"/>
                </a:solidFill>
                <a:latin typeface="Didact Gothic"/>
                <a:ea typeface="Didact Gothic"/>
                <a:cs typeface="Didact Gothic"/>
                <a:sym typeface="Didact Gothic"/>
              </a:rPr>
              <a:t>, including icons by </a:t>
            </a:r>
            <a:r>
              <a:rPr lang="en" sz="1467" b="1" kern="0">
                <a:solidFill>
                  <a:srgbClr val="EEEEEE"/>
                </a:solidFill>
                <a:uFill>
                  <a:noFill/>
                </a:uFill>
                <a:latin typeface="Didact Gothic"/>
                <a:ea typeface="Didact Gothic"/>
                <a:cs typeface="Didact Gothic"/>
                <a:sym typeface="Didact Gothic"/>
                <a:hlinkClick r:id="rId3">
                  <a:extLst>
                    <a:ext uri="{A12FA001-AC4F-418D-AE19-62706E023703}">
                      <ahyp:hlinkClr xmlns:ahyp="http://schemas.microsoft.com/office/drawing/2018/hyperlinkcolor" val="tx"/>
                    </a:ext>
                  </a:extLst>
                </a:hlinkClick>
              </a:rPr>
              <a:t>Flaticon</a:t>
            </a:r>
            <a:r>
              <a:rPr lang="en" sz="1467" kern="0">
                <a:solidFill>
                  <a:srgbClr val="EEEEEE"/>
                </a:solidFill>
                <a:latin typeface="Didact Gothic"/>
                <a:ea typeface="Didact Gothic"/>
                <a:cs typeface="Didact Gothic"/>
                <a:sym typeface="Didact Gothic"/>
              </a:rPr>
              <a:t>, infographics &amp; images by </a:t>
            </a:r>
            <a:r>
              <a:rPr lang="en" sz="1467" b="1" kern="0">
                <a:solidFill>
                  <a:srgbClr val="EEEEEE"/>
                </a:solidFill>
                <a:uFill>
                  <a:noFill/>
                </a:uFill>
                <a:latin typeface="Didact Gothic"/>
                <a:ea typeface="Didact Gothic"/>
                <a:cs typeface="Didact Gothic"/>
                <a:sym typeface="Didact Gothic"/>
                <a:hlinkClick r:id="rId4">
                  <a:extLst>
                    <a:ext uri="{A12FA001-AC4F-418D-AE19-62706E023703}">
                      <ahyp:hlinkClr xmlns:ahyp="http://schemas.microsoft.com/office/drawing/2018/hyperlinkcolor" val="tx"/>
                    </a:ext>
                  </a:extLst>
                </a:hlinkClick>
              </a:rPr>
              <a:t>Freepik</a:t>
            </a:r>
            <a:r>
              <a:rPr lang="en" sz="1467" kern="0">
                <a:solidFill>
                  <a:srgbClr val="EEEEEE"/>
                </a:solidFill>
                <a:latin typeface="Didact Gothic"/>
                <a:ea typeface="Didact Gothic"/>
                <a:cs typeface="Didact Gothic"/>
                <a:sym typeface="Didact Gothic"/>
              </a:rPr>
              <a:t> </a:t>
            </a:r>
            <a:endParaRPr sz="1467" kern="0">
              <a:solidFill>
                <a:srgbClr val="EEEEEE"/>
              </a:solidFill>
              <a:latin typeface="Didact Gothic"/>
              <a:ea typeface="Didact Gothic"/>
              <a:cs typeface="Didact Gothic"/>
              <a:sym typeface="Didact Gothic"/>
            </a:endParaRPr>
          </a:p>
        </p:txBody>
      </p:sp>
      <p:sp>
        <p:nvSpPr>
          <p:cNvPr id="181" name="Google Shape;181;p28"/>
          <p:cNvSpPr txBox="1">
            <a:spLocks noGrp="1"/>
          </p:cNvSpPr>
          <p:nvPr>
            <p:ph type="subTitle" idx="2"/>
          </p:nvPr>
        </p:nvSpPr>
        <p:spPr>
          <a:xfrm>
            <a:off x="4092233" y="2457500"/>
            <a:ext cx="4010000" cy="5728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spcBef>
                <a:spcPts val="2133"/>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spcBef>
                <a:spcPts val="2133"/>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spcBef>
                <a:spcPts val="2133"/>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spcBef>
                <a:spcPts val="2133"/>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spcBef>
                <a:spcPts val="2133"/>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spcBef>
                <a:spcPts val="2133"/>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spcBef>
                <a:spcPts val="2133"/>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spcBef>
                <a:spcPts val="2133"/>
              </a:spcBef>
              <a:spcAft>
                <a:spcPts val="2133"/>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32242219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5"/>
        </a:solidFill>
        <a:effectLst/>
      </p:bgPr>
    </p:bg>
    <p:spTree>
      <p:nvGrpSpPr>
        <p:cNvPr id="1" name="Shape 8"/>
        <p:cNvGrpSpPr/>
        <p:nvPr/>
      </p:nvGrpSpPr>
      <p:grpSpPr>
        <a:xfrm>
          <a:off x="0" y="0"/>
          <a:ext cx="0" cy="0"/>
          <a:chOff x="0" y="0"/>
          <a:chExt cx="0" cy="0"/>
        </a:xfrm>
      </p:grpSpPr>
      <p:sp>
        <p:nvSpPr>
          <p:cNvPr id="9" name="Google Shape;9;p2"/>
          <p:cNvSpPr/>
          <p:nvPr/>
        </p:nvSpPr>
        <p:spPr>
          <a:xfrm>
            <a:off x="-4693267" y="933600"/>
            <a:ext cx="9380800" cy="4369600"/>
          </a:xfrm>
          <a:prstGeom prst="triangle">
            <a:avLst>
              <a:gd name="adj" fmla="val 50000"/>
            </a:avLst>
          </a:prstGeom>
          <a:no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 name="Google Shape;10;p2"/>
          <p:cNvSpPr/>
          <p:nvPr/>
        </p:nvSpPr>
        <p:spPr>
          <a:xfrm>
            <a:off x="0" y="1673367"/>
            <a:ext cx="5763600" cy="5188000"/>
          </a:xfrm>
          <a:prstGeom prst="rtTriangl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 name="Google Shape;11;p2"/>
          <p:cNvSpPr/>
          <p:nvPr/>
        </p:nvSpPr>
        <p:spPr>
          <a:xfrm flipH="1">
            <a:off x="1378933" y="0"/>
            <a:ext cx="14490400" cy="6858000"/>
          </a:xfrm>
          <a:prstGeom prst="triangle">
            <a:avLst>
              <a:gd name="adj" fmla="val 49850"/>
            </a:avLst>
          </a:pr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 name="Google Shape;12;p2"/>
          <p:cNvSpPr txBox="1">
            <a:spLocks noGrp="1"/>
          </p:cNvSpPr>
          <p:nvPr>
            <p:ph type="ctrTitle"/>
          </p:nvPr>
        </p:nvSpPr>
        <p:spPr>
          <a:xfrm>
            <a:off x="5074333" y="2931567"/>
            <a:ext cx="5763600" cy="20112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lt1"/>
              </a:buClr>
              <a:buSzPts val="4700"/>
              <a:buFont typeface="Julius Sans One"/>
              <a:buNone/>
              <a:defRPr sz="6267" b="1">
                <a:solidFill>
                  <a:schemeClr val="lt1"/>
                </a:solidFill>
                <a:latin typeface="Julius Sans One"/>
                <a:ea typeface="Julius Sans One"/>
                <a:cs typeface="Julius Sans One"/>
                <a:sym typeface="Julius Sans One"/>
              </a:defRPr>
            </a:lvl1pPr>
            <a:lvl2pPr lvl="1" algn="ctr">
              <a:spcBef>
                <a:spcPts val="0"/>
              </a:spcBef>
              <a:spcAft>
                <a:spcPts val="0"/>
              </a:spcAft>
              <a:buClr>
                <a:schemeClr val="lt1"/>
              </a:buClr>
              <a:buSzPts val="6000"/>
              <a:buNone/>
              <a:defRPr sz="8000">
                <a:solidFill>
                  <a:schemeClr val="lt1"/>
                </a:solidFill>
              </a:defRPr>
            </a:lvl2pPr>
            <a:lvl3pPr lvl="2" algn="ctr">
              <a:spcBef>
                <a:spcPts val="0"/>
              </a:spcBef>
              <a:spcAft>
                <a:spcPts val="0"/>
              </a:spcAft>
              <a:buClr>
                <a:schemeClr val="lt1"/>
              </a:buClr>
              <a:buSzPts val="6000"/>
              <a:buNone/>
              <a:defRPr sz="8000">
                <a:solidFill>
                  <a:schemeClr val="lt1"/>
                </a:solidFill>
              </a:defRPr>
            </a:lvl3pPr>
            <a:lvl4pPr lvl="3" algn="ctr">
              <a:spcBef>
                <a:spcPts val="0"/>
              </a:spcBef>
              <a:spcAft>
                <a:spcPts val="0"/>
              </a:spcAft>
              <a:buClr>
                <a:schemeClr val="lt1"/>
              </a:buClr>
              <a:buSzPts val="6000"/>
              <a:buNone/>
              <a:defRPr sz="8000">
                <a:solidFill>
                  <a:schemeClr val="lt1"/>
                </a:solidFill>
              </a:defRPr>
            </a:lvl4pPr>
            <a:lvl5pPr lvl="4" algn="ctr">
              <a:spcBef>
                <a:spcPts val="0"/>
              </a:spcBef>
              <a:spcAft>
                <a:spcPts val="0"/>
              </a:spcAft>
              <a:buClr>
                <a:schemeClr val="lt1"/>
              </a:buClr>
              <a:buSzPts val="6000"/>
              <a:buNone/>
              <a:defRPr sz="8000">
                <a:solidFill>
                  <a:schemeClr val="lt1"/>
                </a:solidFill>
              </a:defRPr>
            </a:lvl5pPr>
            <a:lvl6pPr lvl="5" algn="ctr">
              <a:spcBef>
                <a:spcPts val="0"/>
              </a:spcBef>
              <a:spcAft>
                <a:spcPts val="0"/>
              </a:spcAft>
              <a:buClr>
                <a:schemeClr val="lt1"/>
              </a:buClr>
              <a:buSzPts val="6000"/>
              <a:buNone/>
              <a:defRPr sz="8000">
                <a:solidFill>
                  <a:schemeClr val="lt1"/>
                </a:solidFill>
              </a:defRPr>
            </a:lvl6pPr>
            <a:lvl7pPr lvl="6" algn="ctr">
              <a:spcBef>
                <a:spcPts val="0"/>
              </a:spcBef>
              <a:spcAft>
                <a:spcPts val="0"/>
              </a:spcAft>
              <a:buClr>
                <a:schemeClr val="lt1"/>
              </a:buClr>
              <a:buSzPts val="6000"/>
              <a:buNone/>
              <a:defRPr sz="8000">
                <a:solidFill>
                  <a:schemeClr val="lt1"/>
                </a:solidFill>
              </a:defRPr>
            </a:lvl7pPr>
            <a:lvl8pPr lvl="7" algn="ctr">
              <a:spcBef>
                <a:spcPts val="0"/>
              </a:spcBef>
              <a:spcAft>
                <a:spcPts val="0"/>
              </a:spcAft>
              <a:buClr>
                <a:schemeClr val="lt1"/>
              </a:buClr>
              <a:buSzPts val="6000"/>
              <a:buNone/>
              <a:defRPr sz="8000">
                <a:solidFill>
                  <a:schemeClr val="lt1"/>
                </a:solidFill>
              </a:defRPr>
            </a:lvl8pPr>
            <a:lvl9pPr lvl="8" algn="ctr">
              <a:spcBef>
                <a:spcPts val="0"/>
              </a:spcBef>
              <a:spcAft>
                <a:spcPts val="0"/>
              </a:spcAft>
              <a:buClr>
                <a:schemeClr val="lt1"/>
              </a:buClr>
              <a:buSzPts val="6000"/>
              <a:buNone/>
              <a:defRPr sz="8000">
                <a:solidFill>
                  <a:schemeClr val="lt1"/>
                </a:solidFill>
              </a:defRPr>
            </a:lvl9pPr>
          </a:lstStyle>
          <a:p>
            <a:endParaRPr/>
          </a:p>
        </p:txBody>
      </p:sp>
      <p:sp>
        <p:nvSpPr>
          <p:cNvPr id="13" name="Google Shape;13;p2"/>
          <p:cNvSpPr txBox="1">
            <a:spLocks noGrp="1"/>
          </p:cNvSpPr>
          <p:nvPr>
            <p:ph type="subTitle" idx="1"/>
          </p:nvPr>
        </p:nvSpPr>
        <p:spPr>
          <a:xfrm>
            <a:off x="5911333" y="5539167"/>
            <a:ext cx="5105600" cy="3312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chemeClr val="lt1"/>
              </a:buClr>
              <a:buSzPts val="2800"/>
              <a:buFont typeface="Questrial"/>
              <a:buNone/>
              <a:defRPr sz="1867">
                <a:solidFill>
                  <a:schemeClr val="lt1"/>
                </a:solidFill>
                <a:latin typeface="Questrial"/>
                <a:ea typeface="Questrial"/>
                <a:cs typeface="Questrial"/>
                <a:sym typeface="Questrial"/>
              </a:defRPr>
            </a:lvl1pPr>
            <a:lvl2pPr lvl="1"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2pPr>
            <a:lvl3pPr lvl="2"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3pPr>
            <a:lvl4pPr lvl="3"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4pPr>
            <a:lvl5pPr lvl="4"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5pPr>
            <a:lvl6pPr lvl="5"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6pPr>
            <a:lvl7pPr lvl="6"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7pPr>
            <a:lvl8pPr lvl="7"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8pPr>
            <a:lvl9pPr lvl="8" algn="r">
              <a:lnSpc>
                <a:spcPct val="100000"/>
              </a:lnSpc>
              <a:spcBef>
                <a:spcPts val="0"/>
              </a:spcBef>
              <a:spcAft>
                <a:spcPts val="0"/>
              </a:spcAft>
              <a:buClr>
                <a:schemeClr val="lt1"/>
              </a:buClr>
              <a:buSzPts val="2800"/>
              <a:buFont typeface="Questrial"/>
              <a:buNone/>
              <a:defRPr sz="3733">
                <a:solidFill>
                  <a:schemeClr val="lt1"/>
                </a:solidFill>
                <a:latin typeface="Questrial"/>
                <a:ea typeface="Questrial"/>
                <a:cs typeface="Questrial"/>
                <a:sym typeface="Questrial"/>
              </a:defRPr>
            </a:lvl9pPr>
          </a:lstStyle>
          <a:p>
            <a:endParaRPr/>
          </a:p>
        </p:txBody>
      </p:sp>
    </p:spTree>
    <p:extLst>
      <p:ext uri="{BB962C8B-B14F-4D97-AF65-F5344CB8AC3E}">
        <p14:creationId xmlns:p14="http://schemas.microsoft.com/office/powerpoint/2010/main" val="35934556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5"/>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6379833" y="3014656"/>
            <a:ext cx="4564800" cy="838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4800" b="1">
                <a:solidFill>
                  <a:schemeClr val="dk1"/>
                </a:solidFill>
              </a:defRPr>
            </a:lvl1pPr>
            <a:lvl2pPr lvl="1" algn="r" rtl="0">
              <a:spcBef>
                <a:spcPts val="0"/>
              </a:spcBef>
              <a:spcAft>
                <a:spcPts val="0"/>
              </a:spcAft>
              <a:buClr>
                <a:schemeClr val="dk1"/>
              </a:buClr>
              <a:buSzPts val="3600"/>
              <a:buNone/>
              <a:defRPr sz="4800" b="1">
                <a:solidFill>
                  <a:schemeClr val="dk1"/>
                </a:solidFill>
              </a:defRPr>
            </a:lvl2pPr>
            <a:lvl3pPr lvl="2" algn="r" rtl="0">
              <a:spcBef>
                <a:spcPts val="0"/>
              </a:spcBef>
              <a:spcAft>
                <a:spcPts val="0"/>
              </a:spcAft>
              <a:buClr>
                <a:schemeClr val="dk1"/>
              </a:buClr>
              <a:buSzPts val="3600"/>
              <a:buNone/>
              <a:defRPr sz="4800" b="1">
                <a:solidFill>
                  <a:schemeClr val="dk1"/>
                </a:solidFill>
              </a:defRPr>
            </a:lvl3pPr>
            <a:lvl4pPr lvl="3" algn="r" rtl="0">
              <a:spcBef>
                <a:spcPts val="0"/>
              </a:spcBef>
              <a:spcAft>
                <a:spcPts val="0"/>
              </a:spcAft>
              <a:buClr>
                <a:schemeClr val="dk1"/>
              </a:buClr>
              <a:buSzPts val="3600"/>
              <a:buNone/>
              <a:defRPr sz="4800" b="1">
                <a:solidFill>
                  <a:schemeClr val="dk1"/>
                </a:solidFill>
              </a:defRPr>
            </a:lvl4pPr>
            <a:lvl5pPr lvl="4" algn="r" rtl="0">
              <a:spcBef>
                <a:spcPts val="0"/>
              </a:spcBef>
              <a:spcAft>
                <a:spcPts val="0"/>
              </a:spcAft>
              <a:buClr>
                <a:schemeClr val="dk1"/>
              </a:buClr>
              <a:buSzPts val="3600"/>
              <a:buNone/>
              <a:defRPr sz="4800" b="1">
                <a:solidFill>
                  <a:schemeClr val="dk1"/>
                </a:solidFill>
              </a:defRPr>
            </a:lvl5pPr>
            <a:lvl6pPr lvl="5" algn="r" rtl="0">
              <a:spcBef>
                <a:spcPts val="0"/>
              </a:spcBef>
              <a:spcAft>
                <a:spcPts val="0"/>
              </a:spcAft>
              <a:buClr>
                <a:schemeClr val="dk1"/>
              </a:buClr>
              <a:buSzPts val="3600"/>
              <a:buNone/>
              <a:defRPr sz="4800" b="1">
                <a:solidFill>
                  <a:schemeClr val="dk1"/>
                </a:solidFill>
              </a:defRPr>
            </a:lvl6pPr>
            <a:lvl7pPr lvl="6" algn="r" rtl="0">
              <a:spcBef>
                <a:spcPts val="0"/>
              </a:spcBef>
              <a:spcAft>
                <a:spcPts val="0"/>
              </a:spcAft>
              <a:buClr>
                <a:schemeClr val="dk1"/>
              </a:buClr>
              <a:buSzPts val="3600"/>
              <a:buNone/>
              <a:defRPr sz="4800" b="1">
                <a:solidFill>
                  <a:schemeClr val="dk1"/>
                </a:solidFill>
              </a:defRPr>
            </a:lvl7pPr>
            <a:lvl8pPr lvl="7" algn="r" rtl="0">
              <a:spcBef>
                <a:spcPts val="0"/>
              </a:spcBef>
              <a:spcAft>
                <a:spcPts val="0"/>
              </a:spcAft>
              <a:buClr>
                <a:schemeClr val="dk1"/>
              </a:buClr>
              <a:buSzPts val="3600"/>
              <a:buNone/>
              <a:defRPr sz="4800" b="1">
                <a:solidFill>
                  <a:schemeClr val="dk1"/>
                </a:solidFill>
              </a:defRPr>
            </a:lvl8pPr>
            <a:lvl9pPr lvl="8" algn="r" rtl="0">
              <a:spcBef>
                <a:spcPts val="0"/>
              </a:spcBef>
              <a:spcAft>
                <a:spcPts val="0"/>
              </a:spcAft>
              <a:buClr>
                <a:schemeClr val="dk1"/>
              </a:buClr>
              <a:buSzPts val="3600"/>
              <a:buNone/>
              <a:defRPr sz="4800" b="1">
                <a:solidFill>
                  <a:schemeClr val="dk1"/>
                </a:solidFill>
              </a:defRPr>
            </a:lvl9pPr>
          </a:lstStyle>
          <a:p>
            <a:endParaRPr/>
          </a:p>
        </p:txBody>
      </p:sp>
      <p:sp>
        <p:nvSpPr>
          <p:cNvPr id="16" name="Google Shape;16;p3"/>
          <p:cNvSpPr txBox="1">
            <a:spLocks noGrp="1"/>
          </p:cNvSpPr>
          <p:nvPr>
            <p:ph type="title" idx="2" hasCustomPrompt="1"/>
          </p:nvPr>
        </p:nvSpPr>
        <p:spPr>
          <a:xfrm>
            <a:off x="6868233" y="1374667"/>
            <a:ext cx="4076400" cy="1843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8000"/>
              <a:buNone/>
              <a:defRPr sz="10666" b="1">
                <a:solidFill>
                  <a:schemeClr val="dk1"/>
                </a:solidFill>
              </a:defRPr>
            </a:lvl1pPr>
            <a:lvl2pPr lvl="1" algn="r" rtl="0">
              <a:spcBef>
                <a:spcPts val="0"/>
              </a:spcBef>
              <a:spcAft>
                <a:spcPts val="0"/>
              </a:spcAft>
              <a:buClr>
                <a:schemeClr val="dk1"/>
              </a:buClr>
              <a:buSzPts val="8000"/>
              <a:buNone/>
              <a:defRPr sz="10666" b="1">
                <a:solidFill>
                  <a:schemeClr val="dk1"/>
                </a:solidFill>
              </a:defRPr>
            </a:lvl2pPr>
            <a:lvl3pPr lvl="2" algn="r" rtl="0">
              <a:spcBef>
                <a:spcPts val="0"/>
              </a:spcBef>
              <a:spcAft>
                <a:spcPts val="0"/>
              </a:spcAft>
              <a:buClr>
                <a:schemeClr val="dk1"/>
              </a:buClr>
              <a:buSzPts val="8000"/>
              <a:buNone/>
              <a:defRPr sz="10666" b="1">
                <a:solidFill>
                  <a:schemeClr val="dk1"/>
                </a:solidFill>
              </a:defRPr>
            </a:lvl3pPr>
            <a:lvl4pPr lvl="3" algn="r" rtl="0">
              <a:spcBef>
                <a:spcPts val="0"/>
              </a:spcBef>
              <a:spcAft>
                <a:spcPts val="0"/>
              </a:spcAft>
              <a:buClr>
                <a:schemeClr val="dk1"/>
              </a:buClr>
              <a:buSzPts val="8000"/>
              <a:buNone/>
              <a:defRPr sz="10666" b="1">
                <a:solidFill>
                  <a:schemeClr val="dk1"/>
                </a:solidFill>
              </a:defRPr>
            </a:lvl4pPr>
            <a:lvl5pPr lvl="4" algn="r" rtl="0">
              <a:spcBef>
                <a:spcPts val="0"/>
              </a:spcBef>
              <a:spcAft>
                <a:spcPts val="0"/>
              </a:spcAft>
              <a:buClr>
                <a:schemeClr val="dk1"/>
              </a:buClr>
              <a:buSzPts val="8000"/>
              <a:buNone/>
              <a:defRPr sz="10666" b="1">
                <a:solidFill>
                  <a:schemeClr val="dk1"/>
                </a:solidFill>
              </a:defRPr>
            </a:lvl5pPr>
            <a:lvl6pPr lvl="5" algn="r" rtl="0">
              <a:spcBef>
                <a:spcPts val="0"/>
              </a:spcBef>
              <a:spcAft>
                <a:spcPts val="0"/>
              </a:spcAft>
              <a:buClr>
                <a:schemeClr val="dk1"/>
              </a:buClr>
              <a:buSzPts val="8000"/>
              <a:buNone/>
              <a:defRPr sz="10666" b="1">
                <a:solidFill>
                  <a:schemeClr val="dk1"/>
                </a:solidFill>
              </a:defRPr>
            </a:lvl6pPr>
            <a:lvl7pPr lvl="6" algn="r" rtl="0">
              <a:spcBef>
                <a:spcPts val="0"/>
              </a:spcBef>
              <a:spcAft>
                <a:spcPts val="0"/>
              </a:spcAft>
              <a:buClr>
                <a:schemeClr val="dk1"/>
              </a:buClr>
              <a:buSzPts val="8000"/>
              <a:buNone/>
              <a:defRPr sz="10666" b="1">
                <a:solidFill>
                  <a:schemeClr val="dk1"/>
                </a:solidFill>
              </a:defRPr>
            </a:lvl7pPr>
            <a:lvl8pPr lvl="7" algn="r" rtl="0">
              <a:spcBef>
                <a:spcPts val="0"/>
              </a:spcBef>
              <a:spcAft>
                <a:spcPts val="0"/>
              </a:spcAft>
              <a:buClr>
                <a:schemeClr val="dk1"/>
              </a:buClr>
              <a:buSzPts val="8000"/>
              <a:buNone/>
              <a:defRPr sz="10666" b="1">
                <a:solidFill>
                  <a:schemeClr val="dk1"/>
                </a:solidFill>
              </a:defRPr>
            </a:lvl8pPr>
            <a:lvl9pPr lvl="8" algn="r" rtl="0">
              <a:spcBef>
                <a:spcPts val="0"/>
              </a:spcBef>
              <a:spcAft>
                <a:spcPts val="0"/>
              </a:spcAft>
              <a:buClr>
                <a:schemeClr val="dk1"/>
              </a:buClr>
              <a:buSzPts val="8000"/>
              <a:buNone/>
              <a:defRPr sz="10666" b="1">
                <a:solidFill>
                  <a:schemeClr val="dk1"/>
                </a:solidFill>
              </a:defRPr>
            </a:lvl9pPr>
          </a:lstStyle>
          <a:p>
            <a:r>
              <a:t>xx%</a:t>
            </a:r>
          </a:p>
        </p:txBody>
      </p:sp>
      <p:sp>
        <p:nvSpPr>
          <p:cNvPr id="17" name="Google Shape;17;p3"/>
          <p:cNvSpPr txBox="1">
            <a:spLocks noGrp="1"/>
          </p:cNvSpPr>
          <p:nvPr>
            <p:ph type="subTitle" idx="1"/>
          </p:nvPr>
        </p:nvSpPr>
        <p:spPr>
          <a:xfrm>
            <a:off x="7280900" y="4083600"/>
            <a:ext cx="3663600" cy="539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cxnSp>
        <p:nvCxnSpPr>
          <p:cNvPr id="18" name="Google Shape;18;p3"/>
          <p:cNvCxnSpPr/>
          <p:nvPr/>
        </p:nvCxnSpPr>
        <p:spPr>
          <a:xfrm flipH="1">
            <a:off x="3752200" y="-1684000"/>
            <a:ext cx="5010000" cy="5578400"/>
          </a:xfrm>
          <a:prstGeom prst="straightConnector1">
            <a:avLst/>
          </a:prstGeom>
          <a:noFill/>
          <a:ln w="28575" cap="flat" cmpd="sng">
            <a:solidFill>
              <a:schemeClr val="dk1"/>
            </a:solidFill>
            <a:prstDash val="solid"/>
            <a:round/>
            <a:headEnd type="none" w="med" len="med"/>
            <a:tailEnd type="none" w="med" len="med"/>
          </a:ln>
        </p:spPr>
      </p:cxnSp>
      <p:sp>
        <p:nvSpPr>
          <p:cNvPr id="19" name="Google Shape;19;p3"/>
          <p:cNvSpPr/>
          <p:nvPr/>
        </p:nvSpPr>
        <p:spPr>
          <a:xfrm flipH="1">
            <a:off x="10559833" y="5101033"/>
            <a:ext cx="1728000" cy="1843200"/>
          </a:xfrm>
          <a:prstGeom prst="rtTriangle">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6733438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5"/>
        </a:solid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950967" y="1658267"/>
            <a:ext cx="8472800" cy="4340400"/>
          </a:xfrm>
          <a:prstGeom prst="rect">
            <a:avLst/>
          </a:prstGeom>
        </p:spPr>
        <p:txBody>
          <a:bodyPr spcFirstLastPara="1" wrap="square" lIns="91425" tIns="91425" rIns="91425" bIns="91425" anchor="t" anchorCtr="0">
            <a:noAutofit/>
          </a:bodyPr>
          <a:lstStyle>
            <a:lvl1pPr marL="609585" lvl="0" indent="-423323">
              <a:lnSpc>
                <a:spcPct val="100000"/>
              </a:lnSpc>
              <a:spcBef>
                <a:spcPts val="0"/>
              </a:spcBef>
              <a:spcAft>
                <a:spcPts val="0"/>
              </a:spcAft>
              <a:buClr>
                <a:schemeClr val="dk1"/>
              </a:buClr>
              <a:buSzPts val="1400"/>
              <a:buFont typeface="Didact Gothic"/>
              <a:buAutoNum type="arabicPeriod"/>
              <a:defRPr>
                <a:solidFill>
                  <a:schemeClr val="dk1"/>
                </a:solidFill>
                <a:latin typeface="Didact Gothic"/>
                <a:ea typeface="Didact Gothic"/>
                <a:cs typeface="Didact Gothic"/>
                <a:sym typeface="Didact Gothic"/>
              </a:defRPr>
            </a:lvl1pPr>
            <a:lvl2pPr marL="1219170" lvl="1" indent="-423323">
              <a:lnSpc>
                <a:spcPct val="100000"/>
              </a:lnSpc>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754" lvl="2"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8339" lvl="3"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924" lvl="4"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7509" lvl="5"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7093" lvl="6"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6678" lvl="7" indent="-423323">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6263" lvl="8" indent="-423323">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22" name="Google Shape;22;p4"/>
          <p:cNvSpPr txBox="1">
            <a:spLocks noGrp="1"/>
          </p:cNvSpPr>
          <p:nvPr>
            <p:ph type="title"/>
          </p:nvPr>
        </p:nvSpPr>
        <p:spPr>
          <a:xfrm>
            <a:off x="950967" y="707445"/>
            <a:ext cx="7690800" cy="70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700"/>
              <a:buNone/>
              <a:defRPr sz="4000" b="1">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
        <p:nvSpPr>
          <p:cNvPr id="23" name="Google Shape;23;p4"/>
          <p:cNvSpPr/>
          <p:nvPr/>
        </p:nvSpPr>
        <p:spPr>
          <a:xfrm flipH="1">
            <a:off x="7744733" y="2045200"/>
            <a:ext cx="6400800" cy="6400800"/>
          </a:xfrm>
          <a:prstGeom prst="rtTriangle">
            <a:avLst/>
          </a:prstGeom>
          <a:solidFill>
            <a:schemeClr val="accen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b="1" kern="0">
              <a:solidFill>
                <a:srgbClr val="000000"/>
              </a:solidFill>
              <a:cs typeface="Arial"/>
              <a:sym typeface="Arial"/>
            </a:endParaRPr>
          </a:p>
        </p:txBody>
      </p:sp>
    </p:spTree>
    <p:extLst>
      <p:ext uri="{BB962C8B-B14F-4D97-AF65-F5344CB8AC3E}">
        <p14:creationId xmlns:p14="http://schemas.microsoft.com/office/powerpoint/2010/main" val="1368277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theme" Target="../theme/theme4.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theme" Target="../theme/theme5.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3" Type="http://schemas.openxmlformats.org/officeDocument/2006/relationships/slideLayout" Target="../slideLayouts/slideLayout99.xml"/><Relationship Id="rId21" Type="http://schemas.openxmlformats.org/officeDocument/2006/relationships/slideLayout" Target="../slideLayouts/slideLayout117.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1510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hlink"/>
              </a:buClr>
              <a:buSzPts val="2700"/>
              <a:buFont typeface="Julius Sans One"/>
              <a:buNone/>
              <a:defRPr sz="2700">
                <a:solidFill>
                  <a:schemeClr val="hlink"/>
                </a:solidFill>
                <a:latin typeface="Julius Sans One"/>
                <a:ea typeface="Julius Sans One"/>
                <a:cs typeface="Julius Sans One"/>
                <a:sym typeface="Julius Sans One"/>
              </a:defRPr>
            </a:lvl1pPr>
            <a:lvl2pPr lvl="1">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2pPr>
            <a:lvl3pPr lvl="2">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3pPr>
            <a:lvl4pPr lvl="3">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4pPr>
            <a:lvl5pPr lvl="4">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5pPr>
            <a:lvl6pPr lvl="5">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6pPr>
            <a:lvl7pPr lvl="6">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7pPr>
            <a:lvl8pPr lvl="7">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8pPr>
            <a:lvl9pPr lvl="8">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9pPr>
          </a:lstStyle>
          <a:p>
            <a:endParaRPr/>
          </a:p>
        </p:txBody>
      </p:sp>
      <p:sp>
        <p:nvSpPr>
          <p:cNvPr id="7" name="Google Shape;7;p1"/>
          <p:cNvSpPr txBox="1">
            <a:spLocks noGrp="1"/>
          </p:cNvSpPr>
          <p:nvPr>
            <p:ph type="body" idx="1"/>
          </p:nvPr>
        </p:nvSpPr>
        <p:spPr>
          <a:xfrm>
            <a:off x="950967" y="1536633"/>
            <a:ext cx="10290000" cy="46020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1pPr>
            <a:lvl2pPr marL="914400" lvl="1"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2pPr>
            <a:lvl3pPr marL="1371600" lvl="2"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3pPr>
            <a:lvl4pPr marL="1828800" lvl="3"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4pPr>
            <a:lvl5pPr marL="2286000" lvl="4"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5pPr>
            <a:lvl6pPr marL="2743200" lvl="5"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6pPr>
            <a:lvl7pPr marL="3200400" lvl="6"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7pPr>
            <a:lvl8pPr marL="3657600" lvl="7"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8pPr>
            <a:lvl9pPr marL="4114800" lvl="8" indent="-317500">
              <a:lnSpc>
                <a:spcPct val="115000"/>
              </a:lnSpc>
              <a:spcBef>
                <a:spcPts val="1600"/>
              </a:spcBef>
              <a:spcAft>
                <a:spcPts val="1600"/>
              </a:spcAft>
              <a:buClr>
                <a:schemeClr val="hlink"/>
              </a:buClr>
              <a:buSzPts val="1400"/>
              <a:buFont typeface="Questrial"/>
              <a:buChar char="■"/>
              <a:defRPr>
                <a:solidFill>
                  <a:schemeClr val="hlink"/>
                </a:solidFill>
                <a:latin typeface="Questrial"/>
                <a:ea typeface="Questrial"/>
                <a:cs typeface="Questrial"/>
                <a:sym typeface="Questrial"/>
              </a:defRPr>
            </a:lvl9pPr>
          </a:lstStyle>
          <a:p>
            <a:endParaRPr/>
          </a:p>
        </p:txBody>
      </p:sp>
    </p:spTree>
    <p:extLst>
      <p:ext uri="{BB962C8B-B14F-4D97-AF65-F5344CB8AC3E}">
        <p14:creationId xmlns:p14="http://schemas.microsoft.com/office/powerpoint/2010/main" val="130939923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1510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hlink"/>
              </a:buClr>
              <a:buSzPts val="2700"/>
              <a:buFont typeface="Julius Sans One"/>
              <a:buNone/>
              <a:defRPr sz="2700">
                <a:solidFill>
                  <a:schemeClr val="hlink"/>
                </a:solidFill>
                <a:latin typeface="Julius Sans One"/>
                <a:ea typeface="Julius Sans One"/>
                <a:cs typeface="Julius Sans One"/>
                <a:sym typeface="Julius Sans One"/>
              </a:defRPr>
            </a:lvl1pPr>
            <a:lvl2pPr lvl="1">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2pPr>
            <a:lvl3pPr lvl="2">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3pPr>
            <a:lvl4pPr lvl="3">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4pPr>
            <a:lvl5pPr lvl="4">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5pPr>
            <a:lvl6pPr lvl="5">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6pPr>
            <a:lvl7pPr lvl="6">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7pPr>
            <a:lvl8pPr lvl="7">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8pPr>
            <a:lvl9pPr lvl="8">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9pPr>
          </a:lstStyle>
          <a:p>
            <a:endParaRPr/>
          </a:p>
        </p:txBody>
      </p:sp>
      <p:sp>
        <p:nvSpPr>
          <p:cNvPr id="7" name="Google Shape;7;p1"/>
          <p:cNvSpPr txBox="1">
            <a:spLocks noGrp="1"/>
          </p:cNvSpPr>
          <p:nvPr>
            <p:ph type="body" idx="1"/>
          </p:nvPr>
        </p:nvSpPr>
        <p:spPr>
          <a:xfrm>
            <a:off x="950967" y="1536633"/>
            <a:ext cx="10290000" cy="46020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1pPr>
            <a:lvl2pPr marL="914400" lvl="1"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2pPr>
            <a:lvl3pPr marL="1371600" lvl="2"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3pPr>
            <a:lvl4pPr marL="1828800" lvl="3"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4pPr>
            <a:lvl5pPr marL="2286000" lvl="4"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5pPr>
            <a:lvl6pPr marL="2743200" lvl="5"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6pPr>
            <a:lvl7pPr marL="3200400" lvl="6"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7pPr>
            <a:lvl8pPr marL="3657600" lvl="7"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8pPr>
            <a:lvl9pPr marL="4114800" lvl="8" indent="-317500">
              <a:lnSpc>
                <a:spcPct val="115000"/>
              </a:lnSpc>
              <a:spcBef>
                <a:spcPts val="1600"/>
              </a:spcBef>
              <a:spcAft>
                <a:spcPts val="1600"/>
              </a:spcAft>
              <a:buClr>
                <a:schemeClr val="hlink"/>
              </a:buClr>
              <a:buSzPts val="1400"/>
              <a:buFont typeface="Questrial"/>
              <a:buChar char="■"/>
              <a:defRPr>
                <a:solidFill>
                  <a:schemeClr val="hlink"/>
                </a:solidFill>
                <a:latin typeface="Questrial"/>
                <a:ea typeface="Questrial"/>
                <a:cs typeface="Questrial"/>
                <a:sym typeface="Questrial"/>
              </a:defRPr>
            </a:lvl9pPr>
          </a:lstStyle>
          <a:p>
            <a:endParaRPr/>
          </a:p>
        </p:txBody>
      </p:sp>
    </p:spTree>
    <p:extLst>
      <p:ext uri="{BB962C8B-B14F-4D97-AF65-F5344CB8AC3E}">
        <p14:creationId xmlns:p14="http://schemas.microsoft.com/office/powerpoint/2010/main" val="424882376"/>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6" r:id="rId3"/>
    <p:sldLayoutId id="2147483687" r:id="rId4"/>
    <p:sldLayoutId id="2147483688" r:id="rId5"/>
    <p:sldLayoutId id="2147483689" r:id="rId6"/>
    <p:sldLayoutId id="2147483690" r:id="rId7"/>
    <p:sldLayoutId id="2147483692" r:id="rId8"/>
    <p:sldLayoutId id="2147483693" r:id="rId9"/>
    <p:sldLayoutId id="2147483694" r:id="rId10"/>
    <p:sldLayoutId id="2147483695" r:id="rId11"/>
    <p:sldLayoutId id="2147483697" r:id="rId12"/>
    <p:sldLayoutId id="2147483698" r:id="rId13"/>
    <p:sldLayoutId id="2147483699" r:id="rId14"/>
    <p:sldLayoutId id="2147483700" r:id="rId15"/>
    <p:sldLayoutId id="2147483701" r:id="rId16"/>
    <p:sldLayoutId id="2147483702" r:id="rId17"/>
    <p:sldLayoutId id="2147483703"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1510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hlink"/>
              </a:buClr>
              <a:buSzPts val="2700"/>
              <a:buFont typeface="Julius Sans One"/>
              <a:buNone/>
              <a:defRPr sz="2700">
                <a:solidFill>
                  <a:schemeClr val="hlink"/>
                </a:solidFill>
                <a:latin typeface="Julius Sans One"/>
                <a:ea typeface="Julius Sans One"/>
                <a:cs typeface="Julius Sans One"/>
                <a:sym typeface="Julius Sans One"/>
              </a:defRPr>
            </a:lvl1pPr>
            <a:lvl2pPr lvl="1">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2pPr>
            <a:lvl3pPr lvl="2">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3pPr>
            <a:lvl4pPr lvl="3">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4pPr>
            <a:lvl5pPr lvl="4">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5pPr>
            <a:lvl6pPr lvl="5">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6pPr>
            <a:lvl7pPr lvl="6">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7pPr>
            <a:lvl8pPr lvl="7">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8pPr>
            <a:lvl9pPr lvl="8">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9pPr>
          </a:lstStyle>
          <a:p>
            <a:endParaRPr/>
          </a:p>
        </p:txBody>
      </p:sp>
      <p:sp>
        <p:nvSpPr>
          <p:cNvPr id="7" name="Google Shape;7;p1"/>
          <p:cNvSpPr txBox="1">
            <a:spLocks noGrp="1"/>
          </p:cNvSpPr>
          <p:nvPr>
            <p:ph type="body" idx="1"/>
          </p:nvPr>
        </p:nvSpPr>
        <p:spPr>
          <a:xfrm>
            <a:off x="950967" y="1536633"/>
            <a:ext cx="10290000" cy="46020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1pPr>
            <a:lvl2pPr marL="914400" lvl="1"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2pPr>
            <a:lvl3pPr marL="1371600" lvl="2"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3pPr>
            <a:lvl4pPr marL="1828800" lvl="3"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4pPr>
            <a:lvl5pPr marL="2286000" lvl="4"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5pPr>
            <a:lvl6pPr marL="2743200" lvl="5"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6pPr>
            <a:lvl7pPr marL="3200400" lvl="6"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7pPr>
            <a:lvl8pPr marL="3657600" lvl="7"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8pPr>
            <a:lvl9pPr marL="4114800" lvl="8" indent="-317500">
              <a:lnSpc>
                <a:spcPct val="115000"/>
              </a:lnSpc>
              <a:spcBef>
                <a:spcPts val="1600"/>
              </a:spcBef>
              <a:spcAft>
                <a:spcPts val="1600"/>
              </a:spcAft>
              <a:buClr>
                <a:schemeClr val="hlink"/>
              </a:buClr>
              <a:buSzPts val="1400"/>
              <a:buFont typeface="Questrial"/>
              <a:buChar char="■"/>
              <a:defRPr>
                <a:solidFill>
                  <a:schemeClr val="hlink"/>
                </a:solidFill>
                <a:latin typeface="Questrial"/>
                <a:ea typeface="Questrial"/>
                <a:cs typeface="Questrial"/>
                <a:sym typeface="Questrial"/>
              </a:defRPr>
            </a:lvl9pPr>
          </a:lstStyle>
          <a:p>
            <a:endParaRPr/>
          </a:p>
        </p:txBody>
      </p:sp>
    </p:spTree>
    <p:extLst>
      <p:ext uri="{BB962C8B-B14F-4D97-AF65-F5344CB8AC3E}">
        <p14:creationId xmlns:p14="http://schemas.microsoft.com/office/powerpoint/2010/main" val="4281940964"/>
      </p:ext>
    </p:extLst>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1510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hlink"/>
              </a:buClr>
              <a:buSzPts val="2700"/>
              <a:buFont typeface="Julius Sans One"/>
              <a:buNone/>
              <a:defRPr sz="2700">
                <a:solidFill>
                  <a:schemeClr val="hlink"/>
                </a:solidFill>
                <a:latin typeface="Julius Sans One"/>
                <a:ea typeface="Julius Sans One"/>
                <a:cs typeface="Julius Sans One"/>
                <a:sym typeface="Julius Sans One"/>
              </a:defRPr>
            </a:lvl1pPr>
            <a:lvl2pPr lvl="1">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2pPr>
            <a:lvl3pPr lvl="2">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3pPr>
            <a:lvl4pPr lvl="3">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4pPr>
            <a:lvl5pPr lvl="4">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5pPr>
            <a:lvl6pPr lvl="5">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6pPr>
            <a:lvl7pPr lvl="6">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7pPr>
            <a:lvl8pPr lvl="7">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8pPr>
            <a:lvl9pPr lvl="8">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9pPr>
          </a:lstStyle>
          <a:p>
            <a:endParaRPr/>
          </a:p>
        </p:txBody>
      </p:sp>
      <p:sp>
        <p:nvSpPr>
          <p:cNvPr id="7" name="Google Shape;7;p1"/>
          <p:cNvSpPr txBox="1">
            <a:spLocks noGrp="1"/>
          </p:cNvSpPr>
          <p:nvPr>
            <p:ph type="body" idx="1"/>
          </p:nvPr>
        </p:nvSpPr>
        <p:spPr>
          <a:xfrm>
            <a:off x="950967" y="1536633"/>
            <a:ext cx="10290000" cy="46020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1pPr>
            <a:lvl2pPr marL="914400" lvl="1"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2pPr>
            <a:lvl3pPr marL="1371600" lvl="2"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3pPr>
            <a:lvl4pPr marL="1828800" lvl="3"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4pPr>
            <a:lvl5pPr marL="2286000" lvl="4"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5pPr>
            <a:lvl6pPr marL="2743200" lvl="5"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6pPr>
            <a:lvl7pPr marL="3200400" lvl="6"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7pPr>
            <a:lvl8pPr marL="3657600" lvl="7"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8pPr>
            <a:lvl9pPr marL="4114800" lvl="8" indent="-317500">
              <a:lnSpc>
                <a:spcPct val="115000"/>
              </a:lnSpc>
              <a:spcBef>
                <a:spcPts val="1600"/>
              </a:spcBef>
              <a:spcAft>
                <a:spcPts val="1600"/>
              </a:spcAft>
              <a:buClr>
                <a:schemeClr val="hlink"/>
              </a:buClr>
              <a:buSzPts val="1400"/>
              <a:buFont typeface="Questrial"/>
              <a:buChar char="■"/>
              <a:defRPr>
                <a:solidFill>
                  <a:schemeClr val="hlink"/>
                </a:solidFill>
                <a:latin typeface="Questrial"/>
                <a:ea typeface="Questrial"/>
                <a:cs typeface="Questrial"/>
                <a:sym typeface="Questrial"/>
              </a:defRPr>
            </a:lvl9pPr>
          </a:lstStyle>
          <a:p>
            <a:endParaRPr/>
          </a:p>
        </p:txBody>
      </p:sp>
    </p:spTree>
    <p:extLst>
      <p:ext uri="{BB962C8B-B14F-4D97-AF65-F5344CB8AC3E}">
        <p14:creationId xmlns:p14="http://schemas.microsoft.com/office/powerpoint/2010/main" val="4032448006"/>
      </p:ext>
    </p:extLst>
  </p:cSld>
  <p:clrMap bg1="lt1" tx1="dk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9" r:id="rId11"/>
    <p:sldLayoutId id="2147483740" r:id="rId12"/>
    <p:sldLayoutId id="2147483741" r:id="rId13"/>
    <p:sldLayoutId id="2147483742" r:id="rId14"/>
    <p:sldLayoutId id="2147483743" r:id="rId15"/>
    <p:sldLayoutId id="2147483744" r:id="rId16"/>
    <p:sldLayoutId id="2147483746" r:id="rId17"/>
    <p:sldLayoutId id="2147483747"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1510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hlink"/>
              </a:buClr>
              <a:buSzPts val="2700"/>
              <a:buFont typeface="Julius Sans One"/>
              <a:buNone/>
              <a:defRPr sz="2700">
                <a:solidFill>
                  <a:schemeClr val="hlink"/>
                </a:solidFill>
                <a:latin typeface="Julius Sans One"/>
                <a:ea typeface="Julius Sans One"/>
                <a:cs typeface="Julius Sans One"/>
                <a:sym typeface="Julius Sans One"/>
              </a:defRPr>
            </a:lvl1pPr>
            <a:lvl2pPr lvl="1">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2pPr>
            <a:lvl3pPr lvl="2">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3pPr>
            <a:lvl4pPr lvl="3">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4pPr>
            <a:lvl5pPr lvl="4">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5pPr>
            <a:lvl6pPr lvl="5">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6pPr>
            <a:lvl7pPr lvl="6">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7pPr>
            <a:lvl8pPr lvl="7">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8pPr>
            <a:lvl9pPr lvl="8">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9pPr>
          </a:lstStyle>
          <a:p>
            <a:endParaRPr/>
          </a:p>
        </p:txBody>
      </p:sp>
      <p:sp>
        <p:nvSpPr>
          <p:cNvPr id="7" name="Google Shape;7;p1"/>
          <p:cNvSpPr txBox="1">
            <a:spLocks noGrp="1"/>
          </p:cNvSpPr>
          <p:nvPr>
            <p:ph type="body" idx="1"/>
          </p:nvPr>
        </p:nvSpPr>
        <p:spPr>
          <a:xfrm>
            <a:off x="950967" y="1536633"/>
            <a:ext cx="10290000" cy="46020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1pPr>
            <a:lvl2pPr marL="914400" lvl="1"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2pPr>
            <a:lvl3pPr marL="1371600" lvl="2"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3pPr>
            <a:lvl4pPr marL="1828800" lvl="3"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4pPr>
            <a:lvl5pPr marL="2286000" lvl="4"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5pPr>
            <a:lvl6pPr marL="2743200" lvl="5"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6pPr>
            <a:lvl7pPr marL="3200400" lvl="6"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7pPr>
            <a:lvl8pPr marL="3657600" lvl="7"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8pPr>
            <a:lvl9pPr marL="4114800" lvl="8" indent="-317500">
              <a:lnSpc>
                <a:spcPct val="115000"/>
              </a:lnSpc>
              <a:spcBef>
                <a:spcPts val="1600"/>
              </a:spcBef>
              <a:spcAft>
                <a:spcPts val="1600"/>
              </a:spcAft>
              <a:buClr>
                <a:schemeClr val="hlink"/>
              </a:buClr>
              <a:buSzPts val="1400"/>
              <a:buFont typeface="Questrial"/>
              <a:buChar char="■"/>
              <a:defRPr>
                <a:solidFill>
                  <a:schemeClr val="hlink"/>
                </a:solidFill>
                <a:latin typeface="Questrial"/>
                <a:ea typeface="Questrial"/>
                <a:cs typeface="Questrial"/>
                <a:sym typeface="Questrial"/>
              </a:defRPr>
            </a:lvl9pPr>
          </a:lstStyle>
          <a:p>
            <a:endParaRPr/>
          </a:p>
        </p:txBody>
      </p:sp>
    </p:spTree>
    <p:extLst>
      <p:ext uri="{BB962C8B-B14F-4D97-AF65-F5344CB8AC3E}">
        <p14:creationId xmlns:p14="http://schemas.microsoft.com/office/powerpoint/2010/main" val="1572681493"/>
      </p:ext>
    </p:extLst>
  </p:cSld>
  <p:clrMap bg1="lt1" tx1="dk1" bg2="dk2"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6" r:id="rId17"/>
    <p:sldLayoutId id="2147483767" r:id="rId18"/>
    <p:sldLayoutId id="2147483769"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1510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hlink"/>
              </a:buClr>
              <a:buSzPts val="2700"/>
              <a:buFont typeface="Julius Sans One"/>
              <a:buNone/>
              <a:defRPr sz="2700">
                <a:solidFill>
                  <a:schemeClr val="hlink"/>
                </a:solidFill>
                <a:latin typeface="Julius Sans One"/>
                <a:ea typeface="Julius Sans One"/>
                <a:cs typeface="Julius Sans One"/>
                <a:sym typeface="Julius Sans One"/>
              </a:defRPr>
            </a:lvl1pPr>
            <a:lvl2pPr lvl="1">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2pPr>
            <a:lvl3pPr lvl="2">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3pPr>
            <a:lvl4pPr lvl="3">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4pPr>
            <a:lvl5pPr lvl="4">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5pPr>
            <a:lvl6pPr lvl="5">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6pPr>
            <a:lvl7pPr lvl="6">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7pPr>
            <a:lvl8pPr lvl="7">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8pPr>
            <a:lvl9pPr lvl="8">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9pPr>
          </a:lstStyle>
          <a:p>
            <a:endParaRPr/>
          </a:p>
        </p:txBody>
      </p:sp>
      <p:sp>
        <p:nvSpPr>
          <p:cNvPr id="7" name="Google Shape;7;p1"/>
          <p:cNvSpPr txBox="1">
            <a:spLocks noGrp="1"/>
          </p:cNvSpPr>
          <p:nvPr>
            <p:ph type="body" idx="1"/>
          </p:nvPr>
        </p:nvSpPr>
        <p:spPr>
          <a:xfrm>
            <a:off x="950967" y="1536633"/>
            <a:ext cx="10290000" cy="46020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1pPr>
            <a:lvl2pPr marL="914400" lvl="1"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2pPr>
            <a:lvl3pPr marL="1371600" lvl="2"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3pPr>
            <a:lvl4pPr marL="1828800" lvl="3"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4pPr>
            <a:lvl5pPr marL="2286000" lvl="4"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5pPr>
            <a:lvl6pPr marL="2743200" lvl="5"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6pPr>
            <a:lvl7pPr marL="3200400" lvl="6"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7pPr>
            <a:lvl8pPr marL="3657600" lvl="7"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8pPr>
            <a:lvl9pPr marL="4114800" lvl="8" indent="-317500">
              <a:lnSpc>
                <a:spcPct val="115000"/>
              </a:lnSpc>
              <a:spcBef>
                <a:spcPts val="1600"/>
              </a:spcBef>
              <a:spcAft>
                <a:spcPts val="1600"/>
              </a:spcAft>
              <a:buClr>
                <a:schemeClr val="hlink"/>
              </a:buClr>
              <a:buSzPts val="1400"/>
              <a:buFont typeface="Questrial"/>
              <a:buChar char="■"/>
              <a:defRPr>
                <a:solidFill>
                  <a:schemeClr val="hlink"/>
                </a:solidFill>
                <a:latin typeface="Questrial"/>
                <a:ea typeface="Questrial"/>
                <a:cs typeface="Questrial"/>
                <a:sym typeface="Questrial"/>
              </a:defRPr>
            </a:lvl9pPr>
          </a:lstStyle>
          <a:p>
            <a:endParaRPr/>
          </a:p>
        </p:txBody>
      </p:sp>
    </p:spTree>
    <p:extLst>
      <p:ext uri="{BB962C8B-B14F-4D97-AF65-F5344CB8AC3E}">
        <p14:creationId xmlns:p14="http://schemas.microsoft.com/office/powerpoint/2010/main" val="2913320938"/>
      </p:ext>
    </p:extLst>
  </p:cSld>
  <p:clrMap bg1="lt1" tx1="dk1" bg2="dk2"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 id="2147483791"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spreadsheets/d/1N8X2V3ccA06Y_YFE-M9qXR8XYRmATEv5crkmqCztIlI/copy" TargetMode="External"/><Relationship Id="rId2" Type="http://schemas.openxmlformats.org/officeDocument/2006/relationships/notesSlide" Target="../notesSlides/notesSlide8.xml"/><Relationship Id="rId1" Type="http://schemas.openxmlformats.org/officeDocument/2006/relationships/slideLayout" Target="../slideLayouts/slideLayout7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3"/>
          <p:cNvSpPr txBox="1">
            <a:spLocks noGrp="1"/>
          </p:cNvSpPr>
          <p:nvPr>
            <p:ph type="ctrTitle"/>
          </p:nvPr>
        </p:nvSpPr>
        <p:spPr>
          <a:xfrm>
            <a:off x="5908126" y="1952091"/>
            <a:ext cx="5599417" cy="2609636"/>
          </a:xfrm>
          <a:prstGeom prst="rect">
            <a:avLst/>
          </a:prstGeom>
        </p:spPr>
        <p:txBody>
          <a:bodyPr spcFirstLastPara="1" wrap="square" lIns="121900" tIns="121900" rIns="121900" bIns="121900" anchor="ctr" anchorCtr="0">
            <a:noAutofit/>
          </a:bodyPr>
          <a:lstStyle/>
          <a:p>
            <a:pPr algn="l">
              <a:lnSpc>
                <a:spcPct val="90000"/>
              </a:lnSpc>
            </a:pPr>
            <a:r>
              <a:rPr lang="id-ID" sz="3200" dirty="0">
                <a:effectLst/>
                <a:latin typeface="Stencil" panose="040409050D0802020404" pitchFamily="82" charset="0"/>
                <a:ea typeface="Times New Roman" panose="02020603050405020304" pitchFamily="18" charset="0"/>
                <a:cs typeface="Arial" panose="020B0604020202020204" pitchFamily="34" charset="0"/>
              </a:rPr>
              <a:t>Pancasila</a:t>
            </a:r>
            <a:br>
              <a:rPr lang="en-US" sz="3200" dirty="0">
                <a:effectLst/>
                <a:latin typeface="Stencil" panose="040409050D0802020404" pitchFamily="82" charset="0"/>
                <a:ea typeface="Times New Roman" panose="02020603050405020304" pitchFamily="18" charset="0"/>
                <a:cs typeface="Arial" panose="020B0604020202020204" pitchFamily="34" charset="0"/>
              </a:rPr>
            </a:br>
            <a:r>
              <a:rPr lang="id-ID" sz="3200" dirty="0">
                <a:effectLst/>
                <a:latin typeface="Stencil" panose="040409050D0802020404" pitchFamily="82" charset="0"/>
                <a:ea typeface="Times New Roman" panose="02020603050405020304" pitchFamily="18" charset="0"/>
                <a:cs typeface="Arial" panose="020B0604020202020204" pitchFamily="34" charset="0"/>
              </a:rPr>
              <a:t>Dalam Arus Sejarah Bangsa Indonesia</a:t>
            </a:r>
            <a:endParaRPr sz="7200" dirty="0">
              <a:latin typeface="Stencil" panose="040409050D0802020404" pitchFamily="82" charset="0"/>
            </a:endParaRPr>
          </a:p>
        </p:txBody>
      </p:sp>
      <p:sp>
        <p:nvSpPr>
          <p:cNvPr id="195" name="Google Shape;195;p33"/>
          <p:cNvSpPr txBox="1">
            <a:spLocks noGrp="1"/>
          </p:cNvSpPr>
          <p:nvPr>
            <p:ph type="subTitle" idx="1"/>
          </p:nvPr>
        </p:nvSpPr>
        <p:spPr>
          <a:xfrm>
            <a:off x="5564943" y="4635055"/>
            <a:ext cx="5942600" cy="1514326"/>
          </a:xfrm>
          <a:prstGeom prst="rect">
            <a:avLst/>
          </a:prstGeom>
        </p:spPr>
        <p:txBody>
          <a:bodyPr spcFirstLastPara="1" wrap="square" lIns="121900" tIns="121900" rIns="121900" bIns="121900" anchor="t" anchorCtr="0">
            <a:noAutofit/>
          </a:bodyPr>
          <a:lstStyle/>
          <a:p>
            <a:pPr marL="0" indent="0" algn="ctr"/>
            <a:r>
              <a:rPr lang="en-US" sz="1800" dirty="0">
                <a:solidFill>
                  <a:schemeClr val="lt1"/>
                </a:solidFill>
                <a:latin typeface="Didact Gothic"/>
                <a:ea typeface="Didact Gothic"/>
                <a:cs typeface="Didact Gothic"/>
                <a:sym typeface="Didact Gothic"/>
              </a:rPr>
              <a:t>MATA KULIAH PENDIDIKAN PANCASILA DAN KEWARGANEGARAAN</a:t>
            </a:r>
          </a:p>
          <a:p>
            <a:pPr marL="0" indent="0" algn="ctr"/>
            <a:endParaRPr lang="en-US" sz="1800" dirty="0">
              <a:latin typeface="Didact Gothic"/>
              <a:ea typeface="Didact Gothic"/>
              <a:cs typeface="Didact Gothic"/>
              <a:sym typeface="Didact Gothic"/>
            </a:endParaRPr>
          </a:p>
          <a:p>
            <a:pPr marL="0" indent="0" algn="ctr"/>
            <a:r>
              <a:rPr lang="en-US" sz="1800" dirty="0">
                <a:solidFill>
                  <a:schemeClr val="lt1"/>
                </a:solidFill>
                <a:latin typeface="Didact Gothic"/>
                <a:ea typeface="Didact Gothic"/>
                <a:cs typeface="Didact Gothic"/>
                <a:sym typeface="Didact Gothic"/>
              </a:rPr>
              <a:t>UNIVERSITAS LAMPUNG</a:t>
            </a:r>
          </a:p>
          <a:p>
            <a:pPr marL="0" indent="0" algn="ctr"/>
            <a:r>
              <a:rPr lang="en-US" sz="1800" dirty="0">
                <a:latin typeface="Didact Gothic"/>
                <a:ea typeface="Didact Gothic"/>
                <a:cs typeface="Didact Gothic"/>
                <a:sym typeface="Didact Gothic"/>
              </a:rPr>
              <a:t>TAHUN 2021 / 2022</a:t>
            </a:r>
          </a:p>
          <a:p>
            <a:pPr marL="0" indent="0" algn="ctr"/>
            <a:endParaRPr lang="en-US" sz="1800" dirty="0">
              <a:latin typeface="Didact Gothic"/>
              <a:ea typeface="Didact Gothic"/>
              <a:cs typeface="Didact Gothic"/>
              <a:sym typeface="Didact Gothic"/>
            </a:endParaRPr>
          </a:p>
          <a:p>
            <a:pPr marL="0" indent="0" algn="ctr"/>
            <a:r>
              <a:rPr lang="en-US" sz="1800" dirty="0">
                <a:latin typeface="Didact Gothic"/>
                <a:ea typeface="Didact Gothic"/>
                <a:cs typeface="Didact Gothic"/>
                <a:sym typeface="Didact Gothic"/>
              </a:rPr>
              <a:t>PERTEMUAN 4</a:t>
            </a:r>
            <a:endParaRPr sz="1800" dirty="0">
              <a:solidFill>
                <a:schemeClr val="lt1"/>
              </a:solidFill>
              <a:latin typeface="Didact Gothic"/>
              <a:ea typeface="Didact Gothic"/>
              <a:cs typeface="Didact Gothic"/>
              <a:sym typeface="Didact Gothic"/>
            </a:endParaRPr>
          </a:p>
        </p:txBody>
      </p:sp>
      <p:cxnSp>
        <p:nvCxnSpPr>
          <p:cNvPr id="196" name="Google Shape;196;p33"/>
          <p:cNvCxnSpPr/>
          <p:nvPr/>
        </p:nvCxnSpPr>
        <p:spPr>
          <a:xfrm>
            <a:off x="8023408" y="4477243"/>
            <a:ext cx="862800" cy="0"/>
          </a:xfrm>
          <a:prstGeom prst="straightConnector1">
            <a:avLst/>
          </a:prstGeom>
          <a:noFill/>
          <a:ln w="19050"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1589183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57"/>
          <p:cNvSpPr/>
          <p:nvPr/>
        </p:nvSpPr>
        <p:spPr>
          <a:xfrm rot="10800000" flipH="1">
            <a:off x="-383667" y="-151700"/>
            <a:ext cx="3971600" cy="4110000"/>
          </a:xfrm>
          <a:prstGeom prst="rtTriangle">
            <a:avLst/>
          </a:prstGeom>
          <a:solidFill>
            <a:schemeClr val="lt2"/>
          </a:solidFill>
          <a:ln>
            <a:noFill/>
          </a:ln>
        </p:spPr>
        <p:txBody>
          <a:bodyPr spcFirstLastPara="1" wrap="square" lIns="121900" tIns="121900" rIns="121900" bIns="121900" anchor="ctr" anchorCtr="0">
            <a:noAutofit/>
          </a:bodyPr>
          <a:lstStyle/>
          <a:p>
            <a:endParaRPr sz="2400"/>
          </a:p>
        </p:txBody>
      </p:sp>
      <p:sp>
        <p:nvSpPr>
          <p:cNvPr id="584" name="Google Shape;584;p57"/>
          <p:cNvSpPr/>
          <p:nvPr/>
        </p:nvSpPr>
        <p:spPr>
          <a:xfrm>
            <a:off x="6678633" y="2249333"/>
            <a:ext cx="9870800" cy="5058800"/>
          </a:xfrm>
          <a:prstGeom prst="triangle">
            <a:avLst>
              <a:gd name="adj" fmla="val 50000"/>
            </a:avLst>
          </a:prstGeom>
          <a:noFill/>
          <a:ln w="19050"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 name="Google Shape;277;p41"/>
          <p:cNvSpPr txBox="1">
            <a:spLocks/>
          </p:cNvSpPr>
          <p:nvPr/>
        </p:nvSpPr>
        <p:spPr>
          <a:xfrm>
            <a:off x="681599" y="345315"/>
            <a:ext cx="10772464" cy="689401"/>
          </a:xfrm>
          <a:prstGeom prst="rect">
            <a:avLst/>
          </a:prstGeom>
          <a:solidFill>
            <a:schemeClr val="bg1">
              <a:lumMod val="50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en-US" sz="3200" b="1" dirty="0">
                <a:solidFill>
                  <a:schemeClr val="accent1"/>
                </a:solidFill>
                <a:latin typeface="Julius Sans One" panose="020B0604020202020204" charset="0"/>
              </a:rPr>
              <a:t> </a:t>
            </a:r>
            <a:r>
              <a:rPr lang="en-US" sz="3200" b="1" dirty="0">
                <a:solidFill>
                  <a:schemeClr val="accent6"/>
                </a:solidFill>
                <a:latin typeface="Julius Sans One" panose="020B0604020202020204" charset="0"/>
              </a:rPr>
              <a:t>1. UUD 1945 ( 18 </a:t>
            </a:r>
            <a:r>
              <a:rPr lang="en-US" sz="3200" b="1" dirty="0" err="1">
                <a:solidFill>
                  <a:schemeClr val="accent6"/>
                </a:solidFill>
                <a:latin typeface="Julius Sans One" panose="020B0604020202020204" charset="0"/>
              </a:rPr>
              <a:t>Agustus</a:t>
            </a:r>
            <a:r>
              <a:rPr lang="en-US" sz="3200" b="1" dirty="0">
                <a:solidFill>
                  <a:schemeClr val="accent6"/>
                </a:solidFill>
                <a:latin typeface="Julius Sans One" panose="020B0604020202020204" charset="0"/>
              </a:rPr>
              <a:t> 1945 – 27 </a:t>
            </a:r>
            <a:r>
              <a:rPr lang="en-US" sz="3200" b="1" dirty="0" err="1">
                <a:solidFill>
                  <a:schemeClr val="accent6"/>
                </a:solidFill>
                <a:latin typeface="Julius Sans One" panose="020B0604020202020204" charset="0"/>
              </a:rPr>
              <a:t>Desember</a:t>
            </a:r>
            <a:r>
              <a:rPr lang="en-US" sz="3200" b="1" dirty="0">
                <a:solidFill>
                  <a:schemeClr val="accent6"/>
                </a:solidFill>
                <a:latin typeface="Julius Sans One" panose="020B0604020202020204" charset="0"/>
              </a:rPr>
              <a:t> 1949 </a:t>
            </a:r>
            <a:r>
              <a:rPr lang="en-US" sz="3200" b="1" dirty="0">
                <a:solidFill>
                  <a:schemeClr val="accent6"/>
                </a:solidFill>
              </a:rPr>
              <a:t>)</a:t>
            </a:r>
          </a:p>
        </p:txBody>
      </p:sp>
      <p:sp>
        <p:nvSpPr>
          <p:cNvPr id="2" name="TextBox 1"/>
          <p:cNvSpPr txBox="1"/>
          <p:nvPr/>
        </p:nvSpPr>
        <p:spPr>
          <a:xfrm>
            <a:off x="1375515" y="2284855"/>
            <a:ext cx="9384631" cy="25545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Julius Sans One" panose="020B0604020202020204" charset="0"/>
              </a:rPr>
              <a:t>	</a:t>
            </a:r>
            <a:r>
              <a:rPr lang="en-US" sz="2000" dirty="0" err="1">
                <a:latin typeface="Julius Sans One" panose="020B0604020202020204" charset="0"/>
              </a:rPr>
              <a:t>Konstitusi</a:t>
            </a:r>
            <a:r>
              <a:rPr lang="en-US" sz="2000" dirty="0">
                <a:latin typeface="Julius Sans One" panose="020B0604020202020204" charset="0"/>
              </a:rPr>
              <a:t> </a:t>
            </a:r>
            <a:r>
              <a:rPr lang="en-US" sz="2000" dirty="0" err="1">
                <a:latin typeface="Julius Sans One" panose="020B0604020202020204" charset="0"/>
              </a:rPr>
              <a:t>pertama</a:t>
            </a:r>
            <a:r>
              <a:rPr lang="en-US" sz="2000" dirty="0">
                <a:latin typeface="Julius Sans One" panose="020B0604020202020204" charset="0"/>
              </a:rPr>
              <a:t> </a:t>
            </a:r>
            <a:r>
              <a:rPr lang="en-US" sz="2000" dirty="0" err="1">
                <a:latin typeface="Julius Sans One" panose="020B0604020202020204" charset="0"/>
              </a:rPr>
              <a:t>Republik</a:t>
            </a:r>
            <a:r>
              <a:rPr lang="en-US" sz="2000" dirty="0">
                <a:latin typeface="Julius Sans One" panose="020B0604020202020204" charset="0"/>
              </a:rPr>
              <a:t> Indonesia </a:t>
            </a:r>
            <a:r>
              <a:rPr lang="en-US" sz="2000" dirty="0" err="1">
                <a:latin typeface="Julius Sans One" panose="020B0604020202020204" charset="0"/>
              </a:rPr>
              <a:t>berawal</a:t>
            </a:r>
            <a:r>
              <a:rPr lang="en-US" sz="2000" dirty="0">
                <a:latin typeface="Julius Sans One" panose="020B0604020202020204" charset="0"/>
              </a:rPr>
              <a:t> </a:t>
            </a:r>
            <a:r>
              <a:rPr lang="en-US" sz="2000" dirty="0" err="1">
                <a:latin typeface="Julius Sans One" panose="020B0604020202020204" charset="0"/>
              </a:rPr>
              <a:t>dari</a:t>
            </a:r>
            <a:r>
              <a:rPr lang="en-US" sz="2000" dirty="0">
                <a:latin typeface="Julius Sans One" panose="020B0604020202020204" charset="0"/>
              </a:rPr>
              <a:t> “</a:t>
            </a:r>
            <a:r>
              <a:rPr lang="en-US" sz="2000" dirty="0" err="1">
                <a:latin typeface="Julius Sans One" panose="020B0604020202020204" charset="0"/>
              </a:rPr>
              <a:t>hukum</a:t>
            </a:r>
            <a:r>
              <a:rPr lang="en-US" sz="2000" dirty="0">
                <a:latin typeface="Julius Sans One" panose="020B0604020202020204" charset="0"/>
              </a:rPr>
              <a:t> </a:t>
            </a:r>
            <a:r>
              <a:rPr lang="en-US" sz="2000" dirty="0" err="1">
                <a:latin typeface="Julius Sans One" panose="020B0604020202020204" charset="0"/>
              </a:rPr>
              <a:t>dasar</a:t>
            </a:r>
            <a:r>
              <a:rPr lang="en-US" sz="2000" dirty="0">
                <a:latin typeface="Julius Sans One" panose="020B0604020202020204" charset="0"/>
              </a:rPr>
              <a:t>” </a:t>
            </a:r>
            <a:r>
              <a:rPr lang="en-US" sz="2000" dirty="0" err="1">
                <a:latin typeface="Julius Sans One" panose="020B0604020202020204" charset="0"/>
              </a:rPr>
              <a:t>hasil</a:t>
            </a:r>
            <a:r>
              <a:rPr lang="en-US" sz="2000" dirty="0">
                <a:latin typeface="Julius Sans One" panose="020B0604020202020204" charset="0"/>
              </a:rPr>
              <a:t> </a:t>
            </a:r>
            <a:r>
              <a:rPr lang="en-US" sz="2000" dirty="0" err="1">
                <a:latin typeface="Julius Sans One" panose="020B0604020202020204" charset="0"/>
              </a:rPr>
              <a:t>karya</a:t>
            </a:r>
            <a:r>
              <a:rPr lang="en-US" sz="2000" dirty="0">
                <a:latin typeface="Julius Sans One" panose="020B0604020202020204" charset="0"/>
              </a:rPr>
              <a:t> BPUPKI </a:t>
            </a:r>
            <a:r>
              <a:rPr lang="en-US" sz="2000" dirty="0" err="1">
                <a:latin typeface="Julius Sans One" panose="020B0604020202020204" charset="0"/>
              </a:rPr>
              <a:t>pada</a:t>
            </a:r>
            <a:r>
              <a:rPr lang="en-US" sz="2000" dirty="0">
                <a:latin typeface="Julius Sans One" panose="020B0604020202020204" charset="0"/>
              </a:rPr>
              <a:t> </a:t>
            </a:r>
            <a:r>
              <a:rPr lang="en-US" sz="2000" dirty="0" err="1">
                <a:latin typeface="Julius Sans One" panose="020B0604020202020204" charset="0"/>
              </a:rPr>
              <a:t>masa</a:t>
            </a:r>
            <a:r>
              <a:rPr lang="en-US" sz="2000" dirty="0">
                <a:latin typeface="Julius Sans One" panose="020B0604020202020204" charset="0"/>
              </a:rPr>
              <a:t> </a:t>
            </a:r>
            <a:r>
              <a:rPr lang="en-US" sz="2000" dirty="0" err="1">
                <a:latin typeface="Julius Sans One" panose="020B0604020202020204" charset="0"/>
              </a:rPr>
              <a:t>kependudukan</a:t>
            </a:r>
            <a:r>
              <a:rPr lang="en-US" sz="2000" dirty="0">
                <a:latin typeface="Julius Sans One" panose="020B0604020202020204" charset="0"/>
              </a:rPr>
              <a:t> </a:t>
            </a:r>
            <a:r>
              <a:rPr lang="en-US" sz="2000" dirty="0" err="1">
                <a:latin typeface="Julius Sans One" panose="020B0604020202020204" charset="0"/>
              </a:rPr>
              <a:t>balatentara</a:t>
            </a:r>
            <a:r>
              <a:rPr lang="en-US" sz="2000" dirty="0">
                <a:latin typeface="Julius Sans One" panose="020B0604020202020204" charset="0"/>
              </a:rPr>
              <a:t> </a:t>
            </a:r>
            <a:r>
              <a:rPr lang="en-US" sz="2000" dirty="0" err="1">
                <a:latin typeface="Julius Sans One" panose="020B0604020202020204" charset="0"/>
              </a:rPr>
              <a:t>Jepang</a:t>
            </a:r>
            <a:r>
              <a:rPr lang="en-US" sz="2000" dirty="0">
                <a:latin typeface="Julius Sans One" panose="020B0604020202020204" charset="0"/>
              </a:rPr>
              <a:t> yang </a:t>
            </a:r>
            <a:r>
              <a:rPr lang="en-US" sz="2000" dirty="0" err="1">
                <a:latin typeface="Julius Sans One" panose="020B0604020202020204" charset="0"/>
              </a:rPr>
              <a:t>kemudian</a:t>
            </a:r>
            <a:r>
              <a:rPr lang="en-US" sz="2000" dirty="0">
                <a:latin typeface="Julius Sans One" panose="020B0604020202020204" charset="0"/>
              </a:rPr>
              <a:t> </a:t>
            </a:r>
            <a:r>
              <a:rPr lang="en-US" sz="2000" dirty="0" err="1">
                <a:latin typeface="Julius Sans One" panose="020B0604020202020204" charset="0"/>
              </a:rPr>
              <a:t>disahkan</a:t>
            </a:r>
            <a:r>
              <a:rPr lang="en-US" sz="2000" dirty="0">
                <a:latin typeface="Julius Sans One" panose="020B0604020202020204" charset="0"/>
              </a:rPr>
              <a:t> </a:t>
            </a:r>
            <a:r>
              <a:rPr lang="en-US" sz="2000" dirty="0" err="1">
                <a:latin typeface="Julius Sans One" panose="020B0604020202020204" charset="0"/>
              </a:rPr>
              <a:t>oleh</a:t>
            </a:r>
            <a:r>
              <a:rPr lang="en-US" sz="2000" dirty="0">
                <a:latin typeface="Julius Sans One" panose="020B0604020202020204" charset="0"/>
              </a:rPr>
              <a:t> PPKI.</a:t>
            </a:r>
          </a:p>
          <a:p>
            <a:pPr algn="ctr"/>
            <a:endParaRPr lang="en-US" sz="2000" dirty="0">
              <a:latin typeface="Julius Sans One" panose="020B0604020202020204" charset="0"/>
            </a:endParaRPr>
          </a:p>
          <a:p>
            <a:pPr algn="ctr"/>
            <a:r>
              <a:rPr lang="en-US" sz="2000" dirty="0">
                <a:latin typeface="Julius Sans One" panose="020B0604020202020204" charset="0"/>
              </a:rPr>
              <a:t>	</a:t>
            </a:r>
            <a:r>
              <a:rPr lang="en-US" sz="2000" dirty="0" err="1">
                <a:latin typeface="Julius Sans One" panose="020B0604020202020204" charset="0"/>
              </a:rPr>
              <a:t>Dalam</a:t>
            </a:r>
            <a:r>
              <a:rPr lang="en-US" sz="2000" dirty="0">
                <a:latin typeface="Julius Sans One" panose="020B0604020202020204" charset="0"/>
              </a:rPr>
              <a:t> </a:t>
            </a:r>
            <a:r>
              <a:rPr lang="en-US" sz="2000" dirty="0" err="1">
                <a:latin typeface="Julius Sans One" panose="020B0604020202020204" charset="0"/>
              </a:rPr>
              <a:t>kurun</a:t>
            </a:r>
            <a:r>
              <a:rPr lang="en-US" sz="2000" dirty="0">
                <a:latin typeface="Julius Sans One" panose="020B0604020202020204" charset="0"/>
              </a:rPr>
              <a:t> </a:t>
            </a:r>
            <a:r>
              <a:rPr lang="en-US" sz="2000" dirty="0" err="1">
                <a:latin typeface="Julius Sans One" panose="020B0604020202020204" charset="0"/>
              </a:rPr>
              <a:t>waktu</a:t>
            </a:r>
            <a:r>
              <a:rPr lang="en-US" sz="2000" dirty="0">
                <a:latin typeface="Julius Sans One" panose="020B0604020202020204" charset="0"/>
              </a:rPr>
              <a:t> </a:t>
            </a:r>
            <a:r>
              <a:rPr lang="en-US" sz="2000" dirty="0" err="1">
                <a:latin typeface="Julius Sans One" panose="020B0604020202020204" charset="0"/>
              </a:rPr>
              <a:t>ini</a:t>
            </a:r>
            <a:r>
              <a:rPr lang="en-US" sz="2000" dirty="0">
                <a:latin typeface="Julius Sans One" panose="020B0604020202020204" charset="0"/>
              </a:rPr>
              <a:t> </a:t>
            </a:r>
            <a:r>
              <a:rPr lang="en-US" sz="2000" dirty="0" err="1">
                <a:latin typeface="Julius Sans One" panose="020B0604020202020204" charset="0"/>
              </a:rPr>
              <a:t>pelaksanaan</a:t>
            </a:r>
            <a:r>
              <a:rPr lang="en-US" sz="2000" dirty="0">
                <a:latin typeface="Julius Sans One" panose="020B0604020202020204" charset="0"/>
              </a:rPr>
              <a:t> UUD </a:t>
            </a:r>
            <a:r>
              <a:rPr lang="en-US" sz="2000" dirty="0" err="1">
                <a:latin typeface="Julius Sans One" panose="020B0604020202020204" charset="0"/>
              </a:rPr>
              <a:t>tidak</a:t>
            </a:r>
            <a:r>
              <a:rPr lang="en-US" sz="2000" dirty="0">
                <a:latin typeface="Julius Sans One" panose="020B0604020202020204" charset="0"/>
              </a:rPr>
              <a:t> </a:t>
            </a:r>
            <a:r>
              <a:rPr lang="en-US" sz="2000" dirty="0" err="1">
                <a:latin typeface="Julius Sans One" panose="020B0604020202020204" charset="0"/>
              </a:rPr>
              <a:t>dapat</a:t>
            </a:r>
            <a:r>
              <a:rPr lang="en-US" sz="2000" dirty="0">
                <a:latin typeface="Julius Sans One" panose="020B0604020202020204" charset="0"/>
              </a:rPr>
              <a:t> </a:t>
            </a:r>
            <a:r>
              <a:rPr lang="en-US" sz="2000" dirty="0" err="1">
                <a:latin typeface="Julius Sans One" panose="020B0604020202020204" charset="0"/>
              </a:rPr>
              <a:t>dilaksanakan</a:t>
            </a:r>
            <a:r>
              <a:rPr lang="en-US" sz="2000" dirty="0">
                <a:latin typeface="Julius Sans One" panose="020B0604020202020204" charset="0"/>
              </a:rPr>
              <a:t> </a:t>
            </a:r>
            <a:r>
              <a:rPr lang="en-US" sz="2000" dirty="0" err="1">
                <a:latin typeface="Julius Sans One" panose="020B0604020202020204" charset="0"/>
              </a:rPr>
              <a:t>dengan</a:t>
            </a:r>
            <a:r>
              <a:rPr lang="en-US" sz="2000" dirty="0">
                <a:latin typeface="Julius Sans One" panose="020B0604020202020204" charset="0"/>
              </a:rPr>
              <a:t> </a:t>
            </a:r>
            <a:r>
              <a:rPr lang="en-US" sz="2000" dirty="0" err="1">
                <a:latin typeface="Julius Sans One" panose="020B0604020202020204" charset="0"/>
              </a:rPr>
              <a:t>baik</a:t>
            </a:r>
            <a:r>
              <a:rPr lang="en-US" sz="2000" dirty="0">
                <a:latin typeface="Julius Sans One" panose="020B0604020202020204" charset="0"/>
              </a:rPr>
              <a:t> </a:t>
            </a:r>
            <a:r>
              <a:rPr lang="en-US" sz="2000" dirty="0" err="1">
                <a:latin typeface="Julius Sans One" panose="020B0604020202020204" charset="0"/>
              </a:rPr>
              <a:t>karena</a:t>
            </a:r>
            <a:r>
              <a:rPr lang="en-US" sz="2000" dirty="0">
                <a:latin typeface="Julius Sans One" panose="020B0604020202020204" charset="0"/>
              </a:rPr>
              <a:t> </a:t>
            </a:r>
            <a:r>
              <a:rPr lang="en-US" sz="2000" dirty="0" err="1">
                <a:latin typeface="Julius Sans One" panose="020B0604020202020204" charset="0"/>
              </a:rPr>
              <a:t>bangsa</a:t>
            </a:r>
            <a:r>
              <a:rPr lang="en-US" sz="2000" dirty="0">
                <a:latin typeface="Julius Sans One" panose="020B0604020202020204" charset="0"/>
              </a:rPr>
              <a:t> Indonesia </a:t>
            </a:r>
            <a:r>
              <a:rPr lang="en-US" sz="2000" dirty="0" err="1">
                <a:latin typeface="Julius Sans One" panose="020B0604020202020204" charset="0"/>
              </a:rPr>
              <a:t>dalam</a:t>
            </a:r>
            <a:r>
              <a:rPr lang="en-US" sz="2000" dirty="0">
                <a:latin typeface="Julius Sans One" panose="020B0604020202020204" charset="0"/>
              </a:rPr>
              <a:t> </a:t>
            </a:r>
            <a:r>
              <a:rPr lang="en-US" sz="2000" dirty="0" err="1">
                <a:latin typeface="Julius Sans One" panose="020B0604020202020204" charset="0"/>
              </a:rPr>
              <a:t>masa</a:t>
            </a:r>
            <a:r>
              <a:rPr lang="en-US" sz="2000" dirty="0">
                <a:latin typeface="Julius Sans One" panose="020B0604020202020204" charset="0"/>
              </a:rPr>
              <a:t> </a:t>
            </a:r>
            <a:r>
              <a:rPr lang="en-US" sz="2000" dirty="0" err="1">
                <a:latin typeface="Julius Sans One" panose="020B0604020202020204" charset="0"/>
              </a:rPr>
              <a:t>upaya</a:t>
            </a:r>
            <a:r>
              <a:rPr lang="en-US" sz="2000" dirty="0">
                <a:latin typeface="Julius Sans One" panose="020B0604020202020204" charset="0"/>
              </a:rPr>
              <a:t> </a:t>
            </a:r>
            <a:r>
              <a:rPr lang="en-US" sz="2000" dirty="0" err="1">
                <a:latin typeface="Julius Sans One" panose="020B0604020202020204" charset="0"/>
              </a:rPr>
              <a:t>membela</a:t>
            </a:r>
            <a:r>
              <a:rPr lang="en-US" sz="2000" dirty="0">
                <a:latin typeface="Julius Sans One" panose="020B0604020202020204" charset="0"/>
              </a:rPr>
              <a:t> </a:t>
            </a:r>
            <a:r>
              <a:rPr lang="en-US" sz="2000" dirty="0" err="1">
                <a:latin typeface="Julius Sans One" panose="020B0604020202020204" charset="0"/>
              </a:rPr>
              <a:t>dan</a:t>
            </a:r>
            <a:r>
              <a:rPr lang="en-US" sz="2000" dirty="0">
                <a:latin typeface="Julius Sans One" panose="020B0604020202020204" charset="0"/>
              </a:rPr>
              <a:t> </a:t>
            </a:r>
            <a:r>
              <a:rPr lang="en-US" sz="2000" dirty="0" err="1">
                <a:latin typeface="Julius Sans One" panose="020B0604020202020204" charset="0"/>
              </a:rPr>
              <a:t>mempertahankan</a:t>
            </a:r>
            <a:r>
              <a:rPr lang="en-US" sz="2000" dirty="0">
                <a:latin typeface="Julius Sans One" panose="020B0604020202020204" charset="0"/>
              </a:rPr>
              <a:t> </a:t>
            </a:r>
            <a:r>
              <a:rPr lang="en-US" sz="2000" dirty="0" err="1">
                <a:latin typeface="Julius Sans One" panose="020B0604020202020204" charset="0"/>
              </a:rPr>
              <a:t>kemerdekaan</a:t>
            </a:r>
            <a:r>
              <a:rPr lang="en-US" sz="2000" dirty="0">
                <a:latin typeface="Julius Sans One" panose="020B0604020202020204" charset="0"/>
              </a:rPr>
              <a:t> yang </a:t>
            </a:r>
            <a:r>
              <a:rPr lang="en-US" sz="2000" dirty="0" err="1">
                <a:latin typeface="Julius Sans One" panose="020B0604020202020204" charset="0"/>
              </a:rPr>
              <a:t>baru</a:t>
            </a:r>
            <a:r>
              <a:rPr lang="en-US" sz="2000" dirty="0">
                <a:latin typeface="Julius Sans One" panose="020B0604020202020204" charset="0"/>
              </a:rPr>
              <a:t> </a:t>
            </a:r>
            <a:r>
              <a:rPr lang="en-US" sz="2000" dirty="0" err="1">
                <a:latin typeface="Julius Sans One" panose="020B0604020202020204" charset="0"/>
              </a:rPr>
              <a:t>diproklamasikan</a:t>
            </a:r>
            <a:r>
              <a:rPr lang="en-US" sz="2000" dirty="0">
                <a:latin typeface="Julius Sans One" panose="020B0604020202020204" charset="0"/>
              </a:rPr>
              <a:t>, </a:t>
            </a:r>
            <a:r>
              <a:rPr lang="en-US" sz="2000" dirty="0" err="1">
                <a:latin typeface="Julius Sans One" panose="020B0604020202020204" charset="0"/>
              </a:rPr>
              <a:t>sedangkan</a:t>
            </a:r>
            <a:r>
              <a:rPr lang="en-US" sz="2000" dirty="0">
                <a:latin typeface="Julius Sans One" panose="020B0604020202020204" charset="0"/>
              </a:rPr>
              <a:t> </a:t>
            </a:r>
            <a:r>
              <a:rPr lang="en-US" sz="2000" dirty="0" err="1">
                <a:latin typeface="Julius Sans One" panose="020B0604020202020204" charset="0"/>
              </a:rPr>
              <a:t>pihak</a:t>
            </a:r>
            <a:r>
              <a:rPr lang="en-US" sz="2000" dirty="0">
                <a:latin typeface="Julius Sans One" panose="020B0604020202020204" charset="0"/>
              </a:rPr>
              <a:t> </a:t>
            </a:r>
            <a:r>
              <a:rPr lang="en-US" sz="2000" dirty="0" err="1">
                <a:latin typeface="Julius Sans One" panose="020B0604020202020204" charset="0"/>
              </a:rPr>
              <a:t>kolonial</a:t>
            </a:r>
            <a:r>
              <a:rPr lang="en-US" sz="2000" dirty="0">
                <a:latin typeface="Julius Sans One" panose="020B0604020202020204" charset="0"/>
              </a:rPr>
              <a:t> </a:t>
            </a:r>
            <a:r>
              <a:rPr lang="en-US" sz="2000" dirty="0" err="1">
                <a:latin typeface="Julius Sans One" panose="020B0604020202020204" charset="0"/>
              </a:rPr>
              <a:t>Belanda</a:t>
            </a:r>
            <a:r>
              <a:rPr lang="en-US" sz="2000" dirty="0">
                <a:latin typeface="Julius Sans One" panose="020B0604020202020204" charset="0"/>
              </a:rPr>
              <a:t> </a:t>
            </a:r>
            <a:r>
              <a:rPr lang="en-US" sz="2000" dirty="0" err="1">
                <a:latin typeface="Julius Sans One" panose="020B0604020202020204" charset="0"/>
              </a:rPr>
              <a:t>masih</a:t>
            </a:r>
            <a:r>
              <a:rPr lang="en-US" sz="2000" dirty="0">
                <a:latin typeface="Julius Sans One" panose="020B0604020202020204" charset="0"/>
              </a:rPr>
              <a:t> </a:t>
            </a:r>
            <a:r>
              <a:rPr lang="en-US" sz="2000" dirty="0" err="1">
                <a:latin typeface="Julius Sans One" panose="020B0604020202020204" charset="0"/>
              </a:rPr>
              <a:t>ingin</a:t>
            </a:r>
            <a:r>
              <a:rPr lang="en-US" sz="2000" dirty="0">
                <a:latin typeface="Julius Sans One" panose="020B0604020202020204" charset="0"/>
              </a:rPr>
              <a:t> </a:t>
            </a:r>
            <a:r>
              <a:rPr lang="en-US" sz="2000" dirty="0" err="1">
                <a:latin typeface="Julius Sans One" panose="020B0604020202020204" charset="0"/>
              </a:rPr>
              <a:t>menjajah</a:t>
            </a:r>
            <a:r>
              <a:rPr lang="en-US" sz="2000" dirty="0">
                <a:latin typeface="Julius Sans One" panose="020B0604020202020204" charset="0"/>
              </a:rPr>
              <a:t> </a:t>
            </a:r>
            <a:r>
              <a:rPr lang="en-US" sz="2000" dirty="0" err="1">
                <a:latin typeface="Julius Sans One" panose="020B0604020202020204" charset="0"/>
              </a:rPr>
              <a:t>kembali</a:t>
            </a:r>
            <a:r>
              <a:rPr lang="en-US" sz="2000" dirty="0">
                <a:latin typeface="Julius Sans One" panose="020B0604020202020204" charset="0"/>
              </a:rPr>
              <a:t> </a:t>
            </a:r>
            <a:r>
              <a:rPr lang="en-US" sz="2000" dirty="0" err="1">
                <a:latin typeface="Julius Sans One" panose="020B0604020202020204" charset="0"/>
              </a:rPr>
              <a:t>negara</a:t>
            </a:r>
            <a:r>
              <a:rPr lang="en-US" sz="2000" dirty="0">
                <a:latin typeface="Julius Sans One" panose="020B0604020202020204" charset="0"/>
              </a:rPr>
              <a:t> Indonesia.</a:t>
            </a:r>
          </a:p>
        </p:txBody>
      </p:sp>
    </p:spTree>
    <p:extLst>
      <p:ext uri="{BB962C8B-B14F-4D97-AF65-F5344CB8AC3E}">
        <p14:creationId xmlns:p14="http://schemas.microsoft.com/office/powerpoint/2010/main" val="1976919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77;p41"/>
          <p:cNvSpPr txBox="1">
            <a:spLocks/>
          </p:cNvSpPr>
          <p:nvPr/>
        </p:nvSpPr>
        <p:spPr>
          <a:xfrm>
            <a:off x="729725" y="345315"/>
            <a:ext cx="10772464" cy="1194727"/>
          </a:xfrm>
          <a:prstGeom prst="rect">
            <a:avLst/>
          </a:prstGeom>
          <a:solidFill>
            <a:schemeClr val="bg2">
              <a:lumMod val="50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en-US" sz="3200" b="1" dirty="0">
                <a:solidFill>
                  <a:schemeClr val="accent6"/>
                </a:solidFill>
                <a:latin typeface="Julius Sans One" panose="020B0604020202020204" charset="0"/>
              </a:rPr>
              <a:t> 2.	</a:t>
            </a:r>
            <a:r>
              <a:rPr lang="en-US" sz="3200" b="1" dirty="0" err="1">
                <a:solidFill>
                  <a:schemeClr val="accent6"/>
                </a:solidFill>
                <a:latin typeface="Julius Sans One" panose="020B0604020202020204" charset="0"/>
              </a:rPr>
              <a:t>Konstitusi</a:t>
            </a:r>
            <a:r>
              <a:rPr lang="en-US" sz="3200" b="1" dirty="0">
                <a:solidFill>
                  <a:schemeClr val="accent6"/>
                </a:solidFill>
                <a:latin typeface="Julius Sans One" panose="020B0604020202020204" charset="0"/>
              </a:rPr>
              <a:t>  </a:t>
            </a:r>
            <a:r>
              <a:rPr lang="en-US" sz="3200" b="1" dirty="0" err="1">
                <a:solidFill>
                  <a:schemeClr val="accent6"/>
                </a:solidFill>
                <a:latin typeface="Julius Sans One" panose="020B0604020202020204" charset="0"/>
              </a:rPr>
              <a:t>Republik</a:t>
            </a:r>
            <a:r>
              <a:rPr lang="en-US" sz="3200" b="1" dirty="0">
                <a:solidFill>
                  <a:schemeClr val="accent6"/>
                </a:solidFill>
                <a:latin typeface="Julius Sans One" panose="020B0604020202020204" charset="0"/>
              </a:rPr>
              <a:t>  Indonesia </a:t>
            </a:r>
            <a:r>
              <a:rPr lang="en-US" sz="3200" b="1" dirty="0" err="1">
                <a:solidFill>
                  <a:schemeClr val="accent6"/>
                </a:solidFill>
                <a:latin typeface="Julius Sans One" panose="020B0604020202020204" charset="0"/>
              </a:rPr>
              <a:t>Serikat</a:t>
            </a:r>
            <a:r>
              <a:rPr lang="en-US" sz="3200" b="1" dirty="0">
                <a:solidFill>
                  <a:schemeClr val="accent6"/>
                </a:solidFill>
                <a:latin typeface="Julius Sans One" panose="020B0604020202020204" charset="0"/>
              </a:rPr>
              <a:t> ( 27 	</a:t>
            </a:r>
            <a:r>
              <a:rPr lang="en-US" sz="3200" b="1" dirty="0" err="1">
                <a:solidFill>
                  <a:schemeClr val="accent6"/>
                </a:solidFill>
                <a:latin typeface="Julius Sans One" panose="020B0604020202020204" charset="0"/>
              </a:rPr>
              <a:t>Desember</a:t>
            </a:r>
            <a:r>
              <a:rPr lang="en-US" sz="3200" b="1" dirty="0">
                <a:solidFill>
                  <a:schemeClr val="accent6"/>
                </a:solidFill>
                <a:latin typeface="Julius Sans One" panose="020B0604020202020204" charset="0"/>
              </a:rPr>
              <a:t> 1949 – 17 </a:t>
            </a:r>
            <a:r>
              <a:rPr lang="en-US" sz="3200" b="1" dirty="0" err="1">
                <a:solidFill>
                  <a:schemeClr val="accent6"/>
                </a:solidFill>
                <a:latin typeface="Julius Sans One" panose="020B0604020202020204" charset="0"/>
              </a:rPr>
              <a:t>Agustus</a:t>
            </a:r>
            <a:r>
              <a:rPr lang="en-US" sz="3200" b="1" dirty="0">
                <a:solidFill>
                  <a:schemeClr val="accent6"/>
                </a:solidFill>
                <a:latin typeface="Julius Sans One" panose="020B0604020202020204" charset="0"/>
              </a:rPr>
              <a:t> 1950 )</a:t>
            </a:r>
          </a:p>
        </p:txBody>
      </p:sp>
      <p:sp>
        <p:nvSpPr>
          <p:cNvPr id="5" name="TextBox 4"/>
          <p:cNvSpPr txBox="1"/>
          <p:nvPr/>
        </p:nvSpPr>
        <p:spPr>
          <a:xfrm>
            <a:off x="1423641" y="2284855"/>
            <a:ext cx="9384631" cy="34778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Julius Sans One" panose="020B0604020202020204" charset="0"/>
              </a:rPr>
              <a:t>	</a:t>
            </a:r>
            <a:r>
              <a:rPr lang="en-US" sz="2000" dirty="0" err="1">
                <a:latin typeface="Julius Sans One" panose="020B0604020202020204" charset="0"/>
              </a:rPr>
              <a:t>Rancangan</a:t>
            </a:r>
            <a:r>
              <a:rPr lang="en-US" sz="2000" dirty="0">
                <a:latin typeface="Julius Sans One" panose="020B0604020202020204" charset="0"/>
              </a:rPr>
              <a:t> </a:t>
            </a:r>
            <a:r>
              <a:rPr lang="en-US" sz="2000" dirty="0" err="1">
                <a:latin typeface="Julius Sans One" panose="020B0604020202020204" charset="0"/>
              </a:rPr>
              <a:t>Konstitusi</a:t>
            </a:r>
            <a:r>
              <a:rPr lang="en-US" sz="2000" dirty="0">
                <a:latin typeface="Julius Sans One" panose="020B0604020202020204" charset="0"/>
              </a:rPr>
              <a:t> RIS </a:t>
            </a:r>
            <a:r>
              <a:rPr lang="en-US" sz="2000" dirty="0" err="1">
                <a:latin typeface="Julius Sans One" panose="020B0604020202020204" charset="0"/>
              </a:rPr>
              <a:t>ini</a:t>
            </a:r>
            <a:r>
              <a:rPr lang="en-US" sz="2000" dirty="0">
                <a:latin typeface="Julius Sans One" panose="020B0604020202020204" charset="0"/>
              </a:rPr>
              <a:t> </a:t>
            </a:r>
            <a:r>
              <a:rPr lang="en-US" sz="2000" dirty="0" err="1">
                <a:latin typeface="Julius Sans One" panose="020B0604020202020204" charset="0"/>
              </a:rPr>
              <a:t>disepakati</a:t>
            </a:r>
            <a:r>
              <a:rPr lang="en-US" sz="2000" dirty="0">
                <a:latin typeface="Julius Sans One" panose="020B0604020202020204" charset="0"/>
              </a:rPr>
              <a:t> </a:t>
            </a:r>
            <a:r>
              <a:rPr lang="en-US" sz="2000" dirty="0" err="1">
                <a:latin typeface="Julius Sans One" panose="020B0604020202020204" charset="0"/>
              </a:rPr>
              <a:t>oleh</a:t>
            </a:r>
            <a:r>
              <a:rPr lang="en-US" sz="2000" dirty="0">
                <a:latin typeface="Julius Sans One" panose="020B0604020202020204" charset="0"/>
              </a:rPr>
              <a:t> </a:t>
            </a:r>
            <a:r>
              <a:rPr lang="en-US" sz="2000" dirty="0" err="1">
                <a:latin typeface="Julius Sans One" panose="020B0604020202020204" charset="0"/>
              </a:rPr>
              <a:t>wakil-wakil</a:t>
            </a:r>
            <a:r>
              <a:rPr lang="en-US" sz="2000" dirty="0">
                <a:latin typeface="Julius Sans One" panose="020B0604020202020204" charset="0"/>
              </a:rPr>
              <a:t> </a:t>
            </a:r>
            <a:r>
              <a:rPr lang="en-US" sz="2000" dirty="0" err="1">
                <a:latin typeface="Julius Sans One" panose="020B0604020202020204" charset="0"/>
              </a:rPr>
              <a:t>pemerintah</a:t>
            </a:r>
            <a:r>
              <a:rPr lang="en-US" sz="2000" dirty="0">
                <a:latin typeface="Julius Sans One" panose="020B0604020202020204" charset="0"/>
              </a:rPr>
              <a:t> RI </a:t>
            </a:r>
            <a:r>
              <a:rPr lang="en-US" sz="2000" dirty="0" err="1">
                <a:latin typeface="Julius Sans One" panose="020B0604020202020204" charset="0"/>
              </a:rPr>
              <a:t>dengan</a:t>
            </a:r>
            <a:r>
              <a:rPr lang="en-US" sz="2000" dirty="0">
                <a:latin typeface="Julius Sans One" panose="020B0604020202020204" charset="0"/>
              </a:rPr>
              <a:t> </a:t>
            </a:r>
            <a:r>
              <a:rPr lang="en-US" sz="2000" dirty="0" err="1">
                <a:latin typeface="Julius Sans One" panose="020B0604020202020204" charset="0"/>
              </a:rPr>
              <a:t>wakil-wakil</a:t>
            </a:r>
            <a:r>
              <a:rPr lang="en-US" sz="2000" dirty="0">
                <a:latin typeface="Julius Sans One" panose="020B0604020202020204" charset="0"/>
              </a:rPr>
              <a:t> </a:t>
            </a:r>
            <a:r>
              <a:rPr lang="en-US" sz="2000" dirty="0" err="1">
                <a:latin typeface="Julius Sans One" panose="020B0604020202020204" charset="0"/>
              </a:rPr>
              <a:t>pemerintah</a:t>
            </a:r>
            <a:r>
              <a:rPr lang="en-US" sz="2000" dirty="0">
                <a:latin typeface="Julius Sans One" panose="020B0604020202020204" charset="0"/>
              </a:rPr>
              <a:t> </a:t>
            </a:r>
            <a:r>
              <a:rPr lang="en-US" sz="2000" dirty="0" err="1">
                <a:latin typeface="Julius Sans One" panose="020B0604020202020204" charset="0"/>
              </a:rPr>
              <a:t>negara</a:t>
            </a:r>
            <a:r>
              <a:rPr lang="en-US" sz="2000" dirty="0">
                <a:latin typeface="Julius Sans One" panose="020B0604020202020204" charset="0"/>
              </a:rPr>
              <a:t> BFO, </a:t>
            </a:r>
            <a:r>
              <a:rPr lang="en-US" sz="2000" dirty="0" err="1">
                <a:latin typeface="Julius Sans One" panose="020B0604020202020204" charset="0"/>
              </a:rPr>
              <a:t>yaitu</a:t>
            </a:r>
            <a:r>
              <a:rPr lang="en-US" sz="2000" dirty="0">
                <a:latin typeface="Julius Sans One" panose="020B0604020202020204" charset="0"/>
              </a:rPr>
              <a:t> </a:t>
            </a:r>
            <a:r>
              <a:rPr lang="en-US" sz="2000" dirty="0" err="1">
                <a:latin typeface="Julius Sans One" panose="020B0604020202020204" charset="0"/>
              </a:rPr>
              <a:t>negara-negara</a:t>
            </a:r>
            <a:r>
              <a:rPr lang="en-US" sz="2000" dirty="0">
                <a:latin typeface="Julius Sans One" panose="020B0604020202020204" charset="0"/>
              </a:rPr>
              <a:t> </a:t>
            </a:r>
            <a:r>
              <a:rPr lang="en-US" sz="2000" dirty="0" err="1">
                <a:latin typeface="Julius Sans One" panose="020B0604020202020204" charset="0"/>
              </a:rPr>
              <a:t>buatan</a:t>
            </a:r>
            <a:r>
              <a:rPr lang="en-US" sz="2000" dirty="0">
                <a:latin typeface="Julius Sans One" panose="020B0604020202020204" charset="0"/>
              </a:rPr>
              <a:t> </a:t>
            </a:r>
            <a:r>
              <a:rPr lang="en-US" sz="2000" dirty="0" err="1">
                <a:latin typeface="Julius Sans One" panose="020B0604020202020204" charset="0"/>
              </a:rPr>
              <a:t>Belanda</a:t>
            </a:r>
            <a:r>
              <a:rPr lang="en-US" sz="2000" dirty="0">
                <a:latin typeface="Julius Sans One" panose="020B0604020202020204" charset="0"/>
              </a:rPr>
              <a:t>. </a:t>
            </a:r>
            <a:r>
              <a:rPr lang="en-US" sz="2000" dirty="0" err="1">
                <a:latin typeface="Julius Sans One" panose="020B0604020202020204" charset="0"/>
              </a:rPr>
              <a:t>Perjalanan</a:t>
            </a:r>
            <a:r>
              <a:rPr lang="en-US" sz="2000" dirty="0">
                <a:latin typeface="Julius Sans One" panose="020B0604020202020204" charset="0"/>
              </a:rPr>
              <a:t> </a:t>
            </a:r>
            <a:r>
              <a:rPr lang="en-US" sz="2000" dirty="0" err="1">
                <a:latin typeface="Julius Sans One" panose="020B0604020202020204" charset="0"/>
              </a:rPr>
              <a:t>negara</a:t>
            </a:r>
            <a:r>
              <a:rPr lang="en-US" sz="2000" dirty="0">
                <a:latin typeface="Julius Sans One" panose="020B0604020202020204" charset="0"/>
              </a:rPr>
              <a:t> </a:t>
            </a:r>
            <a:r>
              <a:rPr lang="en-US" sz="2000" dirty="0" err="1">
                <a:latin typeface="Julius Sans One" panose="020B0604020202020204" charset="0"/>
              </a:rPr>
              <a:t>baru</a:t>
            </a:r>
            <a:r>
              <a:rPr lang="en-US" sz="2000" dirty="0">
                <a:latin typeface="Julius Sans One" panose="020B0604020202020204" charset="0"/>
              </a:rPr>
              <a:t> </a:t>
            </a:r>
            <a:r>
              <a:rPr lang="en-US" sz="2000" dirty="0" err="1">
                <a:latin typeface="Julius Sans One" panose="020B0604020202020204" charset="0"/>
              </a:rPr>
              <a:t>Republik</a:t>
            </a:r>
            <a:r>
              <a:rPr lang="en-US" sz="2000" dirty="0">
                <a:latin typeface="Julius Sans One" panose="020B0604020202020204" charset="0"/>
              </a:rPr>
              <a:t> Indonesia </a:t>
            </a:r>
            <a:r>
              <a:rPr lang="en-US" sz="2000" dirty="0" err="1">
                <a:latin typeface="Julius Sans One" panose="020B0604020202020204" charset="0"/>
              </a:rPr>
              <a:t>ternyata</a:t>
            </a:r>
            <a:r>
              <a:rPr lang="en-US" sz="2000" dirty="0">
                <a:latin typeface="Julius Sans One" panose="020B0604020202020204" charset="0"/>
              </a:rPr>
              <a:t> </a:t>
            </a:r>
            <a:r>
              <a:rPr lang="en-US" sz="2000" dirty="0" err="1">
                <a:latin typeface="Julius Sans One" panose="020B0604020202020204" charset="0"/>
              </a:rPr>
              <a:t>tidak</a:t>
            </a:r>
            <a:r>
              <a:rPr lang="en-US" sz="2000" dirty="0">
                <a:latin typeface="Julius Sans One" panose="020B0604020202020204" charset="0"/>
              </a:rPr>
              <a:t> </a:t>
            </a:r>
            <a:r>
              <a:rPr lang="en-US" sz="2000" dirty="0" err="1">
                <a:latin typeface="Julius Sans One" panose="020B0604020202020204" charset="0"/>
              </a:rPr>
              <a:t>luput</a:t>
            </a:r>
            <a:r>
              <a:rPr lang="en-US" sz="2000" dirty="0">
                <a:latin typeface="Julius Sans One" panose="020B0604020202020204" charset="0"/>
              </a:rPr>
              <a:t> </a:t>
            </a:r>
            <a:r>
              <a:rPr lang="en-US" sz="2000" dirty="0" err="1">
                <a:latin typeface="Julius Sans One" panose="020B0604020202020204" charset="0"/>
              </a:rPr>
              <a:t>dari</a:t>
            </a:r>
            <a:r>
              <a:rPr lang="en-US" sz="2000" dirty="0">
                <a:latin typeface="Julius Sans One" panose="020B0604020202020204" charset="0"/>
              </a:rPr>
              <a:t> </a:t>
            </a:r>
            <a:r>
              <a:rPr lang="en-US" sz="2000" dirty="0" err="1">
                <a:latin typeface="Julius Sans One" panose="020B0604020202020204" charset="0"/>
              </a:rPr>
              <a:t>rongrongan</a:t>
            </a:r>
            <a:r>
              <a:rPr lang="en-US" sz="2000" dirty="0">
                <a:latin typeface="Julius Sans One" panose="020B0604020202020204" charset="0"/>
              </a:rPr>
              <a:t> </a:t>
            </a:r>
            <a:r>
              <a:rPr lang="en-US" sz="2000" dirty="0" err="1">
                <a:latin typeface="Julius Sans One" panose="020B0604020202020204" charset="0"/>
              </a:rPr>
              <a:t>pihak</a:t>
            </a:r>
            <a:r>
              <a:rPr lang="en-US" sz="2000" dirty="0">
                <a:latin typeface="Julius Sans One" panose="020B0604020202020204" charset="0"/>
              </a:rPr>
              <a:t> </a:t>
            </a:r>
            <a:r>
              <a:rPr lang="en-US" sz="2000" dirty="0" err="1">
                <a:latin typeface="Julius Sans One" panose="020B0604020202020204" charset="0"/>
              </a:rPr>
              <a:t>Belanda</a:t>
            </a:r>
            <a:r>
              <a:rPr lang="en-US" sz="2000" dirty="0">
                <a:latin typeface="Julius Sans One" panose="020B0604020202020204" charset="0"/>
              </a:rPr>
              <a:t> yang </a:t>
            </a:r>
            <a:r>
              <a:rPr lang="en-US" sz="2000" dirty="0" err="1">
                <a:latin typeface="Julius Sans One" panose="020B0604020202020204" charset="0"/>
              </a:rPr>
              <a:t>menginginkan</a:t>
            </a:r>
            <a:r>
              <a:rPr lang="en-US" sz="2000" dirty="0">
                <a:latin typeface="Julius Sans One" panose="020B0604020202020204" charset="0"/>
              </a:rPr>
              <a:t> </a:t>
            </a:r>
            <a:r>
              <a:rPr lang="en-US" sz="2000" dirty="0" err="1">
                <a:latin typeface="Julius Sans One" panose="020B0604020202020204" charset="0"/>
              </a:rPr>
              <a:t>untuk</a:t>
            </a:r>
            <a:r>
              <a:rPr lang="en-US" sz="2000" dirty="0">
                <a:latin typeface="Julius Sans One" panose="020B0604020202020204" charset="0"/>
              </a:rPr>
              <a:t> </a:t>
            </a:r>
            <a:r>
              <a:rPr lang="en-US" sz="2000" dirty="0" err="1">
                <a:latin typeface="Julius Sans One" panose="020B0604020202020204" charset="0"/>
              </a:rPr>
              <a:t>kembali</a:t>
            </a:r>
            <a:r>
              <a:rPr lang="en-US" sz="2000" dirty="0">
                <a:latin typeface="Julius Sans One" panose="020B0604020202020204" charset="0"/>
              </a:rPr>
              <a:t> </a:t>
            </a:r>
            <a:r>
              <a:rPr lang="en-US" sz="2000" dirty="0" err="1">
                <a:latin typeface="Julius Sans One" panose="020B0604020202020204" charset="0"/>
              </a:rPr>
              <a:t>berkuasa</a:t>
            </a:r>
            <a:r>
              <a:rPr lang="en-US" sz="2000" dirty="0">
                <a:latin typeface="Julius Sans One" panose="020B0604020202020204" charset="0"/>
              </a:rPr>
              <a:t> di Indonesia. </a:t>
            </a:r>
          </a:p>
          <a:p>
            <a:pPr algn="ctr"/>
            <a:endParaRPr lang="en-US" sz="2000" dirty="0">
              <a:latin typeface="Julius Sans One" panose="020B0604020202020204" charset="0"/>
            </a:endParaRPr>
          </a:p>
          <a:p>
            <a:pPr algn="ctr"/>
            <a:r>
              <a:rPr lang="en-US" sz="2000" dirty="0" err="1">
                <a:latin typeface="Julius Sans One" panose="020B0604020202020204" charset="0"/>
              </a:rPr>
              <a:t>Akibatnya</a:t>
            </a:r>
            <a:r>
              <a:rPr lang="en-US" sz="2000" dirty="0">
                <a:latin typeface="Julius Sans One" panose="020B0604020202020204" charset="0"/>
              </a:rPr>
              <a:t> </a:t>
            </a:r>
            <a:r>
              <a:rPr lang="en-US" sz="2000" dirty="0" err="1">
                <a:latin typeface="Julius Sans One" panose="020B0604020202020204" charset="0"/>
              </a:rPr>
              <a:t>Belanda</a:t>
            </a:r>
            <a:r>
              <a:rPr lang="en-US" sz="2000" dirty="0">
                <a:latin typeface="Julius Sans One" panose="020B0604020202020204" charset="0"/>
              </a:rPr>
              <a:t> </a:t>
            </a:r>
            <a:r>
              <a:rPr lang="en-US" sz="2000" dirty="0" err="1">
                <a:latin typeface="Julius Sans One" panose="020B0604020202020204" charset="0"/>
              </a:rPr>
              <a:t>mencoba</a:t>
            </a:r>
            <a:r>
              <a:rPr lang="en-US" sz="2000" dirty="0">
                <a:latin typeface="Julius Sans One" panose="020B0604020202020204" charset="0"/>
              </a:rPr>
              <a:t> </a:t>
            </a:r>
            <a:r>
              <a:rPr lang="en-US" sz="2000" dirty="0" err="1">
                <a:latin typeface="Julius Sans One" panose="020B0604020202020204" charset="0"/>
              </a:rPr>
              <a:t>untuk</a:t>
            </a:r>
            <a:r>
              <a:rPr lang="en-US" sz="2000" dirty="0">
                <a:latin typeface="Julius Sans One" panose="020B0604020202020204" charset="0"/>
              </a:rPr>
              <a:t> </a:t>
            </a:r>
            <a:r>
              <a:rPr lang="en-US" sz="2000" dirty="0" err="1">
                <a:latin typeface="Julius Sans One" panose="020B0604020202020204" charset="0"/>
              </a:rPr>
              <a:t>mendirikan</a:t>
            </a:r>
            <a:r>
              <a:rPr lang="en-US" sz="2000" dirty="0">
                <a:latin typeface="Julius Sans One" panose="020B0604020202020204" charset="0"/>
              </a:rPr>
              <a:t> </a:t>
            </a:r>
            <a:r>
              <a:rPr lang="en-US" sz="2000" dirty="0" err="1">
                <a:latin typeface="Julius Sans One" panose="020B0604020202020204" charset="0"/>
              </a:rPr>
              <a:t>negara-negara</a:t>
            </a:r>
            <a:r>
              <a:rPr lang="en-US" sz="2000" dirty="0">
                <a:latin typeface="Julius Sans One" panose="020B0604020202020204" charset="0"/>
              </a:rPr>
              <a:t> </a:t>
            </a:r>
            <a:r>
              <a:rPr lang="en-US" sz="2000" dirty="0" err="1">
                <a:latin typeface="Julius Sans One" panose="020B0604020202020204" charset="0"/>
              </a:rPr>
              <a:t>seperti</a:t>
            </a:r>
            <a:r>
              <a:rPr lang="en-US" sz="2000" dirty="0">
                <a:latin typeface="Julius Sans One" panose="020B0604020202020204" charset="0"/>
              </a:rPr>
              <a:t> </a:t>
            </a:r>
            <a:r>
              <a:rPr lang="en-US" sz="2000" dirty="0" err="1">
                <a:latin typeface="Julius Sans One" panose="020B0604020202020204" charset="0"/>
              </a:rPr>
              <a:t>negara</a:t>
            </a:r>
            <a:r>
              <a:rPr lang="en-US" sz="2000" dirty="0">
                <a:latin typeface="Julius Sans One" panose="020B0604020202020204" charset="0"/>
              </a:rPr>
              <a:t> Sumatera </a:t>
            </a:r>
            <a:r>
              <a:rPr lang="en-US" sz="2000" dirty="0" err="1">
                <a:latin typeface="Julius Sans One" panose="020B0604020202020204" charset="0"/>
              </a:rPr>
              <a:t>Timur</a:t>
            </a:r>
            <a:r>
              <a:rPr lang="en-US" sz="2000" dirty="0">
                <a:latin typeface="Julius Sans One" panose="020B0604020202020204" charset="0"/>
              </a:rPr>
              <a:t>, </a:t>
            </a:r>
            <a:r>
              <a:rPr lang="en-US" sz="2000" dirty="0" err="1">
                <a:latin typeface="Julius Sans One" panose="020B0604020202020204" charset="0"/>
              </a:rPr>
              <a:t>negara</a:t>
            </a:r>
            <a:r>
              <a:rPr lang="en-US" sz="2000" dirty="0">
                <a:latin typeface="Julius Sans One" panose="020B0604020202020204" charset="0"/>
              </a:rPr>
              <a:t> Indonesia </a:t>
            </a:r>
            <a:r>
              <a:rPr lang="en-US" sz="2000" dirty="0" err="1">
                <a:latin typeface="Julius Sans One" panose="020B0604020202020204" charset="0"/>
              </a:rPr>
              <a:t>Timur</a:t>
            </a:r>
            <a:r>
              <a:rPr lang="en-US" sz="2000" dirty="0">
                <a:latin typeface="Julius Sans One" panose="020B0604020202020204" charset="0"/>
              </a:rPr>
              <a:t>, </a:t>
            </a:r>
            <a:r>
              <a:rPr lang="en-US" sz="2000" dirty="0" err="1">
                <a:latin typeface="Julius Sans One" panose="020B0604020202020204" charset="0"/>
              </a:rPr>
              <a:t>negara</a:t>
            </a:r>
            <a:r>
              <a:rPr lang="en-US" sz="2000" dirty="0">
                <a:latin typeface="Julius Sans One" panose="020B0604020202020204" charset="0"/>
              </a:rPr>
              <a:t> </a:t>
            </a:r>
            <a:r>
              <a:rPr lang="en-US" sz="2000" dirty="0" err="1">
                <a:latin typeface="Julius Sans One" panose="020B0604020202020204" charset="0"/>
              </a:rPr>
              <a:t>Jawa</a:t>
            </a:r>
            <a:r>
              <a:rPr lang="en-US" sz="2000" dirty="0">
                <a:latin typeface="Julius Sans One" panose="020B0604020202020204" charset="0"/>
              </a:rPr>
              <a:t> </a:t>
            </a:r>
            <a:r>
              <a:rPr lang="en-US" sz="2000" dirty="0" err="1">
                <a:latin typeface="Julius Sans One" panose="020B0604020202020204" charset="0"/>
              </a:rPr>
              <a:t>Timur</a:t>
            </a:r>
            <a:r>
              <a:rPr lang="en-US" sz="2000" dirty="0">
                <a:latin typeface="Julius Sans One" panose="020B0604020202020204" charset="0"/>
              </a:rPr>
              <a:t>, </a:t>
            </a:r>
            <a:r>
              <a:rPr lang="en-US" sz="2000" dirty="0" err="1">
                <a:latin typeface="Julius Sans One" panose="020B0604020202020204" charset="0"/>
              </a:rPr>
              <a:t>dan</a:t>
            </a:r>
            <a:r>
              <a:rPr lang="en-US" sz="2000" dirty="0">
                <a:latin typeface="Julius Sans One" panose="020B0604020202020204" charset="0"/>
              </a:rPr>
              <a:t> </a:t>
            </a:r>
            <a:r>
              <a:rPr lang="en-US" sz="2000" dirty="0" err="1">
                <a:latin typeface="Julius Sans One" panose="020B0604020202020204" charset="0"/>
              </a:rPr>
              <a:t>sebagainya</a:t>
            </a:r>
            <a:r>
              <a:rPr lang="en-US" sz="2000" dirty="0">
                <a:latin typeface="Julius Sans One" panose="020B0604020202020204" charset="0"/>
              </a:rPr>
              <a:t>.</a:t>
            </a:r>
          </a:p>
          <a:p>
            <a:pPr algn="ctr"/>
            <a:r>
              <a:rPr lang="en-US" sz="2000" dirty="0" err="1">
                <a:latin typeface="Julius Sans One" panose="020B0604020202020204" charset="0"/>
              </a:rPr>
              <a:t>Konstitusi</a:t>
            </a:r>
            <a:r>
              <a:rPr lang="en-US" sz="2000" dirty="0">
                <a:latin typeface="Julius Sans One" panose="020B0604020202020204" charset="0"/>
              </a:rPr>
              <a:t> </a:t>
            </a:r>
            <a:r>
              <a:rPr lang="en-US" sz="2000" dirty="0" err="1">
                <a:latin typeface="Julius Sans One" panose="020B0604020202020204" charset="0"/>
              </a:rPr>
              <a:t>ini</a:t>
            </a:r>
            <a:r>
              <a:rPr lang="en-US" sz="2000" dirty="0">
                <a:latin typeface="Julius Sans One" panose="020B0604020202020204" charset="0"/>
              </a:rPr>
              <a:t> </a:t>
            </a:r>
            <a:r>
              <a:rPr lang="en-US" sz="2000" dirty="0" err="1">
                <a:latin typeface="Julius Sans One" panose="020B0604020202020204" charset="0"/>
              </a:rPr>
              <a:t>tidak</a:t>
            </a:r>
            <a:r>
              <a:rPr lang="en-US" sz="2000" dirty="0">
                <a:latin typeface="Julius Sans One" panose="020B0604020202020204" charset="0"/>
              </a:rPr>
              <a:t> </a:t>
            </a:r>
            <a:r>
              <a:rPr lang="en-US" sz="2000" dirty="0" err="1">
                <a:latin typeface="Julius Sans One" panose="020B0604020202020204" charset="0"/>
              </a:rPr>
              <a:t>dapat</a:t>
            </a:r>
            <a:r>
              <a:rPr lang="en-US" sz="2000" dirty="0">
                <a:latin typeface="Julius Sans One" panose="020B0604020202020204" charset="0"/>
              </a:rPr>
              <a:t> </a:t>
            </a:r>
            <a:r>
              <a:rPr lang="en-US" sz="2000" dirty="0" err="1">
                <a:latin typeface="Julius Sans One" panose="020B0604020202020204" charset="0"/>
              </a:rPr>
              <a:t>berlangsung</a:t>
            </a:r>
            <a:r>
              <a:rPr lang="en-US" sz="2000" dirty="0">
                <a:latin typeface="Julius Sans One" panose="020B0604020202020204" charset="0"/>
              </a:rPr>
              <a:t> lama </a:t>
            </a:r>
            <a:r>
              <a:rPr lang="en-US" sz="2000" dirty="0" err="1">
                <a:latin typeface="Julius Sans One" panose="020B0604020202020204" charset="0"/>
              </a:rPr>
              <a:t>karena</a:t>
            </a:r>
            <a:r>
              <a:rPr lang="en-US" sz="2000" dirty="0">
                <a:latin typeface="Julius Sans One" panose="020B0604020202020204" charset="0"/>
              </a:rPr>
              <a:t> </a:t>
            </a:r>
            <a:r>
              <a:rPr lang="en-US" sz="2000" dirty="0" err="1">
                <a:latin typeface="Julius Sans One" panose="020B0604020202020204" charset="0"/>
              </a:rPr>
              <a:t>adanya</a:t>
            </a:r>
            <a:r>
              <a:rPr lang="en-US" sz="2000" dirty="0">
                <a:latin typeface="Julius Sans One" panose="020B0604020202020204" charset="0"/>
              </a:rPr>
              <a:t> </a:t>
            </a:r>
            <a:r>
              <a:rPr lang="en-US" sz="2000" dirty="0" err="1">
                <a:latin typeface="Julius Sans One" panose="020B0604020202020204" charset="0"/>
              </a:rPr>
              <a:t>tuntutan</a:t>
            </a:r>
            <a:r>
              <a:rPr lang="en-US" sz="2000" dirty="0">
                <a:latin typeface="Julius Sans One" panose="020B0604020202020204" charset="0"/>
              </a:rPr>
              <a:t> </a:t>
            </a:r>
            <a:r>
              <a:rPr lang="en-US" sz="2000" dirty="0" err="1">
                <a:latin typeface="Julius Sans One" panose="020B0604020202020204" charset="0"/>
              </a:rPr>
              <a:t>masyarakat</a:t>
            </a:r>
            <a:r>
              <a:rPr lang="en-US" sz="2000" dirty="0">
                <a:latin typeface="Julius Sans One" panose="020B0604020202020204" charset="0"/>
              </a:rPr>
              <a:t> </a:t>
            </a:r>
            <a:r>
              <a:rPr lang="en-US" sz="2000" dirty="0" err="1">
                <a:latin typeface="Julius Sans One" panose="020B0604020202020204" charset="0"/>
              </a:rPr>
              <a:t>dari</a:t>
            </a:r>
            <a:r>
              <a:rPr lang="en-US" sz="2000" dirty="0">
                <a:latin typeface="Julius Sans One" panose="020B0604020202020204" charset="0"/>
              </a:rPr>
              <a:t> </a:t>
            </a:r>
            <a:r>
              <a:rPr lang="en-US" sz="2000" dirty="0" err="1">
                <a:latin typeface="Julius Sans One" panose="020B0604020202020204" charset="0"/>
              </a:rPr>
              <a:t>berbagai</a:t>
            </a:r>
            <a:r>
              <a:rPr lang="en-US" sz="2000" dirty="0">
                <a:latin typeface="Julius Sans One" panose="020B0604020202020204" charset="0"/>
              </a:rPr>
              <a:t> </a:t>
            </a:r>
            <a:r>
              <a:rPr lang="en-US" sz="2000" dirty="0" err="1">
                <a:latin typeface="Julius Sans One" panose="020B0604020202020204" charset="0"/>
              </a:rPr>
              <a:t>daerah</a:t>
            </a:r>
            <a:r>
              <a:rPr lang="en-US" sz="2000" dirty="0">
                <a:latin typeface="Julius Sans One" panose="020B0604020202020204" charset="0"/>
              </a:rPr>
              <a:t> </a:t>
            </a:r>
            <a:r>
              <a:rPr lang="en-US" sz="2000" dirty="0" err="1">
                <a:latin typeface="Julius Sans One" panose="020B0604020202020204" charset="0"/>
              </a:rPr>
              <a:t>untuk</a:t>
            </a:r>
            <a:r>
              <a:rPr lang="en-US" sz="2000" dirty="0">
                <a:latin typeface="Julius Sans One" panose="020B0604020202020204" charset="0"/>
              </a:rPr>
              <a:t> </a:t>
            </a:r>
            <a:r>
              <a:rPr lang="en-US" sz="2000" dirty="0" err="1">
                <a:latin typeface="Julius Sans One" panose="020B0604020202020204" charset="0"/>
              </a:rPr>
              <a:t>kembali</a:t>
            </a:r>
            <a:r>
              <a:rPr lang="en-US" sz="2000" dirty="0">
                <a:latin typeface="Julius Sans One" panose="020B0604020202020204" charset="0"/>
              </a:rPr>
              <a:t> </a:t>
            </a:r>
            <a:r>
              <a:rPr lang="en-US" sz="2000" dirty="0" err="1">
                <a:latin typeface="Julius Sans One" panose="020B0604020202020204" charset="0"/>
              </a:rPr>
              <a:t>ke</a:t>
            </a:r>
            <a:r>
              <a:rPr lang="en-US" sz="2000" dirty="0">
                <a:latin typeface="Julius Sans One" panose="020B0604020202020204" charset="0"/>
              </a:rPr>
              <a:t> </a:t>
            </a:r>
            <a:r>
              <a:rPr lang="en-US" sz="2000" dirty="0" err="1">
                <a:latin typeface="Julius Sans One" panose="020B0604020202020204" charset="0"/>
              </a:rPr>
              <a:t>bentuk</a:t>
            </a:r>
            <a:r>
              <a:rPr lang="en-US" sz="2000" dirty="0">
                <a:latin typeface="Julius Sans One" panose="020B0604020202020204" charset="0"/>
              </a:rPr>
              <a:t> </a:t>
            </a:r>
            <a:r>
              <a:rPr lang="en-US" sz="2000" dirty="0" err="1">
                <a:latin typeface="Julius Sans One" panose="020B0604020202020204" charset="0"/>
              </a:rPr>
              <a:t>negara</a:t>
            </a:r>
            <a:r>
              <a:rPr lang="en-US" sz="2000" dirty="0">
                <a:latin typeface="Julius Sans One" panose="020B0604020202020204" charset="0"/>
              </a:rPr>
              <a:t> </a:t>
            </a:r>
            <a:r>
              <a:rPr lang="en-US" sz="2000" dirty="0" err="1">
                <a:latin typeface="Julius Sans One" panose="020B0604020202020204" charset="0"/>
              </a:rPr>
              <a:t>kesatuan</a:t>
            </a:r>
            <a:r>
              <a:rPr lang="en-US" sz="2000" dirty="0">
                <a:latin typeface="Julius Sans One" panose="020B0604020202020204" charset="0"/>
              </a:rPr>
              <a:t> </a:t>
            </a:r>
            <a:r>
              <a:rPr lang="en-US" sz="2000" dirty="0" err="1">
                <a:latin typeface="Julius Sans One" panose="020B0604020202020204" charset="0"/>
              </a:rPr>
              <a:t>dan</a:t>
            </a:r>
            <a:r>
              <a:rPr lang="en-US" sz="2000" dirty="0">
                <a:latin typeface="Julius Sans One" panose="020B0604020202020204" charset="0"/>
              </a:rPr>
              <a:t> </a:t>
            </a:r>
            <a:r>
              <a:rPr lang="en-US" sz="2000" dirty="0" err="1">
                <a:latin typeface="Julius Sans One" panose="020B0604020202020204" charset="0"/>
              </a:rPr>
              <a:t>meninggalkan</a:t>
            </a:r>
            <a:r>
              <a:rPr lang="en-US" sz="2000" dirty="0">
                <a:latin typeface="Julius Sans One" panose="020B0604020202020204" charset="0"/>
              </a:rPr>
              <a:t> </a:t>
            </a:r>
            <a:r>
              <a:rPr lang="en-US" sz="2000" dirty="0" err="1">
                <a:latin typeface="Julius Sans One" panose="020B0604020202020204" charset="0"/>
              </a:rPr>
              <a:t>bentuk</a:t>
            </a:r>
            <a:r>
              <a:rPr lang="en-US" sz="2000" dirty="0">
                <a:latin typeface="Julius Sans One" panose="020B0604020202020204" charset="0"/>
              </a:rPr>
              <a:t> RIS, </a:t>
            </a:r>
            <a:r>
              <a:rPr lang="en-US" sz="2000" dirty="0" err="1">
                <a:latin typeface="Julius Sans One" panose="020B0604020202020204" charset="0"/>
              </a:rPr>
              <a:t>dan</a:t>
            </a:r>
            <a:r>
              <a:rPr lang="en-US" sz="2000" dirty="0">
                <a:latin typeface="Julius Sans One" panose="020B0604020202020204" charset="0"/>
              </a:rPr>
              <a:t> </a:t>
            </a:r>
            <a:r>
              <a:rPr lang="en-US" sz="2000" dirty="0" err="1">
                <a:latin typeface="Julius Sans One" panose="020B0604020202020204" charset="0"/>
              </a:rPr>
              <a:t>akhirnya</a:t>
            </a:r>
            <a:r>
              <a:rPr lang="en-US" sz="2000" dirty="0">
                <a:latin typeface="Julius Sans One" panose="020B0604020202020204" charset="0"/>
              </a:rPr>
              <a:t> RIS </a:t>
            </a:r>
            <a:r>
              <a:rPr lang="en-US" sz="2000" dirty="0" err="1">
                <a:latin typeface="Julius Sans One" panose="020B0604020202020204" charset="0"/>
              </a:rPr>
              <a:t>dibubarkan</a:t>
            </a:r>
            <a:r>
              <a:rPr lang="en-US" sz="2000" dirty="0">
                <a:latin typeface="Julius Sans One" panose="020B0604020202020204" charset="0"/>
              </a:rPr>
              <a:t>.</a:t>
            </a:r>
          </a:p>
        </p:txBody>
      </p:sp>
    </p:spTree>
    <p:extLst>
      <p:ext uri="{BB962C8B-B14F-4D97-AF65-F5344CB8AC3E}">
        <p14:creationId xmlns:p14="http://schemas.microsoft.com/office/powerpoint/2010/main" val="359391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77;p41"/>
          <p:cNvSpPr txBox="1">
            <a:spLocks/>
          </p:cNvSpPr>
          <p:nvPr/>
        </p:nvSpPr>
        <p:spPr>
          <a:xfrm>
            <a:off x="729725" y="345315"/>
            <a:ext cx="10772464" cy="1026285"/>
          </a:xfrm>
          <a:prstGeom prst="rect">
            <a:avLst/>
          </a:prstGeom>
          <a:solidFill>
            <a:schemeClr val="bg2">
              <a:lumMod val="50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a:solidFill>
                  <a:schemeClr val="accent6"/>
                </a:solidFill>
                <a:latin typeface="Julius Sans One" panose="020B0604020202020204" charset="0"/>
              </a:rPr>
              <a:t>3.	</a:t>
            </a:r>
            <a:r>
              <a:rPr lang="en-US" sz="2800" b="1" dirty="0" err="1">
                <a:solidFill>
                  <a:schemeClr val="accent6"/>
                </a:solidFill>
                <a:latin typeface="Julius Sans One" panose="020B0604020202020204" charset="0"/>
              </a:rPr>
              <a:t>Undang</a:t>
            </a:r>
            <a:r>
              <a:rPr lang="en-US" sz="2800" b="1" dirty="0">
                <a:solidFill>
                  <a:schemeClr val="accent6"/>
                </a:solidFill>
                <a:latin typeface="Julius Sans One" panose="020B0604020202020204" charset="0"/>
              </a:rPr>
              <a:t> </a:t>
            </a:r>
            <a:r>
              <a:rPr lang="en-US" sz="2800" b="1" dirty="0" err="1">
                <a:solidFill>
                  <a:schemeClr val="accent6"/>
                </a:solidFill>
                <a:latin typeface="Julius Sans One" panose="020B0604020202020204" charset="0"/>
              </a:rPr>
              <a:t>Undang</a:t>
            </a:r>
            <a:r>
              <a:rPr lang="en-US" sz="2800" b="1" dirty="0">
                <a:solidFill>
                  <a:schemeClr val="accent6"/>
                </a:solidFill>
                <a:latin typeface="Julius Sans One" panose="020B0604020202020204" charset="0"/>
              </a:rPr>
              <a:t> </a:t>
            </a:r>
            <a:r>
              <a:rPr lang="en-US" sz="2800" b="1" dirty="0" err="1">
                <a:solidFill>
                  <a:schemeClr val="accent6"/>
                </a:solidFill>
                <a:latin typeface="Julius Sans One" panose="020B0604020202020204" charset="0"/>
              </a:rPr>
              <a:t>Dasar</a:t>
            </a:r>
            <a:r>
              <a:rPr lang="en-US" sz="2800" b="1" dirty="0">
                <a:solidFill>
                  <a:schemeClr val="accent6"/>
                </a:solidFill>
                <a:latin typeface="Julius Sans One" panose="020B0604020202020204" charset="0"/>
              </a:rPr>
              <a:t> </a:t>
            </a:r>
            <a:r>
              <a:rPr lang="en-US" sz="2800" b="1" dirty="0" err="1">
                <a:solidFill>
                  <a:schemeClr val="accent6"/>
                </a:solidFill>
                <a:latin typeface="Julius Sans One" panose="020B0604020202020204" charset="0"/>
              </a:rPr>
              <a:t>Sementara</a:t>
            </a:r>
            <a:r>
              <a:rPr lang="en-US" sz="2800" b="1" dirty="0">
                <a:solidFill>
                  <a:schemeClr val="accent6"/>
                </a:solidFill>
                <a:latin typeface="Julius Sans One" panose="020B0604020202020204" charset="0"/>
              </a:rPr>
              <a:t> (UUDS) 	</a:t>
            </a:r>
            <a:r>
              <a:rPr lang="en-US" sz="2800" b="1" dirty="0" err="1">
                <a:solidFill>
                  <a:schemeClr val="accent6"/>
                </a:solidFill>
                <a:latin typeface="Julius Sans One" panose="020B0604020202020204" charset="0"/>
              </a:rPr>
              <a:t>Republik</a:t>
            </a:r>
            <a:r>
              <a:rPr lang="en-US" sz="2800" b="1" dirty="0">
                <a:solidFill>
                  <a:schemeClr val="accent6"/>
                </a:solidFill>
                <a:latin typeface="Julius Sans One" panose="020B0604020202020204" charset="0"/>
              </a:rPr>
              <a:t> 	Indonesia 1950 ( 17 </a:t>
            </a:r>
            <a:r>
              <a:rPr lang="en-US" sz="2800" b="1" dirty="0" err="1">
                <a:solidFill>
                  <a:schemeClr val="accent6"/>
                </a:solidFill>
                <a:latin typeface="Julius Sans One" panose="020B0604020202020204" charset="0"/>
              </a:rPr>
              <a:t>Agustus</a:t>
            </a:r>
            <a:r>
              <a:rPr lang="en-US" sz="2800" b="1" dirty="0">
                <a:solidFill>
                  <a:schemeClr val="accent6"/>
                </a:solidFill>
                <a:latin typeface="Julius Sans One" panose="020B0604020202020204" charset="0"/>
              </a:rPr>
              <a:t> 1950 – 5 </a:t>
            </a:r>
            <a:r>
              <a:rPr lang="en-US" sz="2800" b="1" dirty="0" err="1">
                <a:solidFill>
                  <a:schemeClr val="accent6"/>
                </a:solidFill>
                <a:latin typeface="Julius Sans One" panose="020B0604020202020204" charset="0"/>
              </a:rPr>
              <a:t>Juli</a:t>
            </a:r>
            <a:r>
              <a:rPr lang="en-US" sz="2800" b="1" dirty="0">
                <a:solidFill>
                  <a:schemeClr val="accent6"/>
                </a:solidFill>
                <a:latin typeface="Julius Sans One" panose="020B0604020202020204" charset="0"/>
              </a:rPr>
              <a:t> 1959 )</a:t>
            </a:r>
          </a:p>
          <a:p>
            <a:pPr lvl="0"/>
            <a:endParaRPr lang="en-US" sz="3200" b="1" dirty="0">
              <a:solidFill>
                <a:schemeClr val="accent6"/>
              </a:solidFill>
              <a:latin typeface="Julius Sans One" panose="020B0604020202020204" charset="0"/>
            </a:endParaRPr>
          </a:p>
        </p:txBody>
      </p:sp>
      <p:sp>
        <p:nvSpPr>
          <p:cNvPr id="8" name="TextBox 7"/>
          <p:cNvSpPr txBox="1"/>
          <p:nvPr/>
        </p:nvSpPr>
        <p:spPr>
          <a:xfrm>
            <a:off x="1423641" y="2284855"/>
            <a:ext cx="9384631" cy="34778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Julius Sans One" panose="020B0604020202020204" charset="0"/>
              </a:rPr>
              <a:t>	</a:t>
            </a:r>
            <a:r>
              <a:rPr lang="en-US" sz="2000" dirty="0" err="1"/>
              <a:t>Menurut</a:t>
            </a:r>
            <a:r>
              <a:rPr lang="en-US" sz="2000" dirty="0"/>
              <a:t> UUDS, </a:t>
            </a:r>
            <a:r>
              <a:rPr lang="en-US" sz="2000" dirty="0" err="1"/>
              <a:t>sistem</a:t>
            </a:r>
            <a:r>
              <a:rPr lang="en-US" sz="2000" dirty="0"/>
              <a:t> </a:t>
            </a:r>
            <a:r>
              <a:rPr lang="en-US" sz="2000" dirty="0" err="1"/>
              <a:t>pemerintah</a:t>
            </a:r>
            <a:r>
              <a:rPr lang="en-US" sz="2000" dirty="0"/>
              <a:t> yang </a:t>
            </a:r>
            <a:r>
              <a:rPr lang="en-US" sz="2000" dirty="0" err="1"/>
              <a:t>dianut</a:t>
            </a:r>
            <a:r>
              <a:rPr lang="en-US" sz="2000" dirty="0"/>
              <a:t> </a:t>
            </a:r>
            <a:r>
              <a:rPr lang="en-US" sz="2000" dirty="0" err="1"/>
              <a:t>ini</a:t>
            </a:r>
            <a:r>
              <a:rPr lang="en-US" sz="2000" dirty="0"/>
              <a:t> </a:t>
            </a:r>
            <a:r>
              <a:rPr lang="en-US" sz="2000" dirty="0" err="1"/>
              <a:t>adalah</a:t>
            </a:r>
            <a:r>
              <a:rPr lang="en-US" sz="2000" dirty="0"/>
              <a:t> </a:t>
            </a:r>
            <a:r>
              <a:rPr lang="en-US" sz="2000" dirty="0" err="1"/>
              <a:t>sistem</a:t>
            </a:r>
            <a:r>
              <a:rPr lang="en-US" sz="2000" dirty="0"/>
              <a:t> </a:t>
            </a:r>
            <a:r>
              <a:rPr lang="en-US" sz="2000" dirty="0" err="1"/>
              <a:t>pemerintahan</a:t>
            </a:r>
            <a:r>
              <a:rPr lang="en-US" sz="2000" dirty="0"/>
              <a:t> </a:t>
            </a:r>
            <a:r>
              <a:rPr lang="en-US" sz="2000" dirty="0" err="1"/>
              <a:t>parlementer</a:t>
            </a:r>
            <a:r>
              <a:rPr lang="en-US" sz="2000" dirty="0"/>
              <a:t> </a:t>
            </a:r>
            <a:r>
              <a:rPr lang="en-US" sz="2000" dirty="0" err="1"/>
              <a:t>dan</a:t>
            </a:r>
            <a:r>
              <a:rPr lang="en-US" sz="2000" dirty="0"/>
              <a:t> </a:t>
            </a:r>
            <a:r>
              <a:rPr lang="en-US" sz="2000" dirty="0" err="1"/>
              <a:t>bukan</a:t>
            </a:r>
            <a:r>
              <a:rPr lang="en-US" sz="2000" dirty="0"/>
              <a:t> </a:t>
            </a:r>
            <a:r>
              <a:rPr lang="en-US" sz="2000" dirty="0" err="1"/>
              <a:t>sistem</a:t>
            </a:r>
            <a:r>
              <a:rPr lang="en-US" sz="2000" dirty="0"/>
              <a:t> </a:t>
            </a:r>
            <a:r>
              <a:rPr lang="en-US" sz="2000" dirty="0" err="1"/>
              <a:t>kabinet</a:t>
            </a:r>
            <a:r>
              <a:rPr lang="en-US" sz="2000" dirty="0"/>
              <a:t> </a:t>
            </a:r>
            <a:r>
              <a:rPr lang="en-US" sz="2000" dirty="0" err="1"/>
              <a:t>presidensil</a:t>
            </a:r>
            <a:r>
              <a:rPr lang="en-US" sz="2000" dirty="0"/>
              <a:t> </a:t>
            </a:r>
            <a:r>
              <a:rPr lang="en-US" sz="2000" dirty="0" err="1"/>
              <a:t>lagi</a:t>
            </a:r>
            <a:r>
              <a:rPr lang="en-US" sz="2000" dirty="0"/>
              <a:t> </a:t>
            </a:r>
            <a:r>
              <a:rPr lang="en-US" sz="2000" dirty="0" err="1"/>
              <a:t>seperti</a:t>
            </a:r>
            <a:r>
              <a:rPr lang="en-US" sz="2000" dirty="0"/>
              <a:t> </a:t>
            </a:r>
            <a:r>
              <a:rPr lang="en-US" sz="2000" dirty="0" err="1"/>
              <a:t>dalam</a:t>
            </a:r>
            <a:r>
              <a:rPr lang="en-US" sz="2000" dirty="0"/>
              <a:t> UUD 1945. </a:t>
            </a:r>
            <a:r>
              <a:rPr lang="en-US" sz="2000" dirty="0" err="1"/>
              <a:t>Dalam</a:t>
            </a:r>
            <a:r>
              <a:rPr lang="en-US" sz="2000" dirty="0"/>
              <a:t> </a:t>
            </a:r>
            <a:r>
              <a:rPr lang="en-US" sz="2000" dirty="0" err="1"/>
              <a:t>pelaksanaannya</a:t>
            </a:r>
            <a:r>
              <a:rPr lang="en-US" sz="2000" dirty="0"/>
              <a:t> </a:t>
            </a:r>
            <a:r>
              <a:rPr lang="en-US" sz="2000" dirty="0" err="1"/>
              <a:t>sistem</a:t>
            </a:r>
            <a:r>
              <a:rPr lang="en-US" sz="2000" dirty="0"/>
              <a:t> </a:t>
            </a:r>
            <a:r>
              <a:rPr lang="en-US" sz="2000" dirty="0" err="1"/>
              <a:t>parlementer</a:t>
            </a:r>
            <a:r>
              <a:rPr lang="en-US" sz="2000" dirty="0"/>
              <a:t> </a:t>
            </a:r>
            <a:r>
              <a:rPr lang="en-US" sz="2000" dirty="0" err="1"/>
              <a:t>ini</a:t>
            </a:r>
            <a:r>
              <a:rPr lang="en-US" sz="2000" dirty="0"/>
              <a:t> </a:t>
            </a:r>
            <a:r>
              <a:rPr lang="en-US" sz="2000" dirty="0" err="1"/>
              <a:t>menyebabkan</a:t>
            </a:r>
            <a:r>
              <a:rPr lang="en-US" sz="2000" dirty="0"/>
              <a:t> </a:t>
            </a:r>
            <a:r>
              <a:rPr lang="en-US" sz="2000" dirty="0" err="1"/>
              <a:t>tidak</a:t>
            </a:r>
            <a:r>
              <a:rPr lang="en-US" sz="2000" dirty="0"/>
              <a:t> </a:t>
            </a:r>
            <a:r>
              <a:rPr lang="en-US" sz="2000" dirty="0" err="1"/>
              <a:t>tercapainya</a:t>
            </a:r>
            <a:r>
              <a:rPr lang="en-US" sz="2000" dirty="0"/>
              <a:t> </a:t>
            </a:r>
            <a:r>
              <a:rPr lang="en-US" sz="2000" dirty="0" err="1"/>
              <a:t>stabilitas</a:t>
            </a:r>
            <a:r>
              <a:rPr lang="en-US" sz="2000" dirty="0"/>
              <a:t> </a:t>
            </a:r>
            <a:r>
              <a:rPr lang="en-US" sz="2000" dirty="0" err="1"/>
              <a:t>politik</a:t>
            </a:r>
            <a:r>
              <a:rPr lang="en-US" sz="2000" dirty="0"/>
              <a:t> </a:t>
            </a:r>
            <a:r>
              <a:rPr lang="en-US" sz="2000" dirty="0" err="1"/>
              <a:t>dan</a:t>
            </a:r>
            <a:r>
              <a:rPr lang="en-US" sz="2000" dirty="0"/>
              <a:t> </a:t>
            </a:r>
            <a:r>
              <a:rPr lang="en-US" sz="2000" dirty="0" err="1"/>
              <a:t>pemerintahan</a:t>
            </a:r>
            <a:r>
              <a:rPr lang="en-US" sz="2000" dirty="0"/>
              <a:t>, </a:t>
            </a:r>
            <a:r>
              <a:rPr lang="en-US" sz="2000" dirty="0" err="1"/>
              <a:t>karena</a:t>
            </a:r>
            <a:r>
              <a:rPr lang="en-US" sz="2000" dirty="0"/>
              <a:t> </a:t>
            </a:r>
            <a:r>
              <a:rPr lang="en-US" sz="2000" dirty="0" err="1"/>
              <a:t>sering</a:t>
            </a:r>
            <a:r>
              <a:rPr lang="en-US" sz="2000" dirty="0"/>
              <a:t> </a:t>
            </a:r>
            <a:r>
              <a:rPr lang="en-US" sz="2000" dirty="0" err="1"/>
              <a:t>bergantinya</a:t>
            </a:r>
            <a:r>
              <a:rPr lang="en-US" sz="2000" dirty="0"/>
              <a:t> </a:t>
            </a:r>
            <a:r>
              <a:rPr lang="en-US" sz="2000" dirty="0" err="1"/>
              <a:t>kabinet</a:t>
            </a:r>
            <a:r>
              <a:rPr lang="en-US" sz="2000" dirty="0"/>
              <a:t> yang </a:t>
            </a:r>
            <a:r>
              <a:rPr lang="en-US" sz="2000" dirty="0" err="1"/>
              <a:t>didasarkan</a:t>
            </a:r>
            <a:r>
              <a:rPr lang="en-US" sz="2000" dirty="0"/>
              <a:t> </a:t>
            </a:r>
            <a:r>
              <a:rPr lang="en-US" sz="2000" dirty="0" err="1"/>
              <a:t>pada</a:t>
            </a:r>
            <a:r>
              <a:rPr lang="en-US" sz="2000" dirty="0"/>
              <a:t> </a:t>
            </a:r>
            <a:r>
              <a:rPr lang="en-US" sz="2000" dirty="0" err="1"/>
              <a:t>dukungan</a:t>
            </a:r>
            <a:r>
              <a:rPr lang="en-US" sz="2000" dirty="0"/>
              <a:t> </a:t>
            </a:r>
            <a:r>
              <a:rPr lang="en-US" sz="2000" dirty="0" err="1"/>
              <a:t>suara</a:t>
            </a:r>
            <a:r>
              <a:rPr lang="en-US" sz="2000" dirty="0"/>
              <a:t> di </a:t>
            </a:r>
            <a:r>
              <a:rPr lang="en-US" sz="2000" dirty="0" err="1"/>
              <a:t>parlemen</a:t>
            </a:r>
            <a:r>
              <a:rPr lang="en-US" sz="2000" dirty="0"/>
              <a:t>. </a:t>
            </a:r>
          </a:p>
          <a:p>
            <a:pPr algn="ctr"/>
            <a:endParaRPr lang="en-US" sz="2000" dirty="0"/>
          </a:p>
          <a:p>
            <a:pPr algn="ctr"/>
            <a:r>
              <a:rPr lang="en-US" sz="2000" dirty="0" err="1"/>
              <a:t>Selain</a:t>
            </a:r>
            <a:r>
              <a:rPr lang="en-US" sz="2000" dirty="0"/>
              <a:t> </a:t>
            </a:r>
            <a:r>
              <a:rPr lang="en-US" sz="2000" dirty="0" err="1"/>
              <a:t>itu</a:t>
            </a:r>
            <a:r>
              <a:rPr lang="en-US" sz="2000" dirty="0"/>
              <a:t>, </a:t>
            </a:r>
            <a:r>
              <a:rPr lang="en-US" sz="2000" dirty="0" err="1"/>
              <a:t>Dewan</a:t>
            </a:r>
            <a:r>
              <a:rPr lang="en-US" sz="2000" dirty="0"/>
              <a:t> </a:t>
            </a:r>
            <a:r>
              <a:rPr lang="en-US" sz="2000" dirty="0" err="1"/>
              <a:t>Konstituante</a:t>
            </a:r>
            <a:r>
              <a:rPr lang="en-US" sz="2000" dirty="0"/>
              <a:t> yang </a:t>
            </a:r>
            <a:r>
              <a:rPr lang="en-US" sz="2000" dirty="0" err="1"/>
              <a:t>diberi</a:t>
            </a:r>
            <a:r>
              <a:rPr lang="en-US" sz="2000" dirty="0"/>
              <a:t> </a:t>
            </a:r>
            <a:r>
              <a:rPr lang="en-US" sz="2000" dirty="0" err="1"/>
              <a:t>tugas</a:t>
            </a:r>
            <a:r>
              <a:rPr lang="en-US" sz="2000" dirty="0"/>
              <a:t> </a:t>
            </a:r>
            <a:r>
              <a:rPr lang="en-US" sz="2000" dirty="0" err="1"/>
              <a:t>untuk</a:t>
            </a:r>
            <a:r>
              <a:rPr lang="en-US" sz="2000" dirty="0"/>
              <a:t> </a:t>
            </a:r>
            <a:r>
              <a:rPr lang="en-US" sz="2000" dirty="0" err="1"/>
              <a:t>menyusun</a:t>
            </a:r>
            <a:r>
              <a:rPr lang="en-US" sz="2000" dirty="0"/>
              <a:t> UUD </a:t>
            </a:r>
            <a:r>
              <a:rPr lang="en-US" sz="2000" dirty="0" err="1"/>
              <a:t>baru</a:t>
            </a:r>
            <a:r>
              <a:rPr lang="en-US" sz="2000" dirty="0"/>
              <a:t> </a:t>
            </a:r>
            <a:r>
              <a:rPr lang="en-US" sz="2000" dirty="0" err="1"/>
              <a:t>sebagai</a:t>
            </a:r>
            <a:r>
              <a:rPr lang="en-US" sz="2000" dirty="0"/>
              <a:t> </a:t>
            </a:r>
            <a:r>
              <a:rPr lang="en-US" sz="2000" dirty="0" err="1"/>
              <a:t>pengganti</a:t>
            </a:r>
            <a:r>
              <a:rPr lang="en-US" sz="2000" dirty="0"/>
              <a:t> UUD 1945 </a:t>
            </a:r>
            <a:r>
              <a:rPr lang="en-US" sz="2000" dirty="0" err="1"/>
              <a:t>mengalami</a:t>
            </a:r>
            <a:r>
              <a:rPr lang="en-US" sz="2000" dirty="0"/>
              <a:t> </a:t>
            </a:r>
            <a:r>
              <a:rPr lang="en-US" sz="2000" dirty="0" err="1"/>
              <a:t>kemacetan</a:t>
            </a:r>
            <a:r>
              <a:rPr lang="en-US" sz="2000" dirty="0"/>
              <a:t> </a:t>
            </a:r>
            <a:r>
              <a:rPr lang="en-US" sz="2000" dirty="0" err="1"/>
              <a:t>selama</a:t>
            </a:r>
            <a:r>
              <a:rPr lang="en-US" sz="2000" dirty="0"/>
              <a:t> 2 </a:t>
            </a:r>
            <a:r>
              <a:rPr lang="en-US" sz="2000" dirty="0" err="1"/>
              <a:t>tahun</a:t>
            </a:r>
            <a:r>
              <a:rPr lang="en-US" sz="2000" dirty="0"/>
              <a:t>. </a:t>
            </a:r>
            <a:r>
              <a:rPr lang="en-US" sz="2000" dirty="0" err="1"/>
              <a:t>Kondisi</a:t>
            </a:r>
            <a:r>
              <a:rPr lang="en-US" sz="2000" dirty="0"/>
              <a:t> </a:t>
            </a:r>
            <a:r>
              <a:rPr lang="en-US" sz="2000" dirty="0" err="1"/>
              <a:t>politik</a:t>
            </a:r>
            <a:r>
              <a:rPr lang="en-US" sz="2000" dirty="0"/>
              <a:t> yang </a:t>
            </a:r>
            <a:r>
              <a:rPr lang="en-US" sz="2000" dirty="0" err="1"/>
              <a:t>demikian</a:t>
            </a:r>
            <a:r>
              <a:rPr lang="en-US" sz="2000" dirty="0"/>
              <a:t> </a:t>
            </a:r>
            <a:r>
              <a:rPr lang="en-US" sz="2000" dirty="0" err="1"/>
              <a:t>membuat</a:t>
            </a:r>
            <a:r>
              <a:rPr lang="en-US" sz="2000" dirty="0"/>
              <a:t> </a:t>
            </a:r>
            <a:r>
              <a:rPr lang="en-US" sz="2000" dirty="0" err="1"/>
              <a:t>Presiden</a:t>
            </a:r>
            <a:r>
              <a:rPr lang="en-US" sz="2000" dirty="0"/>
              <a:t> </a:t>
            </a:r>
            <a:r>
              <a:rPr lang="en-US" sz="2000" dirty="0" err="1"/>
              <a:t>Ir.Soekarno</a:t>
            </a:r>
            <a:r>
              <a:rPr lang="en-US" sz="2000" dirty="0"/>
              <a:t> </a:t>
            </a:r>
            <a:r>
              <a:rPr lang="en-US" sz="2000" dirty="0" err="1"/>
              <a:t>mengeluarkan</a:t>
            </a:r>
            <a:r>
              <a:rPr lang="en-US" sz="2000" dirty="0"/>
              <a:t> </a:t>
            </a:r>
            <a:r>
              <a:rPr lang="en-US" sz="2000" dirty="0" err="1"/>
              <a:t>Dekrit</a:t>
            </a:r>
            <a:r>
              <a:rPr lang="en-US" sz="2000" dirty="0"/>
              <a:t> </a:t>
            </a:r>
            <a:r>
              <a:rPr lang="en-US" sz="2000" dirty="0" err="1"/>
              <a:t>Presiden</a:t>
            </a:r>
            <a:r>
              <a:rPr lang="en-US" sz="2000" dirty="0"/>
              <a:t> 5 </a:t>
            </a:r>
            <a:r>
              <a:rPr lang="en-US" sz="2000" dirty="0" err="1"/>
              <a:t>Juli</a:t>
            </a:r>
            <a:r>
              <a:rPr lang="en-US" sz="2000" dirty="0"/>
              <a:t> 1959 yang </a:t>
            </a:r>
            <a:r>
              <a:rPr lang="en-US" sz="2000" dirty="0" err="1"/>
              <a:t>berisi</a:t>
            </a:r>
            <a:r>
              <a:rPr lang="en-US" sz="2000" dirty="0"/>
              <a:t> </a:t>
            </a:r>
            <a:r>
              <a:rPr lang="en-US" sz="2000" dirty="0" err="1"/>
              <a:t>kembali</a:t>
            </a:r>
            <a:r>
              <a:rPr lang="en-US" sz="2000" dirty="0"/>
              <a:t> </a:t>
            </a:r>
            <a:r>
              <a:rPr lang="en-US" sz="2000" dirty="0" err="1"/>
              <a:t>ke</a:t>
            </a:r>
            <a:r>
              <a:rPr lang="en-US" sz="2000" dirty="0"/>
              <a:t> UUD 1945.</a:t>
            </a:r>
          </a:p>
          <a:p>
            <a:pPr algn="ctr"/>
            <a:endParaRPr lang="en-US" sz="2000" dirty="0">
              <a:latin typeface="Julius Sans One" panose="020B0604020202020204" charset="0"/>
            </a:endParaRPr>
          </a:p>
        </p:txBody>
      </p:sp>
    </p:spTree>
    <p:extLst>
      <p:ext uri="{BB962C8B-B14F-4D97-AF65-F5344CB8AC3E}">
        <p14:creationId xmlns:p14="http://schemas.microsoft.com/office/powerpoint/2010/main" val="1807675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77;p41"/>
          <p:cNvSpPr txBox="1">
            <a:spLocks/>
          </p:cNvSpPr>
          <p:nvPr/>
        </p:nvSpPr>
        <p:spPr>
          <a:xfrm>
            <a:off x="729725" y="345315"/>
            <a:ext cx="10772464" cy="737527"/>
          </a:xfrm>
          <a:prstGeom prst="rect">
            <a:avLst/>
          </a:prstGeom>
          <a:solidFill>
            <a:schemeClr val="bg2">
              <a:lumMod val="50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en-US" sz="2800" b="1" dirty="0">
                <a:solidFill>
                  <a:schemeClr val="accent6"/>
                </a:solidFill>
                <a:latin typeface="Julius Sans One" panose="020B0604020202020204" charset="0"/>
              </a:rPr>
              <a:t>4. </a:t>
            </a:r>
            <a:r>
              <a:rPr lang="en-US" sz="3200" b="1" dirty="0">
                <a:solidFill>
                  <a:schemeClr val="accent6"/>
                </a:solidFill>
              </a:rPr>
              <a:t>UUD 1945 (</a:t>
            </a:r>
            <a:r>
              <a:rPr lang="en-US" sz="3200" b="1" dirty="0" err="1">
                <a:solidFill>
                  <a:schemeClr val="accent6"/>
                </a:solidFill>
              </a:rPr>
              <a:t>Dekrit</a:t>
            </a:r>
            <a:r>
              <a:rPr lang="en-US" sz="3200" b="1" dirty="0">
                <a:solidFill>
                  <a:schemeClr val="accent6"/>
                </a:solidFill>
              </a:rPr>
              <a:t> </a:t>
            </a:r>
            <a:r>
              <a:rPr lang="en-US" sz="3200" b="1" dirty="0" err="1">
                <a:solidFill>
                  <a:schemeClr val="accent6"/>
                </a:solidFill>
              </a:rPr>
              <a:t>Presiden</a:t>
            </a:r>
            <a:r>
              <a:rPr lang="en-US" sz="3200" b="1" dirty="0">
                <a:solidFill>
                  <a:schemeClr val="accent6"/>
                </a:solidFill>
              </a:rPr>
              <a:t> 5 </a:t>
            </a:r>
            <a:r>
              <a:rPr lang="en-US" sz="3200" b="1" dirty="0" err="1">
                <a:solidFill>
                  <a:schemeClr val="accent6"/>
                </a:solidFill>
              </a:rPr>
              <a:t>Juli</a:t>
            </a:r>
            <a:r>
              <a:rPr lang="en-US" sz="3200" b="1" dirty="0">
                <a:solidFill>
                  <a:schemeClr val="accent6"/>
                </a:solidFill>
              </a:rPr>
              <a:t> 1959 – </a:t>
            </a:r>
            <a:r>
              <a:rPr lang="en-US" sz="3200" b="1" dirty="0" err="1">
                <a:solidFill>
                  <a:schemeClr val="accent6"/>
                </a:solidFill>
              </a:rPr>
              <a:t>Sekarang</a:t>
            </a:r>
            <a:r>
              <a:rPr lang="en-US" sz="3200" b="1" dirty="0">
                <a:solidFill>
                  <a:schemeClr val="accent6"/>
                </a:solidFill>
              </a:rPr>
              <a:t> )</a:t>
            </a:r>
          </a:p>
          <a:p>
            <a:endParaRPr lang="en-US" sz="3200" b="1" dirty="0">
              <a:solidFill>
                <a:schemeClr val="accent6"/>
              </a:solidFill>
              <a:latin typeface="Julius Sans One" panose="020B0604020202020204" charset="0"/>
            </a:endParaRPr>
          </a:p>
        </p:txBody>
      </p:sp>
      <p:sp>
        <p:nvSpPr>
          <p:cNvPr id="5" name="TextBox 4"/>
          <p:cNvSpPr txBox="1"/>
          <p:nvPr/>
        </p:nvSpPr>
        <p:spPr>
          <a:xfrm>
            <a:off x="1423641" y="1587024"/>
            <a:ext cx="9384631"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latin typeface="Julius Sans One" panose="020B0604020202020204" charset="0"/>
              </a:rPr>
              <a:t>	</a:t>
            </a:r>
            <a:r>
              <a:rPr lang="en-US" sz="2000" dirty="0" err="1"/>
              <a:t>Dengan</a:t>
            </a:r>
            <a:r>
              <a:rPr lang="en-US" sz="2000" dirty="0"/>
              <a:t> </a:t>
            </a:r>
            <a:r>
              <a:rPr lang="en-US" sz="2000" dirty="0" err="1"/>
              <a:t>dekrit</a:t>
            </a:r>
            <a:r>
              <a:rPr lang="en-US" sz="2000" dirty="0"/>
              <a:t> </a:t>
            </a:r>
            <a:r>
              <a:rPr lang="en-US" sz="2000" dirty="0" err="1"/>
              <a:t>Presiden</a:t>
            </a:r>
            <a:r>
              <a:rPr lang="en-US" sz="2000" dirty="0"/>
              <a:t> 5 </a:t>
            </a:r>
            <a:r>
              <a:rPr lang="en-US" sz="2000" dirty="0" err="1"/>
              <a:t>Juli</a:t>
            </a:r>
            <a:r>
              <a:rPr lang="en-US" sz="2000" dirty="0"/>
              <a:t> 1959 </a:t>
            </a:r>
            <a:r>
              <a:rPr lang="en-US" sz="2000" dirty="0" err="1"/>
              <a:t>berlakulah</a:t>
            </a:r>
            <a:r>
              <a:rPr lang="en-US" sz="2000" dirty="0"/>
              <a:t> </a:t>
            </a:r>
            <a:r>
              <a:rPr lang="en-US" sz="2000" dirty="0" err="1"/>
              <a:t>kembali</a:t>
            </a:r>
            <a:r>
              <a:rPr lang="en-US" sz="2000" dirty="0"/>
              <a:t> </a:t>
            </a:r>
            <a:r>
              <a:rPr lang="en-US" sz="2000" dirty="0" err="1"/>
              <a:t>Undang-Undang</a:t>
            </a:r>
            <a:r>
              <a:rPr lang="en-US" sz="2000" dirty="0"/>
              <a:t> </a:t>
            </a:r>
            <a:r>
              <a:rPr lang="en-US" sz="2000" dirty="0" err="1"/>
              <a:t>Dasar</a:t>
            </a:r>
            <a:r>
              <a:rPr lang="en-US" sz="2000" dirty="0"/>
              <a:t> 1945. Dan </a:t>
            </a:r>
            <a:r>
              <a:rPr lang="en-US" sz="2000" dirty="0" err="1"/>
              <a:t>perubahan</a:t>
            </a:r>
            <a:r>
              <a:rPr lang="en-US" sz="2000" dirty="0"/>
              <a:t> </a:t>
            </a:r>
            <a:r>
              <a:rPr lang="en-US" sz="2000" dirty="0" err="1"/>
              <a:t>Majelis</a:t>
            </a:r>
            <a:r>
              <a:rPr lang="en-US" sz="2000" dirty="0"/>
              <a:t> </a:t>
            </a:r>
            <a:r>
              <a:rPr lang="en-US" sz="2000" dirty="0" err="1"/>
              <a:t>Permusyawaratan</a:t>
            </a:r>
            <a:r>
              <a:rPr lang="en-US" sz="2000" dirty="0"/>
              <a:t> Rakyat </a:t>
            </a:r>
            <a:r>
              <a:rPr lang="en-US" sz="2000" dirty="0" err="1"/>
              <a:t>Sementara</a:t>
            </a:r>
            <a:r>
              <a:rPr lang="en-US" sz="2000" dirty="0"/>
              <a:t> </a:t>
            </a:r>
            <a:r>
              <a:rPr lang="en-US" sz="2000" dirty="0" err="1"/>
              <a:t>Orde</a:t>
            </a:r>
            <a:r>
              <a:rPr lang="en-US" sz="2000" dirty="0"/>
              <a:t> Lama </a:t>
            </a:r>
            <a:r>
              <a:rPr lang="en-US" sz="2000" dirty="0" err="1"/>
              <a:t>pada</a:t>
            </a:r>
            <a:r>
              <a:rPr lang="en-US" sz="2000" dirty="0"/>
              <a:t> </a:t>
            </a:r>
            <a:r>
              <a:rPr lang="en-US" sz="2000" dirty="0" err="1"/>
              <a:t>masa</a:t>
            </a:r>
            <a:r>
              <a:rPr lang="en-US" sz="2000" dirty="0"/>
              <a:t> 1959-1965 </a:t>
            </a:r>
            <a:r>
              <a:rPr lang="en-US" sz="2000" dirty="0" err="1"/>
              <a:t>menjadi</a:t>
            </a:r>
            <a:r>
              <a:rPr lang="en-US" sz="2000" dirty="0"/>
              <a:t> </a:t>
            </a:r>
            <a:r>
              <a:rPr lang="en-US" sz="2000" dirty="0" err="1"/>
              <a:t>Majelis</a:t>
            </a:r>
            <a:r>
              <a:rPr lang="en-US" sz="2000" dirty="0"/>
              <a:t> </a:t>
            </a:r>
            <a:r>
              <a:rPr lang="en-US" sz="2000" dirty="0" err="1"/>
              <a:t>Permusyawaratan</a:t>
            </a:r>
            <a:r>
              <a:rPr lang="en-US" sz="2000" dirty="0"/>
              <a:t> Rakyat </a:t>
            </a:r>
            <a:r>
              <a:rPr lang="en-US" sz="2000" dirty="0" err="1"/>
              <a:t>Sementara</a:t>
            </a:r>
            <a:r>
              <a:rPr lang="en-US" sz="2000" dirty="0"/>
              <a:t> </a:t>
            </a:r>
            <a:r>
              <a:rPr lang="en-US" sz="2000" dirty="0" err="1"/>
              <a:t>Orde</a:t>
            </a:r>
            <a:r>
              <a:rPr lang="en-US" sz="2000" dirty="0"/>
              <a:t> </a:t>
            </a:r>
            <a:r>
              <a:rPr lang="en-US" sz="2000" dirty="0" err="1"/>
              <a:t>Baru</a:t>
            </a:r>
            <a:r>
              <a:rPr lang="en-US" sz="2000" dirty="0"/>
              <a:t>. </a:t>
            </a:r>
            <a:r>
              <a:rPr lang="en-US" sz="2000" dirty="0" err="1"/>
              <a:t>Perubahan</a:t>
            </a:r>
            <a:r>
              <a:rPr lang="en-US" sz="2000" dirty="0"/>
              <a:t> </a:t>
            </a:r>
            <a:r>
              <a:rPr lang="en-US" sz="2000" dirty="0" err="1"/>
              <a:t>itu</a:t>
            </a:r>
            <a:r>
              <a:rPr lang="en-US" sz="2000" dirty="0"/>
              <a:t> </a:t>
            </a:r>
            <a:r>
              <a:rPr lang="en-US" sz="2000" dirty="0" err="1"/>
              <a:t>dilakukan</a:t>
            </a:r>
            <a:r>
              <a:rPr lang="en-US" sz="2000" dirty="0"/>
              <a:t> </a:t>
            </a:r>
            <a:r>
              <a:rPr lang="en-US" sz="2000" dirty="0" err="1"/>
              <a:t>karena</a:t>
            </a:r>
            <a:r>
              <a:rPr lang="en-US" sz="2000" dirty="0"/>
              <a:t> </a:t>
            </a:r>
            <a:r>
              <a:rPr lang="en-US" sz="2000" dirty="0" err="1"/>
              <a:t>Majelis</a:t>
            </a:r>
            <a:r>
              <a:rPr lang="en-US" sz="2000" dirty="0"/>
              <a:t> </a:t>
            </a:r>
            <a:r>
              <a:rPr lang="en-US" sz="2000" dirty="0" err="1"/>
              <a:t>Permusyawaratan</a:t>
            </a:r>
            <a:r>
              <a:rPr lang="en-US" sz="2000" dirty="0"/>
              <a:t> Rakyat </a:t>
            </a:r>
            <a:r>
              <a:rPr lang="en-US" sz="2000" dirty="0" err="1"/>
              <a:t>Sementara</a:t>
            </a:r>
            <a:r>
              <a:rPr lang="en-US" sz="2000" dirty="0"/>
              <a:t> </a:t>
            </a:r>
            <a:r>
              <a:rPr lang="en-US" sz="2000" dirty="0" err="1"/>
              <a:t>Orde</a:t>
            </a:r>
            <a:r>
              <a:rPr lang="en-US" sz="2000" dirty="0"/>
              <a:t> Lama </a:t>
            </a:r>
            <a:r>
              <a:rPr lang="en-US" sz="2000" dirty="0" err="1"/>
              <a:t>dianggap</a:t>
            </a:r>
            <a:r>
              <a:rPr lang="en-US" sz="2000" dirty="0"/>
              <a:t> </a:t>
            </a:r>
            <a:r>
              <a:rPr lang="en-US" sz="2000" dirty="0" err="1"/>
              <a:t>kurang</a:t>
            </a:r>
            <a:r>
              <a:rPr lang="en-US" sz="2000" dirty="0"/>
              <a:t> </a:t>
            </a:r>
            <a:r>
              <a:rPr lang="en-US" sz="2000" dirty="0" err="1"/>
              <a:t>mencerminkan</a:t>
            </a:r>
            <a:r>
              <a:rPr lang="en-US" sz="2000" dirty="0"/>
              <a:t> </a:t>
            </a:r>
            <a:r>
              <a:rPr lang="en-US" sz="2000" dirty="0" err="1"/>
              <a:t>pelaksanaan</a:t>
            </a:r>
            <a:r>
              <a:rPr lang="en-US" sz="2000" dirty="0"/>
              <a:t> </a:t>
            </a:r>
            <a:r>
              <a:rPr lang="en-US" sz="2000" dirty="0" err="1"/>
              <a:t>Undang-Undang</a:t>
            </a:r>
            <a:r>
              <a:rPr lang="en-US" sz="2000" dirty="0"/>
              <a:t> </a:t>
            </a:r>
            <a:r>
              <a:rPr lang="en-US" sz="2000" dirty="0" err="1"/>
              <a:t>Dasar</a:t>
            </a:r>
            <a:r>
              <a:rPr lang="en-US" sz="2000" dirty="0"/>
              <a:t> 1945 </a:t>
            </a:r>
            <a:r>
              <a:rPr lang="en-US" sz="2000" dirty="0" err="1"/>
              <a:t>secara</a:t>
            </a:r>
            <a:r>
              <a:rPr lang="en-US" sz="2000" dirty="0"/>
              <a:t> </a:t>
            </a:r>
            <a:r>
              <a:rPr lang="en-US" sz="2000" dirty="0" err="1"/>
              <a:t>murni</a:t>
            </a:r>
            <a:r>
              <a:rPr lang="en-US" sz="2000" dirty="0"/>
              <a:t> </a:t>
            </a:r>
            <a:r>
              <a:rPr lang="en-US" sz="2000" dirty="0" err="1"/>
              <a:t>dan</a:t>
            </a:r>
            <a:r>
              <a:rPr lang="en-US" sz="2000" dirty="0"/>
              <a:t> </a:t>
            </a:r>
            <a:r>
              <a:rPr lang="en-US" sz="2000" dirty="0" err="1"/>
              <a:t>konsekuen</a:t>
            </a:r>
            <a:r>
              <a:rPr lang="en-US" sz="2000" dirty="0"/>
              <a:t>.</a:t>
            </a:r>
          </a:p>
        </p:txBody>
      </p:sp>
      <p:sp>
        <p:nvSpPr>
          <p:cNvPr id="6" name="TextBox 5"/>
          <p:cNvSpPr txBox="1"/>
          <p:nvPr/>
        </p:nvSpPr>
        <p:spPr>
          <a:xfrm>
            <a:off x="1423641" y="3825189"/>
            <a:ext cx="3196485" cy="41001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a:latin typeface="Julius Sans One" panose="020B0604020202020204" charset="0"/>
              </a:rPr>
              <a:t>ISI DEKRIT PRESIDEN :</a:t>
            </a:r>
          </a:p>
        </p:txBody>
      </p:sp>
      <p:sp>
        <p:nvSpPr>
          <p:cNvPr id="7" name="TextBox 6"/>
          <p:cNvSpPr txBox="1"/>
          <p:nvPr/>
        </p:nvSpPr>
        <p:spPr>
          <a:xfrm>
            <a:off x="1423642" y="4534379"/>
            <a:ext cx="8081306"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Font typeface="+mj-lt"/>
              <a:buAutoNum type="arabicPeriod"/>
            </a:pPr>
            <a:r>
              <a:rPr lang="en-US" sz="2000" dirty="0" err="1"/>
              <a:t>Berlakunya</a:t>
            </a:r>
            <a:r>
              <a:rPr lang="en-US" sz="2000" dirty="0"/>
              <a:t> </a:t>
            </a:r>
            <a:r>
              <a:rPr lang="en-US" sz="2000" dirty="0" err="1"/>
              <a:t>kembali</a:t>
            </a:r>
            <a:r>
              <a:rPr lang="en-US" sz="2000" dirty="0"/>
              <a:t> UUD 1945 </a:t>
            </a:r>
            <a:r>
              <a:rPr lang="en-US" sz="2000" dirty="0" err="1"/>
              <a:t>dan</a:t>
            </a:r>
            <a:r>
              <a:rPr lang="en-US" sz="2000" dirty="0"/>
              <a:t> </a:t>
            </a:r>
            <a:r>
              <a:rPr lang="en-US" sz="2000" dirty="0" err="1"/>
              <a:t>tidak</a:t>
            </a:r>
            <a:r>
              <a:rPr lang="en-US" sz="2000" dirty="0"/>
              <a:t> </a:t>
            </a:r>
            <a:r>
              <a:rPr lang="en-US" sz="2000" dirty="0" err="1"/>
              <a:t>berlakunya</a:t>
            </a:r>
            <a:r>
              <a:rPr lang="en-US" sz="2000" dirty="0"/>
              <a:t> UUDS 1950</a:t>
            </a:r>
          </a:p>
          <a:p>
            <a:pPr marL="457200" indent="-457200">
              <a:buFont typeface="+mj-lt"/>
              <a:buAutoNum type="arabicPeriod"/>
            </a:pPr>
            <a:r>
              <a:rPr lang="en-US" sz="2000" dirty="0" err="1"/>
              <a:t>Pembubaran</a:t>
            </a:r>
            <a:r>
              <a:rPr lang="en-US" sz="2000" dirty="0"/>
              <a:t> </a:t>
            </a:r>
            <a:r>
              <a:rPr lang="en-US" sz="2000" dirty="0" err="1"/>
              <a:t>konstituante</a:t>
            </a:r>
            <a:endParaRPr lang="en-US" sz="2000" dirty="0"/>
          </a:p>
          <a:p>
            <a:pPr marL="457200" indent="-457200">
              <a:buFont typeface="+mj-lt"/>
              <a:buAutoNum type="arabicPeriod"/>
            </a:pPr>
            <a:r>
              <a:rPr lang="en-US" sz="2000" dirty="0" err="1"/>
              <a:t>Dibentuknya</a:t>
            </a:r>
            <a:r>
              <a:rPr lang="en-US" sz="2000" dirty="0"/>
              <a:t> DPAS </a:t>
            </a:r>
            <a:r>
              <a:rPr lang="en-US" sz="2000" dirty="0" err="1"/>
              <a:t>dan</a:t>
            </a:r>
            <a:r>
              <a:rPr lang="en-US" sz="2000" dirty="0"/>
              <a:t> MPRS</a:t>
            </a:r>
          </a:p>
        </p:txBody>
      </p:sp>
    </p:spTree>
    <p:extLst>
      <p:ext uri="{BB962C8B-B14F-4D97-AF65-F5344CB8AC3E}">
        <p14:creationId xmlns:p14="http://schemas.microsoft.com/office/powerpoint/2010/main" val="1579609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cxnSp>
        <p:nvCxnSpPr>
          <p:cNvPr id="20" name="Google Shape;445;p52"/>
          <p:cNvCxnSpPr/>
          <p:nvPr/>
        </p:nvCxnSpPr>
        <p:spPr>
          <a:xfrm>
            <a:off x="9994983" y="5906743"/>
            <a:ext cx="862800" cy="0"/>
          </a:xfrm>
          <a:prstGeom prst="straightConnector1">
            <a:avLst/>
          </a:prstGeom>
          <a:noFill/>
          <a:ln w="19050" cap="flat" cmpd="sng">
            <a:solidFill>
              <a:schemeClr val="dk1"/>
            </a:solidFill>
            <a:prstDash val="solid"/>
            <a:round/>
            <a:headEnd type="none" w="med" len="med"/>
            <a:tailEnd type="none" w="med" len="med"/>
          </a:ln>
        </p:spPr>
      </p:cxnSp>
      <p:cxnSp>
        <p:nvCxnSpPr>
          <p:cNvPr id="21" name="Google Shape;445;p52"/>
          <p:cNvCxnSpPr/>
          <p:nvPr/>
        </p:nvCxnSpPr>
        <p:spPr>
          <a:xfrm>
            <a:off x="5371083" y="5947771"/>
            <a:ext cx="862800" cy="0"/>
          </a:xfrm>
          <a:prstGeom prst="straightConnector1">
            <a:avLst/>
          </a:prstGeom>
          <a:noFill/>
          <a:ln w="19050" cap="flat" cmpd="sng">
            <a:solidFill>
              <a:schemeClr val="dk1"/>
            </a:solidFill>
            <a:prstDash val="solid"/>
            <a:round/>
            <a:headEnd type="none" w="med" len="med"/>
            <a:tailEnd type="none" w="med" len="med"/>
          </a:ln>
        </p:spPr>
      </p:cxnSp>
      <p:cxnSp>
        <p:nvCxnSpPr>
          <p:cNvPr id="22" name="Google Shape;445;p52"/>
          <p:cNvCxnSpPr/>
          <p:nvPr/>
        </p:nvCxnSpPr>
        <p:spPr>
          <a:xfrm>
            <a:off x="977646" y="5897847"/>
            <a:ext cx="862800" cy="0"/>
          </a:xfrm>
          <a:prstGeom prst="straightConnector1">
            <a:avLst/>
          </a:prstGeom>
          <a:noFill/>
          <a:ln w="19050" cap="flat" cmpd="sng">
            <a:solidFill>
              <a:schemeClr val="dk1"/>
            </a:solidFill>
            <a:prstDash val="solid"/>
            <a:round/>
            <a:headEnd type="none" w="med" len="med"/>
            <a:tailEnd type="none" w="med" len="med"/>
          </a:ln>
        </p:spPr>
      </p:cxnSp>
      <p:sp>
        <p:nvSpPr>
          <p:cNvPr id="4" name="TextBox 3"/>
          <p:cNvSpPr txBox="1"/>
          <p:nvPr/>
        </p:nvSpPr>
        <p:spPr>
          <a:xfrm>
            <a:off x="1840446" y="910228"/>
            <a:ext cx="9313634" cy="4524315"/>
          </a:xfrm>
          <a:prstGeom prst="rect">
            <a:avLst/>
          </a:prstGeom>
          <a:noFill/>
        </p:spPr>
        <p:txBody>
          <a:bodyPr wrap="square" rtlCol="0">
            <a:spAutoFit/>
          </a:bodyPr>
          <a:lstStyle/>
          <a:p>
            <a:pPr algn="l"/>
            <a:r>
              <a:rPr lang="en-ID" sz="3200" b="1" i="0" u="none" strike="noStrike" baseline="0" dirty="0" err="1">
                <a:latin typeface="TimesNewRomanPSMT"/>
              </a:rPr>
              <a:t>Rumusan</a:t>
            </a:r>
            <a:r>
              <a:rPr lang="en-ID" sz="3200" b="1" i="0" u="none" strike="noStrike" baseline="0" dirty="0">
                <a:latin typeface="TimesNewRomanPSMT"/>
              </a:rPr>
              <a:t> Pancasila </a:t>
            </a:r>
            <a:r>
              <a:rPr lang="en-ID" sz="3200" b="1" i="0" u="none" strike="noStrike" baseline="0" dirty="0" err="1">
                <a:latin typeface="TimesNewRomanPSMT"/>
              </a:rPr>
              <a:t>dalam</a:t>
            </a:r>
            <a:r>
              <a:rPr lang="en-ID" sz="3200" b="1" i="0" u="none" strike="noStrike" baseline="0" dirty="0">
                <a:latin typeface="TimesNewRomanPSMT"/>
              </a:rPr>
              <a:t> </a:t>
            </a:r>
            <a:r>
              <a:rPr lang="en-ID" sz="3200" b="1" i="0" u="none" strike="noStrike" baseline="0" dirty="0" err="1">
                <a:latin typeface="TimesNewRomanPSMT"/>
              </a:rPr>
              <a:t>Pembukaan</a:t>
            </a:r>
            <a:r>
              <a:rPr lang="en-ID" sz="3200" b="1" i="0" u="none" strike="noStrike" baseline="0" dirty="0">
                <a:latin typeface="TimesNewRomanPSMT"/>
              </a:rPr>
              <a:t> UUD 1945 </a:t>
            </a:r>
            <a:r>
              <a:rPr lang="en-ID" sz="3200" b="1" i="0" u="none" strike="noStrike" baseline="0" dirty="0" err="1">
                <a:latin typeface="TimesNewRomanPSMT"/>
              </a:rPr>
              <a:t>adalah</a:t>
            </a:r>
            <a:r>
              <a:rPr lang="en-ID" sz="3200" b="1" i="0" u="none" strike="noStrike" baseline="0" dirty="0">
                <a:latin typeface="TimesNewRomanPSMT"/>
              </a:rPr>
              <a:t> </a:t>
            </a:r>
            <a:r>
              <a:rPr lang="en-ID" sz="3200" b="1" i="0" u="none" strike="noStrike" baseline="0" dirty="0" err="1">
                <a:latin typeface="TimesNewRomanPSMT"/>
              </a:rPr>
              <a:t>sebagai</a:t>
            </a:r>
            <a:r>
              <a:rPr lang="en-ID" sz="3200" b="1" i="0" u="none" strike="noStrike" baseline="0" dirty="0">
                <a:latin typeface="TimesNewRomanPSMT"/>
              </a:rPr>
              <a:t> </a:t>
            </a:r>
            <a:r>
              <a:rPr lang="en-ID" sz="3200" b="1" i="0" u="none" strike="noStrike" baseline="0" dirty="0" err="1">
                <a:latin typeface="TimesNewRomanPSMT"/>
              </a:rPr>
              <a:t>berikut</a:t>
            </a:r>
            <a:r>
              <a:rPr lang="en-ID" sz="3200" b="1" i="0" u="none" strike="noStrike" baseline="0" dirty="0">
                <a:latin typeface="TimesNewRomanPSMT"/>
              </a:rPr>
              <a:t>.</a:t>
            </a:r>
          </a:p>
          <a:p>
            <a:pPr algn="l"/>
            <a:endParaRPr lang="en-ID" sz="3200" b="1" i="0" u="none" strike="noStrike" baseline="0" dirty="0">
              <a:latin typeface="TimesNewRomanPSMT"/>
            </a:endParaRPr>
          </a:p>
          <a:p>
            <a:pPr algn="l"/>
            <a:r>
              <a:rPr lang="fi-FI" sz="3200" b="0" i="0" u="none" strike="noStrike" baseline="0" dirty="0">
                <a:latin typeface="TimesNewRomanPSMT"/>
              </a:rPr>
              <a:t>1. Ketuhanan Yang Maha Esa.</a:t>
            </a:r>
          </a:p>
          <a:p>
            <a:pPr algn="l"/>
            <a:r>
              <a:rPr lang="en-ID" sz="3200" b="0" i="0" u="none" strike="noStrike" baseline="0" dirty="0">
                <a:latin typeface="TimesNewRomanPSMT"/>
              </a:rPr>
              <a:t>2. </a:t>
            </a:r>
            <a:r>
              <a:rPr lang="en-ID" sz="3200" b="0" i="0" u="none" strike="noStrike" baseline="0" dirty="0" err="1">
                <a:latin typeface="TimesNewRomanPSMT"/>
              </a:rPr>
              <a:t>Kemanusiaan</a:t>
            </a:r>
            <a:r>
              <a:rPr lang="en-ID" sz="3200" b="0" i="0" u="none" strike="noStrike" baseline="0" dirty="0">
                <a:latin typeface="TimesNewRomanPSMT"/>
              </a:rPr>
              <a:t> yang </a:t>
            </a:r>
            <a:r>
              <a:rPr lang="en-ID" sz="3200" b="0" i="0" u="none" strike="noStrike" baseline="0" dirty="0" err="1">
                <a:latin typeface="TimesNewRomanPSMT"/>
              </a:rPr>
              <a:t>adil</a:t>
            </a:r>
            <a:r>
              <a:rPr lang="en-ID" sz="3200" b="0" i="0" u="none" strike="noStrike" baseline="0" dirty="0">
                <a:latin typeface="TimesNewRomanPSMT"/>
              </a:rPr>
              <a:t> dan </a:t>
            </a:r>
            <a:r>
              <a:rPr lang="en-ID" sz="3200" b="0" i="0" u="none" strike="noStrike" baseline="0" dirty="0" err="1">
                <a:latin typeface="TimesNewRomanPSMT"/>
              </a:rPr>
              <a:t>beradab</a:t>
            </a:r>
            <a:r>
              <a:rPr lang="en-ID" sz="3200" b="0" i="0" u="none" strike="noStrike" baseline="0" dirty="0">
                <a:latin typeface="TimesNewRomanPSMT"/>
              </a:rPr>
              <a:t>.</a:t>
            </a:r>
          </a:p>
          <a:p>
            <a:pPr algn="l"/>
            <a:r>
              <a:rPr lang="en-ID" sz="3200" b="0" i="0" u="none" strike="noStrike" baseline="0" dirty="0">
                <a:latin typeface="TimesNewRomanPSMT"/>
              </a:rPr>
              <a:t>3. </a:t>
            </a:r>
            <a:r>
              <a:rPr lang="en-ID" sz="3200" b="0" i="0" u="none" strike="noStrike" baseline="0" dirty="0" err="1">
                <a:latin typeface="TimesNewRomanPSMT"/>
              </a:rPr>
              <a:t>Persatuan</a:t>
            </a:r>
            <a:r>
              <a:rPr lang="en-ID" sz="3200" b="0" i="0" u="none" strike="noStrike" baseline="0" dirty="0">
                <a:latin typeface="TimesNewRomanPSMT"/>
              </a:rPr>
              <a:t> Indonesia.</a:t>
            </a:r>
          </a:p>
          <a:p>
            <a:pPr algn="l"/>
            <a:r>
              <a:rPr lang="fi-FI" sz="3200" b="0" i="0" u="none" strike="noStrike" baseline="0" dirty="0">
                <a:latin typeface="TimesNewRomanPSMT"/>
              </a:rPr>
              <a:t>4. Kerakyatan yang dipimpin oleh hikmat kebijaksanaan dalam </a:t>
            </a:r>
            <a:r>
              <a:rPr lang="en-ID" sz="3200" b="0" i="0" u="none" strike="noStrike" baseline="0" dirty="0" err="1">
                <a:latin typeface="TimesNewRomanPSMT"/>
              </a:rPr>
              <a:t>permusyawaratan</a:t>
            </a:r>
            <a:r>
              <a:rPr lang="en-ID" sz="3200" b="0" i="0" u="none" strike="noStrike" baseline="0" dirty="0">
                <a:latin typeface="TimesNewRomanPSMT"/>
              </a:rPr>
              <a:t>/</a:t>
            </a:r>
            <a:r>
              <a:rPr lang="en-ID" sz="3200" b="0" i="0" u="none" strike="noStrike" baseline="0" dirty="0" err="1">
                <a:latin typeface="TimesNewRomanPSMT"/>
              </a:rPr>
              <a:t>perwakilan</a:t>
            </a:r>
            <a:r>
              <a:rPr lang="en-ID" sz="3200" b="0" i="0" u="none" strike="noStrike" baseline="0" dirty="0">
                <a:latin typeface="TimesNewRomanPSMT"/>
              </a:rPr>
              <a:t>.</a:t>
            </a:r>
          </a:p>
          <a:p>
            <a:pPr algn="l"/>
            <a:r>
              <a:rPr lang="en-ID" sz="3200" b="0" i="0" u="none" strike="noStrike" baseline="0" dirty="0">
                <a:latin typeface="TimesNewRomanPSMT"/>
              </a:rPr>
              <a:t>5. </a:t>
            </a:r>
            <a:r>
              <a:rPr lang="en-ID" sz="3200" b="0" i="0" u="none" strike="noStrike" baseline="0" dirty="0" err="1">
                <a:latin typeface="TimesNewRomanPSMT"/>
              </a:rPr>
              <a:t>Keadilan</a:t>
            </a:r>
            <a:r>
              <a:rPr lang="en-ID" sz="3200" b="0" i="0" u="none" strike="noStrike" baseline="0" dirty="0">
                <a:latin typeface="TimesNewRomanPSMT"/>
              </a:rPr>
              <a:t> </a:t>
            </a:r>
            <a:r>
              <a:rPr lang="en-ID" sz="3200" b="0" i="0" u="none" strike="noStrike" baseline="0" dirty="0" err="1">
                <a:latin typeface="TimesNewRomanPSMT"/>
              </a:rPr>
              <a:t>sosial</a:t>
            </a:r>
            <a:r>
              <a:rPr lang="en-ID" sz="3200" b="0" i="0" u="none" strike="noStrike" baseline="0" dirty="0">
                <a:latin typeface="TimesNewRomanPSMT"/>
              </a:rPr>
              <a:t> </a:t>
            </a:r>
            <a:r>
              <a:rPr lang="en-ID" sz="3200" b="0" i="0" u="none" strike="noStrike" baseline="0" dirty="0" err="1">
                <a:latin typeface="TimesNewRomanPSMT"/>
              </a:rPr>
              <a:t>bagi</a:t>
            </a:r>
            <a:r>
              <a:rPr lang="en-ID" sz="3200" b="0" i="0" u="none" strike="noStrike" baseline="0" dirty="0">
                <a:latin typeface="TimesNewRomanPSMT"/>
              </a:rPr>
              <a:t> </a:t>
            </a:r>
            <a:r>
              <a:rPr lang="en-ID" sz="3200" b="0" i="0" u="none" strike="noStrike" baseline="0" dirty="0" err="1">
                <a:latin typeface="TimesNewRomanPSMT"/>
              </a:rPr>
              <a:t>seluruh</a:t>
            </a:r>
            <a:r>
              <a:rPr lang="en-ID" sz="3200" b="0" i="0" u="none" strike="noStrike" baseline="0" dirty="0">
                <a:latin typeface="TimesNewRomanPSMT"/>
              </a:rPr>
              <a:t> </a:t>
            </a:r>
            <a:r>
              <a:rPr lang="en-ID" sz="3200" b="0" i="0" u="none" strike="noStrike" baseline="0" dirty="0" err="1">
                <a:latin typeface="TimesNewRomanPSMT"/>
              </a:rPr>
              <a:t>rakyat</a:t>
            </a:r>
            <a:r>
              <a:rPr lang="en-ID" sz="3200" b="0" i="0" u="none" strike="noStrike" baseline="0" dirty="0">
                <a:latin typeface="TimesNewRomanPSMT"/>
              </a:rPr>
              <a:t> Indonesia.</a:t>
            </a:r>
            <a:endParaRPr lang="en-US" sz="3200" dirty="0"/>
          </a:p>
        </p:txBody>
      </p:sp>
    </p:spTree>
    <p:extLst>
      <p:ext uri="{BB962C8B-B14F-4D97-AF65-F5344CB8AC3E}">
        <p14:creationId xmlns:p14="http://schemas.microsoft.com/office/powerpoint/2010/main" val="2556465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6" name="Google Shape;296;p43"/>
          <p:cNvSpPr/>
          <p:nvPr/>
        </p:nvSpPr>
        <p:spPr>
          <a:xfrm>
            <a:off x="100629" y="1032486"/>
            <a:ext cx="7651893" cy="3355200"/>
          </a:xfrm>
          <a:prstGeom prst="rect">
            <a:avLst/>
          </a:prstGeom>
          <a:solidFill>
            <a:schemeClr val="dk1"/>
          </a:solidFill>
          <a:ln>
            <a:noFill/>
          </a:ln>
        </p:spPr>
        <p:txBody>
          <a:bodyPr spcFirstLastPara="1" wrap="square" lIns="121900" tIns="121900" rIns="121900" bIns="121900" anchor="ctr" anchorCtr="0">
            <a:noAutofit/>
          </a:bodyPr>
          <a:lstStyle/>
          <a:p>
            <a:endParaRPr sz="2400"/>
          </a:p>
        </p:txBody>
      </p:sp>
      <p:cxnSp>
        <p:nvCxnSpPr>
          <p:cNvPr id="299" name="Google Shape;299;p43"/>
          <p:cNvCxnSpPr/>
          <p:nvPr/>
        </p:nvCxnSpPr>
        <p:spPr>
          <a:xfrm>
            <a:off x="1029733" y="2098205"/>
            <a:ext cx="862800" cy="0"/>
          </a:xfrm>
          <a:prstGeom prst="straightConnector1">
            <a:avLst/>
          </a:prstGeom>
          <a:noFill/>
          <a:ln w="19050" cap="flat" cmpd="sng">
            <a:solidFill>
              <a:schemeClr val="lt1"/>
            </a:solidFill>
            <a:prstDash val="solid"/>
            <a:round/>
            <a:headEnd type="none" w="med" len="med"/>
            <a:tailEnd type="none" w="med" len="med"/>
          </a:ln>
        </p:spPr>
      </p:cxnSp>
      <p:sp>
        <p:nvSpPr>
          <p:cNvPr id="17" name="Google Shape;229;p36"/>
          <p:cNvSpPr txBox="1">
            <a:spLocks/>
          </p:cNvSpPr>
          <p:nvPr/>
        </p:nvSpPr>
        <p:spPr>
          <a:xfrm>
            <a:off x="374146" y="883400"/>
            <a:ext cx="1625889" cy="1349531"/>
          </a:xfrm>
          <a:prstGeom prst="rect">
            <a:avLst/>
          </a:prstGeom>
          <a:noFill/>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 sz="5867" dirty="0">
                <a:solidFill>
                  <a:schemeClr val="tx2">
                    <a:lumMod val="20000"/>
                    <a:lumOff val="80000"/>
                  </a:schemeClr>
                </a:solidFill>
              </a:rPr>
              <a:t>B. </a:t>
            </a:r>
          </a:p>
        </p:txBody>
      </p:sp>
      <p:sp>
        <p:nvSpPr>
          <p:cNvPr id="3" name="Rectangle 2"/>
          <p:cNvSpPr/>
          <p:nvPr/>
        </p:nvSpPr>
        <p:spPr>
          <a:xfrm>
            <a:off x="605933" y="2615386"/>
            <a:ext cx="6096000" cy="1569660"/>
          </a:xfrm>
          <a:prstGeom prst="rect">
            <a:avLst/>
          </a:prstGeom>
        </p:spPr>
        <p:txBody>
          <a:bodyPr>
            <a:spAutoFit/>
          </a:bodyPr>
          <a:lstStyle/>
          <a:p>
            <a:pPr algn="l"/>
            <a:r>
              <a:rPr lang="en-ID" sz="2400" b="1" i="0" u="none" strike="noStrike" baseline="0" dirty="0">
                <a:solidFill>
                  <a:schemeClr val="bg1"/>
                </a:solidFill>
                <a:latin typeface="TimesNewRomanPS-BoldMT"/>
              </a:rPr>
              <a:t> </a:t>
            </a:r>
            <a:r>
              <a:rPr lang="en-ID" sz="2400" b="1" i="0" u="none" strike="noStrike" baseline="0" dirty="0" err="1">
                <a:solidFill>
                  <a:schemeClr val="bg1"/>
                </a:solidFill>
                <a:latin typeface="TimesNewRomanPS-BoldMT"/>
              </a:rPr>
              <a:t>Alasan</a:t>
            </a:r>
            <a:r>
              <a:rPr lang="en-ID" sz="2400" b="1" i="0" u="none" strike="noStrike" baseline="0" dirty="0">
                <a:solidFill>
                  <a:schemeClr val="bg1"/>
                </a:solidFill>
                <a:latin typeface="TimesNewRomanPS-BoldMT"/>
              </a:rPr>
              <a:t> </a:t>
            </a:r>
            <a:r>
              <a:rPr lang="en-ID" sz="2400" b="1" i="0" u="none" strike="noStrike" baseline="0" dirty="0" err="1">
                <a:solidFill>
                  <a:schemeClr val="bg1"/>
                </a:solidFill>
                <a:latin typeface="TimesNewRomanPS-BoldMT"/>
              </a:rPr>
              <a:t>Diperlukannya</a:t>
            </a:r>
            <a:r>
              <a:rPr lang="en-ID" sz="2400" b="1" i="0" u="none" strike="noStrike" baseline="0" dirty="0">
                <a:solidFill>
                  <a:schemeClr val="bg1"/>
                </a:solidFill>
                <a:latin typeface="TimesNewRomanPS-BoldMT"/>
              </a:rPr>
              <a:t> Pancasila </a:t>
            </a:r>
            <a:r>
              <a:rPr lang="en-ID" sz="2400" b="1" i="0" u="none" strike="noStrike" baseline="0" dirty="0" err="1">
                <a:solidFill>
                  <a:schemeClr val="bg1"/>
                </a:solidFill>
                <a:latin typeface="TimesNewRomanPS-BoldMT"/>
              </a:rPr>
              <a:t>dalam</a:t>
            </a:r>
            <a:r>
              <a:rPr lang="en-ID" sz="2400" b="1" i="0" u="none" strike="noStrike" baseline="0" dirty="0">
                <a:solidFill>
                  <a:schemeClr val="bg1"/>
                </a:solidFill>
                <a:latin typeface="TimesNewRomanPS-BoldMT"/>
              </a:rPr>
              <a:t> Kajian Sejarah </a:t>
            </a:r>
            <a:r>
              <a:rPr lang="en-ID" sz="2400" b="1" i="0" u="none" strike="noStrike" baseline="0" dirty="0" err="1">
                <a:solidFill>
                  <a:schemeClr val="bg1"/>
                </a:solidFill>
                <a:latin typeface="TimesNewRomanPS-BoldMT"/>
              </a:rPr>
              <a:t>Bangsa</a:t>
            </a:r>
            <a:r>
              <a:rPr lang="en-ID" sz="2400" b="1" i="0" u="none" strike="noStrike" baseline="0" dirty="0">
                <a:solidFill>
                  <a:schemeClr val="bg1"/>
                </a:solidFill>
                <a:latin typeface="TimesNewRomanPS-BoldMT"/>
              </a:rPr>
              <a:t> Indonesia. B. </a:t>
            </a:r>
            <a:r>
              <a:rPr lang="en-ID" sz="2400" b="1" i="0" u="none" strike="noStrike" baseline="0" dirty="0" err="1">
                <a:solidFill>
                  <a:schemeClr val="bg1"/>
                </a:solidFill>
                <a:latin typeface="TimesNewRomanPS-BoldMT"/>
              </a:rPr>
              <a:t>Menanya</a:t>
            </a:r>
            <a:r>
              <a:rPr lang="en-ID" sz="2400" b="1" i="0" u="none" strike="noStrike" baseline="0" dirty="0">
                <a:solidFill>
                  <a:schemeClr val="bg1"/>
                </a:solidFill>
                <a:latin typeface="TimesNewRomanPS-BoldMT"/>
              </a:rPr>
              <a:t> </a:t>
            </a:r>
            <a:r>
              <a:rPr lang="en-ID" sz="2400" b="1" i="0" u="none" strike="noStrike" baseline="0" dirty="0" err="1">
                <a:solidFill>
                  <a:schemeClr val="bg1"/>
                </a:solidFill>
                <a:latin typeface="TimesNewRomanPS-BoldMT"/>
              </a:rPr>
              <a:t>Alasan</a:t>
            </a:r>
            <a:r>
              <a:rPr lang="en-ID" sz="2400" b="1" i="0" u="none" strike="noStrike" baseline="0" dirty="0">
                <a:solidFill>
                  <a:schemeClr val="bg1"/>
                </a:solidFill>
                <a:latin typeface="TimesNewRomanPS-BoldMT"/>
              </a:rPr>
              <a:t> </a:t>
            </a:r>
            <a:r>
              <a:rPr lang="en-ID" sz="2400" b="1" i="0" u="none" strike="noStrike" baseline="0" dirty="0" err="1">
                <a:solidFill>
                  <a:schemeClr val="bg1"/>
                </a:solidFill>
                <a:latin typeface="TimesNewRomanPS-BoldMT"/>
              </a:rPr>
              <a:t>Diperlukannya</a:t>
            </a:r>
            <a:r>
              <a:rPr lang="en-ID" sz="2400" b="1" i="0" u="none" strike="noStrike" baseline="0" dirty="0">
                <a:solidFill>
                  <a:schemeClr val="bg1"/>
                </a:solidFill>
                <a:latin typeface="TimesNewRomanPS-BoldMT"/>
              </a:rPr>
              <a:t> Pancasila</a:t>
            </a:r>
          </a:p>
          <a:p>
            <a:pPr algn="l"/>
            <a:r>
              <a:rPr lang="en-ID" sz="2400" b="1" i="0" u="none" strike="noStrike" baseline="0" dirty="0" err="1">
                <a:solidFill>
                  <a:schemeClr val="bg1"/>
                </a:solidFill>
                <a:latin typeface="TimesNewRomanPS-BoldMT"/>
              </a:rPr>
              <a:t>dalam</a:t>
            </a:r>
            <a:r>
              <a:rPr lang="en-ID" sz="2400" b="1" i="0" u="none" strike="noStrike" baseline="0" dirty="0">
                <a:solidFill>
                  <a:schemeClr val="bg1"/>
                </a:solidFill>
                <a:latin typeface="TimesNewRomanPS-BoldMT"/>
              </a:rPr>
              <a:t> Kajian Sejarah </a:t>
            </a:r>
            <a:r>
              <a:rPr lang="en-ID" sz="2400" b="1" i="0" u="none" strike="noStrike" baseline="0" dirty="0" err="1">
                <a:solidFill>
                  <a:schemeClr val="bg1"/>
                </a:solidFill>
                <a:latin typeface="TimesNewRomanPS-BoldMT"/>
              </a:rPr>
              <a:t>Bangsa</a:t>
            </a:r>
            <a:r>
              <a:rPr lang="en-ID" sz="2400" b="1" i="0" u="none" strike="noStrike" baseline="0" dirty="0">
                <a:solidFill>
                  <a:schemeClr val="bg1"/>
                </a:solidFill>
                <a:latin typeface="TimesNewRomanPS-BoldMT"/>
              </a:rPr>
              <a:t> Indonesia.</a:t>
            </a:r>
            <a:endParaRPr lang="en-US" sz="3200" b="1" dirty="0">
              <a:solidFill>
                <a:schemeClr val="bg1"/>
              </a:solidFill>
              <a:latin typeface="Didact Gothic" panose="020B0604020202020204" charset="0"/>
            </a:endParaRPr>
          </a:p>
        </p:txBody>
      </p:sp>
      <p:cxnSp>
        <p:nvCxnSpPr>
          <p:cNvPr id="20" name="Google Shape;554;p55"/>
          <p:cNvCxnSpPr/>
          <p:nvPr/>
        </p:nvCxnSpPr>
        <p:spPr>
          <a:xfrm>
            <a:off x="4198141" y="2224124"/>
            <a:ext cx="0" cy="3475200"/>
          </a:xfrm>
          <a:prstGeom prst="straightConnector1">
            <a:avLst/>
          </a:prstGeom>
          <a:noFill/>
          <a:ln w="19050" cap="flat" cmpd="sng">
            <a:solidFill>
              <a:schemeClr val="dk1"/>
            </a:solidFill>
            <a:prstDash val="solid"/>
            <a:round/>
            <a:headEnd type="none" w="med" len="med"/>
            <a:tailEnd type="none" w="med" len="med"/>
          </a:ln>
        </p:spPr>
      </p:cxnSp>
      <p:cxnSp>
        <p:nvCxnSpPr>
          <p:cNvPr id="22" name="Google Shape;554;p55"/>
          <p:cNvCxnSpPr/>
          <p:nvPr/>
        </p:nvCxnSpPr>
        <p:spPr>
          <a:xfrm>
            <a:off x="596236" y="1574091"/>
            <a:ext cx="0" cy="3475200"/>
          </a:xfrm>
          <a:prstGeom prst="straightConnector1">
            <a:avLst/>
          </a:prstGeom>
          <a:noFill/>
          <a:ln w="19050" cap="flat" cmpd="sng">
            <a:solidFill>
              <a:schemeClr val="dk1"/>
            </a:solidFill>
            <a:prstDash val="solid"/>
            <a:round/>
            <a:headEnd type="none" w="med" len="med"/>
            <a:tailEnd type="none" w="med" len="med"/>
          </a:ln>
        </p:spPr>
      </p:cxnSp>
      <p:cxnSp>
        <p:nvCxnSpPr>
          <p:cNvPr id="24" name="Google Shape;554;p55"/>
          <p:cNvCxnSpPr/>
          <p:nvPr/>
        </p:nvCxnSpPr>
        <p:spPr>
          <a:xfrm>
            <a:off x="2246615" y="3395086"/>
            <a:ext cx="0" cy="2225852"/>
          </a:xfrm>
          <a:prstGeom prst="straightConnector1">
            <a:avLst/>
          </a:prstGeom>
          <a:noFill/>
          <a:ln w="19050" cap="flat" cmpd="sng">
            <a:solidFill>
              <a:schemeClr val="dk1"/>
            </a:solidFill>
            <a:prstDash val="solid"/>
            <a:round/>
            <a:headEnd type="none" w="med" len="med"/>
            <a:tailEnd type="none" w="med" len="med"/>
          </a:ln>
        </p:spPr>
      </p:cxnSp>
      <p:cxnSp>
        <p:nvCxnSpPr>
          <p:cNvPr id="27" name="Google Shape;554;p55"/>
          <p:cNvCxnSpPr/>
          <p:nvPr/>
        </p:nvCxnSpPr>
        <p:spPr>
          <a:xfrm>
            <a:off x="6512211" y="1574091"/>
            <a:ext cx="0" cy="3475200"/>
          </a:xfrm>
          <a:prstGeom prst="straightConnector1">
            <a:avLst/>
          </a:prstGeom>
          <a:noFill/>
          <a:ln w="19050" cap="flat" cmpd="sng">
            <a:solidFill>
              <a:schemeClr val="dk1"/>
            </a:solidFill>
            <a:prstDash val="solid"/>
            <a:round/>
            <a:headEnd type="none" w="med" len="med"/>
            <a:tailEnd type="none" w="med" len="med"/>
          </a:ln>
        </p:spPr>
      </p:cxnSp>
      <p:pic>
        <p:nvPicPr>
          <p:cNvPr id="83" name="Google Shape;399;p50"/>
          <p:cNvPicPr preferRelativeResize="0"/>
          <p:nvPr/>
        </p:nvPicPr>
        <p:blipFill rotWithShape="1">
          <a:blip r:embed="rId3">
            <a:alphaModFix/>
          </a:blip>
          <a:srcRect t="62768" r="63336"/>
          <a:stretch/>
        </p:blipFill>
        <p:spPr>
          <a:xfrm>
            <a:off x="7636832" y="3664521"/>
            <a:ext cx="4555168" cy="2315635"/>
          </a:xfrm>
          <a:prstGeom prst="rect">
            <a:avLst/>
          </a:prstGeom>
          <a:noFill/>
          <a:ln>
            <a:noFill/>
          </a:ln>
        </p:spPr>
      </p:pic>
    </p:spTree>
    <p:extLst>
      <p:ext uri="{BB962C8B-B14F-4D97-AF65-F5344CB8AC3E}">
        <p14:creationId xmlns:p14="http://schemas.microsoft.com/office/powerpoint/2010/main" val="3355463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40" name="Google Shape;440;p52"/>
          <p:cNvSpPr txBox="1">
            <a:spLocks noGrp="1"/>
          </p:cNvSpPr>
          <p:nvPr>
            <p:ph type="subTitle" idx="1"/>
          </p:nvPr>
        </p:nvSpPr>
        <p:spPr>
          <a:xfrm>
            <a:off x="2606551" y="1973180"/>
            <a:ext cx="7379660" cy="290352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t" anchorCtr="0">
            <a:noAutofit/>
          </a:bodyPr>
          <a:lstStyle/>
          <a:p>
            <a:pPr marL="0" indent="0"/>
            <a:endParaRPr lang="en-US" b="1" dirty="0"/>
          </a:p>
          <a:p>
            <a:pPr marL="0" indent="0"/>
            <a:r>
              <a:rPr lang="en-ID" sz="2800" b="1" i="0" u="none" strike="noStrike" baseline="0" dirty="0">
                <a:latin typeface="TimesNewRomanPS-BoldMT"/>
              </a:rPr>
              <a:t>1. Pancasila </a:t>
            </a:r>
            <a:r>
              <a:rPr lang="en-ID" sz="2800" b="1" i="0" u="none" strike="noStrike" baseline="0" dirty="0" err="1">
                <a:latin typeface="TimesNewRomanPS-BoldMT"/>
              </a:rPr>
              <a:t>sebagai</a:t>
            </a:r>
            <a:r>
              <a:rPr lang="en-ID" sz="2800" b="1" i="0" u="none" strike="noStrike" baseline="0" dirty="0">
                <a:latin typeface="TimesNewRomanPS-BoldMT"/>
              </a:rPr>
              <a:t> </a:t>
            </a:r>
            <a:r>
              <a:rPr lang="en-ID" sz="2800" b="1" i="0" u="none" strike="noStrike" baseline="0" dirty="0" err="1">
                <a:latin typeface="TimesNewRomanPS-BoldMT"/>
              </a:rPr>
              <a:t>Identitas</a:t>
            </a:r>
            <a:r>
              <a:rPr lang="en-ID" sz="2800" b="1" i="0" u="none" strike="noStrike" baseline="0" dirty="0">
                <a:latin typeface="TimesNewRomanPS-BoldMT"/>
              </a:rPr>
              <a:t> </a:t>
            </a:r>
            <a:r>
              <a:rPr lang="en-ID" sz="2800" b="1" i="0" u="none" strike="noStrike" baseline="0" dirty="0" err="1">
                <a:latin typeface="TimesNewRomanPS-BoldMT"/>
              </a:rPr>
              <a:t>Bangsa</a:t>
            </a:r>
            <a:r>
              <a:rPr lang="en-ID" sz="2800" b="1" i="0" u="none" strike="noStrike" baseline="0" dirty="0">
                <a:latin typeface="TimesNewRomanPS-BoldMT"/>
              </a:rPr>
              <a:t> Indonesia</a:t>
            </a:r>
          </a:p>
          <a:p>
            <a:endParaRPr lang="en-ID" sz="1800" b="0" i="0" u="none" strike="noStrike" baseline="0" dirty="0">
              <a:latin typeface="TimesNewRomanPSMT"/>
            </a:endParaRPr>
          </a:p>
          <a:p>
            <a:r>
              <a:rPr lang="en-ID" sz="2400" b="0" i="0" u="none" strike="noStrike" baseline="0" dirty="0">
                <a:latin typeface="TimesNewRomanPSMT"/>
              </a:rPr>
              <a:t>Pancasila </a:t>
            </a:r>
            <a:r>
              <a:rPr lang="en-ID" sz="2400" b="0" i="0" u="none" strike="noStrike" baseline="0" dirty="0" err="1">
                <a:latin typeface="TimesNewRomanPSMT"/>
              </a:rPr>
              <a:t>sebagai</a:t>
            </a:r>
            <a:r>
              <a:rPr lang="en-ID" sz="2400" b="0" i="0" u="none" strike="noStrike" baseline="0" dirty="0">
                <a:latin typeface="TimesNewRomanPSMT"/>
              </a:rPr>
              <a:t> </a:t>
            </a:r>
            <a:r>
              <a:rPr lang="en-ID" sz="2400" b="0" i="0" u="none" strike="noStrike" baseline="0" dirty="0" err="1">
                <a:latin typeface="TimesNewRomanPSMT"/>
              </a:rPr>
              <a:t>identitas</a:t>
            </a:r>
            <a:r>
              <a:rPr lang="en-ID" sz="2400" dirty="0">
                <a:latin typeface="TimesNewRomanPSMT"/>
              </a:rPr>
              <a:t> </a:t>
            </a:r>
            <a:r>
              <a:rPr lang="nn-NO" sz="2400" b="0" i="0" u="none" strike="noStrike" baseline="0" dirty="0">
                <a:latin typeface="TimesNewRomanPSMT"/>
              </a:rPr>
              <a:t>bangsa Indonesia merupakan konsekuensi dari proses inkulturasi dan akulturasi </a:t>
            </a:r>
            <a:r>
              <a:rPr lang="en-ID" sz="2400" b="0" i="0" u="none" strike="noStrike" baseline="0" dirty="0" err="1">
                <a:latin typeface="TimesNewRomanPSMT"/>
              </a:rPr>
              <a:t>tersebut</a:t>
            </a:r>
            <a:r>
              <a:rPr lang="en-ID" sz="2400" b="0" i="0" u="none" strike="noStrike" baseline="0" dirty="0">
                <a:latin typeface="TimesNewRomanPSMT"/>
              </a:rPr>
              <a:t>.</a:t>
            </a:r>
            <a:endParaRPr lang="en-ID" sz="3200" b="1" i="0" u="none" strike="noStrike" baseline="0" dirty="0">
              <a:latin typeface="TimesNewRomanPS-BoldMT"/>
            </a:endParaRPr>
          </a:p>
          <a:p>
            <a:pPr marL="0" indent="0"/>
            <a:endParaRPr dirty="0"/>
          </a:p>
        </p:txBody>
      </p:sp>
      <p:cxnSp>
        <p:nvCxnSpPr>
          <p:cNvPr id="24" name="Google Shape;445;p52"/>
          <p:cNvCxnSpPr/>
          <p:nvPr/>
        </p:nvCxnSpPr>
        <p:spPr>
          <a:xfrm>
            <a:off x="9986211" y="4884820"/>
            <a:ext cx="625642" cy="385012"/>
          </a:xfrm>
          <a:prstGeom prst="straightConnector1">
            <a:avLst/>
          </a:prstGeom>
          <a:noFill/>
          <a:ln w="19050" cap="flat" cmpd="sng">
            <a:solidFill>
              <a:schemeClr val="dk1"/>
            </a:solidFill>
            <a:prstDash val="solid"/>
            <a:round/>
            <a:headEnd type="none" w="med" len="med"/>
            <a:tailEnd type="none" w="med" len="med"/>
          </a:ln>
        </p:spPr>
      </p:cxnSp>
      <p:cxnSp>
        <p:nvCxnSpPr>
          <p:cNvPr id="25" name="Google Shape;445;p52"/>
          <p:cNvCxnSpPr/>
          <p:nvPr/>
        </p:nvCxnSpPr>
        <p:spPr>
          <a:xfrm>
            <a:off x="1816615" y="1355656"/>
            <a:ext cx="783263" cy="625639"/>
          </a:xfrm>
          <a:prstGeom prst="straightConnector1">
            <a:avLst/>
          </a:prstGeom>
          <a:noFill/>
          <a:ln w="19050" cap="flat" cmpd="sng">
            <a:solidFill>
              <a:schemeClr val="dk1"/>
            </a:solidFill>
            <a:prstDash val="solid"/>
            <a:round/>
            <a:headEnd type="none" w="med" len="med"/>
            <a:tailEnd type="none" w="med" len="med"/>
          </a:ln>
        </p:spPr>
      </p:cxnSp>
      <p:cxnSp>
        <p:nvCxnSpPr>
          <p:cNvPr id="26" name="Google Shape;445;p52"/>
          <p:cNvCxnSpPr/>
          <p:nvPr/>
        </p:nvCxnSpPr>
        <p:spPr>
          <a:xfrm flipV="1">
            <a:off x="1737078" y="4884820"/>
            <a:ext cx="862800" cy="385012"/>
          </a:xfrm>
          <a:prstGeom prst="straightConnector1">
            <a:avLst/>
          </a:prstGeom>
          <a:noFill/>
          <a:ln w="19050" cap="flat" cmpd="sng">
            <a:solidFill>
              <a:schemeClr val="dk1"/>
            </a:solidFill>
            <a:prstDash val="solid"/>
            <a:round/>
            <a:headEnd type="none" w="med" len="med"/>
            <a:tailEnd type="none" w="med" len="med"/>
          </a:ln>
        </p:spPr>
      </p:cxnSp>
      <p:cxnSp>
        <p:nvCxnSpPr>
          <p:cNvPr id="32" name="Google Shape;445;p52"/>
          <p:cNvCxnSpPr/>
          <p:nvPr/>
        </p:nvCxnSpPr>
        <p:spPr>
          <a:xfrm flipH="1">
            <a:off x="9986211" y="1355656"/>
            <a:ext cx="869473" cy="625639"/>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403418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A904E2B-FE16-43BE-86D0-8FC0F11F1D78}"/>
              </a:ext>
            </a:extLst>
          </p:cNvPr>
          <p:cNvSpPr>
            <a:spLocks noGrp="1"/>
          </p:cNvSpPr>
          <p:nvPr>
            <p:ph type="title" idx="6"/>
          </p:nvPr>
        </p:nvSpPr>
        <p:spPr>
          <a:xfrm>
            <a:off x="2186007" y="1340253"/>
            <a:ext cx="7690800" cy="3402347"/>
          </a:xfrm>
        </p:spPr>
        <p:txBody>
          <a:bodyPr/>
          <a:lstStyle/>
          <a:p>
            <a:r>
              <a:rPr lang="en-ID" sz="2000" b="1" i="0" u="none" strike="noStrike" baseline="0" dirty="0">
                <a:latin typeface="TimesNewRomanPS-BoldMT"/>
              </a:rPr>
              <a:t>2. Pancasila </a:t>
            </a:r>
            <a:r>
              <a:rPr lang="en-ID" sz="2000" b="1" i="0" u="none" strike="noStrike" baseline="0" dirty="0" err="1">
                <a:latin typeface="TimesNewRomanPS-BoldMT"/>
              </a:rPr>
              <a:t>sebagai</a:t>
            </a:r>
            <a:r>
              <a:rPr lang="en-ID" sz="2000" b="1" i="0" u="none" strike="noStrike" baseline="0" dirty="0">
                <a:latin typeface="TimesNewRomanPS-BoldMT"/>
              </a:rPr>
              <a:t> </a:t>
            </a:r>
            <a:r>
              <a:rPr lang="en-ID" sz="2000" b="1" i="0" u="none" strike="noStrike" baseline="0" dirty="0" err="1">
                <a:latin typeface="TimesNewRomanPS-BoldMT"/>
              </a:rPr>
              <a:t>Kepribadian</a:t>
            </a:r>
            <a:r>
              <a:rPr lang="en-ID" sz="2000" b="1" i="0" u="none" strike="noStrike" baseline="0" dirty="0">
                <a:latin typeface="TimesNewRomanPS-BoldMT"/>
              </a:rPr>
              <a:t> </a:t>
            </a:r>
            <a:r>
              <a:rPr lang="en-ID" sz="2000" b="1" i="0" u="none" strike="noStrike" baseline="0" dirty="0" err="1">
                <a:latin typeface="TimesNewRomanPS-BoldMT"/>
              </a:rPr>
              <a:t>Bangsa</a:t>
            </a:r>
            <a:r>
              <a:rPr lang="en-ID" sz="2000" b="1" i="0" u="none" strike="noStrike" baseline="0" dirty="0">
                <a:latin typeface="TimesNewRomanPS-BoldMT"/>
              </a:rPr>
              <a:t> Indonesia</a:t>
            </a:r>
            <a:br>
              <a:rPr lang="en-ID" sz="2000" b="1" i="0" u="none" strike="noStrike" baseline="0" dirty="0">
                <a:latin typeface="TimesNewRomanPS-BoldMT"/>
              </a:rPr>
            </a:br>
            <a:br>
              <a:rPr lang="en-ID" sz="2000" b="1" i="0" u="none" strike="noStrike" baseline="0" dirty="0">
                <a:latin typeface="TimesNewRomanPS-BoldMT"/>
              </a:rPr>
            </a:br>
            <a:r>
              <a:rPr lang="en-ID" sz="2000" b="0" i="0" u="none" strike="noStrike" baseline="0" dirty="0">
                <a:latin typeface="TimesNewRomanPSMT"/>
              </a:rPr>
              <a:t>Pancasila </a:t>
            </a:r>
            <a:r>
              <a:rPr lang="en-ID" sz="2000" b="0" i="0" u="none" strike="noStrike" baseline="0" dirty="0" err="1">
                <a:latin typeface="TimesNewRomanPSMT"/>
              </a:rPr>
              <a:t>disebut</a:t>
            </a:r>
            <a:r>
              <a:rPr lang="en-ID" sz="2000" b="0" i="0" u="none" strike="noStrike" baseline="0" dirty="0">
                <a:latin typeface="TimesNewRomanPSMT"/>
              </a:rPr>
              <a:t> juga </a:t>
            </a:r>
            <a:r>
              <a:rPr lang="en-ID" sz="2000" b="0" i="0" u="none" strike="noStrike" baseline="0" dirty="0" err="1">
                <a:latin typeface="TimesNewRomanPSMT"/>
              </a:rPr>
              <a:t>sebagai</a:t>
            </a:r>
            <a:r>
              <a:rPr lang="en-ID" sz="2000" b="0" i="0" u="none" strike="noStrike" baseline="0" dirty="0">
                <a:latin typeface="TimesNewRomanPSMT"/>
              </a:rPr>
              <a:t> </a:t>
            </a:r>
            <a:r>
              <a:rPr lang="en-ID" sz="2000" b="0" i="0" u="none" strike="noStrike" baseline="0" dirty="0" err="1">
                <a:latin typeface="TimesNewRomanPSMT"/>
              </a:rPr>
              <a:t>kepribadian</a:t>
            </a:r>
            <a:r>
              <a:rPr lang="en-ID" sz="2000" b="0" i="0" u="none" strike="noStrike" baseline="0" dirty="0">
                <a:latin typeface="TimesNewRomanPSMT"/>
              </a:rPr>
              <a:t> </a:t>
            </a:r>
            <a:r>
              <a:rPr lang="en-ID" sz="2000" b="0" i="0" u="none" strike="noStrike" baseline="0" dirty="0" err="1">
                <a:latin typeface="TimesNewRomanPSMT"/>
              </a:rPr>
              <a:t>bangsa</a:t>
            </a:r>
            <a:r>
              <a:rPr lang="en-ID" sz="2000" b="0" i="0" u="none" strike="noStrike" baseline="0" dirty="0">
                <a:latin typeface="TimesNewRomanPSMT"/>
              </a:rPr>
              <a:t> Indonesia, </a:t>
            </a:r>
            <a:r>
              <a:rPr lang="en-ID" sz="2000" b="0" i="0" u="none" strike="noStrike" baseline="0" dirty="0" err="1">
                <a:latin typeface="TimesNewRomanPSMT"/>
              </a:rPr>
              <a:t>artinya</a:t>
            </a:r>
            <a:r>
              <a:rPr lang="en-ID" sz="2000" b="0" i="0" u="none" strike="noStrike" baseline="0" dirty="0">
                <a:latin typeface="TimesNewRomanPSMT"/>
              </a:rPr>
              <a:t> </a:t>
            </a:r>
            <a:r>
              <a:rPr lang="en-ID" sz="2000" b="0" i="0" u="none" strike="noStrike" baseline="0" dirty="0" err="1">
                <a:latin typeface="TimesNewRomanPSMT"/>
              </a:rPr>
              <a:t>nilainilai</a:t>
            </a:r>
            <a:r>
              <a:rPr lang="en-ID" sz="2000" b="0" dirty="0">
                <a:latin typeface="TimesNewRomanPSMT"/>
              </a:rPr>
              <a:t> </a:t>
            </a:r>
            <a:r>
              <a:rPr lang="fi-FI" sz="2000" b="0" i="0" u="none" strike="noStrike" baseline="0" dirty="0">
                <a:latin typeface="TimesNewRomanPSMT"/>
              </a:rPr>
              <a:t>ketuhanan, kemanusiaan, persatuan, kerakyatan, dan keadilan diwujudkan </a:t>
            </a:r>
            <a:r>
              <a:rPr lang="en-ID" sz="2000" b="0" i="0" u="none" strike="noStrike" baseline="0" dirty="0" err="1">
                <a:latin typeface="TimesNewRomanPSMT"/>
              </a:rPr>
              <a:t>dalam</a:t>
            </a:r>
            <a:r>
              <a:rPr lang="en-ID" sz="2000" b="0" i="0" u="none" strike="noStrike" baseline="0" dirty="0">
                <a:latin typeface="TimesNewRomanPSMT"/>
              </a:rPr>
              <a:t> </a:t>
            </a:r>
            <a:r>
              <a:rPr lang="en-ID" sz="2000" b="0" i="0" u="none" strike="noStrike" baseline="0" dirty="0" err="1">
                <a:latin typeface="TimesNewRomanPSMT"/>
              </a:rPr>
              <a:t>sikap</a:t>
            </a:r>
            <a:r>
              <a:rPr lang="en-ID" sz="2000" b="0" i="0" u="none" strike="noStrike" baseline="0" dirty="0">
                <a:latin typeface="TimesNewRomanPSMT"/>
              </a:rPr>
              <a:t> mental dan </a:t>
            </a:r>
            <a:r>
              <a:rPr lang="en-ID" sz="2000" b="0" i="0" u="none" strike="noStrike" baseline="0" dirty="0" err="1">
                <a:latin typeface="TimesNewRomanPSMT"/>
              </a:rPr>
              <a:t>tingkah</a:t>
            </a:r>
            <a:r>
              <a:rPr lang="en-ID" sz="2000" b="0" i="0" u="none" strike="noStrike" baseline="0" dirty="0">
                <a:latin typeface="TimesNewRomanPSMT"/>
              </a:rPr>
              <a:t> </a:t>
            </a:r>
            <a:r>
              <a:rPr lang="en-ID" sz="2000" b="0" i="0" u="none" strike="noStrike" baseline="0" dirty="0" err="1">
                <a:latin typeface="TimesNewRomanPSMT"/>
              </a:rPr>
              <a:t>laku</a:t>
            </a:r>
            <a:r>
              <a:rPr lang="en-ID" sz="2000" b="0" i="0" u="none" strike="noStrike" baseline="0" dirty="0">
                <a:latin typeface="TimesNewRomanPSMT"/>
              </a:rPr>
              <a:t> </a:t>
            </a:r>
            <a:r>
              <a:rPr lang="en-ID" sz="2000" b="0" i="0" u="none" strike="noStrike" baseline="0" dirty="0" err="1">
                <a:latin typeface="TimesNewRomanPSMT"/>
              </a:rPr>
              <a:t>serta</a:t>
            </a:r>
            <a:r>
              <a:rPr lang="en-ID" sz="2000" b="0" i="0" u="none" strike="noStrike" baseline="0" dirty="0">
                <a:latin typeface="TimesNewRomanPSMT"/>
              </a:rPr>
              <a:t> </a:t>
            </a:r>
            <a:r>
              <a:rPr lang="en-ID" sz="2000" b="0" i="0" u="none" strike="noStrike" baseline="0" dirty="0" err="1">
                <a:latin typeface="TimesNewRomanPSMT"/>
              </a:rPr>
              <a:t>amal</a:t>
            </a:r>
            <a:r>
              <a:rPr lang="en-ID" sz="2000" b="0" i="0" u="none" strike="noStrike" baseline="0" dirty="0">
                <a:latin typeface="TimesNewRomanPSMT"/>
              </a:rPr>
              <a:t> </a:t>
            </a:r>
            <a:r>
              <a:rPr lang="en-ID" sz="2000" b="0" i="0" u="none" strike="noStrike" baseline="0" dirty="0" err="1">
                <a:latin typeface="TimesNewRomanPSMT"/>
              </a:rPr>
              <a:t>perbuatan</a:t>
            </a:r>
            <a:r>
              <a:rPr lang="en-ID" sz="2000" b="0" i="0" u="none" strike="noStrike" baseline="0" dirty="0">
                <a:latin typeface="TimesNewRomanPSMT"/>
              </a:rPr>
              <a:t>. </a:t>
            </a:r>
            <a:r>
              <a:rPr lang="en-ID" sz="2000" b="0" i="0" u="none" strike="noStrike" baseline="0" dirty="0" err="1">
                <a:latin typeface="TimesNewRomanPSMT"/>
              </a:rPr>
              <a:t>Sikap</a:t>
            </a:r>
            <a:r>
              <a:rPr lang="en-ID" sz="2000" b="0" i="0" u="none" strike="noStrike" baseline="0" dirty="0">
                <a:latin typeface="TimesNewRomanPSMT"/>
              </a:rPr>
              <a:t> mental, </a:t>
            </a:r>
            <a:r>
              <a:rPr lang="en-ID" sz="2000" b="0" i="0" u="none" strike="noStrike" baseline="0" dirty="0" err="1">
                <a:latin typeface="TimesNewRomanPSMT"/>
              </a:rPr>
              <a:t>tingkah</a:t>
            </a:r>
            <a:r>
              <a:rPr lang="en-ID" sz="2000" b="0" dirty="0">
                <a:latin typeface="TimesNewRomanPSMT"/>
              </a:rPr>
              <a:t> </a:t>
            </a:r>
            <a:r>
              <a:rPr lang="en-ID" sz="2000" b="0" i="0" u="none" strike="noStrike" baseline="0" dirty="0" err="1">
                <a:latin typeface="TimesNewRomanPSMT"/>
              </a:rPr>
              <a:t>laku</a:t>
            </a:r>
            <a:r>
              <a:rPr lang="en-ID" sz="2000" b="0" i="0" u="none" strike="noStrike" baseline="0" dirty="0">
                <a:latin typeface="TimesNewRomanPSMT"/>
              </a:rPr>
              <a:t> dan </a:t>
            </a:r>
            <a:r>
              <a:rPr lang="en-ID" sz="2000" b="0" i="0" u="none" strike="noStrike" baseline="0" dirty="0" err="1">
                <a:latin typeface="TimesNewRomanPSMT"/>
              </a:rPr>
              <a:t>perbuatan</a:t>
            </a:r>
            <a:r>
              <a:rPr lang="en-ID" sz="2000" b="0" i="0" u="none" strike="noStrike" baseline="0" dirty="0">
                <a:latin typeface="TimesNewRomanPSMT"/>
              </a:rPr>
              <a:t> </a:t>
            </a:r>
            <a:r>
              <a:rPr lang="en-ID" sz="2000" b="0" i="0" u="none" strike="noStrike" baseline="0" dirty="0" err="1">
                <a:latin typeface="TimesNewRomanPSMT"/>
              </a:rPr>
              <a:t>bangsa</a:t>
            </a:r>
            <a:r>
              <a:rPr lang="en-ID" sz="2000" b="0" i="0" u="none" strike="noStrike" baseline="0" dirty="0">
                <a:latin typeface="TimesNewRomanPSMT"/>
              </a:rPr>
              <a:t> Indonesia </a:t>
            </a:r>
            <a:r>
              <a:rPr lang="en-ID" sz="2000" b="0" i="0" u="none" strike="noStrike" baseline="0" dirty="0" err="1">
                <a:latin typeface="TimesNewRomanPSMT"/>
              </a:rPr>
              <a:t>mempunyai</a:t>
            </a:r>
            <a:r>
              <a:rPr lang="en-ID" sz="2000" b="0" i="0" u="none" strike="noStrike" baseline="0" dirty="0">
                <a:latin typeface="TimesNewRomanPSMT"/>
              </a:rPr>
              <a:t> </a:t>
            </a:r>
            <a:r>
              <a:rPr lang="en-ID" sz="2000" b="0" i="0" u="none" strike="noStrike" baseline="0" dirty="0" err="1">
                <a:latin typeface="TimesNewRomanPSMT"/>
              </a:rPr>
              <a:t>ciri</a:t>
            </a:r>
            <a:r>
              <a:rPr lang="en-ID" sz="2000" b="0" i="0" u="none" strike="noStrike" baseline="0" dirty="0">
                <a:latin typeface="TimesNewRomanPSMT"/>
              </a:rPr>
              <a:t> </a:t>
            </a:r>
            <a:r>
              <a:rPr lang="en-ID" sz="2000" b="0" i="0" u="none" strike="noStrike" baseline="0" dirty="0" err="1">
                <a:latin typeface="TimesNewRomanPSMT"/>
              </a:rPr>
              <a:t>khas</a:t>
            </a:r>
            <a:r>
              <a:rPr lang="en-ID" sz="2000" b="0" i="0" u="none" strike="noStrike" baseline="0" dirty="0">
                <a:latin typeface="TimesNewRomanPSMT"/>
              </a:rPr>
              <a:t>, </a:t>
            </a:r>
            <a:r>
              <a:rPr lang="en-ID" sz="2000" b="0" i="0" u="none" strike="noStrike" baseline="0" dirty="0" err="1">
                <a:latin typeface="TimesNewRomanPSMT"/>
              </a:rPr>
              <a:t>artinya</a:t>
            </a:r>
            <a:r>
              <a:rPr lang="en-ID" sz="2000" b="0" i="0" u="none" strike="noStrike" baseline="0" dirty="0">
                <a:latin typeface="TimesNewRomanPSMT"/>
              </a:rPr>
              <a:t> </a:t>
            </a:r>
            <a:r>
              <a:rPr lang="en-ID" sz="2000" b="0" i="0" u="none" strike="noStrike" baseline="0" dirty="0" err="1">
                <a:latin typeface="TimesNewRomanPSMT"/>
              </a:rPr>
              <a:t>dapat</a:t>
            </a:r>
            <a:r>
              <a:rPr lang="en-ID" sz="2000" b="0" dirty="0">
                <a:latin typeface="TimesNewRomanPSMT"/>
              </a:rPr>
              <a:t> </a:t>
            </a:r>
            <a:r>
              <a:rPr lang="en-ID" sz="2000" b="0" i="0" u="none" strike="noStrike" baseline="0" dirty="0" err="1">
                <a:latin typeface="TimesNewRomanPSMT"/>
              </a:rPr>
              <a:t>dibedakan</a:t>
            </a:r>
            <a:r>
              <a:rPr lang="en-ID" sz="2000" b="0" i="0" u="none" strike="noStrike" baseline="0" dirty="0">
                <a:latin typeface="TimesNewRomanPSMT"/>
              </a:rPr>
              <a:t> </a:t>
            </a:r>
            <a:r>
              <a:rPr lang="en-ID" sz="2000" b="0" i="0" u="none" strike="noStrike" baseline="0" dirty="0" err="1">
                <a:latin typeface="TimesNewRomanPSMT"/>
              </a:rPr>
              <a:t>dengan</a:t>
            </a:r>
            <a:r>
              <a:rPr lang="en-ID" sz="2000" b="0" i="0" u="none" strike="noStrike" baseline="0" dirty="0">
                <a:latin typeface="TimesNewRomanPSMT"/>
              </a:rPr>
              <a:t> </a:t>
            </a:r>
            <a:r>
              <a:rPr lang="en-ID" sz="2000" b="0" i="0" u="none" strike="noStrike" baseline="0" dirty="0" err="1">
                <a:latin typeface="TimesNewRomanPSMT"/>
              </a:rPr>
              <a:t>bangsa</a:t>
            </a:r>
            <a:r>
              <a:rPr lang="en-ID" sz="2000" b="0" i="0" u="none" strike="noStrike" baseline="0" dirty="0">
                <a:latin typeface="TimesNewRomanPSMT"/>
              </a:rPr>
              <a:t> lain.</a:t>
            </a:r>
            <a:br>
              <a:rPr lang="en-ID" sz="2000" b="0" i="0" u="none" strike="noStrike" baseline="0" dirty="0">
                <a:latin typeface="TimesNewRomanPSMT"/>
              </a:rPr>
            </a:br>
            <a:br>
              <a:rPr lang="en-ID" sz="2000" b="0" i="0" u="none" strike="noStrike" baseline="0" dirty="0">
                <a:latin typeface="TimesNewRomanPSMT"/>
              </a:rPr>
            </a:br>
            <a:r>
              <a:rPr lang="en-ID" sz="2000" b="0" i="0" u="none" strike="noStrike" baseline="0" dirty="0" err="1">
                <a:latin typeface="TimesNewRomanPSMT"/>
              </a:rPr>
              <a:t>Setiap</a:t>
            </a:r>
            <a:r>
              <a:rPr lang="en-ID" sz="2000" b="0" i="0" u="none" strike="noStrike" baseline="0" dirty="0">
                <a:latin typeface="TimesNewRomanPSMT"/>
              </a:rPr>
              <a:t> </a:t>
            </a:r>
            <a:r>
              <a:rPr lang="en-ID" sz="2000" b="0" i="0" u="none" strike="noStrike" baseline="0" dirty="0" err="1">
                <a:latin typeface="TimesNewRomanPSMT"/>
              </a:rPr>
              <a:t>pribadi</a:t>
            </a:r>
            <a:r>
              <a:rPr lang="en-ID" sz="2000" b="0" dirty="0">
                <a:latin typeface="TimesNewRomanPSMT"/>
              </a:rPr>
              <a:t> </a:t>
            </a:r>
            <a:r>
              <a:rPr lang="sv-SE" sz="2000" b="0" i="0" u="none" strike="noStrike" baseline="0" dirty="0">
                <a:latin typeface="TimesNewRomanPSMT"/>
              </a:rPr>
              <a:t>mencerminkan keadaan atau halnya sendiri, demikian pula halnya dengan </a:t>
            </a:r>
            <a:r>
              <a:rPr lang="en-ID" sz="2000" b="0" i="0" u="none" strike="noStrike" baseline="0" dirty="0" err="1">
                <a:latin typeface="TimesNewRomanPSMT"/>
              </a:rPr>
              <a:t>ideologi</a:t>
            </a:r>
            <a:r>
              <a:rPr lang="en-ID" sz="2000" b="0" i="0" u="none" strike="noStrike" baseline="0" dirty="0">
                <a:latin typeface="TimesNewRomanPSMT"/>
              </a:rPr>
              <a:t> </a:t>
            </a:r>
            <a:r>
              <a:rPr lang="en-ID" sz="2000" b="0" i="0" u="none" strike="noStrike" baseline="0" dirty="0" err="1">
                <a:latin typeface="TimesNewRomanPSMT"/>
              </a:rPr>
              <a:t>bangsa</a:t>
            </a:r>
            <a:r>
              <a:rPr lang="en-ID" sz="2000" b="0" i="0" u="none" strike="noStrike" baseline="0" dirty="0">
                <a:latin typeface="TimesNewRomanPSMT"/>
              </a:rPr>
              <a:t> (</a:t>
            </a:r>
            <a:r>
              <a:rPr lang="en-ID" sz="2000" b="0" i="0" u="none" strike="noStrike" baseline="0" dirty="0" err="1">
                <a:latin typeface="TimesNewRomanPSMT"/>
              </a:rPr>
              <a:t>Bakry</a:t>
            </a:r>
            <a:r>
              <a:rPr lang="en-ID" sz="2000" b="0" i="0" u="none" strike="noStrike" baseline="0" dirty="0">
                <a:latin typeface="TimesNewRomanPSMT"/>
              </a:rPr>
              <a:t>, 1994: 157).</a:t>
            </a:r>
            <a:endParaRPr lang="en-ID" sz="4400" dirty="0"/>
          </a:p>
        </p:txBody>
      </p:sp>
    </p:spTree>
    <p:extLst>
      <p:ext uri="{BB962C8B-B14F-4D97-AF65-F5344CB8AC3E}">
        <p14:creationId xmlns:p14="http://schemas.microsoft.com/office/powerpoint/2010/main" val="3939317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A904E2B-FE16-43BE-86D0-8FC0F11F1D78}"/>
              </a:ext>
            </a:extLst>
          </p:cNvPr>
          <p:cNvSpPr>
            <a:spLocks noGrp="1"/>
          </p:cNvSpPr>
          <p:nvPr>
            <p:ph type="title" idx="6"/>
          </p:nvPr>
        </p:nvSpPr>
        <p:spPr>
          <a:xfrm>
            <a:off x="2250600" y="1340253"/>
            <a:ext cx="7690800" cy="4289985"/>
          </a:xfrm>
        </p:spPr>
        <p:txBody>
          <a:bodyPr/>
          <a:lstStyle/>
          <a:p>
            <a:pPr algn="just"/>
            <a:r>
              <a:rPr lang="en-ID" sz="2400" i="0" u="none" strike="noStrike" baseline="0"/>
              <a:t>3. Pancasila sebagai Pandangan Hidup bangsa Indonesia</a:t>
            </a:r>
            <a:br>
              <a:rPr lang="en-ID" sz="1800" b="1" i="0" u="none" strike="noStrike" baseline="0">
                <a:latin typeface="TimesNewRomanPS-BoldMT"/>
              </a:rPr>
            </a:br>
            <a:br>
              <a:rPr lang="en-ID" sz="1800" b="1" i="0" u="none" strike="noStrike" baseline="0">
                <a:latin typeface="TimesNewRomanPS-BoldMT"/>
              </a:rPr>
            </a:br>
            <a:r>
              <a:rPr lang="en-ID" sz="1800" i="0" u="none" strike="noStrike" baseline="0"/>
              <a:t>Pancasila dikatakan sebagai pandangan hidup bangsa, artinya nilai-nilai</a:t>
            </a:r>
            <a:br>
              <a:rPr lang="en-ID" sz="1800" i="0" u="none" strike="noStrike" baseline="0"/>
            </a:br>
            <a:r>
              <a:rPr lang="fi-FI" sz="1800" i="0" u="none" strike="noStrike" baseline="0"/>
              <a:t>ketuhanan, kemanusiaan, persatuan, kerakyatan, dan keadilan diyakini</a:t>
            </a:r>
            <a:br>
              <a:rPr lang="fi-FI" sz="1800" i="0" u="none" strike="noStrike" baseline="0"/>
            </a:br>
            <a:r>
              <a:rPr lang="en-ID" sz="1800" i="0" u="none" strike="noStrike" baseline="0"/>
              <a:t>kebenarannya, kebaikannya, keindahanny,a dan kegunaannya oleh bangsa </a:t>
            </a:r>
            <a:r>
              <a:rPr lang="sv-SE" sz="1800" i="0" u="none" strike="noStrike" baseline="0"/>
              <a:t>Indonesia yang dijadikan sebagai pedoman kehidupan bermasyarakat dan</a:t>
            </a:r>
            <a:br>
              <a:rPr lang="sv-SE" sz="1800" i="0" u="none" strike="noStrike" baseline="0"/>
            </a:br>
            <a:r>
              <a:rPr lang="en-ID" sz="1800" i="0" u="none" strike="noStrike" baseline="0"/>
              <a:t>berbangsa dan menimbulkan tekad yang kuat untuk mengamalkannya dalam</a:t>
            </a:r>
            <a:br>
              <a:rPr lang="en-ID" sz="1800" i="0" u="none" strike="noStrike" baseline="0"/>
            </a:br>
            <a:r>
              <a:rPr lang="en-ID" sz="1800" i="0" u="none" strike="noStrike" baseline="0"/>
              <a:t>kehidupan nyata (Bakry, 1994: 158). Pancasila sebagai pandangan hidup berartinilai-nilai Pancasila melekat dalam kehidupan masyarakat dan dijadikan norma</a:t>
            </a:r>
            <a:br>
              <a:rPr lang="en-ID" sz="1800" i="0" u="none" strike="noStrike" baseline="0"/>
            </a:br>
            <a:r>
              <a:rPr lang="en-ID" sz="1800" i="0" u="none" strike="noStrike" baseline="0"/>
              <a:t>dalam bersikap dan bertindak. Ketika Pancasila berfungsi sebagai pandangan</a:t>
            </a:r>
            <a:br>
              <a:rPr lang="en-ID" sz="1800" i="0" u="none" strike="noStrike" baseline="0"/>
            </a:br>
            <a:r>
              <a:rPr lang="en-ID" sz="1800" i="0" u="none" strike="noStrike" baseline="0"/>
              <a:t>hidup bangsa Indonesia, maka seluruh nilai Pancasila dimanifestasi ke dalam</a:t>
            </a:r>
            <a:br>
              <a:rPr lang="en-ID" sz="1800" i="0" u="none" strike="noStrike" baseline="0"/>
            </a:br>
            <a:r>
              <a:rPr lang="en-ID" sz="1800" i="0" u="none" strike="noStrike" baseline="0"/>
              <a:t>kehidupan bermasyarakat, berbangsa, dan bernegara.</a:t>
            </a:r>
            <a:endParaRPr lang="en-ID" sz="4400" dirty="0"/>
          </a:p>
        </p:txBody>
      </p:sp>
    </p:spTree>
    <p:extLst>
      <p:ext uri="{BB962C8B-B14F-4D97-AF65-F5344CB8AC3E}">
        <p14:creationId xmlns:p14="http://schemas.microsoft.com/office/powerpoint/2010/main" val="3869121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77;p41"/>
          <p:cNvSpPr txBox="1">
            <a:spLocks/>
          </p:cNvSpPr>
          <p:nvPr/>
        </p:nvSpPr>
        <p:spPr>
          <a:xfrm>
            <a:off x="818148" y="169644"/>
            <a:ext cx="3441032" cy="1146601"/>
          </a:xfrm>
          <a:prstGeom prst="rect">
            <a:avLst/>
          </a:prstGeom>
          <a:solidFill>
            <a:schemeClr val="bg2">
              <a:lumMod val="50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a:solidFill>
                  <a:schemeClr val="accent6"/>
                </a:solidFill>
                <a:latin typeface="Julius Sans One" panose="020B0604020202020204" charset="0"/>
              </a:rPr>
              <a:t>LANJUTAN…</a:t>
            </a:r>
          </a:p>
        </p:txBody>
      </p:sp>
      <p:cxnSp>
        <p:nvCxnSpPr>
          <p:cNvPr id="7" name="Google Shape;445;p52"/>
          <p:cNvCxnSpPr/>
          <p:nvPr/>
        </p:nvCxnSpPr>
        <p:spPr>
          <a:xfrm flipV="1">
            <a:off x="-44652" y="1427746"/>
            <a:ext cx="862800" cy="385012"/>
          </a:xfrm>
          <a:prstGeom prst="straightConnector1">
            <a:avLst/>
          </a:prstGeom>
          <a:noFill/>
          <a:ln w="19050" cap="flat" cmpd="sng">
            <a:solidFill>
              <a:schemeClr val="dk1"/>
            </a:solidFill>
            <a:prstDash val="solid"/>
            <a:round/>
            <a:headEnd type="none" w="med" len="med"/>
            <a:tailEnd type="none" w="med" len="med"/>
          </a:ln>
        </p:spPr>
      </p:cxnSp>
      <p:cxnSp>
        <p:nvCxnSpPr>
          <p:cNvPr id="8" name="Google Shape;445;p52"/>
          <p:cNvCxnSpPr/>
          <p:nvPr/>
        </p:nvCxnSpPr>
        <p:spPr>
          <a:xfrm flipV="1">
            <a:off x="-44652" y="1034714"/>
            <a:ext cx="862800" cy="385012"/>
          </a:xfrm>
          <a:prstGeom prst="straightConnector1">
            <a:avLst/>
          </a:prstGeom>
          <a:noFill/>
          <a:ln w="19050" cap="flat" cmpd="sng">
            <a:solidFill>
              <a:schemeClr val="dk1"/>
            </a:solidFill>
            <a:prstDash val="solid"/>
            <a:round/>
            <a:headEnd type="none" w="med" len="med"/>
            <a:tailEnd type="none" w="med" len="med"/>
          </a:ln>
        </p:spPr>
      </p:cxnSp>
      <p:cxnSp>
        <p:nvCxnSpPr>
          <p:cNvPr id="9" name="Google Shape;445;p52"/>
          <p:cNvCxnSpPr/>
          <p:nvPr/>
        </p:nvCxnSpPr>
        <p:spPr>
          <a:xfrm flipV="1">
            <a:off x="-44652" y="641682"/>
            <a:ext cx="862800" cy="385012"/>
          </a:xfrm>
          <a:prstGeom prst="straightConnector1">
            <a:avLst/>
          </a:prstGeom>
          <a:noFill/>
          <a:ln w="19050" cap="flat" cmpd="sng">
            <a:solidFill>
              <a:schemeClr val="dk1"/>
            </a:solidFill>
            <a:prstDash val="solid"/>
            <a:round/>
            <a:headEnd type="none" w="med" len="med"/>
            <a:tailEnd type="none" w="med" len="med"/>
          </a:ln>
        </p:spPr>
      </p:cxnSp>
      <p:cxnSp>
        <p:nvCxnSpPr>
          <p:cNvPr id="10" name="Google Shape;445;p52"/>
          <p:cNvCxnSpPr/>
          <p:nvPr/>
        </p:nvCxnSpPr>
        <p:spPr>
          <a:xfrm flipV="1">
            <a:off x="-44652" y="296980"/>
            <a:ext cx="862800" cy="385012"/>
          </a:xfrm>
          <a:prstGeom prst="straightConnector1">
            <a:avLst/>
          </a:prstGeom>
          <a:noFill/>
          <a:ln w="19050" cap="flat" cmpd="sng">
            <a:solidFill>
              <a:schemeClr val="dk1"/>
            </a:solidFill>
            <a:prstDash val="solid"/>
            <a:round/>
            <a:headEnd type="none" w="med" len="med"/>
            <a:tailEnd type="none" w="med" len="med"/>
          </a:ln>
        </p:spPr>
      </p:cxnSp>
      <p:cxnSp>
        <p:nvCxnSpPr>
          <p:cNvPr id="18" name="Google Shape;445;p52"/>
          <p:cNvCxnSpPr/>
          <p:nvPr/>
        </p:nvCxnSpPr>
        <p:spPr>
          <a:xfrm flipH="1">
            <a:off x="4259185" y="1127"/>
            <a:ext cx="649700" cy="247936"/>
          </a:xfrm>
          <a:prstGeom prst="straightConnector1">
            <a:avLst/>
          </a:prstGeom>
          <a:noFill/>
          <a:ln w="19050" cap="flat" cmpd="sng">
            <a:solidFill>
              <a:schemeClr val="dk1"/>
            </a:solidFill>
            <a:prstDash val="solid"/>
            <a:round/>
            <a:headEnd type="none" w="med" len="med"/>
            <a:tailEnd type="none" w="med" len="med"/>
          </a:ln>
        </p:spPr>
      </p:cxnSp>
      <p:cxnSp>
        <p:nvCxnSpPr>
          <p:cNvPr id="19" name="Google Shape;445;p52"/>
          <p:cNvCxnSpPr/>
          <p:nvPr/>
        </p:nvCxnSpPr>
        <p:spPr>
          <a:xfrm flipH="1">
            <a:off x="4259183" y="778451"/>
            <a:ext cx="1299406" cy="625639"/>
          </a:xfrm>
          <a:prstGeom prst="straightConnector1">
            <a:avLst/>
          </a:prstGeom>
          <a:noFill/>
          <a:ln w="19050" cap="flat" cmpd="sng">
            <a:solidFill>
              <a:schemeClr val="dk1"/>
            </a:solidFill>
            <a:prstDash val="solid"/>
            <a:round/>
            <a:headEnd type="none" w="med" len="med"/>
            <a:tailEnd type="none" w="med" len="med"/>
          </a:ln>
        </p:spPr>
      </p:cxnSp>
      <p:cxnSp>
        <p:nvCxnSpPr>
          <p:cNvPr id="22" name="Google Shape;445;p52"/>
          <p:cNvCxnSpPr/>
          <p:nvPr/>
        </p:nvCxnSpPr>
        <p:spPr>
          <a:xfrm flipH="1">
            <a:off x="4251162" y="249063"/>
            <a:ext cx="822692" cy="368967"/>
          </a:xfrm>
          <a:prstGeom prst="straightConnector1">
            <a:avLst/>
          </a:prstGeom>
          <a:noFill/>
          <a:ln w="19050" cap="flat" cmpd="sng">
            <a:solidFill>
              <a:schemeClr val="dk1"/>
            </a:solidFill>
            <a:prstDash val="solid"/>
            <a:round/>
            <a:headEnd type="none" w="med" len="med"/>
            <a:tailEnd type="none" w="med" len="med"/>
          </a:ln>
        </p:spPr>
      </p:cxnSp>
      <p:cxnSp>
        <p:nvCxnSpPr>
          <p:cNvPr id="23" name="Google Shape;445;p52"/>
          <p:cNvCxnSpPr/>
          <p:nvPr/>
        </p:nvCxnSpPr>
        <p:spPr>
          <a:xfrm flipH="1">
            <a:off x="4259181" y="433546"/>
            <a:ext cx="1299408" cy="553761"/>
          </a:xfrm>
          <a:prstGeom prst="straightConnector1">
            <a:avLst/>
          </a:prstGeom>
          <a:noFill/>
          <a:ln w="19050" cap="flat" cmpd="sng">
            <a:solidFill>
              <a:schemeClr val="dk1"/>
            </a:solidFill>
            <a:prstDash val="solid"/>
            <a:round/>
            <a:headEnd type="none" w="med" len="med"/>
            <a:tailEnd type="none" w="med" len="med"/>
          </a:ln>
        </p:spPr>
      </p:cxnSp>
      <p:sp>
        <p:nvSpPr>
          <p:cNvPr id="40" name="TextBox 39"/>
          <p:cNvSpPr txBox="1"/>
          <p:nvPr/>
        </p:nvSpPr>
        <p:spPr>
          <a:xfrm>
            <a:off x="1495828" y="1699476"/>
            <a:ext cx="9384631" cy="1477328"/>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D" sz="1800" b="1" i="0" u="none" strike="noStrike" baseline="0" dirty="0">
                <a:latin typeface="TimesNewRomanPS-BoldMT"/>
              </a:rPr>
              <a:t>4. Pancasila </a:t>
            </a:r>
            <a:r>
              <a:rPr lang="en-ID" sz="1800" b="1" i="0" u="none" strike="noStrike" baseline="0" dirty="0" err="1">
                <a:latin typeface="TimesNewRomanPS-BoldMT"/>
              </a:rPr>
              <a:t>Sebagai</a:t>
            </a:r>
            <a:r>
              <a:rPr lang="en-ID" sz="1800" b="1" i="0" u="none" strike="noStrike" baseline="0" dirty="0">
                <a:latin typeface="TimesNewRomanPS-BoldMT"/>
              </a:rPr>
              <a:t> Jiwa </a:t>
            </a:r>
            <a:r>
              <a:rPr lang="en-ID" sz="1800" b="1" i="0" u="none" strike="noStrike" baseline="0" dirty="0" err="1">
                <a:latin typeface="TimesNewRomanPS-BoldMT"/>
              </a:rPr>
              <a:t>Bangsa</a:t>
            </a:r>
            <a:r>
              <a:rPr lang="en-ID" sz="1800" b="1" i="0" u="none" strike="noStrike" baseline="0" dirty="0">
                <a:latin typeface="TimesNewRomanPS-BoldMT"/>
              </a:rPr>
              <a:t> ; </a:t>
            </a:r>
            <a:r>
              <a:rPr lang="en-ID" sz="1800" b="0" i="0" u="none" strike="noStrike" baseline="0" dirty="0" err="1">
                <a:latin typeface="TimesNewRomanPSMT"/>
              </a:rPr>
              <a:t>sebagaimana</a:t>
            </a:r>
            <a:r>
              <a:rPr lang="en-ID" sz="1800" b="0" i="0" u="none" strike="noStrike" baseline="0" dirty="0">
                <a:latin typeface="TimesNewRomanPSMT"/>
              </a:rPr>
              <a:t> </a:t>
            </a:r>
            <a:r>
              <a:rPr lang="en-ID" sz="1800" b="0" i="0" u="none" strike="noStrike" baseline="0" dirty="0" err="1">
                <a:latin typeface="TimesNewRomanPSMT"/>
              </a:rPr>
              <a:t>dikatakan</a:t>
            </a:r>
            <a:r>
              <a:rPr lang="en-ID" sz="1800" b="0" i="0" u="none" strike="noStrike" baseline="0" dirty="0">
                <a:latin typeface="TimesNewRomanPSMT"/>
              </a:rPr>
              <a:t> von Savigny</a:t>
            </a:r>
          </a:p>
          <a:p>
            <a:pPr algn="ctr"/>
            <a:r>
              <a:rPr lang="en-ID" sz="1800" b="0" i="0" u="none" strike="noStrike" baseline="0" dirty="0" err="1">
                <a:latin typeface="TimesNewRomanPSMT"/>
              </a:rPr>
              <a:t>bahwa</a:t>
            </a:r>
            <a:r>
              <a:rPr lang="en-ID" sz="1800" b="0" i="0" u="none" strike="noStrike" baseline="0" dirty="0">
                <a:latin typeface="TimesNewRomanPSMT"/>
              </a:rPr>
              <a:t> </a:t>
            </a:r>
            <a:r>
              <a:rPr lang="en-ID" sz="1800" b="0" i="0" u="none" strike="noStrike" baseline="0" dirty="0" err="1">
                <a:latin typeface="TimesNewRomanPSMT"/>
              </a:rPr>
              <a:t>setiap</a:t>
            </a:r>
            <a:r>
              <a:rPr lang="en-ID" sz="1800" b="0" i="0" u="none" strike="noStrike" baseline="0" dirty="0">
                <a:latin typeface="TimesNewRomanPSMT"/>
              </a:rPr>
              <a:t> </a:t>
            </a:r>
            <a:r>
              <a:rPr lang="en-ID" sz="1800" b="0" i="0" u="none" strike="noStrike" baseline="0" dirty="0" err="1">
                <a:latin typeface="TimesNewRomanPSMT"/>
              </a:rPr>
              <a:t>bangsa</a:t>
            </a:r>
            <a:r>
              <a:rPr lang="en-ID" sz="1800" b="0" i="0" u="none" strike="noStrike" baseline="0" dirty="0">
                <a:latin typeface="TimesNewRomanPSMT"/>
              </a:rPr>
              <a:t> </a:t>
            </a:r>
            <a:r>
              <a:rPr lang="en-ID" sz="1800" b="0" i="0" u="none" strike="noStrike" baseline="0" dirty="0" err="1">
                <a:latin typeface="TimesNewRomanPSMT"/>
              </a:rPr>
              <a:t>mempunyai</a:t>
            </a:r>
            <a:r>
              <a:rPr lang="en-ID" sz="1800" b="0" i="0" u="none" strike="noStrike" baseline="0" dirty="0">
                <a:latin typeface="TimesNewRomanPSMT"/>
              </a:rPr>
              <a:t> </a:t>
            </a:r>
            <a:r>
              <a:rPr lang="en-ID" sz="1800" b="0" i="0" u="none" strike="noStrike" baseline="0" dirty="0" err="1">
                <a:latin typeface="TimesNewRomanPSMT"/>
              </a:rPr>
              <a:t>jiwanya</a:t>
            </a:r>
            <a:r>
              <a:rPr lang="en-ID" sz="1800" b="0" i="0" u="none" strike="noStrike" baseline="0" dirty="0">
                <a:latin typeface="TimesNewRomanPSMT"/>
              </a:rPr>
              <a:t> masing-masing, yang </a:t>
            </a:r>
            <a:r>
              <a:rPr lang="en-ID" sz="1800" b="0" i="0" u="none" strike="noStrike" baseline="0" dirty="0" err="1">
                <a:latin typeface="TimesNewRomanPSMT"/>
              </a:rPr>
              <a:t>dinamakan</a:t>
            </a:r>
            <a:endParaRPr lang="en-ID" sz="1800" b="0" i="0" u="none" strike="noStrike" baseline="0" dirty="0">
              <a:latin typeface="TimesNewRomanPSMT"/>
            </a:endParaRPr>
          </a:p>
          <a:p>
            <a:pPr algn="ctr"/>
            <a:r>
              <a:rPr lang="en-ID" sz="1800" b="0" i="1" u="none" strike="noStrike" baseline="0" dirty="0" err="1">
                <a:latin typeface="TimesNewRomanPS-ItalicMT"/>
              </a:rPr>
              <a:t>volkgeist</a:t>
            </a:r>
            <a:r>
              <a:rPr lang="en-ID" sz="1800" b="0" i="1" u="none" strike="noStrike" baseline="0" dirty="0">
                <a:latin typeface="TimesNewRomanPS-ItalicMT"/>
              </a:rPr>
              <a:t> </a:t>
            </a:r>
            <a:r>
              <a:rPr lang="en-ID" sz="1800" b="0" i="0" u="none" strike="noStrike" baseline="0" dirty="0">
                <a:latin typeface="TimesNewRomanPSMT"/>
              </a:rPr>
              <a:t>(</a:t>
            </a:r>
            <a:r>
              <a:rPr lang="en-ID" sz="1800" b="0" i="0" u="none" strike="noStrike" baseline="0" dirty="0" err="1">
                <a:latin typeface="TimesNewRomanPSMT"/>
              </a:rPr>
              <a:t>jiwa</a:t>
            </a:r>
            <a:r>
              <a:rPr lang="en-ID" sz="1800" b="0" i="0" u="none" strike="noStrike" baseline="0" dirty="0">
                <a:latin typeface="TimesNewRomanPSMT"/>
              </a:rPr>
              <a:t> </a:t>
            </a:r>
            <a:r>
              <a:rPr lang="en-ID" sz="1800" b="0" i="0" u="none" strike="noStrike" baseline="0" dirty="0" err="1">
                <a:latin typeface="TimesNewRomanPSMT"/>
              </a:rPr>
              <a:t>rakyat</a:t>
            </a:r>
            <a:r>
              <a:rPr lang="en-ID" sz="1800" b="0" i="0" u="none" strike="noStrike" baseline="0" dirty="0">
                <a:latin typeface="TimesNewRomanPSMT"/>
              </a:rPr>
              <a:t> </a:t>
            </a:r>
            <a:r>
              <a:rPr lang="en-ID" sz="1800" b="0" i="0" u="none" strike="noStrike" baseline="0" dirty="0" err="1">
                <a:latin typeface="TimesNewRomanPSMT"/>
              </a:rPr>
              <a:t>atau</a:t>
            </a:r>
            <a:r>
              <a:rPr lang="en-ID" sz="1800" b="0" i="0" u="none" strike="noStrike" baseline="0" dirty="0">
                <a:latin typeface="TimesNewRomanPSMT"/>
              </a:rPr>
              <a:t> </a:t>
            </a:r>
            <a:r>
              <a:rPr lang="en-ID" sz="1800" b="0" i="0" u="none" strike="noStrike" baseline="0" dirty="0" err="1">
                <a:latin typeface="TimesNewRomanPSMT"/>
              </a:rPr>
              <a:t>jiwa</a:t>
            </a:r>
            <a:r>
              <a:rPr lang="en-ID" sz="1800" b="0" i="0" u="none" strike="noStrike" baseline="0" dirty="0">
                <a:latin typeface="TimesNewRomanPSMT"/>
              </a:rPr>
              <a:t> </a:t>
            </a:r>
            <a:r>
              <a:rPr lang="en-ID" sz="1800" b="0" i="0" u="none" strike="noStrike" baseline="0" dirty="0" err="1">
                <a:latin typeface="TimesNewRomanPSMT"/>
              </a:rPr>
              <a:t>bangsa</a:t>
            </a:r>
            <a:r>
              <a:rPr lang="en-ID" sz="1800" b="0" i="0" u="none" strike="noStrike" baseline="0" dirty="0">
                <a:latin typeface="TimesNewRomanPSMT"/>
              </a:rPr>
              <a:t>). Pancasila </a:t>
            </a:r>
            <a:r>
              <a:rPr lang="en-ID" sz="1800" b="0" i="0" u="none" strike="noStrike" baseline="0" dirty="0" err="1">
                <a:latin typeface="TimesNewRomanPSMT"/>
              </a:rPr>
              <a:t>sebagai</a:t>
            </a:r>
            <a:r>
              <a:rPr lang="en-ID" sz="1800" b="0" i="0" u="none" strike="noStrike" baseline="0" dirty="0">
                <a:latin typeface="TimesNewRomanPSMT"/>
              </a:rPr>
              <a:t> </a:t>
            </a:r>
            <a:r>
              <a:rPr lang="en-ID" sz="1800" b="0" i="0" u="none" strike="noStrike" baseline="0" dirty="0" err="1">
                <a:latin typeface="TimesNewRomanPSMT"/>
              </a:rPr>
              <a:t>jiwa</a:t>
            </a:r>
            <a:r>
              <a:rPr lang="en-ID" sz="1800" b="0" i="0" u="none" strike="noStrike" baseline="0" dirty="0">
                <a:latin typeface="TimesNewRomanPSMT"/>
              </a:rPr>
              <a:t> </a:t>
            </a:r>
            <a:r>
              <a:rPr lang="en-ID" sz="1800" b="0" i="0" u="none" strike="noStrike" baseline="0" dirty="0" err="1">
                <a:latin typeface="TimesNewRomanPSMT"/>
              </a:rPr>
              <a:t>bangsa</a:t>
            </a:r>
            <a:r>
              <a:rPr lang="en-ID" sz="1800" b="0" i="0" u="none" strike="noStrike" baseline="0" dirty="0">
                <a:latin typeface="TimesNewRomanPSMT"/>
              </a:rPr>
              <a:t> </a:t>
            </a:r>
            <a:r>
              <a:rPr lang="en-ID" sz="1800" b="0" i="0" u="none" strike="noStrike" baseline="0" dirty="0" err="1">
                <a:latin typeface="TimesNewRomanPSMT"/>
              </a:rPr>
              <a:t>lahir</a:t>
            </a:r>
            <a:endParaRPr lang="en-ID" sz="1800" b="0" i="0" u="none" strike="noStrike" baseline="0" dirty="0">
              <a:latin typeface="TimesNewRomanPSMT"/>
            </a:endParaRPr>
          </a:p>
          <a:p>
            <a:pPr algn="ctr"/>
            <a:r>
              <a:rPr lang="en-ID" sz="1800" b="0" i="0" u="none" strike="noStrike" baseline="0" dirty="0" err="1">
                <a:latin typeface="TimesNewRomanPSMT"/>
              </a:rPr>
              <a:t>bersamaan</a:t>
            </a:r>
            <a:r>
              <a:rPr lang="en-ID" sz="1800" b="0" i="0" u="none" strike="noStrike" baseline="0" dirty="0">
                <a:latin typeface="TimesNewRomanPSMT"/>
              </a:rPr>
              <a:t> </a:t>
            </a:r>
            <a:r>
              <a:rPr lang="en-ID" sz="1800" b="0" i="0" u="none" strike="noStrike" baseline="0" dirty="0" err="1">
                <a:latin typeface="TimesNewRomanPSMT"/>
              </a:rPr>
              <a:t>dengan</a:t>
            </a:r>
            <a:r>
              <a:rPr lang="en-ID" sz="1800" b="0" i="0" u="none" strike="noStrike" baseline="0" dirty="0">
                <a:latin typeface="TimesNewRomanPSMT"/>
              </a:rPr>
              <a:t> </a:t>
            </a:r>
            <a:r>
              <a:rPr lang="en-ID" sz="1800" b="0" i="0" u="none" strike="noStrike" baseline="0" dirty="0" err="1">
                <a:latin typeface="TimesNewRomanPSMT"/>
              </a:rPr>
              <a:t>lahirnya</a:t>
            </a:r>
            <a:r>
              <a:rPr lang="en-ID" sz="1800" b="0" i="0" u="none" strike="noStrike" baseline="0" dirty="0">
                <a:latin typeface="TimesNewRomanPSMT"/>
              </a:rPr>
              <a:t> </a:t>
            </a:r>
            <a:r>
              <a:rPr lang="en-ID" sz="1800" b="0" i="0" u="none" strike="noStrike" baseline="0" dirty="0" err="1">
                <a:latin typeface="TimesNewRomanPSMT"/>
              </a:rPr>
              <a:t>bangsa</a:t>
            </a:r>
            <a:r>
              <a:rPr lang="en-ID" sz="1800" b="0" i="0" u="none" strike="noStrike" baseline="0" dirty="0">
                <a:latin typeface="TimesNewRomanPSMT"/>
              </a:rPr>
              <a:t> Indonesia</a:t>
            </a:r>
            <a:r>
              <a:rPr lang="en-ID" sz="1800" b="1" i="0" u="none" strike="noStrike" baseline="0" dirty="0">
                <a:latin typeface="TimesNewRomanPS-BoldMT"/>
              </a:rPr>
              <a:t>. </a:t>
            </a:r>
            <a:r>
              <a:rPr lang="en-ID" sz="1800" b="0" i="0" u="none" strike="noStrike" baseline="0" dirty="0">
                <a:latin typeface="TimesNewRomanPSMT"/>
              </a:rPr>
              <a:t>Pancasila </a:t>
            </a:r>
            <a:r>
              <a:rPr lang="en-ID" sz="1800" b="0" i="0" u="none" strike="noStrike" baseline="0" dirty="0" err="1">
                <a:latin typeface="TimesNewRomanPSMT"/>
              </a:rPr>
              <a:t>telah</a:t>
            </a:r>
            <a:r>
              <a:rPr lang="en-ID" sz="1800" b="0" i="0" u="none" strike="noStrike" baseline="0" dirty="0">
                <a:latin typeface="TimesNewRomanPSMT"/>
              </a:rPr>
              <a:t> </a:t>
            </a:r>
            <a:r>
              <a:rPr lang="en-ID" sz="1800" b="0" i="0" u="none" strike="noStrike" baseline="0" dirty="0" err="1">
                <a:latin typeface="TimesNewRomanPSMT"/>
              </a:rPr>
              <a:t>ada</a:t>
            </a:r>
            <a:r>
              <a:rPr lang="en-ID" sz="1800" b="0" i="0" u="none" strike="noStrike" baseline="0" dirty="0">
                <a:latin typeface="TimesNewRomanPSMT"/>
              </a:rPr>
              <a:t> </a:t>
            </a:r>
            <a:r>
              <a:rPr lang="en-ID" sz="1800" b="0" i="0" u="none" strike="noStrike" baseline="0" dirty="0" err="1">
                <a:latin typeface="TimesNewRomanPSMT"/>
              </a:rPr>
              <a:t>sejak</a:t>
            </a:r>
            <a:r>
              <a:rPr lang="en-ID" sz="1800" b="0" i="0" u="none" strike="noStrike" baseline="0" dirty="0">
                <a:latin typeface="TimesNewRomanPSMT"/>
              </a:rPr>
              <a:t> </a:t>
            </a:r>
            <a:r>
              <a:rPr lang="en-ID" sz="1800" b="0" i="0" u="none" strike="noStrike" baseline="0" dirty="0" err="1">
                <a:latin typeface="TimesNewRomanPSMT"/>
              </a:rPr>
              <a:t>dahulu</a:t>
            </a:r>
            <a:endParaRPr lang="en-ID" sz="1800" b="0" i="0" u="none" strike="noStrike" baseline="0" dirty="0">
              <a:latin typeface="TimesNewRomanPSMT"/>
            </a:endParaRPr>
          </a:p>
          <a:p>
            <a:pPr algn="ctr"/>
            <a:r>
              <a:rPr lang="en-ID" sz="1800" b="0" i="0" u="none" strike="noStrike" baseline="0" dirty="0">
                <a:latin typeface="TimesNewRomanPSMT"/>
              </a:rPr>
              <a:t>kala </a:t>
            </a:r>
            <a:r>
              <a:rPr lang="en-ID" sz="1800" b="0" i="0" u="none" strike="noStrike" baseline="0" dirty="0" err="1">
                <a:latin typeface="TimesNewRomanPSMT"/>
              </a:rPr>
              <a:t>bersamaan</a:t>
            </a:r>
            <a:r>
              <a:rPr lang="en-ID" sz="1800" b="0" i="0" u="none" strike="noStrike" baseline="0" dirty="0">
                <a:latin typeface="TimesNewRomanPSMT"/>
              </a:rPr>
              <a:t> </a:t>
            </a:r>
            <a:r>
              <a:rPr lang="en-ID" sz="1800" b="0" i="0" u="none" strike="noStrike" baseline="0" dirty="0" err="1">
                <a:latin typeface="TimesNewRomanPSMT"/>
              </a:rPr>
              <a:t>dengan</a:t>
            </a:r>
            <a:r>
              <a:rPr lang="en-ID" sz="1800" b="0" i="0" u="none" strike="noStrike" baseline="0" dirty="0">
                <a:latin typeface="TimesNewRomanPSMT"/>
              </a:rPr>
              <a:t> </a:t>
            </a:r>
            <a:r>
              <a:rPr lang="en-ID" sz="1800" b="0" i="0" u="none" strike="noStrike" baseline="0" dirty="0" err="1">
                <a:latin typeface="TimesNewRomanPSMT"/>
              </a:rPr>
              <a:t>adanya</a:t>
            </a:r>
            <a:r>
              <a:rPr lang="en-ID" sz="1800" b="0" i="0" u="none" strike="noStrike" baseline="0" dirty="0">
                <a:latin typeface="TimesNewRomanPSMT"/>
              </a:rPr>
              <a:t> </a:t>
            </a:r>
            <a:r>
              <a:rPr lang="en-ID" sz="1800" b="0" i="0" u="none" strike="noStrike" baseline="0" dirty="0" err="1">
                <a:latin typeface="TimesNewRomanPSMT"/>
              </a:rPr>
              <a:t>bangsa</a:t>
            </a:r>
            <a:r>
              <a:rPr lang="en-ID" sz="1800" b="0" i="0" u="none" strike="noStrike" baseline="0" dirty="0">
                <a:latin typeface="TimesNewRomanPSMT"/>
              </a:rPr>
              <a:t> Indonesia (</a:t>
            </a:r>
            <a:r>
              <a:rPr lang="en-ID" sz="1800" b="0" i="0" u="none" strike="noStrike" baseline="0" dirty="0" err="1">
                <a:latin typeface="TimesNewRomanPSMT"/>
              </a:rPr>
              <a:t>Bakry</a:t>
            </a:r>
            <a:r>
              <a:rPr lang="en-ID" sz="1800" b="0" i="0" u="none" strike="noStrike" baseline="0" dirty="0">
                <a:latin typeface="TimesNewRomanPSMT"/>
              </a:rPr>
              <a:t>, 1994: 157).</a:t>
            </a:r>
            <a:endParaRPr lang="en-US" sz="2000" dirty="0"/>
          </a:p>
        </p:txBody>
      </p:sp>
      <p:sp>
        <p:nvSpPr>
          <p:cNvPr id="42" name="TextBox 41"/>
          <p:cNvSpPr txBox="1"/>
          <p:nvPr/>
        </p:nvSpPr>
        <p:spPr>
          <a:xfrm>
            <a:off x="1495828" y="3760344"/>
            <a:ext cx="9384631" cy="1477328"/>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D" sz="1800" b="1" i="0" u="none" strike="noStrike" baseline="0" dirty="0">
                <a:latin typeface="TimesNewRomanPS-BoldMT"/>
              </a:rPr>
              <a:t>5. Pancasila </a:t>
            </a:r>
            <a:r>
              <a:rPr lang="en-ID" sz="1800" b="1" i="0" u="none" strike="noStrike" baseline="0" dirty="0" err="1">
                <a:latin typeface="TimesNewRomanPS-BoldMT"/>
              </a:rPr>
              <a:t>sebagai</a:t>
            </a:r>
            <a:r>
              <a:rPr lang="en-ID" sz="1800" b="1" i="0" u="none" strike="noStrike" baseline="0" dirty="0">
                <a:latin typeface="TimesNewRomanPS-BoldMT"/>
              </a:rPr>
              <a:t> </a:t>
            </a:r>
            <a:r>
              <a:rPr lang="en-ID" sz="1800" b="1" i="0" u="none" strike="noStrike" baseline="0" dirty="0" err="1">
                <a:latin typeface="TimesNewRomanPS-BoldMT"/>
              </a:rPr>
              <a:t>Perjanjian</a:t>
            </a:r>
            <a:r>
              <a:rPr lang="en-ID" sz="1800" b="1" i="0" u="none" strike="noStrike" baseline="0" dirty="0">
                <a:latin typeface="TimesNewRomanPS-BoldMT"/>
              </a:rPr>
              <a:t> </a:t>
            </a:r>
            <a:r>
              <a:rPr lang="en-ID" sz="1800" b="1" i="0" u="none" strike="noStrike" baseline="0" dirty="0" err="1">
                <a:latin typeface="TimesNewRomanPS-BoldMT"/>
              </a:rPr>
              <a:t>Luhur</a:t>
            </a:r>
            <a:r>
              <a:rPr lang="en-ID" sz="1800" b="1" i="0" u="none" strike="noStrike" baseline="0" dirty="0">
                <a:latin typeface="TimesNewRomanPS-BoldMT"/>
              </a:rPr>
              <a:t> </a:t>
            </a:r>
            <a:r>
              <a:rPr lang="en-ID" sz="1800" b="0" i="0" u="none" strike="noStrike" baseline="0" dirty="0" err="1">
                <a:latin typeface="TimesNewRomanPSMT"/>
              </a:rPr>
              <a:t>artinya</a:t>
            </a:r>
            <a:r>
              <a:rPr lang="en-ID" sz="1800" b="0" i="0" u="none" strike="noStrike" baseline="0" dirty="0">
                <a:latin typeface="TimesNewRomanPSMT"/>
              </a:rPr>
              <a:t> </a:t>
            </a:r>
            <a:r>
              <a:rPr lang="en-ID" sz="1800" b="0" i="0" u="none" strike="noStrike" baseline="0" dirty="0" err="1">
                <a:latin typeface="TimesNewRomanPSMT"/>
              </a:rPr>
              <a:t>nilai-nilai</a:t>
            </a:r>
            <a:r>
              <a:rPr lang="en-ID" sz="1800" b="0" i="0" u="none" strike="noStrike" baseline="0" dirty="0">
                <a:latin typeface="TimesNewRomanPSMT"/>
              </a:rPr>
              <a:t> Pancasila </a:t>
            </a:r>
            <a:r>
              <a:rPr lang="en-ID" sz="1800" b="0" i="0" u="none" strike="noStrike" baseline="0" dirty="0" err="1">
                <a:latin typeface="TimesNewRomanPSMT"/>
              </a:rPr>
              <a:t>sebagai</a:t>
            </a:r>
            <a:endParaRPr lang="en-ID" sz="1800" b="0" i="0" u="none" strike="noStrike" baseline="0" dirty="0">
              <a:latin typeface="TimesNewRomanPSMT"/>
            </a:endParaRPr>
          </a:p>
          <a:p>
            <a:pPr algn="ctr"/>
            <a:r>
              <a:rPr lang="en-ID" sz="1800" b="0" i="0" u="none" strike="noStrike" baseline="0" dirty="0" err="1">
                <a:latin typeface="TimesNewRomanPSMT"/>
              </a:rPr>
              <a:t>jiwa</a:t>
            </a:r>
            <a:r>
              <a:rPr lang="en-ID" sz="1800" b="0" i="0" u="none" strike="noStrike" baseline="0" dirty="0">
                <a:latin typeface="TimesNewRomanPSMT"/>
              </a:rPr>
              <a:t> </a:t>
            </a:r>
            <a:r>
              <a:rPr lang="en-ID" sz="1800" b="0" i="0" u="none" strike="noStrike" baseline="0" dirty="0" err="1">
                <a:latin typeface="TimesNewRomanPSMT"/>
              </a:rPr>
              <a:t>bangsa</a:t>
            </a:r>
            <a:r>
              <a:rPr lang="en-ID" sz="1800" b="0" i="0" u="none" strike="noStrike" baseline="0" dirty="0">
                <a:latin typeface="TimesNewRomanPSMT"/>
              </a:rPr>
              <a:t> dan </a:t>
            </a:r>
            <a:r>
              <a:rPr lang="en-ID" sz="1800" b="0" i="0" u="none" strike="noStrike" baseline="0" dirty="0" err="1">
                <a:latin typeface="TimesNewRomanPSMT"/>
              </a:rPr>
              <a:t>kepribadian</a:t>
            </a:r>
            <a:r>
              <a:rPr lang="en-ID" sz="1800" b="0" i="0" u="none" strike="noStrike" baseline="0" dirty="0">
                <a:latin typeface="TimesNewRomanPSMT"/>
              </a:rPr>
              <a:t> </a:t>
            </a:r>
            <a:r>
              <a:rPr lang="en-ID" sz="1800" b="0" i="0" u="none" strike="noStrike" baseline="0" dirty="0" err="1">
                <a:latin typeface="TimesNewRomanPSMT"/>
              </a:rPr>
              <a:t>bangsa</a:t>
            </a:r>
            <a:r>
              <a:rPr lang="en-ID" sz="1800" b="0" i="0" u="none" strike="noStrike" baseline="0" dirty="0">
                <a:latin typeface="TimesNewRomanPSMT"/>
              </a:rPr>
              <a:t> </a:t>
            </a:r>
            <a:r>
              <a:rPr lang="en-ID" sz="1800" b="0" i="0" u="none" strike="noStrike" baseline="0" dirty="0" err="1">
                <a:latin typeface="TimesNewRomanPSMT"/>
              </a:rPr>
              <a:t>disepakati</a:t>
            </a:r>
            <a:r>
              <a:rPr lang="en-ID" sz="1800" b="0" i="0" u="none" strike="noStrike" baseline="0" dirty="0">
                <a:latin typeface="TimesNewRomanPSMT"/>
              </a:rPr>
              <a:t> oleh para </a:t>
            </a:r>
            <a:r>
              <a:rPr lang="en-ID" sz="1800" b="0" i="0" u="none" strike="noStrike" baseline="0" dirty="0" err="1">
                <a:latin typeface="TimesNewRomanPSMT"/>
              </a:rPr>
              <a:t>pendiri</a:t>
            </a:r>
            <a:r>
              <a:rPr lang="en-ID" sz="1800" b="0" i="0" u="none" strike="noStrike" baseline="0" dirty="0">
                <a:latin typeface="TimesNewRomanPSMT"/>
              </a:rPr>
              <a:t> negara (</a:t>
            </a:r>
            <a:r>
              <a:rPr lang="en-ID" sz="1800" b="0" i="1" u="none" strike="noStrike" baseline="0" dirty="0">
                <a:latin typeface="TimesNewRomanPS-ItalicMT"/>
              </a:rPr>
              <a:t>political</a:t>
            </a:r>
          </a:p>
          <a:p>
            <a:pPr algn="ctr"/>
            <a:r>
              <a:rPr lang="en-ID" sz="1800" b="0" i="1" u="none" strike="noStrike" baseline="0" dirty="0">
                <a:latin typeface="TimesNewRomanPS-ItalicMT"/>
              </a:rPr>
              <a:t>consensus</a:t>
            </a:r>
            <a:r>
              <a:rPr lang="en-ID" sz="1800" b="0" i="0" u="none" strike="noStrike" baseline="0" dirty="0">
                <a:latin typeface="TimesNewRomanPSMT"/>
              </a:rPr>
              <a:t>) </a:t>
            </a:r>
            <a:r>
              <a:rPr lang="en-ID" sz="1800" b="0" i="0" u="none" strike="noStrike" baseline="0" dirty="0" err="1">
                <a:latin typeface="TimesNewRomanPSMT"/>
              </a:rPr>
              <a:t>sebagai</a:t>
            </a:r>
            <a:r>
              <a:rPr lang="en-ID" sz="1800" b="0" i="0" u="none" strike="noStrike" baseline="0" dirty="0">
                <a:latin typeface="TimesNewRomanPSMT"/>
              </a:rPr>
              <a:t> </a:t>
            </a:r>
            <a:r>
              <a:rPr lang="en-ID" sz="1800" b="0" i="0" u="none" strike="noStrike" baseline="0" dirty="0" err="1">
                <a:latin typeface="TimesNewRomanPSMT"/>
              </a:rPr>
              <a:t>dasar</a:t>
            </a:r>
            <a:r>
              <a:rPr lang="en-ID" sz="1800" b="0" i="0" u="none" strike="noStrike" baseline="0" dirty="0">
                <a:latin typeface="TimesNewRomanPSMT"/>
              </a:rPr>
              <a:t> negara Indonesia (</a:t>
            </a:r>
            <a:r>
              <a:rPr lang="en-ID" sz="1800" b="0" i="0" u="none" strike="noStrike" baseline="0" dirty="0" err="1">
                <a:latin typeface="TimesNewRomanPSMT"/>
              </a:rPr>
              <a:t>Bakry</a:t>
            </a:r>
            <a:r>
              <a:rPr lang="en-ID" sz="1800" b="0" i="0" u="none" strike="noStrike" baseline="0" dirty="0">
                <a:latin typeface="TimesNewRomanPSMT"/>
              </a:rPr>
              <a:t>, 1994: 161). </a:t>
            </a:r>
            <a:r>
              <a:rPr lang="en-ID" sz="1800" b="0" i="0" u="none" strike="noStrike" baseline="0" dirty="0" err="1">
                <a:latin typeface="TimesNewRomanPSMT"/>
              </a:rPr>
              <a:t>Kesepakatan</a:t>
            </a:r>
            <a:r>
              <a:rPr lang="en-ID" sz="1800" b="0" i="0" u="none" strike="noStrike" baseline="0" dirty="0">
                <a:latin typeface="TimesNewRomanPSMT"/>
              </a:rPr>
              <a:t> para</a:t>
            </a:r>
          </a:p>
          <a:p>
            <a:pPr algn="ctr"/>
            <a:r>
              <a:rPr lang="en-ID" sz="1800" b="0" i="0" u="none" strike="noStrike" baseline="0" dirty="0" err="1">
                <a:latin typeface="TimesNewRomanPSMT"/>
              </a:rPr>
              <a:t>pendiri</a:t>
            </a:r>
            <a:r>
              <a:rPr lang="en-ID" sz="1800" b="0" i="0" u="none" strike="noStrike" baseline="0" dirty="0">
                <a:latin typeface="TimesNewRomanPSMT"/>
              </a:rPr>
              <a:t> negara </a:t>
            </a:r>
            <a:r>
              <a:rPr lang="en-ID" sz="1800" b="0" i="0" u="none" strike="noStrike" baseline="0" dirty="0" err="1">
                <a:latin typeface="TimesNewRomanPSMT"/>
              </a:rPr>
              <a:t>tentang</a:t>
            </a:r>
            <a:r>
              <a:rPr lang="en-ID" sz="1800" b="0" i="0" u="none" strike="noStrike" baseline="0" dirty="0">
                <a:latin typeface="TimesNewRomanPSMT"/>
              </a:rPr>
              <a:t> Pancasila </a:t>
            </a:r>
            <a:r>
              <a:rPr lang="en-ID" sz="1800" b="0" i="0" u="none" strike="noStrike" baseline="0" dirty="0" err="1">
                <a:latin typeface="TimesNewRomanPSMT"/>
              </a:rPr>
              <a:t>sebagai</a:t>
            </a:r>
            <a:r>
              <a:rPr lang="en-ID" sz="1800" b="0" i="0" u="none" strike="noStrike" baseline="0" dirty="0">
                <a:latin typeface="TimesNewRomanPSMT"/>
              </a:rPr>
              <a:t> </a:t>
            </a:r>
            <a:r>
              <a:rPr lang="en-ID" sz="1800" b="0" i="0" u="none" strike="noStrike" baseline="0" dirty="0" err="1">
                <a:latin typeface="TimesNewRomanPSMT"/>
              </a:rPr>
              <a:t>dasar</a:t>
            </a:r>
            <a:r>
              <a:rPr lang="en-ID" sz="1800" b="0" i="0" u="none" strike="noStrike" baseline="0" dirty="0">
                <a:latin typeface="TimesNewRomanPSMT"/>
              </a:rPr>
              <a:t> negara </a:t>
            </a:r>
            <a:r>
              <a:rPr lang="en-ID" sz="1800" b="0" i="0" u="none" strike="noStrike" baseline="0" dirty="0" err="1">
                <a:latin typeface="TimesNewRomanPSMT"/>
              </a:rPr>
              <a:t>merupakan</a:t>
            </a:r>
            <a:r>
              <a:rPr lang="en-ID" sz="1800" b="0" i="0" u="none" strike="noStrike" baseline="0" dirty="0">
                <a:latin typeface="TimesNewRomanPSMT"/>
              </a:rPr>
              <a:t> </a:t>
            </a:r>
            <a:r>
              <a:rPr lang="en-ID" sz="1800" b="0" i="0" u="none" strike="noStrike" baseline="0" dirty="0" err="1">
                <a:latin typeface="TimesNewRomanPSMT"/>
              </a:rPr>
              <a:t>bukti</a:t>
            </a:r>
            <a:r>
              <a:rPr lang="en-ID" sz="1800" b="0" i="0" u="none" strike="noStrike" baseline="0" dirty="0">
                <a:latin typeface="TimesNewRomanPSMT"/>
              </a:rPr>
              <a:t> </a:t>
            </a:r>
            <a:r>
              <a:rPr lang="en-ID" sz="1800" b="0" i="0" u="none" strike="noStrike" baseline="0" dirty="0" err="1">
                <a:latin typeface="TimesNewRomanPSMT"/>
              </a:rPr>
              <a:t>bahwa</a:t>
            </a:r>
            <a:endParaRPr lang="en-ID" sz="1800" b="0" i="0" u="none" strike="noStrike" baseline="0" dirty="0">
              <a:latin typeface="TimesNewRomanPSMT"/>
            </a:endParaRPr>
          </a:p>
          <a:p>
            <a:pPr algn="ctr"/>
            <a:r>
              <a:rPr lang="en-ID" sz="1800" b="0" i="0" u="none" strike="noStrike" baseline="0" dirty="0" err="1">
                <a:latin typeface="TimesNewRomanPSMT"/>
              </a:rPr>
              <a:t>pilihan</a:t>
            </a:r>
            <a:r>
              <a:rPr lang="en-ID" sz="1800" b="0" i="0" u="none" strike="noStrike" baseline="0" dirty="0">
                <a:latin typeface="TimesNewRomanPSMT"/>
              </a:rPr>
              <a:t> yang </a:t>
            </a:r>
            <a:r>
              <a:rPr lang="en-ID" sz="1800" b="0" i="0" u="none" strike="noStrike" baseline="0" dirty="0" err="1">
                <a:latin typeface="TimesNewRomanPSMT"/>
              </a:rPr>
              <a:t>diambil</a:t>
            </a:r>
            <a:r>
              <a:rPr lang="en-ID" sz="1800" b="0" i="0" u="none" strike="noStrike" baseline="0" dirty="0">
                <a:latin typeface="TimesNewRomanPSMT"/>
              </a:rPr>
              <a:t> pada </a:t>
            </a:r>
            <a:r>
              <a:rPr lang="en-ID" sz="1800" b="0" i="0" u="none" strike="noStrike" baseline="0" dirty="0" err="1">
                <a:latin typeface="TimesNewRomanPSMT"/>
              </a:rPr>
              <a:t>waktu</a:t>
            </a:r>
            <a:r>
              <a:rPr lang="en-ID" sz="1800" b="0" i="0" u="none" strike="noStrike" baseline="0" dirty="0">
                <a:latin typeface="TimesNewRomanPSMT"/>
              </a:rPr>
              <a:t> </a:t>
            </a:r>
            <a:r>
              <a:rPr lang="en-ID" sz="1800" b="0" i="0" u="none" strike="noStrike" baseline="0" dirty="0" err="1">
                <a:latin typeface="TimesNewRomanPSMT"/>
              </a:rPr>
              <a:t>itu</a:t>
            </a:r>
            <a:r>
              <a:rPr lang="en-ID" sz="1800" b="0" i="0" u="none" strike="noStrike" baseline="0" dirty="0">
                <a:latin typeface="TimesNewRomanPSMT"/>
              </a:rPr>
              <a:t> </a:t>
            </a:r>
            <a:r>
              <a:rPr lang="en-ID" sz="1800" b="0" i="0" u="none" strike="noStrike" baseline="0" dirty="0" err="1">
                <a:latin typeface="TimesNewRomanPSMT"/>
              </a:rPr>
              <a:t>merupakan</a:t>
            </a:r>
            <a:r>
              <a:rPr lang="en-ID" sz="1800" b="0" i="0" u="none" strike="noStrike" baseline="0" dirty="0">
                <a:latin typeface="TimesNewRomanPSMT"/>
              </a:rPr>
              <a:t> </a:t>
            </a:r>
            <a:r>
              <a:rPr lang="en-ID" sz="1800" b="0" i="0" u="none" strike="noStrike" baseline="0" dirty="0" err="1">
                <a:latin typeface="TimesNewRomanPSMT"/>
              </a:rPr>
              <a:t>sesuatu</a:t>
            </a:r>
            <a:r>
              <a:rPr lang="en-ID" sz="1800" b="0" i="0" u="none" strike="noStrike" baseline="0" dirty="0">
                <a:latin typeface="TimesNewRomanPSMT"/>
              </a:rPr>
              <a:t> yang </a:t>
            </a:r>
            <a:r>
              <a:rPr lang="en-ID" sz="1800" b="0" i="0" u="none" strike="noStrike" baseline="0" dirty="0" err="1">
                <a:latin typeface="TimesNewRomanPSMT"/>
              </a:rPr>
              <a:t>tepat</a:t>
            </a:r>
            <a:r>
              <a:rPr lang="en-ID" sz="1800" b="0" i="0" u="none" strike="noStrike" baseline="0" dirty="0">
                <a:latin typeface="TimesNewRomanPSMT"/>
              </a:rPr>
              <a:t>.</a:t>
            </a:r>
          </a:p>
        </p:txBody>
      </p:sp>
    </p:spTree>
    <p:extLst>
      <p:ext uri="{BB962C8B-B14F-4D97-AF65-F5344CB8AC3E}">
        <p14:creationId xmlns:p14="http://schemas.microsoft.com/office/powerpoint/2010/main" val="3062328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5"/>
          <p:cNvSpPr txBox="1">
            <a:spLocks noGrp="1"/>
          </p:cNvSpPr>
          <p:nvPr>
            <p:ph type="title" idx="15"/>
          </p:nvPr>
        </p:nvSpPr>
        <p:spPr>
          <a:xfrm>
            <a:off x="651917" y="2585652"/>
            <a:ext cx="4555200" cy="2095673"/>
          </a:xfrm>
          <a:prstGeom prst="rect">
            <a:avLst/>
          </a:prstGeom>
        </p:spPr>
        <p:txBody>
          <a:bodyPr spcFirstLastPara="1" wrap="square" lIns="121900" tIns="121900" rIns="121900" bIns="121900" anchor="ctr" anchorCtr="0">
            <a:noAutofit/>
          </a:bodyPr>
          <a:lstStyle/>
          <a:p>
            <a:pPr algn="ctr"/>
            <a:r>
              <a:rPr lang="fi-FI" sz="2800" b="1" i="0" u="none" strike="noStrike" baseline="0" dirty="0">
                <a:latin typeface="TimesNewRomanPS-BoldMT"/>
              </a:rPr>
              <a:t>A. Menelusuri Konsep dan Urgensi Pancasila </a:t>
            </a:r>
            <a:r>
              <a:rPr lang="pt-BR" sz="2800" b="1" i="0" u="none" strike="noStrike" baseline="0" dirty="0">
                <a:latin typeface="TimesNewRomanPS-BoldMT"/>
              </a:rPr>
              <a:t>dalam Arus Sejarah Bangsa Indonesia</a:t>
            </a:r>
            <a:endParaRPr sz="5400" b="1" dirty="0">
              <a:solidFill>
                <a:schemeClr val="lt1"/>
              </a:solidFill>
            </a:endParaRPr>
          </a:p>
        </p:txBody>
      </p:sp>
      <p:sp>
        <p:nvSpPr>
          <p:cNvPr id="210" name="Google Shape;210;p35"/>
          <p:cNvSpPr txBox="1">
            <a:spLocks noGrp="1"/>
          </p:cNvSpPr>
          <p:nvPr>
            <p:ph type="title" idx="5"/>
          </p:nvPr>
        </p:nvSpPr>
        <p:spPr>
          <a:xfrm>
            <a:off x="7356933" y="2585652"/>
            <a:ext cx="4258400" cy="651196"/>
          </a:xfrm>
          <a:prstGeom prst="rect">
            <a:avLst/>
          </a:prstGeom>
        </p:spPr>
        <p:txBody>
          <a:bodyPr spcFirstLastPara="1" wrap="square" lIns="121900" tIns="121900" rIns="121900" bIns="121900" anchor="ctr" anchorCtr="0">
            <a:noAutofit/>
          </a:bodyPr>
          <a:lstStyle/>
          <a:p>
            <a:r>
              <a:rPr lang="en-ID" b="1" i="0" u="none" strike="noStrike" baseline="0" dirty="0" err="1">
                <a:latin typeface="TimesNewRomanPS-BoldMT"/>
              </a:rPr>
              <a:t>Periode</a:t>
            </a:r>
            <a:r>
              <a:rPr lang="en-ID" b="1" i="0" u="none" strike="noStrike" baseline="0" dirty="0">
                <a:latin typeface="TimesNewRomanPS-BoldMT"/>
              </a:rPr>
              <a:t> </a:t>
            </a:r>
            <a:r>
              <a:rPr lang="en-ID" b="1" i="0" u="none" strike="noStrike" baseline="0" dirty="0" err="1">
                <a:latin typeface="TimesNewRomanPS-BoldMT"/>
              </a:rPr>
              <a:t>Pengusulan</a:t>
            </a:r>
            <a:r>
              <a:rPr lang="en-ID" b="1" i="0" u="none" strike="noStrike" baseline="0" dirty="0">
                <a:latin typeface="TimesNewRomanPS-BoldMT"/>
              </a:rPr>
              <a:t> Pancasila</a:t>
            </a:r>
            <a:endParaRPr sz="2800" b="1" dirty="0"/>
          </a:p>
        </p:txBody>
      </p:sp>
      <p:sp>
        <p:nvSpPr>
          <p:cNvPr id="211" name="Google Shape;211;p35"/>
          <p:cNvSpPr txBox="1">
            <a:spLocks noGrp="1"/>
          </p:cNvSpPr>
          <p:nvPr>
            <p:ph type="title"/>
          </p:nvPr>
        </p:nvSpPr>
        <p:spPr>
          <a:xfrm>
            <a:off x="7426507" y="3429000"/>
            <a:ext cx="4258400" cy="783505"/>
          </a:xfrm>
          <a:prstGeom prst="rect">
            <a:avLst/>
          </a:prstGeom>
        </p:spPr>
        <p:txBody>
          <a:bodyPr spcFirstLastPara="1" wrap="square" lIns="121900" tIns="121900" rIns="121900" bIns="121900" anchor="ctr" anchorCtr="0">
            <a:noAutofit/>
          </a:bodyPr>
          <a:lstStyle/>
          <a:p>
            <a:r>
              <a:rPr lang="en-ID" b="1" i="0" u="none" strike="noStrike" baseline="0" dirty="0" err="1">
                <a:latin typeface="TimesNewRomanPS-BoldMT"/>
              </a:rPr>
              <a:t>Periode</a:t>
            </a:r>
            <a:r>
              <a:rPr lang="en-ID" b="1" i="0" u="none" strike="noStrike" baseline="0" dirty="0">
                <a:latin typeface="TimesNewRomanPS-BoldMT"/>
              </a:rPr>
              <a:t> </a:t>
            </a:r>
            <a:r>
              <a:rPr lang="en-ID" b="1" i="0" u="none" strike="noStrike" baseline="0" dirty="0" err="1">
                <a:latin typeface="TimesNewRomanPS-BoldMT"/>
              </a:rPr>
              <a:t>Perumusan</a:t>
            </a:r>
            <a:r>
              <a:rPr lang="en-ID" b="1" i="0" u="none" strike="noStrike" baseline="0" dirty="0">
                <a:latin typeface="TimesNewRomanPS-BoldMT"/>
              </a:rPr>
              <a:t> Pancasila</a:t>
            </a:r>
            <a:endParaRPr sz="2800" b="1" dirty="0"/>
          </a:p>
        </p:txBody>
      </p:sp>
      <p:sp>
        <p:nvSpPr>
          <p:cNvPr id="213" name="Google Shape;213;p35"/>
          <p:cNvSpPr txBox="1">
            <a:spLocks noGrp="1"/>
          </p:cNvSpPr>
          <p:nvPr>
            <p:ph type="title" idx="2"/>
          </p:nvPr>
        </p:nvSpPr>
        <p:spPr>
          <a:xfrm>
            <a:off x="6624604" y="2787779"/>
            <a:ext cx="912800" cy="387200"/>
          </a:xfrm>
          <a:prstGeom prst="rect">
            <a:avLst/>
          </a:prstGeom>
        </p:spPr>
        <p:txBody>
          <a:bodyPr spcFirstLastPara="1" wrap="square" lIns="121900" tIns="121900" rIns="121900" bIns="121900" anchor="ctr" anchorCtr="0">
            <a:noAutofit/>
          </a:bodyPr>
          <a:lstStyle/>
          <a:p>
            <a:r>
              <a:rPr lang="en" b="1" dirty="0">
                <a:solidFill>
                  <a:schemeClr val="dk1"/>
                </a:solidFill>
              </a:rPr>
              <a:t>01</a:t>
            </a:r>
            <a:endParaRPr b="1" dirty="0">
              <a:solidFill>
                <a:schemeClr val="dk1"/>
              </a:solidFill>
            </a:endParaRPr>
          </a:p>
        </p:txBody>
      </p:sp>
      <p:sp>
        <p:nvSpPr>
          <p:cNvPr id="214" name="Google Shape;214;p35"/>
          <p:cNvSpPr txBox="1">
            <a:spLocks noGrp="1"/>
          </p:cNvSpPr>
          <p:nvPr>
            <p:ph type="title" idx="3"/>
          </p:nvPr>
        </p:nvSpPr>
        <p:spPr>
          <a:xfrm>
            <a:off x="6658808" y="3728833"/>
            <a:ext cx="912800" cy="387200"/>
          </a:xfrm>
          <a:prstGeom prst="rect">
            <a:avLst/>
          </a:prstGeom>
        </p:spPr>
        <p:txBody>
          <a:bodyPr spcFirstLastPara="1" wrap="square" lIns="121900" tIns="121900" rIns="121900" bIns="121900" anchor="ctr" anchorCtr="0">
            <a:noAutofit/>
          </a:bodyPr>
          <a:lstStyle/>
          <a:p>
            <a:r>
              <a:rPr lang="en" b="1" dirty="0">
                <a:solidFill>
                  <a:schemeClr val="dk1"/>
                </a:solidFill>
              </a:rPr>
              <a:t>02</a:t>
            </a:r>
            <a:endParaRPr b="1" dirty="0">
              <a:solidFill>
                <a:schemeClr val="dk1"/>
              </a:solidFill>
            </a:endParaRPr>
          </a:p>
        </p:txBody>
      </p:sp>
      <p:sp>
        <p:nvSpPr>
          <p:cNvPr id="215" name="Google Shape;215;p35"/>
          <p:cNvSpPr txBox="1">
            <a:spLocks noGrp="1"/>
          </p:cNvSpPr>
          <p:nvPr>
            <p:ph type="title" idx="6"/>
          </p:nvPr>
        </p:nvSpPr>
        <p:spPr>
          <a:xfrm>
            <a:off x="7426507" y="4512338"/>
            <a:ext cx="4258400" cy="578533"/>
          </a:xfrm>
          <a:prstGeom prst="rect">
            <a:avLst/>
          </a:prstGeom>
        </p:spPr>
        <p:txBody>
          <a:bodyPr spcFirstLastPara="1" wrap="square" lIns="121900" tIns="121900" rIns="121900" bIns="121900" anchor="ctr" anchorCtr="0">
            <a:noAutofit/>
          </a:bodyPr>
          <a:lstStyle/>
          <a:p>
            <a:r>
              <a:rPr lang="en-ID" b="1" i="0" u="none" strike="noStrike" baseline="0" dirty="0" err="1">
                <a:latin typeface="TimesNewRomanPS-BoldMT"/>
              </a:rPr>
              <a:t>Periode</a:t>
            </a:r>
            <a:r>
              <a:rPr lang="en-ID" b="1" i="0" u="none" strike="noStrike" baseline="0" dirty="0">
                <a:latin typeface="TimesNewRomanPS-BoldMT"/>
              </a:rPr>
              <a:t> </a:t>
            </a:r>
            <a:r>
              <a:rPr lang="en-ID" b="1" i="0" u="none" strike="noStrike" baseline="0" dirty="0" err="1">
                <a:latin typeface="TimesNewRomanPS-BoldMT"/>
              </a:rPr>
              <a:t>Pengesahan</a:t>
            </a:r>
            <a:r>
              <a:rPr lang="en-ID" b="1" i="0" u="none" strike="noStrike" baseline="0" dirty="0">
                <a:latin typeface="TimesNewRomanPS-BoldMT"/>
              </a:rPr>
              <a:t> Pancasila</a:t>
            </a:r>
            <a:endParaRPr sz="2800" b="1" dirty="0"/>
          </a:p>
        </p:txBody>
      </p:sp>
      <p:sp>
        <p:nvSpPr>
          <p:cNvPr id="219" name="Google Shape;219;p35"/>
          <p:cNvSpPr txBox="1">
            <a:spLocks noGrp="1"/>
          </p:cNvSpPr>
          <p:nvPr>
            <p:ph type="title" idx="7"/>
          </p:nvPr>
        </p:nvSpPr>
        <p:spPr>
          <a:xfrm>
            <a:off x="6658808" y="4690707"/>
            <a:ext cx="912800" cy="387200"/>
          </a:xfrm>
          <a:prstGeom prst="rect">
            <a:avLst/>
          </a:prstGeom>
        </p:spPr>
        <p:txBody>
          <a:bodyPr spcFirstLastPara="1" wrap="square" lIns="121900" tIns="121900" rIns="121900" bIns="121900" anchor="ctr" anchorCtr="0">
            <a:noAutofit/>
          </a:bodyPr>
          <a:lstStyle/>
          <a:p>
            <a:r>
              <a:rPr lang="en" b="1" dirty="0">
                <a:solidFill>
                  <a:schemeClr val="dk1"/>
                </a:solidFill>
              </a:rPr>
              <a:t>03</a:t>
            </a:r>
            <a:endParaRPr b="1" dirty="0">
              <a:solidFill>
                <a:schemeClr val="dk1"/>
              </a:solidFill>
            </a:endParaRPr>
          </a:p>
        </p:txBody>
      </p:sp>
      <p:cxnSp>
        <p:nvCxnSpPr>
          <p:cNvPr id="221" name="Google Shape;221;p35"/>
          <p:cNvCxnSpPr/>
          <p:nvPr/>
        </p:nvCxnSpPr>
        <p:spPr>
          <a:xfrm>
            <a:off x="4344317" y="4034157"/>
            <a:ext cx="862800" cy="0"/>
          </a:xfrm>
          <a:prstGeom prst="straightConnector1">
            <a:avLst/>
          </a:prstGeom>
          <a:noFill/>
          <a:ln w="19050" cap="flat" cmpd="sng">
            <a:solidFill>
              <a:schemeClr val="lt1"/>
            </a:solidFill>
            <a:prstDash val="solid"/>
            <a:round/>
            <a:headEnd type="none" w="med" len="med"/>
            <a:tailEnd type="none" w="med" len="med"/>
          </a:ln>
        </p:spPr>
      </p:cxnSp>
      <p:cxnSp>
        <p:nvCxnSpPr>
          <p:cNvPr id="16" name="Google Shape;221;p35"/>
          <p:cNvCxnSpPr/>
          <p:nvPr/>
        </p:nvCxnSpPr>
        <p:spPr>
          <a:xfrm>
            <a:off x="406839" y="1987641"/>
            <a:ext cx="862800" cy="0"/>
          </a:xfrm>
          <a:prstGeom prst="straightConnector1">
            <a:avLst/>
          </a:prstGeom>
          <a:noFill/>
          <a:ln w="19050"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3482909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63"/>
          <p:cNvSpPr txBox="1">
            <a:spLocks noGrp="1"/>
          </p:cNvSpPr>
          <p:nvPr>
            <p:ph type="title"/>
          </p:nvPr>
        </p:nvSpPr>
        <p:spPr>
          <a:xfrm>
            <a:off x="950967" y="707445"/>
            <a:ext cx="7690800" cy="704800"/>
          </a:xfrm>
          <a:prstGeom prst="rect">
            <a:avLst/>
          </a:prstGeom>
        </p:spPr>
        <p:txBody>
          <a:bodyPr spcFirstLastPara="1" wrap="square" lIns="121900" tIns="121900" rIns="121900" bIns="121900" anchor="t" anchorCtr="0">
            <a:noAutofit/>
          </a:bodyPr>
          <a:lstStyle/>
          <a:p>
            <a:r>
              <a:rPr lang="en-ID" sz="2000" b="1" i="0" u="none" strike="noStrike" baseline="0" dirty="0">
                <a:latin typeface="TimesNewRomanPS-BoldMT"/>
              </a:rPr>
              <a:t>C. </a:t>
            </a:r>
            <a:r>
              <a:rPr lang="en-ID" sz="2000" b="1" i="0" u="none" strike="noStrike" baseline="0" dirty="0" err="1">
                <a:latin typeface="TimesNewRomanPS-BoldMT"/>
              </a:rPr>
              <a:t>Menggali</a:t>
            </a:r>
            <a:r>
              <a:rPr lang="en-ID" sz="2000" b="1" i="0" u="none" strike="noStrike" baseline="0" dirty="0">
                <a:latin typeface="TimesNewRomanPS-BoldMT"/>
              </a:rPr>
              <a:t> </a:t>
            </a:r>
            <a:r>
              <a:rPr lang="en-ID" sz="2000" b="1" i="0" u="none" strike="noStrike" baseline="0" dirty="0" err="1">
                <a:latin typeface="TimesNewRomanPS-BoldMT"/>
              </a:rPr>
              <a:t>Sumber</a:t>
            </a:r>
            <a:r>
              <a:rPr lang="en-ID" sz="2000" b="1" i="0" u="none" strike="noStrike" baseline="0" dirty="0">
                <a:latin typeface="TimesNewRomanPS-BoldMT"/>
              </a:rPr>
              <a:t> </a:t>
            </a:r>
            <a:r>
              <a:rPr lang="en-ID" sz="2000" b="1" i="0" u="none" strike="noStrike" baseline="0" dirty="0" err="1">
                <a:latin typeface="TimesNewRomanPS-BoldMT"/>
              </a:rPr>
              <a:t>Historis</a:t>
            </a:r>
            <a:r>
              <a:rPr lang="en-ID" sz="2000" b="1" i="0" u="none" strike="noStrike" baseline="0" dirty="0">
                <a:latin typeface="TimesNewRomanPS-BoldMT"/>
              </a:rPr>
              <a:t>, </a:t>
            </a:r>
            <a:r>
              <a:rPr lang="en-ID" sz="2000" b="1" i="0" u="none" strike="noStrike" baseline="0" dirty="0" err="1">
                <a:latin typeface="TimesNewRomanPS-BoldMT"/>
              </a:rPr>
              <a:t>Sosiologis</a:t>
            </a:r>
            <a:r>
              <a:rPr lang="en-ID" sz="2000" b="1" i="0" u="none" strike="noStrike" baseline="0" dirty="0">
                <a:latin typeface="TimesNewRomanPS-BoldMT"/>
              </a:rPr>
              <a:t>, </a:t>
            </a:r>
            <a:r>
              <a:rPr lang="en-ID" sz="2000" b="1" i="0" u="none" strike="noStrike" baseline="0" dirty="0" err="1">
                <a:latin typeface="TimesNewRomanPS-BoldMT"/>
              </a:rPr>
              <a:t>Politis</a:t>
            </a:r>
            <a:r>
              <a:rPr lang="en-ID" sz="2000" b="1" i="0" u="none" strike="noStrike" baseline="0" dirty="0">
                <a:latin typeface="TimesNewRomanPS-BoldMT"/>
              </a:rPr>
              <a:t> </a:t>
            </a:r>
            <a:r>
              <a:rPr lang="en-ID" sz="2000" b="1" i="0" u="none" strike="noStrike" baseline="0" dirty="0" err="1">
                <a:latin typeface="TimesNewRomanPS-BoldMT"/>
              </a:rPr>
              <a:t>tentang</a:t>
            </a:r>
            <a:r>
              <a:rPr lang="en-ID" sz="2000" b="1" i="0" u="none" strike="noStrike" baseline="0" dirty="0">
                <a:latin typeface="TimesNewRomanPS-BoldMT"/>
              </a:rPr>
              <a:t> Pancasila</a:t>
            </a:r>
            <a:br>
              <a:rPr lang="en-ID" sz="2000" b="1" i="0" u="none" strike="noStrike" baseline="0" dirty="0">
                <a:latin typeface="TimesNewRomanPS-BoldMT"/>
              </a:rPr>
            </a:br>
            <a:r>
              <a:rPr lang="en-ID" sz="2000" b="1" i="0" u="none" strike="noStrike" baseline="0" dirty="0" err="1">
                <a:latin typeface="TimesNewRomanPS-BoldMT"/>
              </a:rPr>
              <a:t>dalam</a:t>
            </a:r>
            <a:r>
              <a:rPr lang="en-ID" sz="2000" b="1" i="0" u="none" strike="noStrike" baseline="0" dirty="0">
                <a:latin typeface="TimesNewRomanPS-BoldMT"/>
              </a:rPr>
              <a:t> Kajian Sejarah </a:t>
            </a:r>
            <a:r>
              <a:rPr lang="en-ID" sz="2000" b="1" i="0" u="none" strike="noStrike" baseline="0" dirty="0" err="1">
                <a:latin typeface="TimesNewRomanPS-BoldMT"/>
              </a:rPr>
              <a:t>Bangsa</a:t>
            </a:r>
            <a:r>
              <a:rPr lang="en-ID" sz="2000" b="1" i="0" u="none" strike="noStrike" baseline="0" dirty="0">
                <a:latin typeface="TimesNewRomanPS-BoldMT"/>
              </a:rPr>
              <a:t> Indonesia</a:t>
            </a:r>
            <a:endParaRPr sz="4400" dirty="0"/>
          </a:p>
        </p:txBody>
      </p:sp>
      <p:sp>
        <p:nvSpPr>
          <p:cNvPr id="658" name="Google Shape;658;p63"/>
          <p:cNvSpPr txBox="1">
            <a:spLocks noGrp="1"/>
          </p:cNvSpPr>
          <p:nvPr>
            <p:ph type="body" idx="1"/>
          </p:nvPr>
        </p:nvSpPr>
        <p:spPr>
          <a:xfrm>
            <a:off x="950967" y="1658266"/>
            <a:ext cx="8472800" cy="4983165"/>
          </a:xfrm>
          <a:prstGeom prst="rect">
            <a:avLst/>
          </a:prstGeom>
        </p:spPr>
        <p:txBody>
          <a:bodyPr spcFirstLastPara="1" wrap="square" lIns="121900" tIns="121900" rIns="121900" bIns="121900" anchor="t" anchorCtr="0">
            <a:noAutofit/>
          </a:bodyPr>
          <a:lstStyle/>
          <a:p>
            <a:pPr marL="472012" indent="-285750" algn="l">
              <a:buFont typeface="Arial" panose="020B0604020202020204" pitchFamily="34" charset="0"/>
              <a:buChar char="•"/>
            </a:pPr>
            <a:r>
              <a:rPr lang="en-ID" sz="1800" b="1" i="0" u="none" strike="noStrike" baseline="0" dirty="0" err="1">
                <a:latin typeface="TimesNewRomanPS-BoldMT"/>
              </a:rPr>
              <a:t>Sumber</a:t>
            </a:r>
            <a:r>
              <a:rPr lang="en-ID" sz="1800" b="1" i="0" u="none" strike="noStrike" baseline="0" dirty="0">
                <a:latin typeface="TimesNewRomanPS-BoldMT"/>
              </a:rPr>
              <a:t> </a:t>
            </a:r>
            <a:r>
              <a:rPr lang="en-ID" sz="1800" b="1" i="0" u="none" strike="noStrike" baseline="0" dirty="0" err="1">
                <a:latin typeface="TimesNewRomanPS-BoldMT"/>
              </a:rPr>
              <a:t>Historis</a:t>
            </a:r>
            <a:r>
              <a:rPr lang="en-ID" sz="1800" b="1" i="0" u="none" strike="noStrike" baseline="0" dirty="0">
                <a:latin typeface="TimesNewRomanPS-BoldMT"/>
              </a:rPr>
              <a:t> Pancasila, </a:t>
            </a:r>
            <a:r>
              <a:rPr lang="en-ID" sz="1800" b="0" i="0" u="none" strike="noStrike" baseline="0" dirty="0">
                <a:latin typeface="TimesNewRomanPSMT"/>
              </a:rPr>
              <a:t>Nilai-</a:t>
            </a:r>
            <a:r>
              <a:rPr lang="en-ID" sz="1800" b="0" i="0" u="none" strike="noStrike" baseline="0" dirty="0" err="1">
                <a:latin typeface="TimesNewRomanPSMT"/>
              </a:rPr>
              <a:t>nilai</a:t>
            </a:r>
            <a:r>
              <a:rPr lang="en-ID" sz="1800" b="0" i="0" u="none" strike="noStrike" baseline="0" dirty="0">
                <a:latin typeface="TimesNewRomanPSMT"/>
              </a:rPr>
              <a:t> Pancasila </a:t>
            </a:r>
            <a:r>
              <a:rPr lang="en-ID" sz="1800" b="0" i="0" u="none" strike="noStrike" baseline="0" dirty="0" err="1">
                <a:latin typeface="TimesNewRomanPSMT"/>
              </a:rPr>
              <a:t>sudah</a:t>
            </a:r>
            <a:r>
              <a:rPr lang="en-ID" sz="1800" b="0" i="0" u="none" strike="noStrike" baseline="0" dirty="0">
                <a:latin typeface="TimesNewRomanPSMT"/>
              </a:rPr>
              <a:t> </a:t>
            </a:r>
            <a:r>
              <a:rPr lang="en-ID" sz="1800" b="0" i="0" u="none" strike="noStrike" baseline="0" dirty="0" err="1">
                <a:latin typeface="TimesNewRomanPSMT"/>
              </a:rPr>
              <a:t>ada</a:t>
            </a:r>
            <a:r>
              <a:rPr lang="en-ID" sz="1800" b="0" i="0" u="none" strike="noStrike" baseline="0" dirty="0">
                <a:latin typeface="TimesNewRomanPSMT"/>
              </a:rPr>
              <a:t> </a:t>
            </a:r>
            <a:r>
              <a:rPr lang="en-ID" sz="1800" b="0" i="0" u="none" strike="noStrike" baseline="0" dirty="0" err="1">
                <a:latin typeface="TimesNewRomanPSMT"/>
              </a:rPr>
              <a:t>dalam</a:t>
            </a:r>
            <a:r>
              <a:rPr lang="en-ID" sz="1800" b="0" i="0" u="none" strike="noStrike" baseline="0" dirty="0">
                <a:latin typeface="TimesNewRomanPSMT"/>
              </a:rPr>
              <a:t> </a:t>
            </a:r>
            <a:r>
              <a:rPr lang="en-ID" sz="1800" b="0" i="0" u="none" strike="noStrike" baseline="0" dirty="0" err="1">
                <a:latin typeface="TimesNewRomanPSMT"/>
              </a:rPr>
              <a:t>adat</a:t>
            </a:r>
            <a:r>
              <a:rPr lang="en-ID" sz="1800" b="0" i="0" u="none" strike="noStrike" baseline="0" dirty="0">
                <a:latin typeface="TimesNewRomanPSMT"/>
              </a:rPr>
              <a:t> </a:t>
            </a:r>
            <a:r>
              <a:rPr lang="en-ID" sz="1800" b="0" i="0" u="none" strike="noStrike" baseline="0" dirty="0" err="1">
                <a:latin typeface="TimesNewRomanPSMT"/>
              </a:rPr>
              <a:t>istiadat</a:t>
            </a:r>
            <a:r>
              <a:rPr lang="en-ID" sz="1800" b="0" i="0" u="none" strike="noStrike" baseline="0" dirty="0">
                <a:latin typeface="TimesNewRomanPSMT"/>
              </a:rPr>
              <a:t>, </a:t>
            </a:r>
            <a:r>
              <a:rPr lang="en-ID" sz="1800" b="0" i="0" u="none" strike="noStrike" baseline="0" dirty="0" err="1">
                <a:latin typeface="TimesNewRomanPSMT"/>
              </a:rPr>
              <a:t>kebudayaan</a:t>
            </a:r>
            <a:r>
              <a:rPr lang="en-ID" sz="1800" b="0" i="0" u="none" strike="noStrike" baseline="0" dirty="0">
                <a:latin typeface="TimesNewRomanPSMT"/>
              </a:rPr>
              <a:t>, dan agama yang </a:t>
            </a:r>
            <a:r>
              <a:rPr lang="en-ID" sz="1800" b="0" i="0" u="none" strike="noStrike" baseline="0" dirty="0" err="1">
                <a:latin typeface="TimesNewRomanPSMT"/>
              </a:rPr>
              <a:t>berkembang</a:t>
            </a:r>
            <a:r>
              <a:rPr lang="en-ID" sz="1800" b="0" i="0" u="none" strike="noStrike" baseline="0" dirty="0">
                <a:latin typeface="TimesNewRomanPSMT"/>
              </a:rPr>
              <a:t> </a:t>
            </a:r>
            <a:r>
              <a:rPr lang="en-ID" sz="1800" b="0" i="0" u="none" strike="noStrike" baseline="0" dirty="0" err="1">
                <a:latin typeface="TimesNewRomanPSMT"/>
              </a:rPr>
              <a:t>dalam</a:t>
            </a:r>
            <a:r>
              <a:rPr lang="en-ID" sz="1800" b="0" i="0" u="none" strike="noStrike" baseline="0" dirty="0">
                <a:latin typeface="TimesNewRomanPSMT"/>
              </a:rPr>
              <a:t> </a:t>
            </a:r>
            <a:r>
              <a:rPr lang="en-ID" sz="1800" b="0" i="0" u="none" strike="noStrike" baseline="0" dirty="0" err="1">
                <a:latin typeface="TimesNewRomanPSMT"/>
              </a:rPr>
              <a:t>kehidupan</a:t>
            </a:r>
            <a:r>
              <a:rPr lang="en-ID" sz="1800" b="0" i="0" u="none" strike="noStrike" baseline="0" dirty="0">
                <a:latin typeface="TimesNewRomanPSMT"/>
              </a:rPr>
              <a:t> </a:t>
            </a:r>
            <a:r>
              <a:rPr lang="en-ID" sz="1800" b="0" i="0" u="none" strike="noStrike" baseline="0" dirty="0" err="1">
                <a:latin typeface="TimesNewRomanPSMT"/>
              </a:rPr>
              <a:t>bangsa</a:t>
            </a:r>
            <a:r>
              <a:rPr lang="en-ID" sz="1800" b="0" i="0" u="none" strike="noStrike" baseline="0" dirty="0">
                <a:latin typeface="TimesNewRomanPSMT"/>
              </a:rPr>
              <a:t> Indonesia </a:t>
            </a:r>
            <a:r>
              <a:rPr lang="en-ID" sz="1800" b="0" i="0" u="none" strike="noStrike" baseline="0" dirty="0" err="1">
                <a:latin typeface="TimesNewRomanPSMT"/>
              </a:rPr>
              <a:t>sejak</a:t>
            </a:r>
            <a:r>
              <a:rPr lang="en-ID" sz="1800" b="0" i="0" u="none" strike="noStrike" baseline="0" dirty="0">
                <a:latin typeface="TimesNewRomanPSMT"/>
              </a:rPr>
              <a:t> zaman </a:t>
            </a:r>
            <a:r>
              <a:rPr lang="en-ID" sz="1800" b="0" i="0" u="none" strike="noStrike" baseline="0" dirty="0" err="1">
                <a:latin typeface="TimesNewRomanPSMT"/>
              </a:rPr>
              <a:t>kerajaan</a:t>
            </a:r>
            <a:r>
              <a:rPr lang="en-ID" sz="1800" b="0" i="0" u="none" strike="noStrike" baseline="0" dirty="0">
                <a:latin typeface="TimesNewRomanPSMT"/>
              </a:rPr>
              <a:t> </a:t>
            </a:r>
            <a:r>
              <a:rPr lang="en-ID" sz="1800" b="0" i="0" u="none" strike="noStrike" baseline="0" dirty="0" err="1">
                <a:latin typeface="TimesNewRomanPSMT"/>
              </a:rPr>
              <a:t>dahulu</a:t>
            </a:r>
            <a:r>
              <a:rPr lang="en-ID" sz="1800" b="0" i="0" u="none" strike="noStrike" baseline="0" dirty="0">
                <a:latin typeface="TimesNewRomanPSMT"/>
              </a:rPr>
              <a:t>. </a:t>
            </a:r>
            <a:r>
              <a:rPr lang="en-ID" sz="1800" b="0" i="0" u="none" strike="noStrike" baseline="0" dirty="0" err="1">
                <a:latin typeface="TimesNewRomanPSMT"/>
              </a:rPr>
              <a:t>Misalnya</a:t>
            </a:r>
            <a:r>
              <a:rPr lang="en-ID" sz="1800" b="0" i="0" u="none" strike="noStrike" baseline="0" dirty="0">
                <a:latin typeface="TimesNewRomanPSMT"/>
              </a:rPr>
              <a:t>, </a:t>
            </a:r>
            <a:r>
              <a:rPr lang="en-ID" sz="1800" b="0" i="0" u="none" strike="noStrike" baseline="0" dirty="0" err="1">
                <a:latin typeface="TimesNewRomanPSMT"/>
              </a:rPr>
              <a:t>sila</a:t>
            </a:r>
            <a:r>
              <a:rPr lang="en-ID" sz="1800" b="0" i="0" u="none" strike="noStrike" baseline="0" dirty="0">
                <a:latin typeface="TimesNewRomanPSMT"/>
              </a:rPr>
              <a:t> </a:t>
            </a:r>
            <a:r>
              <a:rPr lang="en-ID" sz="1800" b="0" i="0" u="none" strike="noStrike" baseline="0" dirty="0" err="1">
                <a:latin typeface="TimesNewRomanPSMT"/>
              </a:rPr>
              <a:t>Ketuhanan</a:t>
            </a:r>
            <a:r>
              <a:rPr lang="en-ID" sz="1800" b="0" i="0" u="none" strike="noStrike" baseline="0" dirty="0">
                <a:latin typeface="TimesNewRomanPSMT"/>
              </a:rPr>
              <a:t> </a:t>
            </a:r>
            <a:r>
              <a:rPr lang="en-ID" sz="1800" b="0" i="0" u="none" strike="noStrike" baseline="0" dirty="0" err="1">
                <a:latin typeface="TimesNewRomanPSMT"/>
              </a:rPr>
              <a:t>sudah</a:t>
            </a:r>
            <a:r>
              <a:rPr lang="en-ID" sz="1800" b="0" i="0" u="none" strike="noStrike" baseline="0" dirty="0">
                <a:latin typeface="TimesNewRomanPSMT"/>
              </a:rPr>
              <a:t> </a:t>
            </a:r>
            <a:r>
              <a:rPr lang="en-ID" sz="1800" b="0" i="0" u="none" strike="noStrike" baseline="0" dirty="0" err="1">
                <a:latin typeface="TimesNewRomanPSMT"/>
              </a:rPr>
              <a:t>ada</a:t>
            </a:r>
            <a:r>
              <a:rPr lang="en-ID" sz="1800" b="0" i="0" u="none" strike="noStrike" baseline="0" dirty="0">
                <a:latin typeface="TimesNewRomanPSMT"/>
              </a:rPr>
              <a:t> pada zaman </a:t>
            </a:r>
            <a:r>
              <a:rPr lang="en-ID" sz="1800" b="0" i="0" u="none" strike="noStrike" baseline="0" dirty="0" err="1">
                <a:latin typeface="TimesNewRomanPSMT"/>
              </a:rPr>
              <a:t>dahulu</a:t>
            </a:r>
            <a:r>
              <a:rPr lang="en-ID" sz="1800" b="0" i="0" u="none" strike="noStrike" baseline="0" dirty="0">
                <a:latin typeface="TimesNewRomanPSMT"/>
              </a:rPr>
              <a:t>, </a:t>
            </a:r>
            <a:r>
              <a:rPr lang="en-ID" sz="1800" b="0" i="0" u="none" strike="noStrike" baseline="0" dirty="0" err="1">
                <a:latin typeface="TimesNewRomanPSMT"/>
              </a:rPr>
              <a:t>meskipun</a:t>
            </a:r>
            <a:r>
              <a:rPr lang="en-ID" sz="1800" b="0" i="0" u="none" strike="noStrike" baseline="0" dirty="0">
                <a:latin typeface="TimesNewRomanPSMT"/>
              </a:rPr>
              <a:t> </a:t>
            </a:r>
            <a:r>
              <a:rPr lang="en-ID" sz="1800" b="0" i="0" u="none" strike="noStrike" baseline="0" dirty="0" err="1">
                <a:latin typeface="TimesNewRomanPSMT"/>
              </a:rPr>
              <a:t>dalam</a:t>
            </a:r>
            <a:r>
              <a:rPr lang="en-ID" sz="1800" b="0" i="0" u="none" strike="noStrike" baseline="0" dirty="0">
                <a:latin typeface="TimesNewRomanPSMT"/>
              </a:rPr>
              <a:t> </a:t>
            </a:r>
            <a:r>
              <a:rPr lang="en-ID" sz="1800" b="0" i="0" u="none" strike="noStrike" baseline="0" dirty="0" err="1">
                <a:latin typeface="TimesNewRomanPSMT"/>
              </a:rPr>
              <a:t>praktik</a:t>
            </a:r>
            <a:r>
              <a:rPr lang="en-ID" sz="1800" b="0" i="0" u="none" strike="noStrike" baseline="0" dirty="0">
                <a:latin typeface="TimesNewRomanPSMT"/>
              </a:rPr>
              <a:t> </a:t>
            </a:r>
            <a:r>
              <a:rPr lang="en-ID" sz="1800" b="0" i="0" u="none" strike="noStrike" baseline="0" dirty="0" err="1">
                <a:latin typeface="TimesNewRomanPSMT"/>
              </a:rPr>
              <a:t>pemujaan</a:t>
            </a:r>
            <a:r>
              <a:rPr lang="en-ID" sz="1800" b="0" i="0" u="none" strike="noStrike" baseline="0" dirty="0">
                <a:latin typeface="TimesNewRomanPSMT"/>
              </a:rPr>
              <a:t> yang </a:t>
            </a:r>
            <a:r>
              <a:rPr lang="en-ID" sz="1800" b="0" i="0" u="none" strike="noStrike" baseline="0" dirty="0" err="1">
                <a:latin typeface="TimesNewRomanPSMT"/>
              </a:rPr>
              <a:t>beranekaragam</a:t>
            </a:r>
            <a:r>
              <a:rPr lang="en-ID" sz="1800" b="0" i="0" u="none" strike="noStrike" baseline="0" dirty="0">
                <a:latin typeface="TimesNewRomanPSMT"/>
              </a:rPr>
              <a:t>, </a:t>
            </a:r>
            <a:r>
              <a:rPr lang="en-ID" sz="1800" b="0" i="0" u="none" strike="noStrike" baseline="0" dirty="0" err="1">
                <a:latin typeface="TimesNewRomanPSMT"/>
              </a:rPr>
              <a:t>tetapi</a:t>
            </a:r>
            <a:r>
              <a:rPr lang="en-ID" sz="1800" b="0" i="0" u="none" strike="noStrike" baseline="0" dirty="0">
                <a:latin typeface="TimesNewRomanPSMT"/>
              </a:rPr>
              <a:t> </a:t>
            </a:r>
            <a:r>
              <a:rPr lang="en-ID" sz="1800" b="0" i="0" u="none" strike="noStrike" baseline="0" dirty="0" err="1">
                <a:latin typeface="TimesNewRomanPSMT"/>
              </a:rPr>
              <a:t>pengakuan</a:t>
            </a:r>
            <a:r>
              <a:rPr lang="en-ID" sz="1800" dirty="0">
                <a:latin typeface="TimesNewRomanPSMT"/>
              </a:rPr>
              <a:t> </a:t>
            </a:r>
            <a:r>
              <a:rPr lang="en-ID" sz="1800" b="0" i="0" u="none" strike="noStrike" baseline="0" dirty="0" err="1">
                <a:latin typeface="TimesNewRomanPSMT"/>
              </a:rPr>
              <a:t>tentang</a:t>
            </a:r>
            <a:r>
              <a:rPr lang="en-ID" sz="1800" b="0" i="0" u="none" strike="noStrike" baseline="0" dirty="0">
                <a:latin typeface="TimesNewRomanPSMT"/>
              </a:rPr>
              <a:t> </a:t>
            </a:r>
            <a:r>
              <a:rPr lang="en-ID" sz="1800" b="0" i="0" u="none" strike="noStrike" baseline="0" dirty="0" err="1">
                <a:latin typeface="TimesNewRomanPSMT"/>
              </a:rPr>
              <a:t>adanya</a:t>
            </a:r>
            <a:r>
              <a:rPr lang="en-ID" sz="1800" b="0" i="0" u="none" strike="noStrike" baseline="0" dirty="0">
                <a:latin typeface="TimesNewRomanPSMT"/>
              </a:rPr>
              <a:t> </a:t>
            </a:r>
            <a:r>
              <a:rPr lang="en-ID" sz="1800" b="0" i="0" u="none" strike="noStrike" baseline="0" dirty="0" err="1">
                <a:latin typeface="TimesNewRomanPSMT"/>
              </a:rPr>
              <a:t>Tuhan</a:t>
            </a:r>
            <a:r>
              <a:rPr lang="en-ID" sz="1800" b="0" i="0" u="none" strike="noStrike" baseline="0" dirty="0">
                <a:latin typeface="TimesNewRomanPSMT"/>
              </a:rPr>
              <a:t> </a:t>
            </a:r>
            <a:r>
              <a:rPr lang="en-ID" sz="1800" b="0" i="0" u="none" strike="noStrike" baseline="0" dirty="0" err="1">
                <a:latin typeface="TimesNewRomanPSMT"/>
              </a:rPr>
              <a:t>sudah</a:t>
            </a:r>
            <a:r>
              <a:rPr lang="en-ID" sz="1800" b="0" i="0" u="none" strike="noStrike" baseline="0" dirty="0">
                <a:latin typeface="TimesNewRomanPSMT"/>
              </a:rPr>
              <a:t> </a:t>
            </a:r>
            <a:r>
              <a:rPr lang="en-ID" sz="1800" b="0" i="0" u="none" strike="noStrike" baseline="0" dirty="0" err="1">
                <a:latin typeface="TimesNewRomanPSMT"/>
              </a:rPr>
              <a:t>diakui</a:t>
            </a:r>
            <a:r>
              <a:rPr lang="en-ID" sz="1800" b="0" i="0" u="none" strike="noStrike" baseline="0" dirty="0">
                <a:latin typeface="TimesNewRomanPSMT"/>
              </a:rPr>
              <a:t>. </a:t>
            </a:r>
            <a:endParaRPr lang="en-ID" sz="1800" b="1" i="0" u="none" strike="noStrike" baseline="0" dirty="0">
              <a:latin typeface="TimesNewRomanPS-BoldMT"/>
            </a:endParaRPr>
          </a:p>
          <a:p>
            <a:pPr marL="186262" marR="67732" indent="0">
              <a:buNone/>
            </a:pPr>
            <a:endParaRPr lang="en-ID" sz="1800" b="1" i="0" u="none" strike="noStrike" baseline="0" dirty="0">
              <a:latin typeface="TimesNewRomanPS-BoldMT"/>
            </a:endParaRPr>
          </a:p>
          <a:p>
            <a:pPr marL="186262" marR="67732" indent="0">
              <a:buNone/>
            </a:pPr>
            <a:endParaRPr lang="en-ID" sz="1800" b="1" i="0" u="none" strike="noStrike" baseline="0" dirty="0">
              <a:latin typeface="TimesNewRomanPS-BoldMT"/>
            </a:endParaRPr>
          </a:p>
          <a:p>
            <a:pPr marR="67732">
              <a:buChar char="●"/>
            </a:pPr>
            <a:r>
              <a:rPr lang="en-ID" sz="1800" b="1" i="0" u="none" strike="noStrike" baseline="0" dirty="0" err="1">
                <a:latin typeface="TimesNewRomanPS-BoldMT"/>
              </a:rPr>
              <a:t>Sumber</a:t>
            </a:r>
            <a:r>
              <a:rPr lang="en-ID" sz="1800" b="1" i="0" u="none" strike="noStrike" baseline="0" dirty="0">
                <a:latin typeface="TimesNewRomanPS-BoldMT"/>
              </a:rPr>
              <a:t> </a:t>
            </a:r>
            <a:r>
              <a:rPr lang="en-ID" sz="1800" b="1" i="0" u="none" strike="noStrike" baseline="0" dirty="0" err="1">
                <a:latin typeface="TimesNewRomanPS-BoldMT"/>
              </a:rPr>
              <a:t>Sosiologis</a:t>
            </a:r>
            <a:r>
              <a:rPr lang="en-ID" sz="1800" b="1" i="0" u="none" strike="noStrike" baseline="0" dirty="0">
                <a:latin typeface="TimesNewRomanPS-BoldMT"/>
              </a:rPr>
              <a:t> Pancasila </a:t>
            </a:r>
            <a:r>
              <a:rPr lang="fi-FI" sz="1800" b="0" i="0" u="none" strike="noStrike" baseline="0" dirty="0">
                <a:latin typeface="TimesNewRomanPSMT"/>
              </a:rPr>
              <a:t>Nilai-nilai Pancasila (ketuhanan, kemanusiaan, persatuan, kerakyatan, </a:t>
            </a:r>
            <a:r>
              <a:rPr lang="en-ID" sz="1800" b="0" i="0" u="none" strike="noStrike" baseline="0" dirty="0" err="1">
                <a:latin typeface="TimesNewRomanPSMT"/>
              </a:rPr>
              <a:t>keadilan</a:t>
            </a:r>
            <a:r>
              <a:rPr lang="en-ID" sz="1800" b="0" i="0" u="none" strike="noStrike" baseline="0" dirty="0">
                <a:latin typeface="TimesNewRomanPSMT"/>
              </a:rPr>
              <a:t>) </a:t>
            </a:r>
            <a:r>
              <a:rPr lang="en-ID" sz="1800" b="0" i="0" u="none" strike="noStrike" baseline="0" dirty="0" err="1">
                <a:latin typeface="TimesNewRomanPSMT"/>
              </a:rPr>
              <a:t>secara</a:t>
            </a:r>
            <a:r>
              <a:rPr lang="en-ID" sz="1800" b="0" i="0" u="none" strike="noStrike" baseline="0" dirty="0">
                <a:latin typeface="TimesNewRomanPSMT"/>
              </a:rPr>
              <a:t> </a:t>
            </a:r>
            <a:r>
              <a:rPr lang="en-ID" sz="1800" b="0" i="0" u="none" strike="noStrike" baseline="0" dirty="0" err="1">
                <a:latin typeface="TimesNewRomanPSMT"/>
              </a:rPr>
              <a:t>sosiologis</a:t>
            </a:r>
            <a:r>
              <a:rPr lang="en-ID" sz="1800" b="0" i="0" u="none" strike="noStrike" baseline="0" dirty="0">
                <a:latin typeface="TimesNewRomanPSMT"/>
              </a:rPr>
              <a:t> </a:t>
            </a:r>
            <a:r>
              <a:rPr lang="en-ID" sz="1800" b="0" i="0" u="none" strike="noStrike" baseline="0" dirty="0" err="1">
                <a:latin typeface="TimesNewRomanPSMT"/>
              </a:rPr>
              <a:t>telah</a:t>
            </a:r>
            <a:r>
              <a:rPr lang="en-ID" sz="1800" b="0" i="0" u="none" strike="noStrike" baseline="0" dirty="0">
                <a:latin typeface="TimesNewRomanPSMT"/>
              </a:rPr>
              <a:t> </a:t>
            </a:r>
            <a:r>
              <a:rPr lang="en-ID" sz="1800" b="0" i="0" u="none" strike="noStrike" baseline="0" dirty="0" err="1">
                <a:latin typeface="TimesNewRomanPSMT"/>
              </a:rPr>
              <a:t>ada</a:t>
            </a:r>
            <a:r>
              <a:rPr lang="en-ID" sz="1800" b="0" i="0" u="none" strike="noStrike" baseline="0" dirty="0">
                <a:latin typeface="TimesNewRomanPSMT"/>
              </a:rPr>
              <a:t> </a:t>
            </a:r>
            <a:r>
              <a:rPr lang="en-ID" sz="1800" b="0" i="0" u="none" strike="noStrike" baseline="0" dirty="0" err="1">
                <a:latin typeface="TimesNewRomanPSMT"/>
              </a:rPr>
              <a:t>dalam</a:t>
            </a:r>
            <a:r>
              <a:rPr lang="en-ID" sz="1800" b="0" i="0" u="none" strike="noStrike" baseline="0" dirty="0">
                <a:latin typeface="TimesNewRomanPSMT"/>
              </a:rPr>
              <a:t> </a:t>
            </a:r>
            <a:r>
              <a:rPr lang="en-ID" sz="1800" b="0" i="0" u="none" strike="noStrike" baseline="0" dirty="0" err="1">
                <a:latin typeface="TimesNewRomanPSMT"/>
              </a:rPr>
              <a:t>masyarakat</a:t>
            </a:r>
            <a:r>
              <a:rPr lang="en-ID" sz="1800" b="0" i="0" u="none" strike="noStrike" baseline="0" dirty="0">
                <a:latin typeface="TimesNewRomanPSMT"/>
              </a:rPr>
              <a:t> Indonesia </a:t>
            </a:r>
            <a:r>
              <a:rPr lang="en-ID" sz="1800" b="0" i="0" u="none" strike="noStrike" baseline="0" dirty="0" err="1">
                <a:latin typeface="TimesNewRomanPSMT"/>
              </a:rPr>
              <a:t>sejak</a:t>
            </a:r>
            <a:r>
              <a:rPr lang="en-ID" sz="1800" b="0" i="0" u="none" strike="noStrike" baseline="0" dirty="0">
                <a:latin typeface="TimesNewRomanPSMT"/>
              </a:rPr>
              <a:t> </a:t>
            </a:r>
            <a:r>
              <a:rPr lang="en-ID" sz="1800" b="0" i="0" u="none" strike="noStrike" baseline="0" dirty="0" err="1">
                <a:latin typeface="TimesNewRomanPSMT"/>
              </a:rPr>
              <a:t>dahulu</a:t>
            </a:r>
            <a:r>
              <a:rPr lang="en-ID" sz="1800" dirty="0">
                <a:latin typeface="TimesNewRomanPSMT"/>
              </a:rPr>
              <a:t> </a:t>
            </a:r>
            <a:r>
              <a:rPr lang="en-ID" sz="1800" b="0" i="0" u="none" strike="noStrike" baseline="0" dirty="0" err="1">
                <a:latin typeface="TimesNewRomanPSMT"/>
              </a:rPr>
              <a:t>hingga</a:t>
            </a:r>
            <a:r>
              <a:rPr lang="en-ID" sz="1800" b="0" i="0" u="none" strike="noStrike" baseline="0" dirty="0">
                <a:latin typeface="TimesNewRomanPSMT"/>
              </a:rPr>
              <a:t> </a:t>
            </a:r>
            <a:r>
              <a:rPr lang="en-ID" sz="1800" b="0" i="0" u="none" strike="noStrike" baseline="0" dirty="0" err="1">
                <a:latin typeface="TimesNewRomanPSMT"/>
              </a:rPr>
              <a:t>sekarang</a:t>
            </a:r>
            <a:r>
              <a:rPr lang="en-ID" sz="1800" b="0" i="0" u="none" strike="noStrike" baseline="0" dirty="0">
                <a:latin typeface="TimesNewRomanPSMT"/>
              </a:rPr>
              <a:t>.</a:t>
            </a:r>
          </a:p>
          <a:p>
            <a:pPr marL="186262" marR="67732" indent="0">
              <a:buNone/>
            </a:pPr>
            <a:endParaRPr lang="en-ID" sz="1800" b="0" i="0" u="none" strike="noStrike" baseline="0" dirty="0">
              <a:latin typeface="TimesNewRomanPSMT"/>
            </a:endParaRPr>
          </a:p>
          <a:p>
            <a:pPr marR="67732">
              <a:buChar char="●"/>
            </a:pPr>
            <a:r>
              <a:rPr lang="en-ID" sz="1800" b="1" i="0" u="none" strike="noStrike" baseline="0" dirty="0" err="1">
                <a:latin typeface="TimesNewRomanPS-BoldMT"/>
              </a:rPr>
              <a:t>Sumber</a:t>
            </a:r>
            <a:r>
              <a:rPr lang="en-ID" sz="1800" b="1" i="0" u="none" strike="noStrike" baseline="0" dirty="0">
                <a:latin typeface="TimesNewRomanPS-BoldMT"/>
              </a:rPr>
              <a:t> </a:t>
            </a:r>
            <a:r>
              <a:rPr lang="en-ID" sz="1800" b="1" i="0" u="none" strike="noStrike" baseline="0" dirty="0" err="1">
                <a:latin typeface="TimesNewRomanPS-BoldMT"/>
              </a:rPr>
              <a:t>Politis</a:t>
            </a:r>
            <a:r>
              <a:rPr lang="en-ID" sz="1800" b="1" i="0" u="none" strike="noStrike" baseline="0" dirty="0">
                <a:latin typeface="TimesNewRomanPS-BoldMT"/>
              </a:rPr>
              <a:t> Pancasila </a:t>
            </a:r>
            <a:r>
              <a:rPr lang="en-ID" sz="1800" b="0" i="0" u="none" strike="noStrike" baseline="0" dirty="0" err="1">
                <a:latin typeface="TimesNewRomanPSMT"/>
              </a:rPr>
              <a:t>Sebagaimana</a:t>
            </a:r>
            <a:r>
              <a:rPr lang="en-ID" sz="1800" b="0" i="0" u="none" strike="noStrike" baseline="0" dirty="0">
                <a:latin typeface="TimesNewRomanPSMT"/>
              </a:rPr>
              <a:t> </a:t>
            </a:r>
            <a:r>
              <a:rPr lang="en-ID" sz="1800" b="0" i="0" u="none" strike="noStrike" baseline="0" dirty="0" err="1">
                <a:latin typeface="TimesNewRomanPSMT"/>
              </a:rPr>
              <a:t>diketahui</a:t>
            </a:r>
            <a:r>
              <a:rPr lang="en-ID" sz="1800" b="0" i="0" u="none" strike="noStrike" baseline="0" dirty="0">
                <a:latin typeface="TimesNewRomanPSMT"/>
              </a:rPr>
              <a:t> </a:t>
            </a:r>
            <a:r>
              <a:rPr lang="en-ID" sz="1800" b="0" i="0" u="none" strike="noStrike" baseline="0" dirty="0" err="1">
                <a:latin typeface="TimesNewRomanPSMT"/>
              </a:rPr>
              <a:t>bahwa</a:t>
            </a:r>
            <a:r>
              <a:rPr lang="en-ID" sz="1800" b="0" i="0" u="none" strike="noStrike" baseline="0" dirty="0">
                <a:latin typeface="TimesNewRomanPSMT"/>
              </a:rPr>
              <a:t> </a:t>
            </a:r>
            <a:r>
              <a:rPr lang="en-ID" sz="1800" b="0" i="0" u="none" strike="noStrike" baseline="0" dirty="0" err="1">
                <a:latin typeface="TimesNewRomanPSMT"/>
              </a:rPr>
              <a:t>nilai-nilai</a:t>
            </a:r>
            <a:r>
              <a:rPr lang="en-ID" sz="1800" b="0" i="0" u="none" strike="noStrike" baseline="0" dirty="0">
                <a:latin typeface="TimesNewRomanPSMT"/>
              </a:rPr>
              <a:t> </a:t>
            </a:r>
            <a:r>
              <a:rPr lang="en-ID" sz="1800" b="0" i="0" u="none" strike="noStrike" baseline="0" dirty="0" err="1">
                <a:latin typeface="TimesNewRomanPSMT"/>
              </a:rPr>
              <a:t>dasar</a:t>
            </a:r>
            <a:r>
              <a:rPr lang="en-ID" sz="1800" b="0" i="0" u="none" strike="noStrike" baseline="0" dirty="0">
                <a:latin typeface="TimesNewRomanPSMT"/>
              </a:rPr>
              <a:t> yang </a:t>
            </a:r>
            <a:r>
              <a:rPr lang="en-ID" sz="1800" b="0" i="0" u="none" strike="noStrike" baseline="0" dirty="0" err="1">
                <a:latin typeface="TimesNewRomanPSMT"/>
              </a:rPr>
              <a:t>terkandung</a:t>
            </a:r>
            <a:r>
              <a:rPr lang="en-ID" sz="1800" b="0" i="0" u="none" strike="noStrike" baseline="0" dirty="0">
                <a:latin typeface="TimesNewRomanPSMT"/>
              </a:rPr>
              <a:t> </a:t>
            </a:r>
            <a:r>
              <a:rPr lang="en-ID" sz="1800" b="0" i="0" u="none" strike="noStrike" baseline="0" dirty="0" err="1">
                <a:latin typeface="TimesNewRomanPSMT"/>
              </a:rPr>
              <a:t>dalam</a:t>
            </a:r>
            <a:r>
              <a:rPr lang="en-ID" sz="1800" dirty="0">
                <a:latin typeface="TimesNewRomanPSMT"/>
              </a:rPr>
              <a:t> </a:t>
            </a:r>
            <a:r>
              <a:rPr lang="en-ID" sz="1800" b="0" i="0" u="none" strike="noStrike" baseline="0" dirty="0">
                <a:latin typeface="TimesNewRomanPSMT"/>
              </a:rPr>
              <a:t>Pancasila </a:t>
            </a:r>
            <a:r>
              <a:rPr lang="en-ID" sz="1800" b="0" i="0" u="none" strike="noStrike" baseline="0" dirty="0" err="1">
                <a:latin typeface="TimesNewRomanPSMT"/>
              </a:rPr>
              <a:t>bersumber</a:t>
            </a:r>
            <a:r>
              <a:rPr lang="en-ID" sz="1800" b="0" i="0" u="none" strike="noStrike" baseline="0" dirty="0">
                <a:latin typeface="TimesNewRomanPSMT"/>
              </a:rPr>
              <a:t> dan </a:t>
            </a:r>
            <a:r>
              <a:rPr lang="en-ID" sz="1800" b="0" i="0" u="none" strike="noStrike" baseline="0" dirty="0" err="1">
                <a:latin typeface="TimesNewRomanPSMT"/>
              </a:rPr>
              <a:t>digali</a:t>
            </a:r>
            <a:r>
              <a:rPr lang="en-ID" sz="1800" b="0" i="0" u="none" strike="noStrike" baseline="0" dirty="0">
                <a:latin typeface="TimesNewRomanPSMT"/>
              </a:rPr>
              <a:t> </a:t>
            </a:r>
            <a:r>
              <a:rPr lang="en-ID" sz="1800" b="0" i="0" u="none" strike="noStrike" baseline="0" dirty="0" err="1">
                <a:latin typeface="TimesNewRomanPSMT"/>
              </a:rPr>
              <a:t>dari</a:t>
            </a:r>
            <a:r>
              <a:rPr lang="en-ID" sz="1800" b="0" i="0" u="none" strike="noStrike" baseline="0" dirty="0">
                <a:latin typeface="TimesNewRomanPSMT"/>
              </a:rPr>
              <a:t> </a:t>
            </a:r>
            <a:r>
              <a:rPr lang="en-ID" sz="1800" b="0" i="1" u="none" strike="noStrike" baseline="0" dirty="0">
                <a:latin typeface="TimesNewRomanPS-ItalicMT"/>
              </a:rPr>
              <a:t>local wisdom, </a:t>
            </a:r>
            <a:r>
              <a:rPr lang="en-ID" sz="1800" b="0" i="0" u="none" strike="noStrike" baseline="0" dirty="0" err="1">
                <a:latin typeface="TimesNewRomanPSMT"/>
              </a:rPr>
              <a:t>budaya</a:t>
            </a:r>
            <a:r>
              <a:rPr lang="en-ID" sz="1800" b="0" i="0" u="none" strike="noStrike" baseline="0" dirty="0">
                <a:latin typeface="TimesNewRomanPSMT"/>
              </a:rPr>
              <a:t>, dan </a:t>
            </a:r>
            <a:r>
              <a:rPr lang="en-ID" sz="1800" b="0" i="0" u="none" strike="noStrike" baseline="0" dirty="0" err="1">
                <a:latin typeface="TimesNewRomanPSMT"/>
              </a:rPr>
              <a:t>pengalaman</a:t>
            </a:r>
            <a:r>
              <a:rPr lang="en-ID" sz="1800" dirty="0">
                <a:latin typeface="TimesNewRomanPSMT"/>
              </a:rPr>
              <a:t> </a:t>
            </a:r>
            <a:r>
              <a:rPr lang="en-ID" sz="1800" b="0" i="0" u="none" strike="noStrike" baseline="0" dirty="0" err="1">
                <a:latin typeface="TimesNewRomanPSMT"/>
              </a:rPr>
              <a:t>bangsa</a:t>
            </a:r>
            <a:r>
              <a:rPr lang="en-ID" sz="1800" b="0" i="0" u="none" strike="noStrike" baseline="0" dirty="0">
                <a:latin typeface="TimesNewRomanPSMT"/>
              </a:rPr>
              <a:t> Indonesia, </a:t>
            </a:r>
            <a:r>
              <a:rPr lang="en-ID" sz="1800" b="0" i="0" u="none" strike="noStrike" baseline="0" dirty="0" err="1">
                <a:latin typeface="TimesNewRomanPSMT"/>
              </a:rPr>
              <a:t>termasuk</a:t>
            </a:r>
            <a:r>
              <a:rPr lang="en-ID" sz="1800" b="0" i="0" u="none" strike="noStrike" baseline="0" dirty="0">
                <a:latin typeface="TimesNewRomanPSMT"/>
              </a:rPr>
              <a:t> </a:t>
            </a:r>
            <a:r>
              <a:rPr lang="en-ID" sz="1800" b="0" i="0" u="none" strike="noStrike" baseline="0" dirty="0" err="1">
                <a:latin typeface="TimesNewRomanPSMT"/>
              </a:rPr>
              <a:t>pengalaman</a:t>
            </a:r>
            <a:r>
              <a:rPr lang="en-ID" sz="1800" b="0" i="0" u="none" strike="noStrike" baseline="0" dirty="0">
                <a:latin typeface="TimesNewRomanPSMT"/>
              </a:rPr>
              <a:t> </a:t>
            </a:r>
            <a:r>
              <a:rPr lang="en-ID" sz="1800" b="0" i="0" u="none" strike="noStrike" baseline="0" dirty="0" err="1">
                <a:latin typeface="TimesNewRomanPSMT"/>
              </a:rPr>
              <a:t>dalam</a:t>
            </a:r>
            <a:r>
              <a:rPr lang="en-ID" sz="1800" b="0" i="0" u="none" strike="noStrike" baseline="0" dirty="0">
                <a:latin typeface="TimesNewRomanPSMT"/>
              </a:rPr>
              <a:t> </a:t>
            </a:r>
            <a:r>
              <a:rPr lang="en-ID" sz="1800" b="0" i="0" u="none" strike="noStrike" baseline="0" dirty="0" err="1">
                <a:latin typeface="TimesNewRomanPSMT"/>
              </a:rPr>
              <a:t>berhubungan</a:t>
            </a:r>
            <a:r>
              <a:rPr lang="en-ID" sz="1800" b="0" i="0" u="none" strike="noStrike" baseline="0" dirty="0">
                <a:latin typeface="TimesNewRomanPSMT"/>
              </a:rPr>
              <a:t> </a:t>
            </a:r>
            <a:r>
              <a:rPr lang="en-ID" sz="1800" b="0" i="0" u="none" strike="noStrike" baseline="0" dirty="0" err="1">
                <a:latin typeface="TimesNewRomanPSMT"/>
              </a:rPr>
              <a:t>dengan</a:t>
            </a:r>
            <a:r>
              <a:rPr lang="en-ID" sz="1800" b="0" i="0" u="none" strike="noStrike" baseline="0" dirty="0">
                <a:latin typeface="TimesNewRomanPSMT"/>
              </a:rPr>
              <a:t> </a:t>
            </a:r>
            <a:r>
              <a:rPr lang="en-ID" sz="1800" b="0" i="0" u="none" strike="noStrike" baseline="0" dirty="0" err="1">
                <a:latin typeface="TimesNewRomanPSMT"/>
              </a:rPr>
              <a:t>bangsabangsa</a:t>
            </a:r>
            <a:r>
              <a:rPr lang="en-ID" sz="1800" dirty="0">
                <a:latin typeface="TimesNewRomanPSMT"/>
              </a:rPr>
              <a:t> </a:t>
            </a:r>
            <a:r>
              <a:rPr lang="en-ID" sz="1800" b="0" i="0" u="none" strike="noStrike" baseline="0" dirty="0">
                <a:latin typeface="TimesNewRomanPSMT"/>
              </a:rPr>
              <a:t>lain.</a:t>
            </a:r>
          </a:p>
          <a:p>
            <a:pPr marR="67732">
              <a:buChar char="●"/>
            </a:pPr>
            <a:endParaRPr lang="en-US" dirty="0"/>
          </a:p>
        </p:txBody>
      </p:sp>
      <p:cxnSp>
        <p:nvCxnSpPr>
          <p:cNvPr id="659" name="Google Shape;659;p63"/>
          <p:cNvCxnSpPr/>
          <p:nvPr/>
        </p:nvCxnSpPr>
        <p:spPr>
          <a:xfrm>
            <a:off x="1100459" y="1608684"/>
            <a:ext cx="8628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769927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30"/>
        <p:cNvGrpSpPr/>
        <p:nvPr/>
      </p:nvGrpSpPr>
      <p:grpSpPr>
        <a:xfrm>
          <a:off x="0" y="0"/>
          <a:ext cx="0" cy="0"/>
          <a:chOff x="0" y="0"/>
          <a:chExt cx="0" cy="0"/>
        </a:xfrm>
      </p:grpSpPr>
      <p:sp>
        <p:nvSpPr>
          <p:cNvPr id="631" name="Google Shape;631;p61"/>
          <p:cNvSpPr txBox="1">
            <a:spLocks noGrp="1"/>
          </p:cNvSpPr>
          <p:nvPr>
            <p:ph type="title"/>
          </p:nvPr>
        </p:nvSpPr>
        <p:spPr>
          <a:xfrm>
            <a:off x="900200" y="998584"/>
            <a:ext cx="10290000" cy="1728800"/>
          </a:xfrm>
          <a:prstGeom prst="rect">
            <a:avLst/>
          </a:prstGeom>
        </p:spPr>
        <p:txBody>
          <a:bodyPr spcFirstLastPara="1" wrap="square" lIns="121900" tIns="121900" rIns="121900" bIns="121900" anchor="t" anchorCtr="0">
            <a:noAutofit/>
          </a:bodyPr>
          <a:lstStyle/>
          <a:p>
            <a:r>
              <a:rPr lang="en" dirty="0">
                <a:solidFill>
                  <a:srgbClr val="FFFFFF"/>
                </a:solidFill>
              </a:rPr>
              <a:t>Thanks</a:t>
            </a:r>
            <a:endParaRPr dirty="0">
              <a:solidFill>
                <a:srgbClr val="FFFFFF"/>
              </a:solidFill>
            </a:endParaRPr>
          </a:p>
        </p:txBody>
      </p:sp>
      <p:sp>
        <p:nvSpPr>
          <p:cNvPr id="633" name="Google Shape;633;p61"/>
          <p:cNvSpPr txBox="1">
            <a:spLocks noGrp="1"/>
          </p:cNvSpPr>
          <p:nvPr>
            <p:ph type="subTitle" idx="2"/>
          </p:nvPr>
        </p:nvSpPr>
        <p:spPr>
          <a:xfrm>
            <a:off x="3887800" y="3049400"/>
            <a:ext cx="4494200" cy="684400"/>
          </a:xfrm>
          <a:prstGeom prst="rect">
            <a:avLst/>
          </a:prstGeom>
        </p:spPr>
        <p:txBody>
          <a:bodyPr spcFirstLastPara="1" wrap="square" lIns="121900" tIns="121900" rIns="121900" bIns="121900" anchor="t" anchorCtr="0">
            <a:noAutofit/>
          </a:bodyPr>
          <a:lstStyle/>
          <a:p>
            <a:pPr marL="0" indent="0">
              <a:lnSpc>
                <a:spcPct val="100000"/>
              </a:lnSpc>
            </a:pPr>
            <a:r>
              <a:rPr lang="en" dirty="0">
                <a:solidFill>
                  <a:srgbClr val="FFFFFF"/>
                </a:solidFill>
              </a:rPr>
              <a:t>Do you have any question?</a:t>
            </a:r>
            <a:endParaRPr dirty="0">
              <a:solidFill>
                <a:srgbClr val="FFFFFF"/>
              </a:solidFill>
            </a:endParaRPr>
          </a:p>
          <a:p>
            <a:pPr marL="0" indent="0">
              <a:spcBef>
                <a:spcPts val="2133"/>
              </a:spcBef>
              <a:spcAft>
                <a:spcPts val="2133"/>
              </a:spcAft>
            </a:pPr>
            <a:endParaRPr dirty="0">
              <a:solidFill>
                <a:srgbClr val="FFFFFF"/>
              </a:solidFill>
            </a:endParaRPr>
          </a:p>
        </p:txBody>
      </p:sp>
      <p:sp>
        <p:nvSpPr>
          <p:cNvPr id="2" name="TextBox 1"/>
          <p:cNvSpPr txBox="1"/>
          <p:nvPr/>
        </p:nvSpPr>
        <p:spPr>
          <a:xfrm>
            <a:off x="2935705" y="4355432"/>
            <a:ext cx="5871411" cy="986589"/>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1768864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8" name="Google Shape;228;p36"/>
          <p:cNvSpPr txBox="1">
            <a:spLocks noGrp="1"/>
          </p:cNvSpPr>
          <p:nvPr>
            <p:ph type="title"/>
          </p:nvPr>
        </p:nvSpPr>
        <p:spPr>
          <a:xfrm>
            <a:off x="2015845" y="4001330"/>
            <a:ext cx="3804387" cy="2122897"/>
          </a:xfrm>
          <a:prstGeom prst="rect">
            <a:avLst/>
          </a:prstGeom>
        </p:spPr>
        <p:txBody>
          <a:bodyPr spcFirstLastPara="1" wrap="square" lIns="121900" tIns="121900" rIns="121900" bIns="121900" anchor="ctr" anchorCtr="0">
            <a:noAutofit/>
          </a:bodyPr>
          <a:lstStyle/>
          <a:p>
            <a:pPr algn="ctr"/>
            <a:r>
              <a:rPr lang="en-ID" sz="2800" b="1" i="0" u="none" strike="noStrike" baseline="0" dirty="0" err="1">
                <a:latin typeface="TimesNewRomanPS-BoldMT"/>
              </a:rPr>
              <a:t>Periode</a:t>
            </a:r>
            <a:r>
              <a:rPr lang="en-ID" sz="2800" b="1" i="0" u="none" strike="noStrike" baseline="0" dirty="0">
                <a:latin typeface="TimesNewRomanPS-BoldMT"/>
              </a:rPr>
              <a:t> </a:t>
            </a:r>
            <a:r>
              <a:rPr lang="en-ID" sz="2800" b="1" i="0" u="none" strike="noStrike" baseline="0" dirty="0" err="1">
                <a:latin typeface="TimesNewRomanPS-BoldMT"/>
              </a:rPr>
              <a:t>Pengusulan</a:t>
            </a:r>
            <a:r>
              <a:rPr lang="en-ID" sz="2800" b="1" i="0" u="none" strike="noStrike" baseline="0" dirty="0">
                <a:latin typeface="TimesNewRomanPS-BoldMT"/>
              </a:rPr>
              <a:t> Pancasila</a:t>
            </a:r>
            <a:br>
              <a:rPr lang="en-ID" sz="6000" b="1" dirty="0"/>
            </a:br>
            <a:endParaRPr sz="5400" dirty="0"/>
          </a:p>
        </p:txBody>
      </p:sp>
      <p:sp>
        <p:nvSpPr>
          <p:cNvPr id="229" name="Google Shape;229;p36"/>
          <p:cNvSpPr txBox="1">
            <a:spLocks noGrp="1"/>
          </p:cNvSpPr>
          <p:nvPr>
            <p:ph type="title" idx="2"/>
          </p:nvPr>
        </p:nvSpPr>
        <p:spPr>
          <a:xfrm>
            <a:off x="437072" y="1788577"/>
            <a:ext cx="2477305" cy="1843200"/>
          </a:xfrm>
          <a:prstGeom prst="rect">
            <a:avLst/>
          </a:prstGeom>
        </p:spPr>
        <p:txBody>
          <a:bodyPr spcFirstLastPara="1" wrap="square" lIns="121900" tIns="121900" rIns="121900" bIns="121900" anchor="ctr" anchorCtr="0">
            <a:noAutofit/>
          </a:bodyPr>
          <a:lstStyle/>
          <a:p>
            <a:r>
              <a:rPr lang="en" sz="8800" dirty="0"/>
              <a:t>01</a:t>
            </a:r>
            <a:endParaRPr sz="8800" dirty="0"/>
          </a:p>
        </p:txBody>
      </p:sp>
      <p:sp>
        <p:nvSpPr>
          <p:cNvPr id="826" name="TextBox 825">
            <a:extLst>
              <a:ext uri="{FF2B5EF4-FFF2-40B4-BE49-F238E27FC236}">
                <a16:creationId xmlns:a16="http://schemas.microsoft.com/office/drawing/2014/main" id="{653296D1-2568-43FA-8B83-B4574B0B52B3}"/>
              </a:ext>
            </a:extLst>
          </p:cNvPr>
          <p:cNvSpPr txBox="1"/>
          <p:nvPr/>
        </p:nvSpPr>
        <p:spPr>
          <a:xfrm>
            <a:off x="6044648" y="1503267"/>
            <a:ext cx="6147352" cy="3477875"/>
          </a:xfrm>
          <a:prstGeom prst="rect">
            <a:avLst/>
          </a:prstGeom>
          <a:noFill/>
        </p:spPr>
        <p:txBody>
          <a:bodyPr wrap="square">
            <a:spAutoFit/>
          </a:bodyPr>
          <a:lstStyle/>
          <a:p>
            <a:pPr algn="just"/>
            <a:r>
              <a:rPr lang="en-ID" sz="2000" i="0" u="none" strike="noStrike" baseline="0" dirty="0" err="1">
                <a:latin typeface="TimesNewRomanPSMT"/>
              </a:rPr>
              <a:t>Sebagaimana</a:t>
            </a:r>
            <a:r>
              <a:rPr lang="en-ID" sz="2000" i="0" u="none" strike="noStrike" baseline="0" dirty="0">
                <a:latin typeface="TimesNewRomanPSMT"/>
              </a:rPr>
              <a:t> Anda </a:t>
            </a:r>
            <a:r>
              <a:rPr lang="en-ID" sz="2000" i="0" u="none" strike="noStrike" baseline="0" dirty="0" err="1">
                <a:latin typeface="TimesNewRomanPSMT"/>
              </a:rPr>
              <a:t>ketahui</a:t>
            </a:r>
            <a:r>
              <a:rPr lang="en-ID" sz="2000" i="0" u="none" strike="noStrike" baseline="0" dirty="0">
                <a:latin typeface="TimesNewRomanPSMT"/>
              </a:rPr>
              <a:t> </a:t>
            </a:r>
            <a:r>
              <a:rPr lang="en-ID" sz="2000" i="0" u="none" strike="noStrike" baseline="0" dirty="0" err="1">
                <a:latin typeface="TimesNewRomanPSMT"/>
              </a:rPr>
              <a:t>bahwa</a:t>
            </a:r>
            <a:r>
              <a:rPr lang="en-ID" sz="2000" i="0" u="none" strike="noStrike" baseline="0" dirty="0">
                <a:latin typeface="TimesNewRomanPSMT"/>
              </a:rPr>
              <a:t> salah </a:t>
            </a:r>
            <a:r>
              <a:rPr lang="en-ID" sz="2000" i="0" u="none" strike="noStrike" baseline="0" dirty="0" err="1">
                <a:latin typeface="TimesNewRomanPSMT"/>
              </a:rPr>
              <a:t>seorang</a:t>
            </a:r>
            <a:r>
              <a:rPr lang="en-ID" sz="2000" i="0" u="none" strike="noStrike" baseline="0" dirty="0">
                <a:latin typeface="TimesNewRomanPSMT"/>
              </a:rPr>
              <a:t> </a:t>
            </a:r>
            <a:r>
              <a:rPr lang="en-ID" sz="2000" i="0" u="none" strike="noStrike" baseline="0" dirty="0" err="1">
                <a:latin typeface="TimesNewRomanPSMT"/>
              </a:rPr>
              <a:t>pengusul</a:t>
            </a:r>
            <a:r>
              <a:rPr lang="en-ID" sz="2000" i="0" u="none" strike="noStrike" baseline="0" dirty="0">
                <a:latin typeface="TimesNewRomanPSMT"/>
              </a:rPr>
              <a:t> </a:t>
            </a:r>
            <a:r>
              <a:rPr lang="en-ID" sz="2000" i="0" u="none" strike="noStrike" baseline="0" dirty="0" err="1">
                <a:latin typeface="TimesNewRomanPSMT"/>
              </a:rPr>
              <a:t>calon</a:t>
            </a:r>
            <a:r>
              <a:rPr lang="en-ID" sz="2000" i="0" u="none" strike="noStrike" baseline="0" dirty="0">
                <a:latin typeface="TimesNewRomanPSMT"/>
              </a:rPr>
              <a:t> </a:t>
            </a:r>
            <a:r>
              <a:rPr lang="en-ID" sz="2000" i="0" u="none" strike="noStrike" baseline="0" dirty="0" err="1">
                <a:latin typeface="TimesNewRomanPSMT"/>
              </a:rPr>
              <a:t>dasar</a:t>
            </a:r>
            <a:r>
              <a:rPr lang="en-ID" sz="2000" i="0" u="none" strike="noStrike" baseline="0" dirty="0">
                <a:latin typeface="TimesNewRomanPSMT"/>
              </a:rPr>
              <a:t> negara </a:t>
            </a:r>
            <a:r>
              <a:rPr lang="en-ID" sz="2000" i="0" u="none" strike="noStrike" baseline="0" dirty="0" err="1">
                <a:latin typeface="TimesNewRomanPSMT"/>
              </a:rPr>
              <a:t>dalam</a:t>
            </a:r>
            <a:r>
              <a:rPr lang="en-ID" sz="2000" i="0" u="none" strike="noStrike" baseline="0" dirty="0">
                <a:latin typeface="TimesNewRomanPSMT"/>
              </a:rPr>
              <a:t> </a:t>
            </a:r>
            <a:r>
              <a:rPr lang="en-ID" sz="2000" i="0" u="none" strike="noStrike" baseline="0" dirty="0" err="1">
                <a:latin typeface="TimesNewRomanPSMT"/>
              </a:rPr>
              <a:t>sidang</a:t>
            </a:r>
            <a:r>
              <a:rPr lang="en-ID" sz="2000" i="0" u="none" strike="noStrike" baseline="0" dirty="0">
                <a:latin typeface="TimesNewRomanPSMT"/>
              </a:rPr>
              <a:t> BPUPKI </a:t>
            </a:r>
            <a:r>
              <a:rPr lang="en-ID" sz="2000" i="0" u="none" strike="noStrike" baseline="0" dirty="0" err="1">
                <a:latin typeface="TimesNewRomanPSMT"/>
              </a:rPr>
              <a:t>adalah</a:t>
            </a:r>
            <a:r>
              <a:rPr lang="en-ID" sz="2000" i="0" u="none" strike="noStrike" baseline="0" dirty="0">
                <a:latin typeface="TimesNewRomanPSMT"/>
              </a:rPr>
              <a:t> Ir. Soekarno yang </a:t>
            </a:r>
            <a:r>
              <a:rPr lang="en-ID" sz="2000" i="0" u="none" strike="noStrike" baseline="0" dirty="0" err="1">
                <a:latin typeface="TimesNewRomanPSMT"/>
              </a:rPr>
              <a:t>berpidato</a:t>
            </a:r>
            <a:r>
              <a:rPr lang="en-ID" sz="2000" i="0" u="none" strike="noStrike" baseline="0" dirty="0">
                <a:latin typeface="TimesNewRomanPSMT"/>
              </a:rPr>
              <a:t> pada 1 </a:t>
            </a:r>
            <a:r>
              <a:rPr lang="en-ID" sz="2000" i="0" u="none" strike="noStrike" baseline="0" dirty="0" err="1">
                <a:latin typeface="TimesNewRomanPSMT"/>
              </a:rPr>
              <a:t>Juni</a:t>
            </a:r>
            <a:r>
              <a:rPr lang="en-ID" sz="2000" i="0" u="none" strike="noStrike" baseline="0" dirty="0">
                <a:latin typeface="TimesNewRomanPSMT"/>
              </a:rPr>
              <a:t> 1945. Pada </a:t>
            </a:r>
            <a:r>
              <a:rPr lang="en-ID" sz="2000" i="0" u="none" strike="noStrike" baseline="0" dirty="0" err="1">
                <a:latin typeface="TimesNewRomanPSMT"/>
              </a:rPr>
              <a:t>hari</a:t>
            </a:r>
            <a:r>
              <a:rPr lang="en-ID" sz="2000" i="0" u="none" strike="noStrike" baseline="0" dirty="0">
                <a:latin typeface="TimesNewRomanPSMT"/>
              </a:rPr>
              <a:t> </a:t>
            </a:r>
            <a:r>
              <a:rPr lang="en-ID" sz="2000" i="0" u="none" strike="noStrike" baseline="0" dirty="0" err="1">
                <a:latin typeface="TimesNewRomanPSMT"/>
              </a:rPr>
              <a:t>itu</a:t>
            </a:r>
            <a:r>
              <a:rPr lang="en-ID" sz="2000" i="0" u="none" strike="noStrike" baseline="0" dirty="0">
                <a:latin typeface="TimesNewRomanPSMT"/>
              </a:rPr>
              <a:t>, Ir. Soekarno </a:t>
            </a:r>
            <a:r>
              <a:rPr lang="en-ID" sz="2000" i="0" u="none" strike="noStrike" baseline="0" dirty="0" err="1">
                <a:latin typeface="TimesNewRomanPSMT"/>
              </a:rPr>
              <a:t>menyampaikan</a:t>
            </a:r>
            <a:r>
              <a:rPr lang="en-ID" sz="2000" i="0" u="none" strike="noStrike" baseline="0" dirty="0">
                <a:latin typeface="TimesNewRomanPSMT"/>
              </a:rPr>
              <a:t> lima </a:t>
            </a:r>
            <a:r>
              <a:rPr lang="en-ID" sz="2000" i="0" u="none" strike="noStrike" baseline="0" dirty="0" err="1">
                <a:latin typeface="TimesNewRomanPSMT"/>
              </a:rPr>
              <a:t>butir</a:t>
            </a:r>
            <a:r>
              <a:rPr lang="en-ID" sz="2000" i="0" u="none" strike="noStrike" baseline="0" dirty="0">
                <a:latin typeface="TimesNewRomanPSMT"/>
              </a:rPr>
              <a:t> </a:t>
            </a:r>
            <a:r>
              <a:rPr lang="en-ID" sz="2000" i="0" u="none" strike="noStrike" baseline="0" dirty="0" err="1">
                <a:latin typeface="TimesNewRomanPSMT"/>
              </a:rPr>
              <a:t>gagasan</a:t>
            </a:r>
            <a:r>
              <a:rPr lang="en-ID" sz="2000" i="0" u="none" strike="noStrike" baseline="0" dirty="0">
                <a:latin typeface="TimesNewRomanPSMT"/>
              </a:rPr>
              <a:t> </a:t>
            </a:r>
            <a:r>
              <a:rPr lang="en-ID" sz="2000" i="0" u="none" strike="noStrike" baseline="0" dirty="0" err="1">
                <a:latin typeface="TimesNewRomanPSMT"/>
              </a:rPr>
              <a:t>tentang</a:t>
            </a:r>
            <a:r>
              <a:rPr lang="en-ID" sz="2000" i="0" u="none" strike="noStrike" baseline="0" dirty="0">
                <a:latin typeface="TimesNewRomanPSMT"/>
              </a:rPr>
              <a:t> </a:t>
            </a:r>
            <a:r>
              <a:rPr lang="en-ID" sz="2000" i="0" u="none" strike="noStrike" baseline="0" dirty="0" err="1">
                <a:latin typeface="TimesNewRomanPSMT"/>
              </a:rPr>
              <a:t>dasar</a:t>
            </a:r>
            <a:r>
              <a:rPr lang="en-ID" sz="2000" i="0" u="none" strike="noStrike" baseline="0" dirty="0">
                <a:latin typeface="TimesNewRomanPSMT"/>
              </a:rPr>
              <a:t> negara </a:t>
            </a:r>
            <a:r>
              <a:rPr lang="en-ID" sz="2000" i="0" u="none" strike="noStrike" baseline="0" dirty="0" err="1">
                <a:latin typeface="TimesNewRomanPSMT"/>
              </a:rPr>
              <a:t>sebagai</a:t>
            </a:r>
            <a:r>
              <a:rPr lang="en-ID" sz="2000" i="0" u="none" strike="noStrike" baseline="0" dirty="0">
                <a:latin typeface="TimesNewRomanPSMT"/>
              </a:rPr>
              <a:t> </a:t>
            </a:r>
            <a:r>
              <a:rPr lang="en-ID" sz="2000" i="0" u="none" strike="noStrike" baseline="0" dirty="0" err="1">
                <a:latin typeface="TimesNewRomanPSMT"/>
              </a:rPr>
              <a:t>berikut</a:t>
            </a:r>
            <a:r>
              <a:rPr lang="en-ID" sz="2000" i="0" u="none" strike="noStrike" baseline="0" dirty="0">
                <a:latin typeface="TimesNewRomanPSMT"/>
              </a:rPr>
              <a:t>.</a:t>
            </a:r>
          </a:p>
          <a:p>
            <a:pPr algn="just"/>
            <a:endParaRPr lang="en-ID" sz="2000" i="0" u="none" strike="noStrike" baseline="0" dirty="0">
              <a:latin typeface="TimesNewRomanPSMT"/>
            </a:endParaRPr>
          </a:p>
          <a:p>
            <a:pPr marL="447675" algn="l"/>
            <a:r>
              <a:rPr lang="en-ID" sz="2000" i="0" u="none" strike="noStrike" baseline="0" dirty="0">
                <a:latin typeface="TimesNewRomanPSMT"/>
              </a:rPr>
              <a:t>1. </a:t>
            </a:r>
            <a:r>
              <a:rPr lang="en-ID" sz="2000" i="0" u="none" strike="noStrike" baseline="0" dirty="0" err="1">
                <a:latin typeface="TimesNewRomanPSMT"/>
              </a:rPr>
              <a:t>Nasionalisme</a:t>
            </a:r>
            <a:r>
              <a:rPr lang="en-ID" sz="2000" i="0" u="none" strike="noStrike" baseline="0" dirty="0">
                <a:latin typeface="TimesNewRomanPSMT"/>
              </a:rPr>
              <a:t> </a:t>
            </a:r>
            <a:r>
              <a:rPr lang="en-ID" sz="2000" i="0" u="none" strike="noStrike" baseline="0" dirty="0" err="1">
                <a:latin typeface="TimesNewRomanPSMT"/>
              </a:rPr>
              <a:t>atau</a:t>
            </a:r>
            <a:r>
              <a:rPr lang="en-ID" sz="2000" i="0" u="none" strike="noStrike" baseline="0" dirty="0">
                <a:latin typeface="TimesNewRomanPSMT"/>
              </a:rPr>
              <a:t> </a:t>
            </a:r>
            <a:r>
              <a:rPr lang="en-ID" sz="2000" i="0" u="none" strike="noStrike" baseline="0" dirty="0" err="1">
                <a:latin typeface="TimesNewRomanPSMT"/>
              </a:rPr>
              <a:t>Kebangsaan</a:t>
            </a:r>
            <a:r>
              <a:rPr lang="en-ID" sz="2000" i="0" u="none" strike="noStrike" baseline="0" dirty="0">
                <a:latin typeface="TimesNewRomanPSMT"/>
              </a:rPr>
              <a:t> Indonesia</a:t>
            </a:r>
          </a:p>
          <a:p>
            <a:pPr marL="447675" algn="l"/>
            <a:r>
              <a:rPr lang="fi-FI" sz="2000" i="0" u="none" strike="noStrike" baseline="0" dirty="0">
                <a:latin typeface="TimesNewRomanPSMT"/>
              </a:rPr>
              <a:t>2. Internasionalisme atau Peri Kemanusiaan</a:t>
            </a:r>
          </a:p>
          <a:p>
            <a:pPr marL="447675" algn="l"/>
            <a:r>
              <a:rPr lang="en-ID" sz="2000" i="0" u="none" strike="noStrike" baseline="0" dirty="0">
                <a:latin typeface="TimesNewRomanPSMT"/>
              </a:rPr>
              <a:t>3. </a:t>
            </a:r>
            <a:r>
              <a:rPr lang="en-ID" sz="2000" i="0" u="none" strike="noStrike" baseline="0" dirty="0" err="1">
                <a:latin typeface="TimesNewRomanPSMT"/>
              </a:rPr>
              <a:t>Mufakat</a:t>
            </a:r>
            <a:r>
              <a:rPr lang="en-ID" sz="2000" i="0" u="none" strike="noStrike" baseline="0" dirty="0">
                <a:latin typeface="TimesNewRomanPSMT"/>
              </a:rPr>
              <a:t> </a:t>
            </a:r>
            <a:r>
              <a:rPr lang="en-ID" sz="2000" i="0" u="none" strike="noStrike" baseline="0" dirty="0" err="1">
                <a:latin typeface="TimesNewRomanPSMT"/>
              </a:rPr>
              <a:t>atau</a:t>
            </a:r>
            <a:r>
              <a:rPr lang="en-ID" sz="2000" i="0" u="none" strike="noStrike" baseline="0" dirty="0">
                <a:latin typeface="TimesNewRomanPSMT"/>
              </a:rPr>
              <a:t> </a:t>
            </a:r>
            <a:r>
              <a:rPr lang="en-ID" sz="2000" i="0" u="none" strike="noStrike" baseline="0" dirty="0" err="1">
                <a:latin typeface="TimesNewRomanPSMT"/>
              </a:rPr>
              <a:t>Demokrasi</a:t>
            </a:r>
            <a:endParaRPr lang="en-ID" sz="2000" i="0" u="none" strike="noStrike" baseline="0" dirty="0">
              <a:latin typeface="TimesNewRomanPSMT"/>
            </a:endParaRPr>
          </a:p>
          <a:p>
            <a:pPr marL="447675" algn="l"/>
            <a:r>
              <a:rPr lang="en-ID" sz="2000" i="0" u="none" strike="noStrike" baseline="0" dirty="0">
                <a:latin typeface="TimesNewRomanPSMT"/>
              </a:rPr>
              <a:t>4. </a:t>
            </a:r>
            <a:r>
              <a:rPr lang="en-ID" sz="2000" i="0" u="none" strike="noStrike" baseline="0" dirty="0" err="1">
                <a:latin typeface="TimesNewRomanPSMT"/>
              </a:rPr>
              <a:t>Kesejahteraan</a:t>
            </a:r>
            <a:r>
              <a:rPr lang="en-ID" sz="2000" i="0" u="none" strike="noStrike" baseline="0" dirty="0">
                <a:latin typeface="TimesNewRomanPSMT"/>
              </a:rPr>
              <a:t> Sosial</a:t>
            </a:r>
          </a:p>
          <a:p>
            <a:pPr marL="447675" algn="l"/>
            <a:r>
              <a:rPr lang="en-ID" sz="2000" i="0" u="none" strike="noStrike" baseline="0" dirty="0">
                <a:latin typeface="TimesNewRomanPSMT"/>
              </a:rPr>
              <a:t>5. </a:t>
            </a:r>
            <a:r>
              <a:rPr lang="en-ID" sz="2000" i="0" u="none" strike="noStrike" baseline="0" dirty="0" err="1">
                <a:latin typeface="TimesNewRomanPSMT"/>
              </a:rPr>
              <a:t>Ketuhanan</a:t>
            </a:r>
            <a:r>
              <a:rPr lang="en-ID" sz="2000" i="0" u="none" strike="noStrike" baseline="0" dirty="0">
                <a:latin typeface="TimesNewRomanPSMT"/>
              </a:rPr>
              <a:t> yang </a:t>
            </a:r>
            <a:r>
              <a:rPr lang="en-ID" sz="2000" i="0" u="none" strike="noStrike" baseline="0" dirty="0" err="1">
                <a:latin typeface="TimesNewRomanPSMT"/>
              </a:rPr>
              <a:t>berkebudayaan</a:t>
            </a:r>
            <a:r>
              <a:rPr lang="en-ID" sz="2000" i="0" u="none" strike="noStrike" baseline="0" dirty="0">
                <a:latin typeface="TimesNewRomanPSMT"/>
              </a:rPr>
              <a:t>.</a:t>
            </a:r>
            <a:endParaRPr lang="en-ID" sz="2000" dirty="0"/>
          </a:p>
        </p:txBody>
      </p:sp>
    </p:spTree>
    <p:extLst>
      <p:ext uri="{BB962C8B-B14F-4D97-AF65-F5344CB8AC3E}">
        <p14:creationId xmlns:p14="http://schemas.microsoft.com/office/powerpoint/2010/main" val="2153258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6" name="Google Shape;246;p38"/>
          <p:cNvSpPr txBox="1">
            <a:spLocks noGrp="1"/>
          </p:cNvSpPr>
          <p:nvPr>
            <p:ph type="title"/>
          </p:nvPr>
        </p:nvSpPr>
        <p:spPr>
          <a:xfrm>
            <a:off x="2162252" y="1524000"/>
            <a:ext cx="7690800" cy="4946374"/>
          </a:xfrm>
          <a:prstGeom prst="rect">
            <a:avLst/>
          </a:prstGeom>
        </p:spPr>
        <p:txBody>
          <a:bodyPr spcFirstLastPara="1" wrap="square" lIns="121900" tIns="121900" rIns="121900" bIns="121900" anchor="t" anchorCtr="0">
            <a:noAutofit/>
          </a:bodyPr>
          <a:lstStyle/>
          <a:p>
            <a:pPr algn="just"/>
            <a:r>
              <a:rPr lang="en-ID" sz="1600" b="0" i="0" u="none" strike="noStrike" baseline="0" dirty="0">
                <a:latin typeface="TimesNewRomanPSMT"/>
              </a:rPr>
              <a:t>Sejarah </a:t>
            </a:r>
            <a:r>
              <a:rPr lang="en-ID" sz="1600" b="0" i="0" u="none" strike="noStrike" baseline="0" dirty="0" err="1">
                <a:latin typeface="TimesNewRomanPSMT"/>
              </a:rPr>
              <a:t>mencatat</a:t>
            </a:r>
            <a:r>
              <a:rPr lang="en-ID" sz="1600" b="0" i="0" u="none" strike="noStrike" baseline="0" dirty="0">
                <a:latin typeface="TimesNewRomanPSMT"/>
              </a:rPr>
              <a:t> </a:t>
            </a:r>
            <a:r>
              <a:rPr lang="en-ID" sz="1600" b="0" i="0" u="none" strike="noStrike" baseline="0" dirty="0" err="1">
                <a:latin typeface="TimesNewRomanPSMT"/>
              </a:rPr>
              <a:t>bahwa</a:t>
            </a:r>
            <a:r>
              <a:rPr lang="en-ID" sz="1600" b="0" i="0" u="none" strike="noStrike" baseline="0" dirty="0">
                <a:latin typeface="TimesNewRomanPSMT"/>
              </a:rPr>
              <a:t> </a:t>
            </a:r>
            <a:r>
              <a:rPr lang="en-ID" sz="1600" i="0" u="none" strike="noStrike" baseline="0" dirty="0" err="1">
                <a:latin typeface="TimesNewRomanPSMT"/>
              </a:rPr>
              <a:t>pidato</a:t>
            </a:r>
            <a:r>
              <a:rPr lang="en-ID" sz="1600" i="0" u="none" strike="noStrike" baseline="0" dirty="0">
                <a:latin typeface="TimesNewRomanPSMT"/>
              </a:rPr>
              <a:t> </a:t>
            </a:r>
            <a:r>
              <a:rPr lang="en-ID" sz="1600" i="0" u="none" strike="noStrike" baseline="0" dirty="0" err="1">
                <a:latin typeface="TimesNewRomanPSMT"/>
              </a:rPr>
              <a:t>lisan</a:t>
            </a:r>
            <a:r>
              <a:rPr lang="en-ID" sz="1600" i="0" u="none" strike="noStrike" baseline="0" dirty="0">
                <a:latin typeface="TimesNewRomanPSMT"/>
              </a:rPr>
              <a:t> Soekarno </a:t>
            </a:r>
            <a:r>
              <a:rPr lang="en-ID" sz="1600" b="0" i="0" u="none" strike="noStrike" baseline="0" dirty="0" err="1">
                <a:latin typeface="TimesNewRomanPSMT"/>
              </a:rPr>
              <a:t>inilah</a:t>
            </a:r>
            <a:r>
              <a:rPr lang="en-ID" sz="1600" b="0" i="0" u="none" strike="noStrike" baseline="0" dirty="0">
                <a:latin typeface="TimesNewRomanPSMT"/>
              </a:rPr>
              <a:t> yang di </a:t>
            </a:r>
            <a:r>
              <a:rPr lang="en-ID" sz="1600" b="0" i="0" u="none" strike="noStrike" baseline="0" dirty="0" err="1">
                <a:latin typeface="TimesNewRomanPSMT"/>
              </a:rPr>
              <a:t>kemudian</a:t>
            </a:r>
            <a:br>
              <a:rPr lang="en-ID" sz="1600" b="0" i="0" u="none" strike="noStrike" baseline="0" dirty="0">
                <a:latin typeface="TimesNewRomanPSMT"/>
              </a:rPr>
            </a:br>
            <a:r>
              <a:rPr lang="en-ID" sz="1600" b="0" i="0" u="none" strike="noStrike" baseline="0" dirty="0" err="1">
                <a:latin typeface="TimesNewRomanPSMT"/>
              </a:rPr>
              <a:t>hari</a:t>
            </a:r>
            <a:r>
              <a:rPr lang="en-ID" sz="1600" b="0" i="0" u="none" strike="noStrike" baseline="0" dirty="0">
                <a:latin typeface="TimesNewRomanPSMT"/>
              </a:rPr>
              <a:t> </a:t>
            </a:r>
            <a:r>
              <a:rPr lang="en-ID" sz="1600" b="0" i="0" u="none" strike="noStrike" baseline="0" dirty="0" err="1">
                <a:latin typeface="TimesNewRomanPSMT"/>
              </a:rPr>
              <a:t>diterbitkan</a:t>
            </a:r>
            <a:r>
              <a:rPr lang="en-ID" sz="1600" b="0" i="0" u="none" strike="noStrike" baseline="0" dirty="0">
                <a:latin typeface="TimesNewRomanPSMT"/>
              </a:rPr>
              <a:t> oleh Kementerian </a:t>
            </a:r>
            <a:r>
              <a:rPr lang="en-ID" sz="1600" b="0" i="0" u="none" strike="noStrike" baseline="0" dirty="0" err="1">
                <a:latin typeface="TimesNewRomanPSMT"/>
              </a:rPr>
              <a:t>Penerangan</a:t>
            </a:r>
            <a:r>
              <a:rPr lang="en-ID" sz="1600" b="0" i="0" u="none" strike="noStrike" baseline="0" dirty="0">
                <a:latin typeface="TimesNewRomanPSMT"/>
              </a:rPr>
              <a:t> </a:t>
            </a:r>
            <a:r>
              <a:rPr lang="en-ID" sz="1600" b="0" i="0" u="none" strike="noStrike" baseline="0" dirty="0" err="1">
                <a:latin typeface="TimesNewRomanPSMT"/>
              </a:rPr>
              <a:t>Republik</a:t>
            </a:r>
            <a:r>
              <a:rPr lang="en-ID" sz="1600" b="0" i="0" u="none" strike="noStrike" baseline="0" dirty="0">
                <a:latin typeface="TimesNewRomanPSMT"/>
              </a:rPr>
              <a:t> Indonesia </a:t>
            </a:r>
            <a:r>
              <a:rPr lang="en-ID" sz="1600" b="0" i="0" u="none" strike="noStrike" baseline="0" dirty="0" err="1">
                <a:latin typeface="TimesNewRomanPSMT"/>
              </a:rPr>
              <a:t>dalam</a:t>
            </a:r>
            <a:r>
              <a:rPr lang="en-ID" sz="1600" b="0" i="0" u="none" strike="noStrike" baseline="0" dirty="0">
                <a:latin typeface="TimesNewRomanPSMT"/>
              </a:rPr>
              <a:t> </a:t>
            </a:r>
            <a:r>
              <a:rPr lang="en-ID" sz="1600" b="0" i="0" u="none" strike="noStrike" baseline="0" dirty="0" err="1">
                <a:latin typeface="TimesNewRomanPSMT"/>
              </a:rPr>
              <a:t>bentuk</a:t>
            </a:r>
            <a:br>
              <a:rPr lang="en-ID" sz="1600" b="0" i="0" u="none" strike="noStrike" baseline="0" dirty="0">
                <a:latin typeface="TimesNewRomanPSMT"/>
              </a:rPr>
            </a:br>
            <a:r>
              <a:rPr lang="en-ID" sz="1600" b="0" i="0" u="none" strike="noStrike" baseline="0" dirty="0" err="1">
                <a:latin typeface="TimesNewRomanPSMT"/>
              </a:rPr>
              <a:t>buku</a:t>
            </a:r>
            <a:r>
              <a:rPr lang="en-ID" sz="1600" b="0" i="0" u="none" strike="noStrike" baseline="0" dirty="0">
                <a:latin typeface="TimesNewRomanPSMT"/>
              </a:rPr>
              <a:t> </a:t>
            </a:r>
            <a:r>
              <a:rPr lang="en-ID" sz="1600" b="0" i="0" u="none" strike="noStrike" baseline="0" dirty="0" err="1">
                <a:latin typeface="TimesNewRomanPSMT"/>
              </a:rPr>
              <a:t>yangberjudul</a:t>
            </a:r>
            <a:r>
              <a:rPr lang="en-ID" sz="1600" b="0" i="0" u="none" strike="noStrike" baseline="0" dirty="0">
                <a:latin typeface="TimesNewRomanPSMT"/>
              </a:rPr>
              <a:t> </a:t>
            </a:r>
            <a:r>
              <a:rPr lang="en-ID" sz="1600" b="0" i="1" u="none" strike="noStrike" baseline="0" dirty="0" err="1">
                <a:latin typeface="TimesNewRomanPS-ItalicMT"/>
              </a:rPr>
              <a:t>Lahirnya</a:t>
            </a:r>
            <a:r>
              <a:rPr lang="en-ID" sz="1600" b="0" i="1" u="none" strike="noStrike" baseline="0" dirty="0">
                <a:latin typeface="TimesNewRomanPS-ItalicMT"/>
              </a:rPr>
              <a:t> Pancasila </a:t>
            </a:r>
            <a:r>
              <a:rPr lang="en-ID" sz="1600" b="0" i="0" u="none" strike="noStrike" baseline="0" dirty="0">
                <a:latin typeface="TimesNewRomanPSMT"/>
              </a:rPr>
              <a:t>(1947). </a:t>
            </a:r>
            <a:r>
              <a:rPr lang="en-ID" sz="1600" b="0" i="0" u="none" strike="noStrike" baseline="0" dirty="0" err="1">
                <a:latin typeface="TimesNewRomanPSMT"/>
              </a:rPr>
              <a:t>Perlu</a:t>
            </a:r>
            <a:r>
              <a:rPr lang="en-ID" sz="1600" b="0" i="0" u="none" strike="noStrike" baseline="0" dirty="0">
                <a:latin typeface="TimesNewRomanPSMT"/>
              </a:rPr>
              <a:t> Anda </a:t>
            </a:r>
            <a:r>
              <a:rPr lang="en-ID" sz="1600" b="0" i="0" u="none" strike="noStrike" baseline="0" dirty="0" err="1">
                <a:latin typeface="TimesNewRomanPSMT"/>
              </a:rPr>
              <a:t>ketahui</a:t>
            </a:r>
            <a:r>
              <a:rPr lang="en-ID" sz="1600" b="0" i="0" u="none" strike="noStrike" baseline="0" dirty="0">
                <a:latin typeface="TimesNewRomanPSMT"/>
              </a:rPr>
              <a:t> </a:t>
            </a:r>
            <a:r>
              <a:rPr lang="en-ID" sz="1600" b="0" i="0" u="none" strike="noStrike" baseline="0" dirty="0" err="1">
                <a:latin typeface="TimesNewRomanPSMT"/>
              </a:rPr>
              <a:t>bahwa</a:t>
            </a:r>
            <a:r>
              <a:rPr lang="en-ID" sz="1600" b="0" i="0" u="none" strike="noStrike" baseline="0" dirty="0">
                <a:latin typeface="TimesNewRomanPSMT"/>
              </a:rPr>
              <a:t> </a:t>
            </a:r>
            <a:r>
              <a:rPr lang="en-ID" sz="1600" b="0" i="0" u="none" strike="noStrike" baseline="0" dirty="0" err="1">
                <a:latin typeface="TimesNewRomanPSMT"/>
              </a:rPr>
              <a:t>dari</a:t>
            </a:r>
            <a:br>
              <a:rPr lang="en-ID" sz="1600" b="0" i="0" u="none" strike="noStrike" baseline="0" dirty="0">
                <a:latin typeface="TimesNewRomanPSMT"/>
              </a:rPr>
            </a:br>
            <a:r>
              <a:rPr lang="en-ID" sz="1600" b="0" i="0" u="none" strike="noStrike" baseline="0" dirty="0" err="1">
                <a:latin typeface="TimesNewRomanPSMT"/>
              </a:rPr>
              <a:t>judul</a:t>
            </a:r>
            <a:r>
              <a:rPr lang="en-ID" sz="1600" b="0" i="0" u="none" strike="noStrike" baseline="0" dirty="0">
                <a:latin typeface="TimesNewRomanPSMT"/>
              </a:rPr>
              <a:t> </a:t>
            </a:r>
            <a:r>
              <a:rPr lang="en-ID" sz="1600" b="0" i="0" u="none" strike="noStrike" baseline="0" dirty="0" err="1">
                <a:latin typeface="TimesNewRomanPSMT"/>
              </a:rPr>
              <a:t>buku</a:t>
            </a:r>
            <a:r>
              <a:rPr lang="en-ID" sz="1600" b="0" i="0" u="none" strike="noStrike" baseline="0" dirty="0">
                <a:latin typeface="TimesNewRomanPSMT"/>
              </a:rPr>
              <a:t> </a:t>
            </a:r>
            <a:r>
              <a:rPr lang="en-ID" sz="1600" b="0" i="0" u="none" strike="noStrike" baseline="0" dirty="0" err="1">
                <a:latin typeface="TimesNewRomanPSMT"/>
              </a:rPr>
              <a:t>tersebut</a:t>
            </a:r>
            <a:r>
              <a:rPr lang="en-ID" sz="1600" b="0" i="0" u="none" strike="noStrike" baseline="0" dirty="0">
                <a:latin typeface="TimesNewRomanPSMT"/>
              </a:rPr>
              <a:t> </a:t>
            </a:r>
            <a:r>
              <a:rPr lang="en-ID" sz="1600" b="0" i="0" u="none" strike="noStrike" baseline="0" dirty="0" err="1">
                <a:latin typeface="TimesNewRomanPSMT"/>
              </a:rPr>
              <a:t>menimbulkan</a:t>
            </a:r>
            <a:r>
              <a:rPr lang="en-ID" sz="1600" b="0" i="0" u="none" strike="noStrike" baseline="0" dirty="0">
                <a:latin typeface="TimesNewRomanPSMT"/>
              </a:rPr>
              <a:t> </a:t>
            </a:r>
            <a:r>
              <a:rPr lang="en-ID" sz="1600" b="0" i="0" u="none" strike="noStrike" baseline="0" dirty="0" err="1">
                <a:latin typeface="TimesNewRomanPSMT"/>
              </a:rPr>
              <a:t>kontroversi</a:t>
            </a:r>
            <a:r>
              <a:rPr lang="en-ID" sz="1600" b="0" i="0" u="none" strike="noStrike" baseline="0" dirty="0">
                <a:latin typeface="TimesNewRomanPSMT"/>
              </a:rPr>
              <a:t> </a:t>
            </a:r>
            <a:r>
              <a:rPr lang="en-ID" sz="1600" b="0" i="0" u="none" strike="noStrike" baseline="0" dirty="0" err="1">
                <a:latin typeface="TimesNewRomanPSMT"/>
              </a:rPr>
              <a:t>seputar</a:t>
            </a:r>
            <a:r>
              <a:rPr lang="en-ID" sz="1600" b="0" i="0" u="none" strike="noStrike" baseline="0" dirty="0">
                <a:latin typeface="TimesNewRomanPSMT"/>
              </a:rPr>
              <a:t> </a:t>
            </a:r>
            <a:r>
              <a:rPr lang="en-ID" sz="1600" b="0" i="0" u="none" strike="noStrike" baseline="0" dirty="0" err="1">
                <a:latin typeface="TimesNewRomanPSMT"/>
              </a:rPr>
              <a:t>lahirnya</a:t>
            </a:r>
            <a:r>
              <a:rPr lang="en-ID" sz="1600" b="0" i="0" u="none" strike="noStrike" baseline="0" dirty="0">
                <a:latin typeface="TimesNewRomanPSMT"/>
              </a:rPr>
              <a:t> Pancasila. Di </a:t>
            </a:r>
            <a:r>
              <a:rPr lang="en-ID" sz="1600" b="0" i="0" u="none" strike="noStrike" baseline="0" dirty="0" err="1">
                <a:latin typeface="TimesNewRomanPSMT"/>
              </a:rPr>
              <a:t>satu</a:t>
            </a:r>
            <a:br>
              <a:rPr lang="en-ID" sz="1600" b="0" i="0" u="none" strike="noStrike" baseline="0" dirty="0">
                <a:latin typeface="TimesNewRomanPSMT"/>
              </a:rPr>
            </a:br>
            <a:r>
              <a:rPr lang="en-ID" sz="1600" b="0" i="0" u="none" strike="noStrike" baseline="0" dirty="0" err="1">
                <a:latin typeface="TimesNewRomanPSMT"/>
              </a:rPr>
              <a:t>pihak</a:t>
            </a:r>
            <a:r>
              <a:rPr lang="en-ID" sz="1600" b="0" i="0" u="none" strike="noStrike" baseline="0" dirty="0">
                <a:latin typeface="TimesNewRomanPSMT"/>
              </a:rPr>
              <a:t>, </a:t>
            </a:r>
            <a:r>
              <a:rPr lang="en-ID" sz="1600" b="0" i="0" u="none" strike="noStrike" baseline="0" dirty="0" err="1">
                <a:latin typeface="TimesNewRomanPSMT"/>
              </a:rPr>
              <a:t>ketika</a:t>
            </a:r>
            <a:r>
              <a:rPr lang="en-ID" sz="1600" b="0" i="0" u="none" strike="noStrike" baseline="0" dirty="0">
                <a:latin typeface="TimesNewRomanPSMT"/>
              </a:rPr>
              <a:t> Soekarno </a:t>
            </a:r>
            <a:r>
              <a:rPr lang="en-ID" sz="1600" b="0" i="0" u="none" strike="noStrike" baseline="0" dirty="0" err="1">
                <a:latin typeface="TimesNewRomanPSMT"/>
              </a:rPr>
              <a:t>masih</a:t>
            </a:r>
            <a:r>
              <a:rPr lang="en-ID" sz="1600" b="0" i="0" u="none" strike="noStrike" baseline="0" dirty="0">
                <a:latin typeface="TimesNewRomanPSMT"/>
              </a:rPr>
              <a:t> </a:t>
            </a:r>
            <a:r>
              <a:rPr lang="en-ID" sz="1600" b="0" i="0" u="none" strike="noStrike" baseline="0" dirty="0" err="1">
                <a:latin typeface="TimesNewRomanPSMT"/>
              </a:rPr>
              <a:t>berkuasa</a:t>
            </a:r>
            <a:r>
              <a:rPr lang="en-ID" sz="1600" b="0" i="0" u="none" strike="noStrike" baseline="0" dirty="0">
                <a:latin typeface="TimesNewRomanPSMT"/>
              </a:rPr>
              <a:t>, </a:t>
            </a:r>
            <a:r>
              <a:rPr lang="en-ID" sz="1600" b="0" i="0" u="none" strike="noStrike" baseline="0" dirty="0" err="1">
                <a:latin typeface="TimesNewRomanPSMT"/>
              </a:rPr>
              <a:t>terjadi</a:t>
            </a:r>
            <a:r>
              <a:rPr lang="en-ID" sz="1600" b="0" i="0" u="none" strike="noStrike" baseline="0" dirty="0">
                <a:latin typeface="TimesNewRomanPSMT"/>
              </a:rPr>
              <a:t> </a:t>
            </a:r>
            <a:r>
              <a:rPr lang="en-ID" sz="1600" b="0" i="0" u="none" strike="noStrike" baseline="0" dirty="0" err="1">
                <a:latin typeface="TimesNewRomanPSMT"/>
              </a:rPr>
              <a:t>semacam</a:t>
            </a:r>
            <a:r>
              <a:rPr lang="en-ID" sz="1600" b="0" i="0" u="none" strike="noStrike" baseline="0" dirty="0">
                <a:latin typeface="TimesNewRomanPSMT"/>
              </a:rPr>
              <a:t> </a:t>
            </a:r>
            <a:r>
              <a:rPr lang="en-ID" sz="1600" b="0" i="0" u="none" strike="noStrike" baseline="0" dirty="0" err="1">
                <a:latin typeface="TimesNewRomanPSMT"/>
              </a:rPr>
              <a:t>pengultusan</a:t>
            </a:r>
            <a:r>
              <a:rPr lang="en-ID" sz="1600" b="0" i="0" u="none" strike="noStrike" baseline="0" dirty="0">
                <a:latin typeface="TimesNewRomanPSMT"/>
              </a:rPr>
              <a:t> </a:t>
            </a:r>
            <a:r>
              <a:rPr lang="en-ID" sz="1600" b="0" i="0" u="none" strike="noStrike" baseline="0" dirty="0" err="1">
                <a:latin typeface="TimesNewRomanPSMT"/>
              </a:rPr>
              <a:t>terhadap</a:t>
            </a:r>
            <a:br>
              <a:rPr lang="en-ID" sz="1600" b="0" i="0" u="none" strike="noStrike" baseline="0" dirty="0">
                <a:latin typeface="TimesNewRomanPSMT"/>
              </a:rPr>
            </a:br>
            <a:r>
              <a:rPr lang="en-ID" sz="1600" b="0" i="0" u="none" strike="noStrike" baseline="0" dirty="0">
                <a:latin typeface="TimesNewRomanPSMT"/>
              </a:rPr>
              <a:t>Soekarno </a:t>
            </a:r>
            <a:r>
              <a:rPr lang="en-ID" sz="1600" b="0" i="0" u="none" strike="noStrike" baseline="0" dirty="0" err="1">
                <a:latin typeface="TimesNewRomanPSMT"/>
              </a:rPr>
              <a:t>sehingga</a:t>
            </a:r>
            <a:r>
              <a:rPr lang="en-ID" sz="1600" b="0" i="0" u="none" strike="noStrike" baseline="0" dirty="0">
                <a:latin typeface="TimesNewRomanPSMT"/>
              </a:rPr>
              <a:t> 1 </a:t>
            </a:r>
            <a:r>
              <a:rPr lang="en-ID" sz="1600" b="0" i="0" u="none" strike="noStrike" baseline="0" dirty="0" err="1">
                <a:latin typeface="TimesNewRomanPSMT"/>
              </a:rPr>
              <a:t>Juni</a:t>
            </a:r>
            <a:r>
              <a:rPr lang="en-ID" sz="1600" b="0" i="0" u="none" strike="noStrike" baseline="0" dirty="0">
                <a:latin typeface="TimesNewRomanPSMT"/>
              </a:rPr>
              <a:t> </a:t>
            </a:r>
            <a:r>
              <a:rPr lang="en-ID" sz="1600" b="0" i="0" u="none" strike="noStrike" baseline="0" dirty="0" err="1">
                <a:latin typeface="TimesNewRomanPSMT"/>
              </a:rPr>
              <a:t>selalu</a:t>
            </a:r>
            <a:r>
              <a:rPr lang="en-ID" sz="1600" b="0" i="0" u="none" strike="noStrike" baseline="0" dirty="0">
                <a:latin typeface="TimesNewRomanPSMT"/>
              </a:rPr>
              <a:t> </a:t>
            </a:r>
            <a:r>
              <a:rPr lang="en-ID" sz="1600" b="0" i="0" u="none" strike="noStrike" baseline="0" dirty="0" err="1">
                <a:latin typeface="TimesNewRomanPSMT"/>
              </a:rPr>
              <a:t>dirayakan</a:t>
            </a:r>
            <a:r>
              <a:rPr lang="en-ID" sz="1600" b="0" i="0" u="none" strike="noStrike" baseline="0" dirty="0">
                <a:latin typeface="TimesNewRomanPSMT"/>
              </a:rPr>
              <a:t> </a:t>
            </a:r>
            <a:r>
              <a:rPr lang="en-ID" sz="1600" b="0" i="0" u="none" strike="noStrike" baseline="0" dirty="0" err="1">
                <a:latin typeface="TimesNewRomanPSMT"/>
              </a:rPr>
              <a:t>sebagai</a:t>
            </a:r>
            <a:r>
              <a:rPr lang="en-ID" sz="1600" b="0" i="0" u="none" strike="noStrike" baseline="0" dirty="0">
                <a:latin typeface="TimesNewRomanPSMT"/>
              </a:rPr>
              <a:t> </a:t>
            </a:r>
            <a:r>
              <a:rPr lang="en-ID" sz="1600" b="0" i="0" u="none" strike="noStrike" baseline="0" dirty="0" err="1">
                <a:latin typeface="TimesNewRomanPSMT"/>
              </a:rPr>
              <a:t>hari</a:t>
            </a:r>
            <a:r>
              <a:rPr lang="en-ID" sz="1600" b="0" i="0" u="none" strike="noStrike" baseline="0" dirty="0">
                <a:latin typeface="TimesNewRomanPSMT"/>
              </a:rPr>
              <a:t> </a:t>
            </a:r>
            <a:r>
              <a:rPr lang="en-ID" sz="1600" b="0" i="0" u="none" strike="noStrike" baseline="0" dirty="0" err="1">
                <a:latin typeface="TimesNewRomanPSMT"/>
              </a:rPr>
              <a:t>lahirnya</a:t>
            </a:r>
            <a:r>
              <a:rPr lang="en-ID" sz="1600" b="0" i="0" u="none" strike="noStrike" baseline="0" dirty="0">
                <a:latin typeface="TimesNewRomanPSMT"/>
              </a:rPr>
              <a:t> Pancasila. </a:t>
            </a:r>
            <a:br>
              <a:rPr lang="en-ID" sz="1600" b="0" i="0" u="none" strike="noStrike" baseline="0" dirty="0">
                <a:latin typeface="TimesNewRomanPSMT"/>
              </a:rPr>
            </a:br>
            <a:br>
              <a:rPr lang="en-ID" sz="1600" b="0" i="0" u="none" strike="noStrike" baseline="0" dirty="0">
                <a:latin typeface="TimesNewRomanPSMT"/>
              </a:rPr>
            </a:br>
            <a:r>
              <a:rPr lang="en-ID" sz="1600" b="0" i="0" u="none" strike="noStrike" baseline="0" dirty="0">
                <a:latin typeface="TimesNewRomanPSMT"/>
              </a:rPr>
              <a:t>Di lain </a:t>
            </a:r>
            <a:r>
              <a:rPr lang="en-ID" sz="1600" b="0" i="0" u="none" strike="noStrike" baseline="0" dirty="0" err="1">
                <a:latin typeface="TimesNewRomanPSMT"/>
              </a:rPr>
              <a:t>pihak</a:t>
            </a:r>
            <a:r>
              <a:rPr lang="en-ID" sz="1600" b="0" i="0" u="none" strike="noStrike" baseline="0" dirty="0">
                <a:latin typeface="TimesNewRomanPSMT"/>
              </a:rPr>
              <a:t>, </a:t>
            </a:r>
            <a:r>
              <a:rPr lang="en-ID" sz="1600" b="0" i="0" u="none" strike="noStrike" baseline="0" dirty="0" err="1">
                <a:latin typeface="TimesNewRomanPSMT"/>
              </a:rPr>
              <a:t>pihak</a:t>
            </a:r>
            <a:r>
              <a:rPr lang="en-ID" sz="1600" b="0" i="0" u="none" strike="noStrike" baseline="0" dirty="0">
                <a:latin typeface="TimesNewRomanPSMT"/>
              </a:rPr>
              <a:t>, </a:t>
            </a:r>
            <a:r>
              <a:rPr lang="en-ID" sz="1600" b="0" i="0" u="none" strike="noStrike" baseline="0" dirty="0" err="1">
                <a:latin typeface="TimesNewRomanPSMT"/>
              </a:rPr>
              <a:t>ketika</a:t>
            </a:r>
            <a:r>
              <a:rPr lang="en-ID" sz="1600" b="0" i="0" u="none" strike="noStrike" baseline="0" dirty="0">
                <a:latin typeface="TimesNewRomanPSMT"/>
              </a:rPr>
              <a:t> </a:t>
            </a:r>
            <a:r>
              <a:rPr lang="en-ID" sz="1600" b="0" i="0" u="none" strike="noStrike" baseline="0" dirty="0" err="1">
                <a:latin typeface="TimesNewRomanPSMT"/>
              </a:rPr>
              <a:t>pemerintahan</a:t>
            </a:r>
            <a:r>
              <a:rPr lang="en-ID" sz="1600" b="0" i="0" u="none" strike="noStrike" baseline="0" dirty="0">
                <a:latin typeface="TimesNewRomanPSMT"/>
              </a:rPr>
              <a:t> Soekarno </a:t>
            </a:r>
            <a:r>
              <a:rPr lang="en-ID" sz="1600" b="0" i="0" u="none" strike="noStrike" baseline="0" dirty="0" err="1">
                <a:latin typeface="TimesNewRomanPSMT"/>
              </a:rPr>
              <a:t>jatuh</a:t>
            </a:r>
            <a:r>
              <a:rPr lang="en-ID" sz="1600" b="0" i="0" u="none" strike="noStrike" baseline="0" dirty="0">
                <a:latin typeface="TimesNewRomanPSMT"/>
              </a:rPr>
              <a:t>, </a:t>
            </a:r>
            <a:r>
              <a:rPr lang="en-ID" sz="1600" b="0" i="0" u="none" strike="noStrike" baseline="0" dirty="0" err="1">
                <a:latin typeface="TimesNewRomanPSMT"/>
              </a:rPr>
              <a:t>muncul</a:t>
            </a:r>
            <a:r>
              <a:rPr lang="en-ID" sz="1600" b="0" i="0" u="none" strike="noStrike" baseline="0" dirty="0">
                <a:latin typeface="TimesNewRomanPSMT"/>
              </a:rPr>
              <a:t> </a:t>
            </a:r>
            <a:r>
              <a:rPr lang="en-ID" sz="1600" b="0" i="0" u="none" strike="noStrike" baseline="0" dirty="0" err="1">
                <a:latin typeface="TimesNewRomanPSMT"/>
              </a:rPr>
              <a:t>upaya-upaya</a:t>
            </a:r>
            <a:r>
              <a:rPr lang="en-ID" sz="1600" b="0" i="0" u="none" strike="noStrike" baseline="0" dirty="0">
                <a:latin typeface="TimesNewRomanPSMT"/>
              </a:rPr>
              <a:t> “de-</a:t>
            </a:r>
            <a:r>
              <a:rPr lang="en-ID" sz="1600" b="0" i="0" u="none" strike="noStrike" baseline="0" dirty="0" err="1">
                <a:latin typeface="TimesNewRomanPSMT"/>
              </a:rPr>
              <a:t>Soekarnoisasi</a:t>
            </a:r>
            <a:r>
              <a:rPr lang="en-ID" sz="1600" b="0" i="0" u="none" strike="noStrike" baseline="0" dirty="0">
                <a:latin typeface="TimesNewRomanPSMT"/>
              </a:rPr>
              <a:t>” oleh </a:t>
            </a:r>
            <a:r>
              <a:rPr lang="en-ID" sz="1600" i="0" u="none" strike="noStrike" baseline="0" dirty="0" err="1">
                <a:latin typeface="TimesNewRomanPSMT"/>
              </a:rPr>
              <a:t>penguasa</a:t>
            </a:r>
            <a:r>
              <a:rPr lang="en-ID" sz="1600" i="0" u="none" strike="noStrike" baseline="0" dirty="0">
                <a:latin typeface="TimesNewRomanPSMT"/>
              </a:rPr>
              <a:t> Orde </a:t>
            </a:r>
            <a:r>
              <a:rPr lang="en-ID" sz="1600" i="0" u="none" strike="noStrike" baseline="0" dirty="0" err="1">
                <a:latin typeface="TimesNewRomanPSMT"/>
              </a:rPr>
              <a:t>Baru</a:t>
            </a:r>
            <a:r>
              <a:rPr lang="en-ID" sz="1600" i="0" u="none" strike="noStrike" baseline="0" dirty="0">
                <a:latin typeface="TimesNewRomanPSMT"/>
              </a:rPr>
              <a:t> </a:t>
            </a:r>
            <a:r>
              <a:rPr lang="en-ID" sz="1600" b="0" i="0" u="none" strike="noStrike" baseline="0" dirty="0" err="1">
                <a:latin typeface="TimesNewRomanPSMT"/>
              </a:rPr>
              <a:t>sehingga</a:t>
            </a:r>
            <a:r>
              <a:rPr lang="en-ID" sz="1600" b="0" i="0" u="none" strike="noStrike" baseline="0" dirty="0">
                <a:latin typeface="TimesNewRomanPSMT"/>
              </a:rPr>
              <a:t> </a:t>
            </a:r>
            <a:r>
              <a:rPr lang="en-ID" sz="1600" b="0" i="0" u="none" strike="noStrike" baseline="0" dirty="0" err="1">
                <a:latin typeface="TimesNewRomanPSMT"/>
              </a:rPr>
              <a:t>dikesankan</a:t>
            </a:r>
            <a:r>
              <a:rPr lang="en-ID" sz="1600" b="0" i="0" u="none" strike="noStrike" baseline="0" dirty="0">
                <a:latin typeface="TimesNewRomanPSMT"/>
              </a:rPr>
              <a:t> </a:t>
            </a:r>
            <a:r>
              <a:rPr lang="en-ID" sz="1600" b="0" i="0" u="none" strike="noStrike" baseline="0" dirty="0" err="1">
                <a:latin typeface="TimesNewRomanPSMT"/>
              </a:rPr>
              <a:t>seolah-olah</a:t>
            </a:r>
            <a:br>
              <a:rPr lang="en-ID" sz="1600" b="0" i="0" u="none" strike="noStrike" baseline="0" dirty="0">
                <a:latin typeface="TimesNewRomanPSMT"/>
              </a:rPr>
            </a:br>
            <a:r>
              <a:rPr lang="en-ID" sz="1600" b="0" i="0" u="none" strike="noStrike" baseline="0" dirty="0">
                <a:latin typeface="TimesNewRomanPSMT"/>
              </a:rPr>
              <a:t>Soekarno </a:t>
            </a:r>
            <a:r>
              <a:rPr lang="en-ID" sz="1600" b="0" i="0" u="none" strike="noStrike" baseline="0" dirty="0" err="1">
                <a:latin typeface="TimesNewRomanPSMT"/>
              </a:rPr>
              <a:t>tidak</a:t>
            </a:r>
            <a:r>
              <a:rPr lang="en-ID" sz="1600" b="0" i="0" u="none" strike="noStrike" baseline="0" dirty="0">
                <a:latin typeface="TimesNewRomanPSMT"/>
              </a:rPr>
              <a:t> </a:t>
            </a:r>
            <a:r>
              <a:rPr lang="en-ID" sz="1600" b="0" i="0" u="none" strike="noStrike" baseline="0" dirty="0" err="1">
                <a:latin typeface="TimesNewRomanPSMT"/>
              </a:rPr>
              <a:t>besar</a:t>
            </a:r>
            <a:r>
              <a:rPr lang="en-ID" sz="1600" b="0" i="0" u="none" strike="noStrike" baseline="0" dirty="0">
                <a:latin typeface="TimesNewRomanPSMT"/>
              </a:rPr>
              <a:t> </a:t>
            </a:r>
            <a:r>
              <a:rPr lang="en-ID" sz="1600" b="0" i="0" u="none" strike="noStrike" baseline="0" dirty="0" err="1">
                <a:latin typeface="TimesNewRomanPSMT"/>
              </a:rPr>
              <a:t>jasanya</a:t>
            </a:r>
            <a:r>
              <a:rPr lang="en-ID" sz="1600" b="0" i="0" u="none" strike="noStrike" baseline="0" dirty="0">
                <a:latin typeface="TimesNewRomanPSMT"/>
              </a:rPr>
              <a:t> </a:t>
            </a:r>
            <a:r>
              <a:rPr lang="en-ID" sz="1600" b="0" i="0" u="none" strike="noStrike" baseline="0" dirty="0" err="1">
                <a:latin typeface="TimesNewRomanPSMT"/>
              </a:rPr>
              <a:t>dalam</a:t>
            </a:r>
            <a:r>
              <a:rPr lang="en-ID" sz="1600" b="0" i="0" u="none" strike="noStrike" baseline="0" dirty="0">
                <a:latin typeface="TimesNewRomanPSMT"/>
              </a:rPr>
              <a:t> </a:t>
            </a:r>
            <a:r>
              <a:rPr lang="en-ID" sz="1600" b="0" i="0" u="none" strike="noStrike" baseline="0" dirty="0" err="1">
                <a:latin typeface="TimesNewRomanPSMT"/>
              </a:rPr>
              <a:t>penggalian</a:t>
            </a:r>
            <a:r>
              <a:rPr lang="en-ID" sz="1600" b="0" i="0" u="none" strike="noStrike" baseline="0" dirty="0">
                <a:latin typeface="TimesNewRomanPSMT"/>
              </a:rPr>
              <a:t> dan </a:t>
            </a:r>
            <a:r>
              <a:rPr lang="en-ID" sz="1600" b="0" i="0" u="none" strike="noStrike" baseline="0" dirty="0" err="1">
                <a:latin typeface="TimesNewRomanPSMT"/>
              </a:rPr>
              <a:t>perumusan</a:t>
            </a:r>
            <a:r>
              <a:rPr lang="en-ID" sz="1600" b="0" i="0" u="none" strike="noStrike" baseline="0" dirty="0">
                <a:latin typeface="TimesNewRomanPSMT"/>
              </a:rPr>
              <a:t> Pancasila.</a:t>
            </a:r>
            <a:br>
              <a:rPr lang="en-ID" sz="1600" b="0" i="0" u="none" strike="noStrike" baseline="0" dirty="0">
                <a:latin typeface="TimesNewRomanPSMT"/>
              </a:rPr>
            </a:br>
            <a:br>
              <a:rPr lang="en-ID" sz="1600" b="0" i="0" u="none" strike="noStrike" baseline="0" dirty="0">
                <a:latin typeface="TimesNewRomanPSMT"/>
              </a:rPr>
            </a:br>
            <a:r>
              <a:rPr lang="en-ID" sz="1600" b="0" i="0" u="none" strike="noStrike" baseline="0" dirty="0">
                <a:latin typeface="TimesNewRomanPSMT"/>
              </a:rPr>
              <a:t>Setelah </a:t>
            </a:r>
            <a:r>
              <a:rPr lang="en-ID" sz="1600" i="0" u="none" strike="noStrike" baseline="0" dirty="0" err="1">
                <a:latin typeface="TimesNewRomanPSMT"/>
              </a:rPr>
              <a:t>pidato</a:t>
            </a:r>
            <a:r>
              <a:rPr lang="en-ID" sz="1600" i="0" u="none" strike="noStrike" baseline="0" dirty="0">
                <a:latin typeface="TimesNewRomanPSMT"/>
              </a:rPr>
              <a:t> Soekarno, </a:t>
            </a:r>
            <a:r>
              <a:rPr lang="en-ID" sz="1600" b="0" i="0" u="none" strike="noStrike" baseline="0" dirty="0" err="1">
                <a:latin typeface="TimesNewRomanPSMT"/>
              </a:rPr>
              <a:t>sidang</a:t>
            </a:r>
            <a:r>
              <a:rPr lang="en-ID" sz="1600" b="0" i="0" u="none" strike="noStrike" baseline="0" dirty="0">
                <a:latin typeface="TimesNewRomanPSMT"/>
              </a:rPr>
              <a:t> </a:t>
            </a:r>
            <a:r>
              <a:rPr lang="en-ID" sz="1600" b="0" i="0" u="none" strike="noStrike" baseline="0" dirty="0" err="1">
                <a:latin typeface="TimesNewRomanPSMT"/>
              </a:rPr>
              <a:t>menerima</a:t>
            </a:r>
            <a:r>
              <a:rPr lang="en-ID" sz="1600" b="0" i="0" u="none" strike="noStrike" baseline="0" dirty="0">
                <a:latin typeface="TimesNewRomanPSMT"/>
              </a:rPr>
              <a:t> </a:t>
            </a:r>
            <a:r>
              <a:rPr lang="en-ID" sz="1600" b="0" i="0" u="none" strike="noStrike" baseline="0" dirty="0" err="1">
                <a:latin typeface="TimesNewRomanPSMT"/>
              </a:rPr>
              <a:t>usulan</a:t>
            </a:r>
            <a:r>
              <a:rPr lang="en-ID" sz="1600" b="0" i="0" u="none" strike="noStrike" baseline="0" dirty="0">
                <a:latin typeface="TimesNewRomanPSMT"/>
              </a:rPr>
              <a:t> </a:t>
            </a:r>
            <a:r>
              <a:rPr lang="en-ID" sz="1600" b="0" i="0" u="none" strike="noStrike" baseline="0" dirty="0" err="1">
                <a:latin typeface="TimesNewRomanPSMT"/>
              </a:rPr>
              <a:t>nama</a:t>
            </a:r>
            <a:r>
              <a:rPr lang="en-ID" sz="1600" b="0" i="0" u="none" strike="noStrike" baseline="0" dirty="0">
                <a:latin typeface="TimesNewRomanPSMT"/>
              </a:rPr>
              <a:t> Pancasila </a:t>
            </a:r>
            <a:r>
              <a:rPr lang="en-ID" sz="1600" b="0" i="0" u="none" strike="noStrike" baseline="0" dirty="0" err="1">
                <a:latin typeface="TimesNewRomanPSMT"/>
              </a:rPr>
              <a:t>bagi</a:t>
            </a:r>
            <a:br>
              <a:rPr lang="en-ID" sz="1600" b="0" i="0" u="none" strike="noStrike" baseline="0" dirty="0">
                <a:latin typeface="TimesNewRomanPSMT"/>
              </a:rPr>
            </a:br>
            <a:r>
              <a:rPr lang="en-ID" sz="1600" b="0" i="0" u="none" strike="noStrike" baseline="0" dirty="0" err="1">
                <a:latin typeface="TimesNewRomanPSMT"/>
              </a:rPr>
              <a:t>dasar</a:t>
            </a:r>
            <a:r>
              <a:rPr lang="en-ID" sz="1600" b="0" i="0" u="none" strike="noStrike" baseline="0" dirty="0">
                <a:latin typeface="TimesNewRomanPSMT"/>
              </a:rPr>
              <a:t> </a:t>
            </a:r>
            <a:r>
              <a:rPr lang="en-ID" sz="1600" b="0" i="0" u="none" strike="noStrike" baseline="0" dirty="0" err="1">
                <a:latin typeface="TimesNewRomanPSMT"/>
              </a:rPr>
              <a:t>filsafat</a:t>
            </a:r>
            <a:r>
              <a:rPr lang="en-ID" sz="1600" b="0" i="0" u="none" strike="noStrike" baseline="0" dirty="0">
                <a:latin typeface="TimesNewRomanPSMT"/>
              </a:rPr>
              <a:t> negara (</a:t>
            </a:r>
            <a:r>
              <a:rPr lang="en-ID" sz="1600" b="0" i="1" u="none" strike="noStrike" baseline="0" dirty="0" err="1">
                <a:latin typeface="TimesNewRomanPS-ItalicMT"/>
              </a:rPr>
              <a:t>Philosofische</a:t>
            </a:r>
            <a:r>
              <a:rPr lang="en-ID" sz="1600" b="0" i="1" u="none" strike="noStrike" baseline="0" dirty="0">
                <a:latin typeface="TimesNewRomanPS-ItalicMT"/>
              </a:rPr>
              <a:t> </a:t>
            </a:r>
            <a:r>
              <a:rPr lang="en-ID" sz="1600" b="0" i="1" u="none" strike="noStrike" baseline="0" dirty="0" err="1">
                <a:latin typeface="TimesNewRomanPS-ItalicMT"/>
              </a:rPr>
              <a:t>grondslag</a:t>
            </a:r>
            <a:r>
              <a:rPr lang="en-ID" sz="1600" b="0" i="0" u="none" strike="noStrike" baseline="0" dirty="0">
                <a:latin typeface="TimesNewRomanPSMT"/>
              </a:rPr>
              <a:t>) yang </a:t>
            </a:r>
            <a:r>
              <a:rPr lang="en-ID" sz="1600" b="0" i="0" u="none" strike="noStrike" baseline="0" dirty="0" err="1">
                <a:latin typeface="TimesNewRomanPSMT"/>
              </a:rPr>
              <a:t>diusulkan</a:t>
            </a:r>
            <a:r>
              <a:rPr lang="en-ID" sz="1600" b="0" i="0" u="none" strike="noStrike" baseline="0" dirty="0">
                <a:latin typeface="TimesNewRomanPSMT"/>
              </a:rPr>
              <a:t> oleh Soekarno, dan </a:t>
            </a:r>
            <a:r>
              <a:rPr lang="en-ID" sz="1600" b="0" i="0" u="none" strike="noStrike" baseline="0" dirty="0" err="1">
                <a:latin typeface="TimesNewRomanPSMT"/>
              </a:rPr>
              <a:t>kemudian</a:t>
            </a:r>
            <a:r>
              <a:rPr lang="en-ID" sz="1600" b="0" i="0" u="none" strike="noStrike" baseline="0" dirty="0">
                <a:latin typeface="TimesNewRomanPSMT"/>
              </a:rPr>
              <a:t> </a:t>
            </a:r>
            <a:r>
              <a:rPr lang="en-ID" sz="1600" b="0" i="0" u="none" strike="noStrike" baseline="0" dirty="0" err="1">
                <a:latin typeface="TimesNewRomanPSMT"/>
              </a:rPr>
              <a:t>dibentuk</a:t>
            </a:r>
            <a:r>
              <a:rPr lang="en-ID" sz="1600" b="0" i="0" u="none" strike="noStrike" baseline="0" dirty="0">
                <a:latin typeface="TimesNewRomanPSMT"/>
              </a:rPr>
              <a:t> </a:t>
            </a:r>
            <a:r>
              <a:rPr lang="en-ID" sz="1600" b="0" i="0" u="none" strike="noStrike" baseline="0" dirty="0" err="1">
                <a:latin typeface="TimesNewRomanPSMT"/>
              </a:rPr>
              <a:t>panitia</a:t>
            </a:r>
            <a:r>
              <a:rPr lang="en-ID" sz="1600" b="0" i="0" u="none" strike="noStrike" baseline="0" dirty="0">
                <a:latin typeface="TimesNewRomanPSMT"/>
              </a:rPr>
              <a:t> </a:t>
            </a:r>
            <a:r>
              <a:rPr lang="en-ID" sz="1600" b="0" i="0" u="none" strike="noStrike" baseline="0" dirty="0" err="1">
                <a:latin typeface="TimesNewRomanPSMT"/>
              </a:rPr>
              <a:t>kecil</a:t>
            </a:r>
            <a:r>
              <a:rPr lang="en-ID" sz="1600" b="0" i="0" u="none" strike="noStrike" baseline="0" dirty="0">
                <a:latin typeface="TimesNewRomanPSMT"/>
              </a:rPr>
              <a:t> 8 orang (Ki </a:t>
            </a:r>
            <a:r>
              <a:rPr lang="en-ID" sz="1600" b="0" i="0" u="none" strike="noStrike" baseline="0" dirty="0" err="1">
                <a:latin typeface="TimesNewRomanPSMT"/>
              </a:rPr>
              <a:t>Bagus</a:t>
            </a:r>
            <a:r>
              <a:rPr lang="en-ID" sz="1600" b="0" i="0" u="none" strike="noStrike" baseline="0" dirty="0">
                <a:latin typeface="TimesNewRomanPSMT"/>
              </a:rPr>
              <a:t> </a:t>
            </a:r>
            <a:r>
              <a:rPr lang="en-ID" sz="1600" b="0" i="0" u="none" strike="noStrike" baseline="0" dirty="0" err="1">
                <a:latin typeface="TimesNewRomanPSMT"/>
              </a:rPr>
              <a:t>Hadi</a:t>
            </a:r>
            <a:r>
              <a:rPr lang="en-ID" sz="1600" b="0" i="0" u="none" strike="noStrike" baseline="0" dirty="0">
                <a:latin typeface="TimesNewRomanPSMT"/>
              </a:rPr>
              <a:t> </a:t>
            </a:r>
            <a:r>
              <a:rPr lang="en-ID" sz="1600" b="0" i="0" u="none" strike="noStrike" baseline="0" dirty="0" err="1">
                <a:latin typeface="TimesNewRomanPSMT"/>
              </a:rPr>
              <a:t>Kusumo</a:t>
            </a:r>
            <a:r>
              <a:rPr lang="en-ID" sz="1600" b="0" i="0" u="none" strike="noStrike" baseline="0" dirty="0">
                <a:latin typeface="TimesNewRomanPSMT"/>
              </a:rPr>
              <a:t>, K.H. Wahid Hasyim, </a:t>
            </a:r>
            <a:r>
              <a:rPr lang="en-ID" sz="1600" b="0" i="0" u="none" strike="noStrike" baseline="0" dirty="0" err="1">
                <a:latin typeface="TimesNewRomanPSMT"/>
              </a:rPr>
              <a:t>Muh</a:t>
            </a:r>
            <a:r>
              <a:rPr lang="en-ID" sz="1600" b="0" i="0" u="none" strike="noStrike" baseline="0" dirty="0">
                <a:latin typeface="TimesNewRomanPSMT"/>
              </a:rPr>
              <a:t>. </a:t>
            </a:r>
            <a:r>
              <a:rPr lang="en-ID" sz="1600" b="0" i="0" u="none" strike="noStrike" baseline="0" dirty="0" err="1">
                <a:latin typeface="TimesNewRomanPSMT"/>
              </a:rPr>
              <a:t>Yamin</a:t>
            </a:r>
            <a:r>
              <a:rPr lang="en-ID" sz="1600" b="0" i="0" u="none" strike="noStrike" baseline="0" dirty="0">
                <a:latin typeface="TimesNewRomanPSMT"/>
              </a:rPr>
              <a:t>, </a:t>
            </a:r>
            <a:r>
              <a:rPr lang="en-ID" sz="1600" b="0" i="0" u="none" strike="noStrike" baseline="0" dirty="0" err="1">
                <a:latin typeface="TimesNewRomanPSMT"/>
              </a:rPr>
              <a:t>Sutarjo</a:t>
            </a:r>
            <a:r>
              <a:rPr lang="en-ID" sz="1600" b="0" i="0" u="none" strike="noStrike" baseline="0" dirty="0">
                <a:latin typeface="TimesNewRomanPSMT"/>
              </a:rPr>
              <a:t>, A.A. </a:t>
            </a:r>
            <a:r>
              <a:rPr lang="en-ID" sz="1600" b="0" i="0" u="none" strike="noStrike" baseline="0" dirty="0" err="1">
                <a:latin typeface="TimesNewRomanPSMT"/>
              </a:rPr>
              <a:t>Maramis</a:t>
            </a:r>
            <a:r>
              <a:rPr lang="en-ID" sz="1600" b="0" i="0" u="none" strike="noStrike" baseline="0" dirty="0">
                <a:latin typeface="TimesNewRomanPSMT"/>
              </a:rPr>
              <a:t>, Otto Iskandar </a:t>
            </a:r>
            <a:r>
              <a:rPr lang="en-ID" sz="1600" b="0" i="0" u="none" strike="noStrike" baseline="0" dirty="0" err="1">
                <a:latin typeface="TimesNewRomanPSMT"/>
              </a:rPr>
              <a:t>Dinata</a:t>
            </a:r>
            <a:r>
              <a:rPr lang="en-ID" sz="1600" b="0" i="0" u="none" strike="noStrike" baseline="0" dirty="0">
                <a:latin typeface="TimesNewRomanPSMT"/>
              </a:rPr>
              <a:t>, dan </a:t>
            </a:r>
            <a:r>
              <a:rPr lang="en-ID" sz="1600" b="0" i="0" u="none" strike="noStrike" baseline="0" dirty="0" err="1">
                <a:latin typeface="TimesNewRomanPSMT"/>
              </a:rPr>
              <a:t>Moh</a:t>
            </a:r>
            <a:r>
              <a:rPr lang="en-ID" sz="1600" b="0" i="0" u="none" strike="noStrike" baseline="0" dirty="0">
                <a:latin typeface="TimesNewRomanPSMT"/>
              </a:rPr>
              <a:t>.</a:t>
            </a:r>
            <a:r>
              <a:rPr lang="en-ID" sz="1600" b="0" dirty="0">
                <a:latin typeface="TimesNewRomanPSMT"/>
              </a:rPr>
              <a:t> </a:t>
            </a:r>
            <a:r>
              <a:rPr lang="en-ID" sz="1600" b="0" i="0" u="none" strike="noStrike" baseline="0" dirty="0">
                <a:latin typeface="TimesNewRomanPSMT"/>
              </a:rPr>
              <a:t>Hatta) yang </a:t>
            </a:r>
            <a:r>
              <a:rPr lang="en-ID" sz="1600" b="0" i="0" u="none" strike="noStrike" baseline="0" dirty="0" err="1">
                <a:latin typeface="TimesNewRomanPSMT"/>
              </a:rPr>
              <a:t>bertugas</a:t>
            </a:r>
            <a:r>
              <a:rPr lang="en-ID" sz="1600" b="0" i="0" u="none" strike="noStrike" baseline="0" dirty="0">
                <a:latin typeface="TimesNewRomanPSMT"/>
              </a:rPr>
              <a:t> </a:t>
            </a:r>
            <a:r>
              <a:rPr lang="en-ID" sz="1600" b="0" i="0" u="none" strike="noStrike" baseline="0" dirty="0" err="1">
                <a:latin typeface="TimesNewRomanPSMT"/>
              </a:rPr>
              <a:t>menampung</a:t>
            </a:r>
            <a:r>
              <a:rPr lang="en-ID" sz="1600" b="0" i="0" u="none" strike="noStrike" baseline="0" dirty="0">
                <a:latin typeface="TimesNewRomanPSMT"/>
              </a:rPr>
              <a:t> </a:t>
            </a:r>
            <a:r>
              <a:rPr lang="en-ID" sz="1600" b="0" i="0" u="none" strike="noStrike" baseline="0" dirty="0" err="1">
                <a:latin typeface="TimesNewRomanPSMT"/>
              </a:rPr>
              <a:t>usul-usul</a:t>
            </a:r>
            <a:r>
              <a:rPr lang="en-ID" sz="1600" b="0" i="0" u="none" strike="noStrike" baseline="0" dirty="0">
                <a:latin typeface="TimesNewRomanPSMT"/>
              </a:rPr>
              <a:t> </a:t>
            </a:r>
            <a:r>
              <a:rPr lang="en-ID" sz="1600" b="0" i="0" u="none" strike="noStrike" baseline="0" dirty="0" err="1">
                <a:latin typeface="TimesNewRomanPSMT"/>
              </a:rPr>
              <a:t>seputar</a:t>
            </a:r>
            <a:r>
              <a:rPr lang="en-ID" sz="1600" b="0" i="0" u="none" strike="noStrike" baseline="0" dirty="0">
                <a:latin typeface="TimesNewRomanPSMT"/>
              </a:rPr>
              <a:t> </a:t>
            </a:r>
            <a:r>
              <a:rPr lang="en-ID" sz="1600" b="0" i="0" u="none" strike="noStrike" baseline="0" dirty="0" err="1">
                <a:latin typeface="TimesNewRomanPSMT"/>
              </a:rPr>
              <a:t>calon</a:t>
            </a:r>
            <a:r>
              <a:rPr lang="en-ID" sz="1600" b="0" i="0" u="none" strike="noStrike" baseline="0" dirty="0">
                <a:latin typeface="TimesNewRomanPSMT"/>
              </a:rPr>
              <a:t> </a:t>
            </a:r>
            <a:r>
              <a:rPr lang="en-ID" sz="1600" b="0" i="0" u="none" strike="noStrike" baseline="0" dirty="0" err="1">
                <a:latin typeface="TimesNewRomanPSMT"/>
              </a:rPr>
              <a:t>dasar</a:t>
            </a:r>
            <a:r>
              <a:rPr lang="en-ID" sz="1600" b="0" i="0" u="none" strike="noStrike" baseline="0" dirty="0">
                <a:latin typeface="TimesNewRomanPSMT"/>
              </a:rPr>
              <a:t> negara. </a:t>
            </a:r>
            <a:r>
              <a:rPr lang="en-ID" sz="1600" b="0" i="0" u="none" strike="noStrike" baseline="0" dirty="0" err="1">
                <a:latin typeface="TimesNewRomanPSMT"/>
              </a:rPr>
              <a:t>Kemudian</a:t>
            </a:r>
            <a:r>
              <a:rPr lang="en-ID" sz="1600" b="0" i="0" u="none" strike="noStrike" baseline="0" dirty="0">
                <a:latin typeface="TimesNewRomanPSMT"/>
              </a:rPr>
              <a:t>, </a:t>
            </a:r>
            <a:r>
              <a:rPr lang="en-ID" sz="1600" b="0" i="0" u="none" strike="noStrike" baseline="0" dirty="0" err="1">
                <a:latin typeface="TimesNewRomanPSMT"/>
              </a:rPr>
              <a:t>sidang</a:t>
            </a:r>
            <a:r>
              <a:rPr lang="en-ID" sz="1600" b="0" i="0" u="none" strike="noStrike" baseline="0" dirty="0">
                <a:latin typeface="TimesNewRomanPSMT"/>
              </a:rPr>
              <a:t> </a:t>
            </a:r>
            <a:r>
              <a:rPr lang="en-ID" sz="1600" b="0" i="0" u="none" strike="noStrike" baseline="0" dirty="0" err="1">
                <a:latin typeface="TimesNewRomanPSMT"/>
              </a:rPr>
              <a:t>pertama</a:t>
            </a:r>
            <a:r>
              <a:rPr lang="en-ID" sz="1600" b="0" i="0" u="none" strike="noStrike" baseline="0" dirty="0">
                <a:latin typeface="TimesNewRomanPSMT"/>
              </a:rPr>
              <a:t> BPUPKI (29 Mei -- 1 </a:t>
            </a:r>
            <a:r>
              <a:rPr lang="en-ID" sz="1600" b="0" i="0" u="none" strike="noStrike" baseline="0" dirty="0" err="1">
                <a:latin typeface="TimesNewRomanPSMT"/>
              </a:rPr>
              <a:t>Juni</a:t>
            </a:r>
            <a:r>
              <a:rPr lang="en-ID" sz="1600" b="0" i="0" u="none" strike="noStrike" baseline="0" dirty="0">
                <a:latin typeface="TimesNewRomanPSMT"/>
              </a:rPr>
              <a:t> 1945) </a:t>
            </a:r>
            <a:r>
              <a:rPr lang="en-ID" sz="1600" b="0" i="0" u="none" strike="noStrike" baseline="0" dirty="0" err="1">
                <a:latin typeface="TimesNewRomanPSMT"/>
              </a:rPr>
              <a:t>ini</a:t>
            </a:r>
            <a:r>
              <a:rPr lang="en-ID" sz="1600" b="0" i="0" u="none" strike="noStrike" baseline="0" dirty="0">
                <a:latin typeface="TimesNewRomanPSMT"/>
              </a:rPr>
              <a:t> </a:t>
            </a:r>
            <a:r>
              <a:rPr lang="en-ID" sz="1600" b="0" i="0" u="none" strike="noStrike" baseline="0" dirty="0" err="1">
                <a:latin typeface="TimesNewRomanPSMT"/>
              </a:rPr>
              <a:t>berhenti</a:t>
            </a:r>
            <a:r>
              <a:rPr lang="en-ID" sz="1600" b="0" i="0" u="none" strike="noStrike" baseline="0" dirty="0">
                <a:latin typeface="TimesNewRomanPSMT"/>
              </a:rPr>
              <a:t> </a:t>
            </a:r>
            <a:r>
              <a:rPr lang="en-ID" sz="1600" b="0" i="0" u="none" strike="noStrike" baseline="0" dirty="0" err="1">
                <a:latin typeface="TimesNewRomanPSMT"/>
              </a:rPr>
              <a:t>untuk</a:t>
            </a:r>
            <a:r>
              <a:rPr lang="en-ID" sz="1600" b="0" i="0" u="none" strike="noStrike" baseline="0" dirty="0">
                <a:latin typeface="TimesNewRomanPSMT"/>
              </a:rPr>
              <a:t> </a:t>
            </a:r>
            <a:r>
              <a:rPr lang="en-ID" sz="1600" b="0" i="0" u="none" strike="noStrike" baseline="0" dirty="0" err="1">
                <a:latin typeface="TimesNewRomanPSMT"/>
              </a:rPr>
              <a:t>sementara</a:t>
            </a:r>
            <a:r>
              <a:rPr lang="en-ID" sz="1600" b="0" i="0" u="none" strike="noStrike" baseline="0" dirty="0">
                <a:latin typeface="TimesNewRomanPSMT"/>
              </a:rPr>
              <a:t>.</a:t>
            </a:r>
            <a:endParaRPr sz="2000" dirty="0">
              <a:latin typeface="Didact Gothic" panose="020B0604020202020204" charset="0"/>
            </a:endParaRPr>
          </a:p>
        </p:txBody>
      </p:sp>
    </p:spTree>
    <p:extLst>
      <p:ext uri="{BB962C8B-B14F-4D97-AF65-F5344CB8AC3E}">
        <p14:creationId xmlns:p14="http://schemas.microsoft.com/office/powerpoint/2010/main" val="575764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cxnSp>
        <p:nvCxnSpPr>
          <p:cNvPr id="240" name="Google Shape;240;p37"/>
          <p:cNvCxnSpPr/>
          <p:nvPr/>
        </p:nvCxnSpPr>
        <p:spPr>
          <a:xfrm>
            <a:off x="4767993" y="2823685"/>
            <a:ext cx="862800" cy="0"/>
          </a:xfrm>
          <a:prstGeom prst="straightConnector1">
            <a:avLst/>
          </a:prstGeom>
          <a:noFill/>
          <a:ln w="19050" cap="flat" cmpd="sng">
            <a:solidFill>
              <a:schemeClr val="dk1"/>
            </a:solidFill>
            <a:prstDash val="solid"/>
            <a:round/>
            <a:headEnd type="none" w="med" len="med"/>
            <a:tailEnd type="none" w="med" len="med"/>
          </a:ln>
        </p:spPr>
      </p:cxnSp>
      <p:sp>
        <p:nvSpPr>
          <p:cNvPr id="124" name="Google Shape;228;p36"/>
          <p:cNvSpPr txBox="1">
            <a:spLocks noGrp="1"/>
          </p:cNvSpPr>
          <p:nvPr>
            <p:ph type="title"/>
          </p:nvPr>
        </p:nvSpPr>
        <p:spPr>
          <a:xfrm>
            <a:off x="1525674" y="3297234"/>
            <a:ext cx="4105119" cy="2486043"/>
          </a:xfrm>
          <a:prstGeom prst="rect">
            <a:avLst/>
          </a:prstGeom>
        </p:spPr>
        <p:txBody>
          <a:bodyPr spcFirstLastPara="1" wrap="square" lIns="121900" tIns="121900" rIns="121900" bIns="121900" anchor="ctr" anchorCtr="0">
            <a:noAutofit/>
          </a:bodyPr>
          <a:lstStyle/>
          <a:p>
            <a:pPr lvl="0"/>
            <a:r>
              <a:rPr lang="en-ID" sz="3200" b="1" i="0" u="none" strike="noStrike" baseline="0" dirty="0" err="1">
                <a:latin typeface="Aharoni" panose="02010803020104030203" pitchFamily="2" charset="-79"/>
                <a:cs typeface="Aharoni" panose="02010803020104030203" pitchFamily="2" charset="-79"/>
              </a:rPr>
              <a:t>Periode</a:t>
            </a:r>
            <a:r>
              <a:rPr lang="en-ID" sz="3200" b="1" i="0" u="none" strike="noStrike" baseline="0" dirty="0">
                <a:latin typeface="Aharoni" panose="02010803020104030203" pitchFamily="2" charset="-79"/>
                <a:cs typeface="Aharoni" panose="02010803020104030203" pitchFamily="2" charset="-79"/>
              </a:rPr>
              <a:t> </a:t>
            </a:r>
            <a:r>
              <a:rPr lang="en-ID" sz="3200" b="1" i="0" u="none" strike="noStrike" baseline="0" dirty="0" err="1">
                <a:latin typeface="Aharoni" panose="02010803020104030203" pitchFamily="2" charset="-79"/>
                <a:cs typeface="Aharoni" panose="02010803020104030203" pitchFamily="2" charset="-79"/>
              </a:rPr>
              <a:t>Perumusan</a:t>
            </a:r>
            <a:r>
              <a:rPr lang="en-ID" sz="3200" b="1" i="0" u="none" strike="noStrike" baseline="0" dirty="0">
                <a:latin typeface="Aharoni" panose="02010803020104030203" pitchFamily="2" charset="-79"/>
                <a:cs typeface="Aharoni" panose="02010803020104030203" pitchFamily="2" charset="-79"/>
              </a:rPr>
              <a:t> Pancasila</a:t>
            </a:r>
            <a:br>
              <a:rPr lang="en-US" dirty="0">
                <a:latin typeface="Aharoni" panose="02010803020104030203" pitchFamily="2" charset="-79"/>
                <a:cs typeface="Aharoni" panose="02010803020104030203" pitchFamily="2" charset="-79"/>
              </a:rPr>
            </a:br>
            <a:endParaRPr dirty="0">
              <a:latin typeface="Aharoni" panose="02010803020104030203" pitchFamily="2" charset="-79"/>
              <a:cs typeface="Aharoni" panose="02010803020104030203" pitchFamily="2" charset="-79"/>
            </a:endParaRPr>
          </a:p>
        </p:txBody>
      </p:sp>
      <p:sp>
        <p:nvSpPr>
          <p:cNvPr id="125" name="Google Shape;229;p36"/>
          <p:cNvSpPr txBox="1">
            <a:spLocks/>
          </p:cNvSpPr>
          <p:nvPr/>
        </p:nvSpPr>
        <p:spPr>
          <a:xfrm>
            <a:off x="3248481" y="446883"/>
            <a:ext cx="2477305" cy="18432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 sz="8800" dirty="0"/>
              <a:t>02</a:t>
            </a:r>
          </a:p>
        </p:txBody>
      </p:sp>
      <p:pic>
        <p:nvPicPr>
          <p:cNvPr id="1026" name="Picture 2" descr="Sejarah Pancasila sebagai Dasar Ideologi Indonesia: BPUPKI, Panitia Sembilan, dan Piagam Jakarta">
            <a:extLst>
              <a:ext uri="{FF2B5EF4-FFF2-40B4-BE49-F238E27FC236}">
                <a16:creationId xmlns:a16="http://schemas.microsoft.com/office/drawing/2014/main" id="{6ED2B0EB-4E4E-45C8-89EC-276BC28AA4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6661" y="760967"/>
            <a:ext cx="4813852" cy="5908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434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1"/>
          <p:cNvSpPr txBox="1">
            <a:spLocks noGrp="1"/>
          </p:cNvSpPr>
          <p:nvPr>
            <p:ph type="subTitle" idx="1"/>
          </p:nvPr>
        </p:nvSpPr>
        <p:spPr>
          <a:xfrm>
            <a:off x="-79513" y="1769822"/>
            <a:ext cx="4894416" cy="2081413"/>
          </a:xfrm>
          <a:prstGeom prst="rect">
            <a:avLst/>
          </a:prstGeom>
        </p:spPr>
        <p:txBody>
          <a:bodyPr spcFirstLastPara="1" wrap="square" lIns="121900" tIns="121900" rIns="121900" bIns="121900" anchor="t" anchorCtr="0">
            <a:noAutofit/>
          </a:bodyPr>
          <a:lstStyle/>
          <a:p>
            <a:pPr algn="just"/>
            <a:r>
              <a:rPr lang="en-ID" sz="1800" b="1" i="0" u="none" strike="noStrike" baseline="0" dirty="0" err="1">
                <a:latin typeface="Julius Sans One" panose="020B0604020202020204"/>
              </a:rPr>
              <a:t>Disetujuinya</a:t>
            </a:r>
            <a:r>
              <a:rPr lang="en-ID" sz="1800" b="1" i="0" u="none" strike="noStrike" baseline="0" dirty="0">
                <a:latin typeface="Julius Sans One" panose="020B0604020202020204"/>
              </a:rPr>
              <a:t> </a:t>
            </a:r>
            <a:r>
              <a:rPr lang="en-ID" sz="1800" b="1" i="0" u="none" strike="noStrike" baseline="0" dirty="0" err="1">
                <a:latin typeface="Julius Sans One" panose="020B0604020202020204"/>
              </a:rPr>
              <a:t>naskah</a:t>
            </a:r>
            <a:r>
              <a:rPr lang="en-ID" sz="1800" b="1" i="0" u="none" strike="noStrike" baseline="0" dirty="0">
                <a:latin typeface="Julius Sans One" panose="020B0604020202020204"/>
              </a:rPr>
              <a:t> </a:t>
            </a:r>
            <a:r>
              <a:rPr lang="en-ID" sz="1800" b="1" i="0" u="none" strike="noStrike" baseline="0" dirty="0" err="1">
                <a:latin typeface="Julius Sans One" panose="020B0604020202020204"/>
              </a:rPr>
              <a:t>awal</a:t>
            </a:r>
            <a:r>
              <a:rPr lang="en-ID" sz="1800" b="1" i="0" u="none" strike="noStrike" baseline="0" dirty="0">
                <a:latin typeface="Julius Sans One" panose="020B0604020202020204"/>
              </a:rPr>
              <a:t> “</a:t>
            </a:r>
            <a:r>
              <a:rPr lang="en-ID" sz="1800" b="1" i="0" u="none" strike="noStrike" baseline="0" dirty="0" err="1">
                <a:latin typeface="Julius Sans One" panose="020B0604020202020204"/>
              </a:rPr>
              <a:t>Pembukaan</a:t>
            </a:r>
            <a:r>
              <a:rPr lang="en-ID" sz="1800" b="1" i="0" u="none" strike="noStrike" baseline="0" dirty="0">
                <a:latin typeface="Julius Sans One" panose="020B0604020202020204"/>
              </a:rPr>
              <a:t> Hukum Dasar” yang </a:t>
            </a:r>
            <a:r>
              <a:rPr lang="en-ID" sz="1800" b="1" i="0" u="none" strike="noStrike" baseline="0" dirty="0" err="1">
                <a:latin typeface="Julius Sans One" panose="020B0604020202020204"/>
              </a:rPr>
              <a:t>kemudian</a:t>
            </a:r>
            <a:r>
              <a:rPr lang="en-ID" sz="1800" b="1" i="0" u="none" strike="noStrike" baseline="0" dirty="0">
                <a:latin typeface="Julius Sans One" panose="020B0604020202020204"/>
              </a:rPr>
              <a:t> </a:t>
            </a:r>
            <a:r>
              <a:rPr lang="en-ID" sz="1800" b="1" i="0" u="none" strike="noStrike" baseline="0" dirty="0" err="1">
                <a:latin typeface="Julius Sans One" panose="020B0604020202020204"/>
              </a:rPr>
              <a:t>dikenal</a:t>
            </a:r>
            <a:r>
              <a:rPr lang="en-ID" sz="1800" b="1" i="0" u="none" strike="noStrike" baseline="0" dirty="0">
                <a:latin typeface="Julius Sans One" panose="020B0604020202020204"/>
              </a:rPr>
              <a:t> </a:t>
            </a:r>
            <a:r>
              <a:rPr lang="en-ID" sz="1800" b="1" i="0" u="none" strike="noStrike" baseline="0" dirty="0" err="1">
                <a:latin typeface="Julius Sans One" panose="020B0604020202020204"/>
              </a:rPr>
              <a:t>dengan</a:t>
            </a:r>
            <a:r>
              <a:rPr lang="en-ID" sz="1800" b="1" i="0" u="none" strike="noStrike" baseline="0" dirty="0">
                <a:latin typeface="Julius Sans One" panose="020B0604020202020204"/>
              </a:rPr>
              <a:t> </a:t>
            </a:r>
            <a:r>
              <a:rPr lang="en-ID" sz="1800" b="1" i="0" u="none" strike="noStrike" baseline="0" dirty="0" err="1">
                <a:latin typeface="Julius Sans One" panose="020B0604020202020204"/>
              </a:rPr>
              <a:t>nama</a:t>
            </a:r>
            <a:r>
              <a:rPr lang="en-ID" sz="1800" b="1" i="0" u="none" strike="noStrike" baseline="0" dirty="0">
                <a:latin typeface="Julius Sans One" panose="020B0604020202020204"/>
              </a:rPr>
              <a:t> </a:t>
            </a:r>
            <a:r>
              <a:rPr lang="en-ID" sz="1800" b="1" i="0" u="none" strike="noStrike" baseline="0" dirty="0" err="1">
                <a:latin typeface="Julius Sans One" panose="020B0604020202020204"/>
              </a:rPr>
              <a:t>Piagam</a:t>
            </a:r>
            <a:r>
              <a:rPr lang="en-ID" sz="1800" b="1" i="0" u="none" strike="noStrike" baseline="0" dirty="0">
                <a:latin typeface="Julius Sans One" panose="020B0604020202020204"/>
              </a:rPr>
              <a:t> Jakarta. </a:t>
            </a:r>
            <a:r>
              <a:rPr lang="en-ID" sz="1800" b="1" i="0" u="none" strike="noStrike" baseline="0" dirty="0" err="1">
                <a:latin typeface="Julius Sans One" panose="020B0604020202020204"/>
              </a:rPr>
              <a:t>Piagam</a:t>
            </a:r>
            <a:r>
              <a:rPr lang="en-ID" sz="1800" b="1" i="0" u="none" strike="noStrike" baseline="0" dirty="0">
                <a:latin typeface="Julius Sans One" panose="020B0604020202020204"/>
              </a:rPr>
              <a:t> Jakarta </a:t>
            </a:r>
            <a:r>
              <a:rPr lang="en-ID" sz="1800" b="1" i="0" u="none" strike="noStrike" baseline="0" dirty="0" err="1">
                <a:latin typeface="Julius Sans One" panose="020B0604020202020204"/>
              </a:rPr>
              <a:t>itu</a:t>
            </a:r>
            <a:r>
              <a:rPr lang="en-ID" sz="1800" b="1" i="0" u="none" strike="noStrike" baseline="0" dirty="0">
                <a:latin typeface="Julius Sans One" panose="020B0604020202020204"/>
              </a:rPr>
              <a:t> </a:t>
            </a:r>
            <a:r>
              <a:rPr lang="en-ID" sz="1800" b="1" i="0" u="none" strike="noStrike" baseline="0" dirty="0" err="1">
                <a:latin typeface="Julius Sans One" panose="020B0604020202020204"/>
              </a:rPr>
              <a:t>merupakan</a:t>
            </a:r>
            <a:r>
              <a:rPr lang="en-ID" sz="1800" b="1" dirty="0">
                <a:latin typeface="Julius Sans One" panose="020B0604020202020204"/>
              </a:rPr>
              <a:t> </a:t>
            </a:r>
            <a:r>
              <a:rPr lang="en-ID" sz="1800" b="1" i="0" u="none" strike="noStrike" baseline="0" dirty="0" err="1">
                <a:latin typeface="Julius Sans One" panose="020B0604020202020204"/>
              </a:rPr>
              <a:t>naskah</a:t>
            </a:r>
            <a:r>
              <a:rPr lang="en-ID" sz="1800" b="1" i="0" u="none" strike="noStrike" baseline="0" dirty="0">
                <a:latin typeface="Julius Sans One" panose="020B0604020202020204"/>
              </a:rPr>
              <a:t> </a:t>
            </a:r>
            <a:r>
              <a:rPr lang="en-ID" sz="1800" b="1" i="0" u="none" strike="noStrike" baseline="0" dirty="0" err="1">
                <a:latin typeface="Julius Sans One" panose="020B0604020202020204"/>
              </a:rPr>
              <a:t>awal</a:t>
            </a:r>
            <a:r>
              <a:rPr lang="en-ID" sz="1800" b="1" i="0" u="none" strike="noStrike" baseline="0" dirty="0">
                <a:latin typeface="Julius Sans One" panose="020B0604020202020204"/>
              </a:rPr>
              <a:t> </a:t>
            </a:r>
            <a:r>
              <a:rPr lang="en-ID" sz="1800" b="1" i="0" u="none" strike="noStrike" baseline="0" dirty="0" err="1">
                <a:latin typeface="Julius Sans One" panose="020B0604020202020204"/>
              </a:rPr>
              <a:t>pernyataan</a:t>
            </a:r>
            <a:r>
              <a:rPr lang="en-ID" sz="1800" b="1" i="0" u="none" strike="noStrike" baseline="0" dirty="0">
                <a:latin typeface="Julius Sans One" panose="020B0604020202020204"/>
              </a:rPr>
              <a:t> </a:t>
            </a:r>
            <a:r>
              <a:rPr lang="en-ID" sz="1800" b="1" i="0" u="none" strike="noStrike" baseline="0" dirty="0" err="1">
                <a:latin typeface="Julius Sans One" panose="020B0604020202020204"/>
              </a:rPr>
              <a:t>kemerdekaan</a:t>
            </a:r>
            <a:r>
              <a:rPr lang="en-ID" sz="1800" b="1" i="0" u="none" strike="noStrike" baseline="0" dirty="0">
                <a:latin typeface="Julius Sans One" panose="020B0604020202020204"/>
              </a:rPr>
              <a:t> Indonesia.</a:t>
            </a:r>
            <a:endParaRPr sz="2000" b="1" dirty="0">
              <a:latin typeface="Julius Sans One" panose="020B0604020202020204"/>
              <a:sym typeface="Didact Gothic"/>
            </a:endParaRPr>
          </a:p>
        </p:txBody>
      </p:sp>
      <p:sp>
        <p:nvSpPr>
          <p:cNvPr id="278" name="Google Shape;278;p41"/>
          <p:cNvSpPr txBox="1">
            <a:spLocks noGrp="1"/>
          </p:cNvSpPr>
          <p:nvPr>
            <p:ph type="subTitle" idx="2"/>
          </p:nvPr>
        </p:nvSpPr>
        <p:spPr>
          <a:xfrm>
            <a:off x="680503" y="4245342"/>
            <a:ext cx="4134400" cy="1985160"/>
          </a:xfrm>
          <a:prstGeom prst="rect">
            <a:avLst/>
          </a:prstGeom>
        </p:spPr>
        <p:txBody>
          <a:bodyPr spcFirstLastPara="1" wrap="square" lIns="121900" tIns="121900" rIns="121900" bIns="121900" anchor="t" anchorCtr="0">
            <a:noAutofit/>
          </a:bodyPr>
          <a:lstStyle/>
          <a:p>
            <a:pPr algn="l"/>
            <a:r>
              <a:rPr lang="sv-SE" sz="1800" b="1" i="0" u="none" strike="noStrike" baseline="0" dirty="0">
                <a:latin typeface="Julius Sans One" panose="020B0604020202020204"/>
              </a:rPr>
              <a:t>Secara tiba-tiba terjadi perubahan peta </a:t>
            </a:r>
            <a:r>
              <a:rPr lang="en-ID" sz="1800" b="1" i="0" u="none" strike="noStrike" baseline="0" dirty="0" err="1">
                <a:latin typeface="Julius Sans One" panose="020B0604020202020204"/>
              </a:rPr>
              <a:t>politik</a:t>
            </a:r>
            <a:r>
              <a:rPr lang="en-ID" sz="1800" b="1" i="0" u="none" strike="noStrike" baseline="0" dirty="0">
                <a:latin typeface="Julius Sans One" panose="020B0604020202020204"/>
              </a:rPr>
              <a:t> dunia. </a:t>
            </a:r>
          </a:p>
          <a:p>
            <a:pPr algn="l"/>
            <a:r>
              <a:rPr lang="en-ID" sz="1800" b="1" dirty="0" err="1">
                <a:latin typeface="Julius Sans One" panose="020B0604020202020204"/>
              </a:rPr>
              <a:t>T</a:t>
            </a:r>
            <a:r>
              <a:rPr lang="en-ID" sz="1800" b="1" i="0" u="none" strike="noStrike" baseline="0" dirty="0" err="1">
                <a:latin typeface="Julius Sans One" panose="020B0604020202020204"/>
              </a:rPr>
              <a:t>akluknya</a:t>
            </a:r>
            <a:r>
              <a:rPr lang="en-ID" sz="1800" b="1" i="0" u="none" strike="noStrike" baseline="0" dirty="0">
                <a:latin typeface="Julius Sans One" panose="020B0604020202020204"/>
              </a:rPr>
              <a:t> </a:t>
            </a:r>
            <a:r>
              <a:rPr lang="en-ID" sz="1800" b="1" i="0" u="none" strike="noStrike" baseline="0" dirty="0" err="1">
                <a:latin typeface="Julius Sans One" panose="020B0604020202020204"/>
              </a:rPr>
              <a:t>Jepang</a:t>
            </a:r>
            <a:r>
              <a:rPr lang="en-ID" sz="1800" b="1" i="0" u="none" strike="noStrike" baseline="0" dirty="0">
                <a:latin typeface="Julius Sans One" panose="020B0604020202020204"/>
              </a:rPr>
              <a:t> </a:t>
            </a:r>
            <a:r>
              <a:rPr lang="en-ID" sz="1800" b="1" i="0" u="none" strike="noStrike" baseline="0" dirty="0" err="1">
                <a:latin typeface="Julius Sans One" panose="020B0604020202020204"/>
              </a:rPr>
              <a:t>terhadap</a:t>
            </a:r>
            <a:r>
              <a:rPr lang="en-ID" sz="1800" b="1" i="0" u="none" strike="noStrike" baseline="0" dirty="0">
                <a:latin typeface="Julius Sans One" panose="020B0604020202020204"/>
              </a:rPr>
              <a:t> </a:t>
            </a:r>
            <a:r>
              <a:rPr lang="en-ID" sz="1800" b="1" i="0" u="none" strike="noStrike" baseline="0" dirty="0" err="1">
                <a:latin typeface="Julius Sans One" panose="020B0604020202020204"/>
              </a:rPr>
              <a:t>Sekutu</a:t>
            </a:r>
            <a:r>
              <a:rPr lang="en-ID" sz="1800" b="1" i="0" u="none" strike="noStrike" baseline="0" dirty="0">
                <a:latin typeface="Julius Sans One" panose="020B0604020202020204"/>
              </a:rPr>
              <a:t>.</a:t>
            </a:r>
          </a:p>
          <a:p>
            <a:pPr algn="l"/>
            <a:r>
              <a:rPr lang="en-ID" sz="1800" b="1" i="0" u="none" strike="noStrike" baseline="0" dirty="0" err="1">
                <a:latin typeface="Julius Sans One" panose="020B0604020202020204"/>
              </a:rPr>
              <a:t>Jatuhnya</a:t>
            </a:r>
            <a:r>
              <a:rPr lang="en-ID" sz="1800" b="1" dirty="0">
                <a:latin typeface="Julius Sans One" panose="020B0604020202020204"/>
              </a:rPr>
              <a:t> </a:t>
            </a:r>
            <a:r>
              <a:rPr lang="pt-BR" sz="1800" b="1" i="0" u="none" strike="noStrike" baseline="0" dirty="0">
                <a:latin typeface="Julius Sans One" panose="020B0604020202020204"/>
              </a:rPr>
              <a:t>bom atom di kota Hiroshima pada 6 Agustus 1945.</a:t>
            </a:r>
          </a:p>
          <a:p>
            <a:pPr marL="139700" indent="0" algn="l">
              <a:buNone/>
            </a:pPr>
            <a:endParaRPr lang="pt-BR" sz="1800" b="1" i="0" u="none" strike="noStrike" baseline="0" dirty="0">
              <a:latin typeface="Julius Sans One" panose="020B0604020202020204"/>
            </a:endParaRPr>
          </a:p>
          <a:p>
            <a:pPr algn="l"/>
            <a:endParaRPr b="1" dirty="0">
              <a:sym typeface="Didact Gothic"/>
            </a:endParaRPr>
          </a:p>
        </p:txBody>
      </p:sp>
      <p:cxnSp>
        <p:nvCxnSpPr>
          <p:cNvPr id="281" name="Google Shape;281;p41"/>
          <p:cNvCxnSpPr/>
          <p:nvPr/>
        </p:nvCxnSpPr>
        <p:spPr>
          <a:xfrm>
            <a:off x="2315903" y="3889606"/>
            <a:ext cx="862800" cy="0"/>
          </a:xfrm>
          <a:prstGeom prst="straightConnector1">
            <a:avLst/>
          </a:prstGeom>
          <a:noFill/>
          <a:ln w="28575" cap="flat" cmpd="sng">
            <a:solidFill>
              <a:schemeClr val="dk1"/>
            </a:solidFill>
            <a:prstDash val="solid"/>
            <a:round/>
            <a:headEnd type="none" w="med" len="med"/>
            <a:tailEnd type="none" w="med" len="med"/>
          </a:ln>
        </p:spPr>
      </p:cxnSp>
      <p:sp>
        <p:nvSpPr>
          <p:cNvPr id="4" name="TextBox 3"/>
          <p:cNvSpPr txBox="1"/>
          <p:nvPr/>
        </p:nvSpPr>
        <p:spPr>
          <a:xfrm>
            <a:off x="537903" y="381000"/>
            <a:ext cx="5232400" cy="646331"/>
          </a:xfrm>
          <a:prstGeom prst="rect">
            <a:avLst/>
          </a:prstGeom>
          <a:noFill/>
        </p:spPr>
        <p:txBody>
          <a:bodyPr wrap="square" rtlCol="0">
            <a:spAutoFit/>
          </a:bodyPr>
          <a:lstStyle/>
          <a:p>
            <a:pPr algn="l"/>
            <a:r>
              <a:rPr lang="en-ID" sz="1800" b="1" i="0" u="none" strike="noStrike" baseline="0" dirty="0">
                <a:latin typeface="Julius Sans One" panose="020B0604020202020204"/>
              </a:rPr>
              <a:t>Hal </a:t>
            </a:r>
            <a:r>
              <a:rPr lang="en-ID" sz="1800" b="1" i="0" u="none" strike="noStrike" baseline="0" dirty="0" err="1">
                <a:latin typeface="Julius Sans One" panose="020B0604020202020204"/>
              </a:rPr>
              <a:t>terpenting</a:t>
            </a:r>
            <a:r>
              <a:rPr lang="en-ID" sz="1800" b="1" i="0" u="none" strike="noStrike" baseline="0" dirty="0">
                <a:latin typeface="Julius Sans One" panose="020B0604020202020204"/>
              </a:rPr>
              <a:t> yang </a:t>
            </a:r>
            <a:r>
              <a:rPr lang="en-ID" sz="1800" b="1" i="0" u="none" strike="noStrike" baseline="0" dirty="0" err="1">
                <a:latin typeface="Julius Sans One" panose="020B0604020202020204"/>
              </a:rPr>
              <a:t>mengemukan</a:t>
            </a:r>
            <a:r>
              <a:rPr lang="en-ID" sz="1800" b="1" i="0" u="none" strike="noStrike" baseline="0" dirty="0">
                <a:latin typeface="Julius Sans One" panose="020B0604020202020204"/>
              </a:rPr>
              <a:t> </a:t>
            </a:r>
            <a:r>
              <a:rPr lang="en-ID" sz="1800" b="1" i="0" u="none" strike="noStrike" baseline="0" dirty="0" err="1">
                <a:latin typeface="Julius Sans One" panose="020B0604020202020204"/>
              </a:rPr>
              <a:t>dalam</a:t>
            </a:r>
            <a:r>
              <a:rPr lang="en-ID" sz="1800" b="1" i="0" u="none" strike="noStrike" baseline="0" dirty="0">
                <a:latin typeface="Julius Sans One" panose="020B0604020202020204"/>
              </a:rPr>
              <a:t> </a:t>
            </a:r>
            <a:r>
              <a:rPr lang="en-ID" sz="1800" b="1" i="0" u="none" strike="noStrike" baseline="0" dirty="0" err="1">
                <a:latin typeface="Julius Sans One" panose="020B0604020202020204"/>
              </a:rPr>
              <a:t>sidang</a:t>
            </a:r>
            <a:r>
              <a:rPr lang="en-ID" sz="1800" b="1" i="0" u="none" strike="noStrike" baseline="0" dirty="0">
                <a:latin typeface="Julius Sans One" panose="020B0604020202020204"/>
              </a:rPr>
              <a:t> BPUPKI </a:t>
            </a:r>
            <a:r>
              <a:rPr lang="en-ID" sz="1800" b="1" i="0" u="none" strike="noStrike" baseline="0" dirty="0" err="1">
                <a:latin typeface="Julius Sans One" panose="020B0604020202020204"/>
              </a:rPr>
              <a:t>kedua</a:t>
            </a:r>
            <a:r>
              <a:rPr lang="en-ID" sz="1800" b="1" i="0" u="none" strike="noStrike" baseline="0" dirty="0">
                <a:latin typeface="Julius Sans One" panose="020B0604020202020204"/>
              </a:rPr>
              <a:t> pada 10 -</a:t>
            </a:r>
            <a:r>
              <a:rPr lang="en-ID" b="1" dirty="0">
                <a:latin typeface="Julius Sans One" panose="020B0604020202020204"/>
              </a:rPr>
              <a:t> </a:t>
            </a:r>
            <a:r>
              <a:rPr lang="en-ID" sz="1800" b="1" i="0" u="none" strike="noStrike" baseline="0" dirty="0">
                <a:latin typeface="Julius Sans One" panose="020B0604020202020204"/>
              </a:rPr>
              <a:t>16 </a:t>
            </a:r>
            <a:r>
              <a:rPr lang="en-ID" sz="1800" b="1" i="0" u="none" strike="noStrike" baseline="0" dirty="0" err="1">
                <a:latin typeface="Julius Sans One" panose="020B0604020202020204"/>
              </a:rPr>
              <a:t>Juli</a:t>
            </a:r>
            <a:r>
              <a:rPr lang="en-ID" sz="1800" b="1" i="0" u="none" strike="noStrike" baseline="0" dirty="0">
                <a:latin typeface="Julius Sans One" panose="020B0604020202020204"/>
              </a:rPr>
              <a:t> 1945 :</a:t>
            </a:r>
            <a:endParaRPr lang="en-US" sz="2400" b="1" dirty="0">
              <a:latin typeface="Julius Sans One" panose="020B0604020202020204"/>
            </a:endParaRPr>
          </a:p>
        </p:txBody>
      </p:sp>
      <p:sp>
        <p:nvSpPr>
          <p:cNvPr id="11" name="Google Shape;277;p41"/>
          <p:cNvSpPr txBox="1">
            <a:spLocks/>
          </p:cNvSpPr>
          <p:nvPr/>
        </p:nvSpPr>
        <p:spPr>
          <a:xfrm>
            <a:off x="7102147" y="1431892"/>
            <a:ext cx="4134400" cy="380603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9pPr>
          </a:lstStyle>
          <a:p>
            <a:pPr algn="just"/>
            <a:r>
              <a:rPr lang="en-ID" sz="1800" b="1" i="0" u="none" strike="noStrike" baseline="0" dirty="0">
                <a:latin typeface="Julius Sans One" panose="020B0604020202020204"/>
              </a:rPr>
              <a:t>Pada </a:t>
            </a:r>
            <a:r>
              <a:rPr lang="en-ID" sz="1800" b="1" i="0" u="none" strike="noStrike" baseline="0" dirty="0" err="1">
                <a:latin typeface="Julius Sans One" panose="020B0604020202020204"/>
              </a:rPr>
              <a:t>alinea</a:t>
            </a:r>
            <a:r>
              <a:rPr lang="en-ID" sz="1800" b="1" i="0" u="none" strike="noStrike" baseline="0" dirty="0">
                <a:latin typeface="Julius Sans One" panose="020B0604020202020204"/>
              </a:rPr>
              <a:t> </a:t>
            </a:r>
            <a:r>
              <a:rPr lang="en-ID" sz="1800" b="1" i="0" u="none" strike="noStrike" baseline="0" dirty="0" err="1">
                <a:latin typeface="Julius Sans One" panose="020B0604020202020204"/>
              </a:rPr>
              <a:t>keempat</a:t>
            </a:r>
            <a:r>
              <a:rPr lang="en-ID" sz="1800" b="1" i="0" u="none" strike="noStrike" baseline="0" dirty="0">
                <a:latin typeface="Julius Sans One" panose="020B0604020202020204"/>
              </a:rPr>
              <a:t> </a:t>
            </a:r>
            <a:r>
              <a:rPr lang="en-ID" sz="1800" b="1" i="0" u="none" strike="noStrike" baseline="0" dirty="0" err="1">
                <a:latin typeface="Julius Sans One" panose="020B0604020202020204"/>
              </a:rPr>
              <a:t>Piagam</a:t>
            </a:r>
            <a:r>
              <a:rPr lang="en-ID" sz="1800" b="1" dirty="0">
                <a:latin typeface="Julius Sans One" panose="020B0604020202020204"/>
              </a:rPr>
              <a:t> </a:t>
            </a:r>
            <a:r>
              <a:rPr lang="en-ID" sz="1800" b="1" i="0" u="none" strike="noStrike" baseline="0" dirty="0">
                <a:latin typeface="Julius Sans One" panose="020B0604020202020204"/>
              </a:rPr>
              <a:t>Jakarta </a:t>
            </a:r>
            <a:r>
              <a:rPr lang="en-ID" sz="1800" b="1" i="0" u="none" strike="noStrike" baseline="0" dirty="0" err="1">
                <a:latin typeface="Julius Sans One" panose="020B0604020202020204"/>
              </a:rPr>
              <a:t>itulah</a:t>
            </a:r>
            <a:r>
              <a:rPr lang="en-ID" sz="1800" b="1" i="0" u="none" strike="noStrike" baseline="0" dirty="0">
                <a:latin typeface="Julius Sans One" panose="020B0604020202020204"/>
              </a:rPr>
              <a:t> </a:t>
            </a:r>
            <a:r>
              <a:rPr lang="en-ID" sz="1800" b="1" i="0" u="none" strike="noStrike" baseline="0" dirty="0" err="1">
                <a:latin typeface="Julius Sans One" panose="020B0604020202020204"/>
              </a:rPr>
              <a:t>terdapat</a:t>
            </a:r>
            <a:r>
              <a:rPr lang="en-ID" sz="1800" b="1" i="0" u="none" strike="noStrike" baseline="0" dirty="0">
                <a:latin typeface="Julius Sans One" panose="020B0604020202020204"/>
              </a:rPr>
              <a:t> </a:t>
            </a:r>
            <a:r>
              <a:rPr lang="en-ID" sz="1800" b="1" i="0" u="none" strike="noStrike" baseline="0" dirty="0" err="1">
                <a:latin typeface="Julius Sans One" panose="020B0604020202020204"/>
              </a:rPr>
              <a:t>rumusan</a:t>
            </a:r>
            <a:r>
              <a:rPr lang="en-ID" sz="1800" b="1" i="0" u="none" strike="noStrike" baseline="0" dirty="0">
                <a:latin typeface="Julius Sans One" panose="020B0604020202020204"/>
              </a:rPr>
              <a:t> Pancasila </a:t>
            </a:r>
            <a:r>
              <a:rPr lang="en-ID" sz="1800" b="1" i="0" u="none" strike="noStrike" baseline="0" dirty="0" err="1">
                <a:latin typeface="Julius Sans One" panose="020B0604020202020204"/>
              </a:rPr>
              <a:t>sebagai</a:t>
            </a:r>
            <a:r>
              <a:rPr lang="en-ID" sz="1800" b="1" i="0" u="none" strike="noStrike" baseline="0" dirty="0">
                <a:latin typeface="Julius Sans One" panose="020B0604020202020204"/>
              </a:rPr>
              <a:t> </a:t>
            </a:r>
            <a:r>
              <a:rPr lang="en-ID" sz="1800" b="1" i="0" u="none" strike="noStrike" baseline="0" dirty="0" err="1">
                <a:latin typeface="Julius Sans One" panose="020B0604020202020204"/>
              </a:rPr>
              <a:t>berikut</a:t>
            </a:r>
            <a:r>
              <a:rPr lang="en-ID" sz="1800" b="1" i="0" u="none" strike="noStrike" baseline="0" dirty="0">
                <a:latin typeface="Julius Sans One" panose="020B0604020202020204"/>
              </a:rPr>
              <a:t>.</a:t>
            </a:r>
          </a:p>
          <a:p>
            <a:pPr marL="139700" indent="0" algn="just">
              <a:buNone/>
            </a:pPr>
            <a:r>
              <a:rPr lang="en-ID" sz="1800" b="1" i="0" u="none" strike="noStrike" baseline="0" dirty="0">
                <a:latin typeface="Julius Sans One" panose="020B0604020202020204"/>
              </a:rPr>
              <a:t>1. </a:t>
            </a:r>
            <a:r>
              <a:rPr lang="en-ID" sz="1800" b="1" i="0" u="none" strike="noStrike" baseline="0" dirty="0" err="1">
                <a:latin typeface="Julius Sans One" panose="020B0604020202020204"/>
              </a:rPr>
              <a:t>Ketuhanan</a:t>
            </a:r>
            <a:r>
              <a:rPr lang="en-ID" sz="1800" b="1" i="0" u="none" strike="noStrike" baseline="0" dirty="0">
                <a:latin typeface="Julius Sans One" panose="020B0604020202020204"/>
              </a:rPr>
              <a:t>, </a:t>
            </a:r>
            <a:r>
              <a:rPr lang="en-ID" sz="1800" b="1" i="0" u="none" strike="noStrike" baseline="0" dirty="0" err="1">
                <a:latin typeface="Julius Sans One" panose="020B0604020202020204"/>
              </a:rPr>
              <a:t>dengan</a:t>
            </a:r>
            <a:r>
              <a:rPr lang="en-ID" sz="1800" b="1" i="0" u="none" strike="noStrike" baseline="0" dirty="0">
                <a:latin typeface="Julius Sans One" panose="020B0604020202020204"/>
              </a:rPr>
              <a:t> </a:t>
            </a:r>
            <a:r>
              <a:rPr lang="en-ID" sz="1800" b="1" i="0" u="none" strike="noStrike" baseline="0" dirty="0" err="1">
                <a:latin typeface="Julius Sans One" panose="020B0604020202020204"/>
              </a:rPr>
              <a:t>kewajiban</a:t>
            </a:r>
            <a:r>
              <a:rPr lang="en-ID" sz="1800" b="1" i="0" u="none" strike="noStrike" baseline="0" dirty="0">
                <a:latin typeface="Julius Sans One" panose="020B0604020202020204"/>
              </a:rPr>
              <a:t> </a:t>
            </a:r>
            <a:r>
              <a:rPr lang="en-ID" sz="1800" b="1" i="0" u="none" strike="noStrike" baseline="0" dirty="0" err="1">
                <a:latin typeface="Julius Sans One" panose="020B0604020202020204"/>
              </a:rPr>
              <a:t>menjalankan</a:t>
            </a:r>
            <a:r>
              <a:rPr lang="en-ID" sz="1800" b="1" i="0" u="none" strike="noStrike" baseline="0" dirty="0">
                <a:latin typeface="Julius Sans One" panose="020B0604020202020204"/>
              </a:rPr>
              <a:t> </a:t>
            </a:r>
            <a:r>
              <a:rPr lang="en-ID" sz="1800" b="1" i="0" u="none" strike="noStrike" baseline="0" dirty="0" err="1">
                <a:latin typeface="Julius Sans One" panose="020B0604020202020204"/>
              </a:rPr>
              <a:t>syariat</a:t>
            </a:r>
            <a:r>
              <a:rPr lang="en-ID" sz="1800" b="1" i="0" u="none" strike="noStrike" baseline="0" dirty="0">
                <a:latin typeface="Julius Sans One" panose="020B0604020202020204"/>
              </a:rPr>
              <a:t> Islam </a:t>
            </a:r>
            <a:r>
              <a:rPr lang="en-ID" sz="1800" b="1" i="0" u="none" strike="noStrike" baseline="0" dirty="0" err="1">
                <a:latin typeface="Julius Sans One" panose="020B0604020202020204"/>
              </a:rPr>
              <a:t>bagi</a:t>
            </a:r>
            <a:r>
              <a:rPr lang="en-ID" sz="1800" b="1" i="0" u="none" strike="noStrike" baseline="0" dirty="0">
                <a:latin typeface="Julius Sans One" panose="020B0604020202020204"/>
              </a:rPr>
              <a:t> </a:t>
            </a:r>
            <a:r>
              <a:rPr lang="en-ID" sz="1800" b="1" i="0" u="none" strike="noStrike" baseline="0" dirty="0" err="1">
                <a:latin typeface="Julius Sans One" panose="020B0604020202020204"/>
              </a:rPr>
              <a:t>pemelukpemeluknya</a:t>
            </a:r>
            <a:r>
              <a:rPr lang="en-ID" sz="1800" b="1" i="0" u="none" strike="noStrike" baseline="0" dirty="0">
                <a:latin typeface="Julius Sans One" panose="020B0604020202020204"/>
              </a:rPr>
              <a:t>.</a:t>
            </a:r>
          </a:p>
          <a:p>
            <a:pPr marL="139700" indent="0" algn="just">
              <a:buNone/>
            </a:pPr>
            <a:r>
              <a:rPr lang="en-ID" sz="1800" b="1" i="0" u="none" strike="noStrike" baseline="0" dirty="0">
                <a:latin typeface="Julius Sans One" panose="020B0604020202020204"/>
              </a:rPr>
              <a:t>2. </a:t>
            </a:r>
            <a:r>
              <a:rPr lang="en-ID" sz="1800" b="1" i="0" u="none" strike="noStrike" baseline="0" dirty="0" err="1">
                <a:latin typeface="Julius Sans One" panose="020B0604020202020204"/>
              </a:rPr>
              <a:t>Kemanusiaan</a:t>
            </a:r>
            <a:r>
              <a:rPr lang="en-ID" sz="1800" b="1" i="0" u="none" strike="noStrike" baseline="0" dirty="0">
                <a:latin typeface="Julius Sans One" panose="020B0604020202020204"/>
              </a:rPr>
              <a:t> yang </a:t>
            </a:r>
            <a:r>
              <a:rPr lang="en-ID" sz="1800" b="1" i="0" u="none" strike="noStrike" baseline="0" dirty="0" err="1">
                <a:latin typeface="Julius Sans One" panose="020B0604020202020204"/>
              </a:rPr>
              <a:t>adil</a:t>
            </a:r>
            <a:r>
              <a:rPr lang="en-ID" sz="1800" b="1" i="0" u="none" strike="noStrike" baseline="0" dirty="0">
                <a:latin typeface="Julius Sans One" panose="020B0604020202020204"/>
              </a:rPr>
              <a:t> dan </a:t>
            </a:r>
            <a:r>
              <a:rPr lang="en-ID" sz="1800" b="1" i="0" u="none" strike="noStrike" baseline="0" dirty="0" err="1">
                <a:latin typeface="Julius Sans One" panose="020B0604020202020204"/>
              </a:rPr>
              <a:t>beradab</a:t>
            </a:r>
            <a:r>
              <a:rPr lang="en-ID" sz="1800" b="1" dirty="0">
                <a:latin typeface="Julius Sans One" panose="020B0604020202020204"/>
              </a:rPr>
              <a:t>. </a:t>
            </a:r>
          </a:p>
          <a:p>
            <a:pPr marL="139700" indent="0" algn="just">
              <a:buNone/>
            </a:pPr>
            <a:r>
              <a:rPr lang="en-ID" sz="1800" b="1" i="0" u="none" strike="noStrike" baseline="0" dirty="0">
                <a:latin typeface="Julius Sans One" panose="020B0604020202020204"/>
              </a:rPr>
              <a:t>3. </a:t>
            </a:r>
            <a:r>
              <a:rPr lang="en-ID" sz="1800" b="1" i="0" u="none" strike="noStrike" baseline="0" dirty="0" err="1">
                <a:latin typeface="Julius Sans One" panose="020B0604020202020204"/>
              </a:rPr>
              <a:t>Persatuan</a:t>
            </a:r>
            <a:r>
              <a:rPr lang="en-ID" sz="1800" b="1" i="0" u="none" strike="noStrike" baseline="0" dirty="0">
                <a:latin typeface="Julius Sans One" panose="020B0604020202020204"/>
              </a:rPr>
              <a:t> Indonesia</a:t>
            </a:r>
          </a:p>
          <a:p>
            <a:pPr marL="139700" indent="0" algn="just">
              <a:buNone/>
            </a:pPr>
            <a:r>
              <a:rPr lang="fi-FI" sz="1800" b="1" i="0" u="none" strike="noStrike" baseline="0" dirty="0">
                <a:latin typeface="Julius Sans One" panose="020B0604020202020204"/>
              </a:rPr>
              <a:t>4. Kerakyatan yang dipimpin oleh hikmat kebijaksanaan dalam </a:t>
            </a:r>
            <a:r>
              <a:rPr lang="en-ID" sz="1800" b="1" i="0" u="none" strike="noStrike" baseline="0" dirty="0" err="1">
                <a:latin typeface="Julius Sans One" panose="020B0604020202020204"/>
              </a:rPr>
              <a:t>permusyawaratan</a:t>
            </a:r>
            <a:r>
              <a:rPr lang="en-ID" sz="1800" b="1" i="0" u="none" strike="noStrike" baseline="0" dirty="0">
                <a:latin typeface="Julius Sans One" panose="020B0604020202020204"/>
              </a:rPr>
              <a:t> </a:t>
            </a:r>
            <a:r>
              <a:rPr lang="en-ID" sz="1800" b="1" i="0" u="none" strike="noStrike" baseline="0" dirty="0" err="1">
                <a:latin typeface="Julius Sans One" panose="020B0604020202020204"/>
              </a:rPr>
              <a:t>perwakilan</a:t>
            </a:r>
            <a:r>
              <a:rPr lang="en-ID" sz="1800" b="1" i="0" u="none" strike="noStrike" baseline="0" dirty="0">
                <a:latin typeface="Julius Sans One" panose="020B0604020202020204"/>
              </a:rPr>
              <a:t>.</a:t>
            </a:r>
          </a:p>
          <a:p>
            <a:pPr marL="139700" indent="0" algn="just">
              <a:buNone/>
            </a:pPr>
            <a:r>
              <a:rPr lang="en-ID" sz="1800" b="1" i="0" u="none" strike="noStrike" baseline="0" dirty="0">
                <a:latin typeface="Julius Sans One" panose="020B0604020202020204"/>
              </a:rPr>
              <a:t>5. </a:t>
            </a:r>
            <a:r>
              <a:rPr lang="en-ID" sz="1800" b="1" i="0" u="none" strike="noStrike" baseline="0" dirty="0" err="1">
                <a:latin typeface="Julius Sans One" panose="020B0604020202020204"/>
              </a:rPr>
              <a:t>Keadilan</a:t>
            </a:r>
            <a:r>
              <a:rPr lang="en-ID" sz="1800" b="1" i="0" u="none" strike="noStrike" baseline="0" dirty="0">
                <a:latin typeface="Julius Sans One" panose="020B0604020202020204"/>
              </a:rPr>
              <a:t> </a:t>
            </a:r>
            <a:r>
              <a:rPr lang="en-ID" sz="1800" b="1" i="0" u="none" strike="noStrike" baseline="0" dirty="0" err="1">
                <a:latin typeface="Julius Sans One" panose="020B0604020202020204"/>
              </a:rPr>
              <a:t>sosial</a:t>
            </a:r>
            <a:r>
              <a:rPr lang="en-ID" sz="1800" b="1" i="0" u="none" strike="noStrike" baseline="0" dirty="0">
                <a:latin typeface="Julius Sans One" panose="020B0604020202020204"/>
              </a:rPr>
              <a:t> </a:t>
            </a:r>
            <a:r>
              <a:rPr lang="en-ID" sz="1800" b="1" i="0" u="none" strike="noStrike" baseline="0" dirty="0" err="1">
                <a:latin typeface="Julius Sans One" panose="020B0604020202020204"/>
              </a:rPr>
              <a:t>bagi</a:t>
            </a:r>
            <a:r>
              <a:rPr lang="en-ID" sz="1800" b="1" i="0" u="none" strike="noStrike" baseline="0" dirty="0">
                <a:latin typeface="Julius Sans One" panose="020B0604020202020204"/>
              </a:rPr>
              <a:t> </a:t>
            </a:r>
            <a:r>
              <a:rPr lang="en-ID" sz="1800" b="1" i="0" u="none" strike="noStrike" baseline="0" dirty="0" err="1">
                <a:latin typeface="Julius Sans One" panose="020B0604020202020204"/>
              </a:rPr>
              <a:t>seluruh</a:t>
            </a:r>
            <a:r>
              <a:rPr lang="en-ID" sz="1800" b="1" i="0" u="none" strike="noStrike" baseline="0" dirty="0">
                <a:latin typeface="Julius Sans One" panose="020B0604020202020204"/>
              </a:rPr>
              <a:t> </a:t>
            </a:r>
            <a:r>
              <a:rPr lang="en-ID" sz="1800" b="1" i="0" u="none" strike="noStrike" baseline="0" dirty="0" err="1">
                <a:latin typeface="Julius Sans One" panose="020B0604020202020204"/>
              </a:rPr>
              <a:t>rakyat</a:t>
            </a:r>
            <a:r>
              <a:rPr lang="en-ID" sz="1800" b="1" i="0" u="none" strike="noStrike" baseline="0" dirty="0">
                <a:latin typeface="Julius Sans One" panose="020B0604020202020204"/>
              </a:rPr>
              <a:t> Indonesia.</a:t>
            </a:r>
            <a:endParaRPr lang="en-US" sz="2000" b="1" dirty="0">
              <a:latin typeface="Julius Sans One" panose="020B0604020202020204"/>
            </a:endParaRPr>
          </a:p>
        </p:txBody>
      </p:sp>
      <p:cxnSp>
        <p:nvCxnSpPr>
          <p:cNvPr id="9" name="Google Shape;282;p41"/>
          <p:cNvCxnSpPr/>
          <p:nvPr/>
        </p:nvCxnSpPr>
        <p:spPr>
          <a:xfrm>
            <a:off x="9056137" y="5523268"/>
            <a:ext cx="862800" cy="0"/>
          </a:xfrm>
          <a:prstGeom prst="straightConnector1">
            <a:avLst/>
          </a:prstGeom>
          <a:noFill/>
          <a:ln w="28575" cap="flat" cmpd="sng">
            <a:solidFill>
              <a:schemeClr val="dk1"/>
            </a:solidFill>
            <a:prstDash val="solid"/>
            <a:round/>
            <a:headEnd type="none" w="med" len="med"/>
            <a:tailEnd type="none" w="med" len="med"/>
          </a:ln>
        </p:spPr>
      </p:cxnSp>
      <p:cxnSp>
        <p:nvCxnSpPr>
          <p:cNvPr id="10" name="Google Shape;282;p41">
            <a:extLst>
              <a:ext uri="{FF2B5EF4-FFF2-40B4-BE49-F238E27FC236}">
                <a16:creationId xmlns:a16="http://schemas.microsoft.com/office/drawing/2014/main" id="{D03E47A0-4CC4-45E3-A20D-40F52379C670}"/>
              </a:ext>
            </a:extLst>
          </p:cNvPr>
          <p:cNvCxnSpPr/>
          <p:nvPr/>
        </p:nvCxnSpPr>
        <p:spPr>
          <a:xfrm>
            <a:off x="2291303" y="6191170"/>
            <a:ext cx="862800" cy="0"/>
          </a:xfrm>
          <a:prstGeom prst="straightConnector1">
            <a:avLst/>
          </a:prstGeom>
          <a:noFill/>
          <a:ln w="2857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173344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1" name="Google Shape;271;p40"/>
          <p:cNvSpPr txBox="1">
            <a:spLocks noGrp="1"/>
          </p:cNvSpPr>
          <p:nvPr>
            <p:ph type="subTitle" idx="1"/>
          </p:nvPr>
        </p:nvSpPr>
        <p:spPr>
          <a:xfrm>
            <a:off x="2806800" y="4812651"/>
            <a:ext cx="6578400" cy="1066000"/>
          </a:xfrm>
          <a:prstGeom prst="rect">
            <a:avLst/>
          </a:prstGeom>
        </p:spPr>
        <p:txBody>
          <a:bodyPr spcFirstLastPara="1" wrap="square" lIns="121900" tIns="121900" rIns="121900" bIns="121900" anchor="t" anchorCtr="0">
            <a:noAutofit/>
          </a:bodyPr>
          <a:lstStyle/>
          <a:p>
            <a:pPr marL="0" indent="0"/>
            <a:r>
              <a:rPr lang="en-US" sz="3200" b="1" dirty="0"/>
              <a:t>PRIODE PENGESAHAN PANCASILA</a:t>
            </a:r>
            <a:endParaRPr sz="3200" b="1" dirty="0"/>
          </a:p>
        </p:txBody>
      </p:sp>
      <p:cxnSp>
        <p:nvCxnSpPr>
          <p:cNvPr id="272" name="Google Shape;272;p40"/>
          <p:cNvCxnSpPr/>
          <p:nvPr/>
        </p:nvCxnSpPr>
        <p:spPr>
          <a:xfrm>
            <a:off x="5532400" y="4520133"/>
            <a:ext cx="1127200" cy="0"/>
          </a:xfrm>
          <a:prstGeom prst="straightConnector1">
            <a:avLst/>
          </a:prstGeom>
          <a:noFill/>
          <a:ln w="28575" cap="flat" cmpd="sng">
            <a:solidFill>
              <a:schemeClr val="lt1"/>
            </a:solidFill>
            <a:prstDash val="solid"/>
            <a:round/>
            <a:headEnd type="none" w="med" len="med"/>
            <a:tailEnd type="none" w="med" len="med"/>
          </a:ln>
        </p:spPr>
      </p:cxnSp>
      <p:sp>
        <p:nvSpPr>
          <p:cNvPr id="6" name="Google Shape;229;p36"/>
          <p:cNvSpPr txBox="1">
            <a:spLocks/>
          </p:cNvSpPr>
          <p:nvPr/>
        </p:nvSpPr>
        <p:spPr>
          <a:xfrm>
            <a:off x="4293748" y="2511417"/>
            <a:ext cx="2477305" cy="18432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 sz="8000" dirty="0">
                <a:solidFill>
                  <a:schemeClr val="bg1"/>
                </a:solidFill>
              </a:rPr>
              <a:t>03</a:t>
            </a:r>
          </a:p>
        </p:txBody>
      </p:sp>
    </p:spTree>
    <p:extLst>
      <p:ext uri="{BB962C8B-B14F-4D97-AF65-F5344CB8AC3E}">
        <p14:creationId xmlns:p14="http://schemas.microsoft.com/office/powerpoint/2010/main" val="598541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2" name="Google Shape;312;p45"/>
          <p:cNvSpPr txBox="1">
            <a:spLocks noGrp="1"/>
          </p:cNvSpPr>
          <p:nvPr>
            <p:ph type="subTitle" idx="1"/>
          </p:nvPr>
        </p:nvSpPr>
        <p:spPr>
          <a:xfrm>
            <a:off x="332417" y="1413931"/>
            <a:ext cx="4936563" cy="1833029"/>
          </a:xfrm>
          <a:prstGeom prst="rect">
            <a:avLst/>
          </a:prstGeom>
        </p:spPr>
        <p:txBody>
          <a:bodyPr spcFirstLastPara="1" wrap="square" lIns="121900" tIns="121900" rIns="121900" bIns="121900" anchor="t" anchorCtr="0">
            <a:noAutofit/>
          </a:bodyPr>
          <a:lstStyle/>
          <a:p>
            <a:pPr algn="l"/>
            <a:r>
              <a:rPr lang="en-ID" sz="1600" b="0" i="0" u="none" strike="noStrike" baseline="0" dirty="0" err="1">
                <a:latin typeface="TimesNewRomanPSMT"/>
              </a:rPr>
              <a:t>Peristiwa</a:t>
            </a:r>
            <a:r>
              <a:rPr lang="en-ID" sz="1600" b="0" i="0" u="none" strike="noStrike" baseline="0" dirty="0">
                <a:latin typeface="TimesNewRomanPSMT"/>
              </a:rPr>
              <a:t> </a:t>
            </a:r>
            <a:r>
              <a:rPr lang="en-ID" sz="1600" b="0" i="0" u="none" strike="noStrike" baseline="0" dirty="0" err="1">
                <a:latin typeface="TimesNewRomanPSMT"/>
              </a:rPr>
              <a:t>penting</a:t>
            </a:r>
            <a:r>
              <a:rPr lang="en-ID" sz="1600" b="0" i="0" u="none" strike="noStrike" baseline="0" dirty="0">
                <a:latin typeface="TimesNewRomanPSMT"/>
              </a:rPr>
              <a:t> </a:t>
            </a:r>
            <a:r>
              <a:rPr lang="en-ID" sz="1600" b="0" i="0" u="none" strike="noStrike" baseline="0" dirty="0" err="1">
                <a:latin typeface="TimesNewRomanPSMT"/>
              </a:rPr>
              <a:t>lainnya</a:t>
            </a:r>
            <a:r>
              <a:rPr lang="en-ID" sz="1600" b="0" i="0" u="none" strike="noStrike" baseline="0" dirty="0">
                <a:latin typeface="TimesNewRomanPSMT"/>
              </a:rPr>
              <a:t> </a:t>
            </a:r>
            <a:r>
              <a:rPr lang="en-ID" sz="1600" b="0" i="0" u="none" strike="noStrike" baseline="0" dirty="0" err="1">
                <a:latin typeface="TimesNewRomanPSMT"/>
              </a:rPr>
              <a:t>terjadi</a:t>
            </a:r>
            <a:r>
              <a:rPr lang="en-ID" sz="1600" b="0" i="0" u="none" strike="noStrike" baseline="0" dirty="0">
                <a:latin typeface="TimesNewRomanPSMT"/>
              </a:rPr>
              <a:t> pada 12 </a:t>
            </a:r>
            <a:r>
              <a:rPr lang="en-ID" sz="1600" b="0" i="0" u="none" strike="noStrike" baseline="0" dirty="0" err="1">
                <a:latin typeface="TimesNewRomanPSMT"/>
              </a:rPr>
              <a:t>Agustus</a:t>
            </a:r>
            <a:r>
              <a:rPr lang="en-ID" sz="1600" b="0" i="0" u="none" strike="noStrike" baseline="0" dirty="0">
                <a:latin typeface="TimesNewRomanPSMT"/>
              </a:rPr>
              <a:t> 1945, </a:t>
            </a:r>
            <a:r>
              <a:rPr lang="en-ID" sz="1600" b="0" i="0" u="none" strike="noStrike" baseline="0" dirty="0" err="1">
                <a:latin typeface="TimesNewRomanPSMT"/>
              </a:rPr>
              <a:t>ketika</a:t>
            </a:r>
            <a:r>
              <a:rPr lang="en-ID" sz="1600" b="0" i="0" u="none" strike="noStrike" baseline="0" dirty="0">
                <a:latin typeface="TimesNewRomanPSMT"/>
              </a:rPr>
              <a:t> </a:t>
            </a:r>
            <a:r>
              <a:rPr lang="en-ID" sz="1600" b="0" i="0" u="none" strike="noStrike" baseline="0" dirty="0" err="1">
                <a:latin typeface="TimesNewRomanPSMT"/>
              </a:rPr>
              <a:t>itu</a:t>
            </a:r>
            <a:r>
              <a:rPr lang="en-ID" sz="1600" dirty="0">
                <a:latin typeface="TimesNewRomanPSMT"/>
              </a:rPr>
              <a:t> </a:t>
            </a:r>
            <a:r>
              <a:rPr lang="en-ID" sz="1600" b="0" i="0" u="none" strike="noStrike" baseline="0" dirty="0">
                <a:latin typeface="TimesNewRomanPSMT"/>
              </a:rPr>
              <a:t>Soekarno, Hatta, dan </a:t>
            </a:r>
            <a:r>
              <a:rPr lang="en-ID" sz="1600" b="0" i="0" u="none" strike="noStrike" baseline="0" dirty="0" err="1">
                <a:latin typeface="TimesNewRomanPSMT"/>
              </a:rPr>
              <a:t>Rajiman</a:t>
            </a:r>
            <a:r>
              <a:rPr lang="en-ID" sz="1600" b="0" i="0" u="none" strike="noStrike" baseline="0" dirty="0">
                <a:latin typeface="TimesNewRomanPSMT"/>
              </a:rPr>
              <a:t> </a:t>
            </a:r>
            <a:r>
              <a:rPr lang="en-ID" sz="1600" b="0" i="0" u="none" strike="noStrike" baseline="0" dirty="0" err="1">
                <a:latin typeface="TimesNewRomanPSMT"/>
              </a:rPr>
              <a:t>Wedyodiningrat</a:t>
            </a:r>
            <a:r>
              <a:rPr lang="en-ID" sz="1600" b="0" i="0" u="none" strike="noStrike" baseline="0" dirty="0">
                <a:latin typeface="TimesNewRomanPSMT"/>
              </a:rPr>
              <a:t> </a:t>
            </a:r>
            <a:r>
              <a:rPr lang="en-ID" sz="1600" b="0" i="0" u="none" strike="noStrike" baseline="0" dirty="0" err="1">
                <a:latin typeface="TimesNewRomanPSMT"/>
              </a:rPr>
              <a:t>dipanggil</a:t>
            </a:r>
            <a:r>
              <a:rPr lang="en-ID" sz="1600" b="0" i="0" u="none" strike="noStrike" baseline="0" dirty="0">
                <a:latin typeface="TimesNewRomanPSMT"/>
              </a:rPr>
              <a:t> oleh </a:t>
            </a:r>
            <a:r>
              <a:rPr lang="en-ID" sz="1600" b="0" i="0" u="none" strike="noStrike" baseline="0" dirty="0" err="1">
                <a:latin typeface="TimesNewRomanPSMT"/>
              </a:rPr>
              <a:t>penguasa</a:t>
            </a:r>
            <a:r>
              <a:rPr lang="en-ID" sz="1600" b="0" i="0" u="none" strike="noStrike" baseline="0" dirty="0">
                <a:latin typeface="TimesNewRomanPSMT"/>
              </a:rPr>
              <a:t> </a:t>
            </a:r>
            <a:r>
              <a:rPr lang="en-ID" sz="1600" b="0" i="0" u="none" strike="noStrike" baseline="0" dirty="0" err="1">
                <a:latin typeface="TimesNewRomanPSMT"/>
              </a:rPr>
              <a:t>militer</a:t>
            </a:r>
            <a:r>
              <a:rPr lang="en-ID" sz="1600" dirty="0">
                <a:latin typeface="TimesNewRomanPSMT"/>
              </a:rPr>
              <a:t> </a:t>
            </a:r>
            <a:r>
              <a:rPr lang="en-ID" sz="1600" b="0" i="0" u="none" strike="noStrike" baseline="0" dirty="0" err="1">
                <a:latin typeface="TimesNewRomanPSMT"/>
              </a:rPr>
              <a:t>Jepang</a:t>
            </a:r>
            <a:r>
              <a:rPr lang="en-ID" sz="1600" b="0" i="0" u="none" strike="noStrike" baseline="0" dirty="0">
                <a:latin typeface="TimesNewRomanPSMT"/>
              </a:rPr>
              <a:t> di Asia Selatan </a:t>
            </a:r>
            <a:r>
              <a:rPr lang="en-ID" sz="1600" b="0" i="0" u="none" strike="noStrike" baseline="0" dirty="0" err="1">
                <a:latin typeface="TimesNewRomanPSMT"/>
              </a:rPr>
              <a:t>ke</a:t>
            </a:r>
            <a:r>
              <a:rPr lang="en-ID" sz="1600" b="0" i="0" u="none" strike="noStrike" baseline="0" dirty="0">
                <a:latin typeface="TimesNewRomanPSMT"/>
              </a:rPr>
              <a:t> Saigon </a:t>
            </a:r>
            <a:r>
              <a:rPr lang="en-ID" sz="1600" b="0" i="0" u="none" strike="noStrike" baseline="0" dirty="0" err="1">
                <a:latin typeface="TimesNewRomanPSMT"/>
              </a:rPr>
              <a:t>untuk</a:t>
            </a:r>
            <a:r>
              <a:rPr lang="en-ID" sz="1600" b="0" i="0" u="none" strike="noStrike" baseline="0" dirty="0">
                <a:latin typeface="TimesNewRomanPSMT"/>
              </a:rPr>
              <a:t> </a:t>
            </a:r>
            <a:r>
              <a:rPr lang="en-ID" sz="1600" b="0" i="0" u="none" strike="noStrike" baseline="0" dirty="0" err="1">
                <a:latin typeface="TimesNewRomanPSMT"/>
              </a:rPr>
              <a:t>membahas</a:t>
            </a:r>
            <a:r>
              <a:rPr lang="en-ID" sz="1600" b="0" i="0" u="none" strike="noStrike" baseline="0" dirty="0">
                <a:latin typeface="TimesNewRomanPSMT"/>
              </a:rPr>
              <a:t> </a:t>
            </a:r>
            <a:r>
              <a:rPr lang="en-ID" sz="1600" b="0" i="0" u="none" strike="noStrike" baseline="0" dirty="0" err="1">
                <a:latin typeface="TimesNewRomanPSMT"/>
              </a:rPr>
              <a:t>tentang</a:t>
            </a:r>
            <a:r>
              <a:rPr lang="en-ID" sz="1600" b="0" i="0" u="none" strike="noStrike" baseline="0" dirty="0">
                <a:latin typeface="TimesNewRomanPSMT"/>
              </a:rPr>
              <a:t> </a:t>
            </a:r>
            <a:r>
              <a:rPr lang="en-ID" sz="1600" b="0" i="0" u="none" strike="noStrike" baseline="0" dirty="0" err="1">
                <a:latin typeface="TimesNewRomanPSMT"/>
              </a:rPr>
              <a:t>hari</a:t>
            </a:r>
            <a:r>
              <a:rPr lang="en-ID" sz="1600" b="0" i="0" u="none" strike="noStrike" baseline="0" dirty="0">
                <a:latin typeface="TimesNewRomanPSMT"/>
              </a:rPr>
              <a:t> </a:t>
            </a:r>
            <a:r>
              <a:rPr lang="en-ID" sz="1600" b="0" i="0" u="none" strike="noStrike" baseline="0" dirty="0" err="1">
                <a:latin typeface="TimesNewRomanPSMT"/>
              </a:rPr>
              <a:t>kemerdekaan</a:t>
            </a:r>
            <a:r>
              <a:rPr lang="en-ID" sz="1600" dirty="0">
                <a:latin typeface="TimesNewRomanPSMT"/>
              </a:rPr>
              <a:t> </a:t>
            </a:r>
            <a:r>
              <a:rPr lang="en-ID" sz="1600" b="0" i="0" u="none" strike="noStrike" baseline="0" dirty="0">
                <a:latin typeface="TimesNewRomanPSMT"/>
              </a:rPr>
              <a:t>Indonesia </a:t>
            </a:r>
            <a:r>
              <a:rPr lang="en-ID" sz="1600" b="0" i="0" u="none" strike="noStrike" baseline="0" dirty="0" err="1">
                <a:latin typeface="TimesNewRomanPSMT"/>
              </a:rPr>
              <a:t>sebagaimana</a:t>
            </a:r>
            <a:r>
              <a:rPr lang="en-ID" sz="1600" b="0" i="0" u="none" strike="noStrike" baseline="0" dirty="0">
                <a:latin typeface="TimesNewRomanPSMT"/>
              </a:rPr>
              <a:t> yang </a:t>
            </a:r>
            <a:r>
              <a:rPr lang="en-ID" sz="1600" b="0" i="0" u="none" strike="noStrike" baseline="0" dirty="0" err="1">
                <a:latin typeface="TimesNewRomanPSMT"/>
              </a:rPr>
              <a:t>pernah</a:t>
            </a:r>
            <a:r>
              <a:rPr lang="en-ID" sz="1600" b="0" i="0" u="none" strike="noStrike" baseline="0" dirty="0">
                <a:latin typeface="TimesNewRomanPSMT"/>
              </a:rPr>
              <a:t> </a:t>
            </a:r>
            <a:r>
              <a:rPr lang="en-ID" sz="1600" b="0" i="0" u="none" strike="noStrike" baseline="0" dirty="0" err="1">
                <a:latin typeface="TimesNewRomanPSMT"/>
              </a:rPr>
              <a:t>dijanjikan</a:t>
            </a:r>
            <a:r>
              <a:rPr lang="en-US" sz="1800" dirty="0"/>
              <a:t>. </a:t>
            </a:r>
            <a:r>
              <a:rPr lang="en-US" sz="1600" dirty="0"/>
              <a:t>Dan </a:t>
            </a:r>
            <a:r>
              <a:rPr lang="en-US" sz="1600" dirty="0" err="1"/>
              <a:t>Akhirnya</a:t>
            </a:r>
            <a:r>
              <a:rPr lang="en-US" sz="1600" dirty="0"/>
              <a:t> </a:t>
            </a:r>
            <a:r>
              <a:rPr lang="en-US" sz="1600" dirty="0" err="1"/>
              <a:t>jepang</a:t>
            </a:r>
            <a:r>
              <a:rPr lang="en-US" sz="1600" dirty="0"/>
              <a:t> </a:t>
            </a:r>
            <a:r>
              <a:rPr lang="en-US" sz="1600" dirty="0" err="1"/>
              <a:t>menyerah</a:t>
            </a:r>
            <a:r>
              <a:rPr lang="en-US" sz="1600" dirty="0"/>
              <a:t> </a:t>
            </a:r>
            <a:r>
              <a:rPr lang="en-US" sz="1600" dirty="0" err="1"/>
              <a:t>kepada</a:t>
            </a:r>
            <a:r>
              <a:rPr lang="en-US" sz="1600" dirty="0"/>
              <a:t> </a:t>
            </a:r>
            <a:r>
              <a:rPr lang="en-US" sz="1600" dirty="0" err="1"/>
              <a:t>sekutu</a:t>
            </a:r>
            <a:r>
              <a:rPr lang="en-US" sz="1600" dirty="0"/>
              <a:t>,</a:t>
            </a:r>
            <a:endParaRPr lang="en-US" sz="1800" dirty="0"/>
          </a:p>
          <a:p>
            <a:pPr algn="l"/>
            <a:endParaRPr sz="1800" dirty="0"/>
          </a:p>
        </p:txBody>
      </p:sp>
      <p:sp>
        <p:nvSpPr>
          <p:cNvPr id="319" name="Google Shape;319;p45"/>
          <p:cNvSpPr/>
          <p:nvPr/>
        </p:nvSpPr>
        <p:spPr>
          <a:xfrm rot="10800000">
            <a:off x="2243700" y="917469"/>
            <a:ext cx="1114000" cy="346400"/>
          </a:xfrm>
          <a:prstGeom prst="triangle">
            <a:avLst>
              <a:gd name="adj" fmla="val 50000"/>
            </a:avLst>
          </a:prstGeom>
          <a:solidFill>
            <a:schemeClr val="accent1"/>
          </a:solidFill>
          <a:ln>
            <a:noFill/>
          </a:ln>
        </p:spPr>
        <p:txBody>
          <a:bodyPr spcFirstLastPara="1" wrap="square" lIns="121900" tIns="121900" rIns="121900" bIns="121900" anchor="ctr" anchorCtr="0">
            <a:noAutofit/>
          </a:bodyPr>
          <a:lstStyle/>
          <a:p>
            <a:endParaRPr sz="2400"/>
          </a:p>
        </p:txBody>
      </p:sp>
      <p:sp>
        <p:nvSpPr>
          <p:cNvPr id="320" name="Google Shape;320;p45"/>
          <p:cNvSpPr/>
          <p:nvPr/>
        </p:nvSpPr>
        <p:spPr>
          <a:xfrm rot="10800000">
            <a:off x="2243700" y="4219067"/>
            <a:ext cx="1114000" cy="346400"/>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endParaRPr sz="2400"/>
          </a:p>
        </p:txBody>
      </p:sp>
      <p:sp>
        <p:nvSpPr>
          <p:cNvPr id="321" name="Google Shape;321;p45"/>
          <p:cNvSpPr/>
          <p:nvPr/>
        </p:nvSpPr>
        <p:spPr>
          <a:xfrm rot="10800000">
            <a:off x="8834328" y="917469"/>
            <a:ext cx="1114000" cy="346400"/>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endParaRPr sz="2400"/>
          </a:p>
        </p:txBody>
      </p:sp>
      <p:sp>
        <p:nvSpPr>
          <p:cNvPr id="322" name="Google Shape;322;p45"/>
          <p:cNvSpPr/>
          <p:nvPr/>
        </p:nvSpPr>
        <p:spPr>
          <a:xfrm rot="10800000">
            <a:off x="8834328" y="4218767"/>
            <a:ext cx="1114000" cy="346400"/>
          </a:xfrm>
          <a:prstGeom prst="triangle">
            <a:avLst>
              <a:gd name="adj" fmla="val 50000"/>
            </a:avLst>
          </a:prstGeom>
          <a:solidFill>
            <a:schemeClr val="accent1"/>
          </a:solidFill>
          <a:ln>
            <a:noFill/>
          </a:ln>
        </p:spPr>
        <p:txBody>
          <a:bodyPr spcFirstLastPara="1" wrap="square" lIns="121900" tIns="121900" rIns="121900" bIns="121900" anchor="ctr" anchorCtr="0">
            <a:noAutofit/>
          </a:bodyPr>
          <a:lstStyle/>
          <a:p>
            <a:endParaRPr sz="2400"/>
          </a:p>
        </p:txBody>
      </p:sp>
      <p:cxnSp>
        <p:nvCxnSpPr>
          <p:cNvPr id="323" name="Google Shape;323;p45"/>
          <p:cNvCxnSpPr/>
          <p:nvPr/>
        </p:nvCxnSpPr>
        <p:spPr>
          <a:xfrm>
            <a:off x="-30033" y="3419933"/>
            <a:ext cx="3811600" cy="0"/>
          </a:xfrm>
          <a:prstGeom prst="straightConnector1">
            <a:avLst/>
          </a:prstGeom>
          <a:noFill/>
          <a:ln w="28575" cap="flat" cmpd="sng">
            <a:solidFill>
              <a:schemeClr val="dk1"/>
            </a:solidFill>
            <a:prstDash val="solid"/>
            <a:round/>
            <a:headEnd type="none" w="med" len="med"/>
            <a:tailEnd type="none" w="med" len="med"/>
          </a:ln>
        </p:spPr>
      </p:cxnSp>
      <p:cxnSp>
        <p:nvCxnSpPr>
          <p:cNvPr id="324" name="Google Shape;324;p45"/>
          <p:cNvCxnSpPr/>
          <p:nvPr/>
        </p:nvCxnSpPr>
        <p:spPr>
          <a:xfrm>
            <a:off x="8380400" y="3429000"/>
            <a:ext cx="3811600" cy="0"/>
          </a:xfrm>
          <a:prstGeom prst="straightConnector1">
            <a:avLst/>
          </a:prstGeom>
          <a:noFill/>
          <a:ln w="28575" cap="flat" cmpd="sng">
            <a:solidFill>
              <a:schemeClr val="dk1"/>
            </a:solidFill>
            <a:prstDash val="solid"/>
            <a:round/>
            <a:headEnd type="none" w="med" len="med"/>
            <a:tailEnd type="none" w="med" len="med"/>
          </a:ln>
        </p:spPr>
      </p:cxnSp>
      <p:cxnSp>
        <p:nvCxnSpPr>
          <p:cNvPr id="325" name="Google Shape;325;p45"/>
          <p:cNvCxnSpPr/>
          <p:nvPr/>
        </p:nvCxnSpPr>
        <p:spPr>
          <a:xfrm>
            <a:off x="6096000" y="4239500"/>
            <a:ext cx="0" cy="1241200"/>
          </a:xfrm>
          <a:prstGeom prst="straightConnector1">
            <a:avLst/>
          </a:prstGeom>
          <a:noFill/>
          <a:ln w="28575" cap="flat" cmpd="sng">
            <a:solidFill>
              <a:schemeClr val="dk1"/>
            </a:solidFill>
            <a:prstDash val="solid"/>
            <a:round/>
            <a:headEnd type="none" w="med" len="med"/>
            <a:tailEnd type="none" w="med" len="med"/>
          </a:ln>
        </p:spPr>
      </p:cxnSp>
      <p:cxnSp>
        <p:nvCxnSpPr>
          <p:cNvPr id="326" name="Google Shape;326;p45"/>
          <p:cNvCxnSpPr/>
          <p:nvPr/>
        </p:nvCxnSpPr>
        <p:spPr>
          <a:xfrm>
            <a:off x="6096000" y="1702133"/>
            <a:ext cx="0" cy="1241200"/>
          </a:xfrm>
          <a:prstGeom prst="straightConnector1">
            <a:avLst/>
          </a:prstGeom>
          <a:noFill/>
          <a:ln w="28575" cap="flat" cmpd="sng">
            <a:solidFill>
              <a:schemeClr val="dk1"/>
            </a:solidFill>
            <a:prstDash val="solid"/>
            <a:round/>
            <a:headEnd type="none" w="med" len="med"/>
            <a:tailEnd type="none" w="med" len="med"/>
          </a:ln>
        </p:spPr>
      </p:cxnSp>
      <p:sp>
        <p:nvSpPr>
          <p:cNvPr id="20" name="Google Shape;229;p36"/>
          <p:cNvSpPr txBox="1">
            <a:spLocks/>
          </p:cNvSpPr>
          <p:nvPr/>
        </p:nvSpPr>
        <p:spPr>
          <a:xfrm>
            <a:off x="1553834" y="3246960"/>
            <a:ext cx="1625889" cy="1349531"/>
          </a:xfrm>
          <a:prstGeom prst="rect">
            <a:avLst/>
          </a:prstGeom>
          <a:noFill/>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 sz="3733" dirty="0">
                <a:solidFill>
                  <a:schemeClr val="bg2">
                    <a:lumMod val="25000"/>
                  </a:schemeClr>
                </a:solidFill>
              </a:rPr>
              <a:t>03</a:t>
            </a:r>
          </a:p>
        </p:txBody>
      </p:sp>
      <p:sp>
        <p:nvSpPr>
          <p:cNvPr id="22" name="Google Shape;229;p36"/>
          <p:cNvSpPr txBox="1">
            <a:spLocks/>
          </p:cNvSpPr>
          <p:nvPr/>
        </p:nvSpPr>
        <p:spPr>
          <a:xfrm>
            <a:off x="8139924" y="-22430"/>
            <a:ext cx="1625889" cy="1349531"/>
          </a:xfrm>
          <a:prstGeom prst="rect">
            <a:avLst/>
          </a:prstGeom>
          <a:noFill/>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 sz="3733" dirty="0">
                <a:solidFill>
                  <a:schemeClr val="bg2">
                    <a:lumMod val="25000"/>
                  </a:schemeClr>
                </a:solidFill>
              </a:rPr>
              <a:t>02</a:t>
            </a:r>
          </a:p>
        </p:txBody>
      </p:sp>
      <p:sp>
        <p:nvSpPr>
          <p:cNvPr id="24" name="Google Shape;229;p36"/>
          <p:cNvSpPr txBox="1">
            <a:spLocks/>
          </p:cNvSpPr>
          <p:nvPr/>
        </p:nvSpPr>
        <p:spPr>
          <a:xfrm>
            <a:off x="1580692" y="-7180"/>
            <a:ext cx="1625889" cy="1349531"/>
          </a:xfrm>
          <a:prstGeom prst="rect">
            <a:avLst/>
          </a:prstGeom>
          <a:noFill/>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 sz="3733" dirty="0">
                <a:solidFill>
                  <a:schemeClr val="bg2">
                    <a:lumMod val="25000"/>
                  </a:schemeClr>
                </a:solidFill>
              </a:rPr>
              <a:t>01</a:t>
            </a:r>
          </a:p>
        </p:txBody>
      </p:sp>
      <p:sp>
        <p:nvSpPr>
          <p:cNvPr id="25" name="Google Shape;229;p36"/>
          <p:cNvSpPr txBox="1">
            <a:spLocks/>
          </p:cNvSpPr>
          <p:nvPr/>
        </p:nvSpPr>
        <p:spPr>
          <a:xfrm>
            <a:off x="8141902" y="3287769"/>
            <a:ext cx="1625889" cy="1349531"/>
          </a:xfrm>
          <a:prstGeom prst="rect">
            <a:avLst/>
          </a:prstGeom>
          <a:noFill/>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 sz="3733" dirty="0">
                <a:solidFill>
                  <a:schemeClr val="bg2">
                    <a:lumMod val="25000"/>
                  </a:schemeClr>
                </a:solidFill>
              </a:rPr>
              <a:t>04</a:t>
            </a:r>
          </a:p>
        </p:txBody>
      </p:sp>
      <p:pic>
        <p:nvPicPr>
          <p:cNvPr id="29" name="Google Shape;611;p60" title="Gráfico">
            <a:hlinkClick r:id="rId3"/>
          </p:cNvPr>
          <p:cNvPicPr preferRelativeResize="0"/>
          <p:nvPr/>
        </p:nvPicPr>
        <p:blipFill rotWithShape="1">
          <a:blip r:embed="rId4">
            <a:alphaModFix/>
          </a:blip>
          <a:srcRect l="21504" t="3974" r="21258" b="4020"/>
          <a:stretch/>
        </p:blipFill>
        <p:spPr>
          <a:xfrm>
            <a:off x="5690295" y="3285845"/>
            <a:ext cx="852100" cy="771316"/>
          </a:xfrm>
          <a:prstGeom prst="rect">
            <a:avLst/>
          </a:prstGeom>
          <a:noFill/>
          <a:ln>
            <a:noFill/>
          </a:ln>
        </p:spPr>
      </p:pic>
      <p:sp>
        <p:nvSpPr>
          <p:cNvPr id="19" name="Google Shape;312;p45"/>
          <p:cNvSpPr txBox="1">
            <a:spLocks noGrp="1"/>
          </p:cNvSpPr>
          <p:nvPr>
            <p:ph type="subTitle" idx="1"/>
          </p:nvPr>
        </p:nvSpPr>
        <p:spPr>
          <a:xfrm>
            <a:off x="6757491" y="4565168"/>
            <a:ext cx="5267620" cy="2050680"/>
          </a:xfrm>
          <a:prstGeom prst="rect">
            <a:avLst/>
          </a:prstGeom>
        </p:spPr>
        <p:txBody>
          <a:bodyPr spcFirstLastPara="1" wrap="square" lIns="121900" tIns="121900" rIns="121900" bIns="121900" anchor="t" anchorCtr="0">
            <a:noAutofit/>
          </a:bodyPr>
          <a:lstStyle/>
          <a:p>
            <a:pPr algn="l"/>
            <a:r>
              <a:rPr lang="en-ID" sz="1800" b="0" i="0" u="none" strike="noStrike" baseline="0" dirty="0" err="1">
                <a:latin typeface="TimesNewRomanPSMT"/>
              </a:rPr>
              <a:t>Rancangan</a:t>
            </a:r>
            <a:r>
              <a:rPr lang="en-ID" sz="1800" dirty="0">
                <a:latin typeface="TimesNewRomanPSMT"/>
              </a:rPr>
              <a:t> </a:t>
            </a:r>
            <a:r>
              <a:rPr lang="en-ID" sz="1800" b="0" i="0" u="none" strike="noStrike" baseline="0" dirty="0" err="1">
                <a:latin typeface="TimesNewRomanPSMT"/>
              </a:rPr>
              <a:t>pernyataan</a:t>
            </a:r>
            <a:r>
              <a:rPr lang="en-ID" sz="1800" b="0" i="0" u="none" strike="noStrike" baseline="0" dirty="0">
                <a:latin typeface="TimesNewRomanPSMT"/>
              </a:rPr>
              <a:t> </a:t>
            </a:r>
            <a:r>
              <a:rPr lang="en-ID" sz="1800" b="0" i="0" u="none" strike="noStrike" baseline="0" dirty="0" err="1">
                <a:latin typeface="TimesNewRomanPSMT"/>
              </a:rPr>
              <a:t>kemerdekaan</a:t>
            </a:r>
            <a:r>
              <a:rPr lang="en-ID" sz="1800" b="0" i="0" u="none" strike="noStrike" baseline="0" dirty="0">
                <a:latin typeface="TimesNewRomanPSMT"/>
              </a:rPr>
              <a:t> yang </a:t>
            </a:r>
            <a:r>
              <a:rPr lang="en-ID" sz="1800" b="0" i="0" u="none" strike="noStrike" baseline="0" dirty="0" err="1">
                <a:latin typeface="TimesNewRomanPSMT"/>
              </a:rPr>
              <a:t>telah</a:t>
            </a:r>
            <a:r>
              <a:rPr lang="en-ID" sz="1800" b="0" i="0" u="none" strike="noStrike" baseline="0" dirty="0">
                <a:latin typeface="TimesNewRomanPSMT"/>
              </a:rPr>
              <a:t> </a:t>
            </a:r>
            <a:r>
              <a:rPr lang="en-ID" sz="1800" b="0" i="0" u="none" strike="noStrike" baseline="0" dirty="0" err="1">
                <a:latin typeface="TimesNewRomanPSMT"/>
              </a:rPr>
              <a:t>dipersiapkan</a:t>
            </a:r>
            <a:r>
              <a:rPr lang="en-ID" sz="1800" b="0" i="0" u="none" strike="noStrike" baseline="0" dirty="0">
                <a:latin typeface="TimesNewRomanPSMT"/>
              </a:rPr>
              <a:t> oleh BPUPKI yang </a:t>
            </a:r>
            <a:r>
              <a:rPr lang="en-ID" sz="1800" b="0" i="0" u="none" strike="noStrike" baseline="0" dirty="0" err="1">
                <a:latin typeface="TimesNewRomanPSMT"/>
              </a:rPr>
              <a:t>diberi</a:t>
            </a:r>
            <a:r>
              <a:rPr lang="en-ID" sz="1800" b="0" i="0" u="none" strike="noStrike" baseline="0" dirty="0">
                <a:latin typeface="TimesNewRomanPSMT"/>
              </a:rPr>
              <a:t> </a:t>
            </a:r>
            <a:r>
              <a:rPr lang="en-ID" sz="1800" b="0" i="0" u="none" strike="noStrike" baseline="0" dirty="0" err="1">
                <a:latin typeface="TimesNewRomanPSMT"/>
              </a:rPr>
              <a:t>nama</a:t>
            </a:r>
            <a:r>
              <a:rPr lang="en-ID" sz="1800" dirty="0">
                <a:latin typeface="TimesNewRomanPSMT"/>
              </a:rPr>
              <a:t> </a:t>
            </a:r>
            <a:r>
              <a:rPr lang="en-ID" sz="1800" b="0" i="0" u="none" strike="noStrike" baseline="0" dirty="0" err="1">
                <a:latin typeface="TimesNewRomanPSMT"/>
              </a:rPr>
              <a:t>Piagam</a:t>
            </a:r>
            <a:r>
              <a:rPr lang="en-ID" sz="1800" b="0" i="0" u="none" strike="noStrike" baseline="0" dirty="0">
                <a:latin typeface="TimesNewRomanPSMT"/>
              </a:rPr>
              <a:t> Jakarta, </a:t>
            </a:r>
            <a:r>
              <a:rPr lang="en-ID" sz="1800" b="0" i="0" u="none" strike="noStrike" baseline="0" dirty="0" err="1">
                <a:latin typeface="TimesNewRomanPSMT"/>
              </a:rPr>
              <a:t>akhirnya</a:t>
            </a:r>
            <a:r>
              <a:rPr lang="en-ID" sz="1800" b="0" i="0" u="none" strike="noStrike" baseline="0" dirty="0">
                <a:latin typeface="TimesNewRomanPSMT"/>
              </a:rPr>
              <a:t> </a:t>
            </a:r>
            <a:r>
              <a:rPr lang="en-ID" sz="1800" b="0" i="0" u="none" strike="noStrike" baseline="0" dirty="0" err="1">
                <a:latin typeface="TimesNewRomanPSMT"/>
              </a:rPr>
              <a:t>tidak</a:t>
            </a:r>
            <a:r>
              <a:rPr lang="en-ID" sz="1800" b="0" i="0" u="none" strike="noStrike" baseline="0" dirty="0">
                <a:latin typeface="TimesNewRomanPSMT"/>
              </a:rPr>
              <a:t> </a:t>
            </a:r>
            <a:r>
              <a:rPr lang="en-ID" sz="1800" b="0" i="0" u="none" strike="noStrike" baseline="0" dirty="0" err="1">
                <a:latin typeface="TimesNewRomanPSMT"/>
              </a:rPr>
              <a:t>dibacakan</a:t>
            </a:r>
            <a:r>
              <a:rPr lang="en-ID" sz="1800" b="0" i="0" u="none" strike="noStrike" baseline="0" dirty="0">
                <a:latin typeface="TimesNewRomanPSMT"/>
              </a:rPr>
              <a:t> pada 17 </a:t>
            </a:r>
            <a:r>
              <a:rPr lang="en-ID" sz="1800" b="0" i="0" u="none" strike="noStrike" baseline="0" dirty="0" err="1">
                <a:latin typeface="TimesNewRomanPSMT"/>
              </a:rPr>
              <a:t>Agustus</a:t>
            </a:r>
            <a:r>
              <a:rPr lang="en-ID" sz="1800" b="0" i="0" u="none" strike="noStrike" baseline="0" dirty="0">
                <a:latin typeface="TimesNewRomanPSMT"/>
              </a:rPr>
              <a:t> 1945 </a:t>
            </a:r>
            <a:r>
              <a:rPr lang="en-ID" sz="1800" b="0" i="0" u="none" strike="noStrike" baseline="0" dirty="0" err="1">
                <a:latin typeface="TimesNewRomanPSMT"/>
              </a:rPr>
              <a:t>karena</a:t>
            </a:r>
            <a:r>
              <a:rPr lang="en-ID" sz="1800" b="0" i="0" u="none" strike="noStrike" baseline="0" dirty="0">
                <a:latin typeface="TimesNewRomanPSMT"/>
              </a:rPr>
              <a:t> </a:t>
            </a:r>
            <a:r>
              <a:rPr lang="en-ID" sz="1800" b="0" i="0" u="none" strike="noStrike" baseline="0" dirty="0" err="1">
                <a:latin typeface="TimesNewRomanPSMT"/>
              </a:rPr>
              <a:t>situasi</a:t>
            </a:r>
            <a:r>
              <a:rPr lang="en-ID" sz="1800" dirty="0">
                <a:latin typeface="TimesNewRomanPSMT"/>
              </a:rPr>
              <a:t> </a:t>
            </a:r>
            <a:r>
              <a:rPr lang="en-ID" sz="1800" b="0" i="0" u="none" strike="noStrike" baseline="0" dirty="0" err="1">
                <a:latin typeface="TimesNewRomanPSMT"/>
              </a:rPr>
              <a:t>politik</a:t>
            </a:r>
            <a:r>
              <a:rPr lang="en-ID" sz="1800" b="0" i="0" u="none" strike="noStrike" baseline="0" dirty="0">
                <a:latin typeface="TimesNewRomanPSMT"/>
              </a:rPr>
              <a:t> yang </a:t>
            </a:r>
            <a:r>
              <a:rPr lang="en-ID" sz="1800" b="0" i="0" u="none" strike="noStrike" baseline="0" dirty="0" err="1">
                <a:latin typeface="TimesNewRomanPSMT"/>
              </a:rPr>
              <a:t>berubah</a:t>
            </a:r>
            <a:r>
              <a:rPr lang="en-ID" sz="1800" dirty="0">
                <a:latin typeface="TimesNewRomanPSMT"/>
              </a:rPr>
              <a:t>. </a:t>
            </a:r>
            <a:r>
              <a:rPr lang="en-ID" sz="1800" b="0" i="0" u="none" strike="noStrike" baseline="0" dirty="0" err="1">
                <a:latin typeface="TimesNewRomanPSMT"/>
              </a:rPr>
              <a:t>Sampai</a:t>
            </a:r>
            <a:r>
              <a:rPr lang="en-ID" sz="1800" b="0" i="0" u="none" strike="noStrike" baseline="0" dirty="0">
                <a:latin typeface="TimesNewRomanPSMT"/>
              </a:rPr>
              <a:t> </a:t>
            </a:r>
            <a:r>
              <a:rPr lang="en-ID" sz="1800" b="0" i="0" u="none" strike="noStrike" baseline="0" dirty="0" err="1">
                <a:latin typeface="TimesNewRomanPSMT"/>
              </a:rPr>
              <a:t>detik</a:t>
            </a:r>
            <a:r>
              <a:rPr lang="en-ID" sz="1800" b="0" i="0" u="none" strike="noStrike" baseline="0" dirty="0">
                <a:latin typeface="TimesNewRomanPSMT"/>
              </a:rPr>
              <a:t> </a:t>
            </a:r>
            <a:r>
              <a:rPr lang="en-ID" sz="1800" b="0" i="0" u="none" strike="noStrike" baseline="0" dirty="0" err="1">
                <a:latin typeface="TimesNewRomanPSMT"/>
              </a:rPr>
              <a:t>ini</a:t>
            </a:r>
            <a:r>
              <a:rPr lang="en-ID" sz="1800" b="0" i="0" u="none" strike="noStrike" baseline="0" dirty="0">
                <a:latin typeface="TimesNewRomanPSMT"/>
              </a:rPr>
              <a:t>, </a:t>
            </a:r>
            <a:r>
              <a:rPr lang="en-ID" sz="1800" b="0" i="0" u="none" strike="noStrike" baseline="0" dirty="0" err="1">
                <a:latin typeface="TimesNewRomanPSMT"/>
              </a:rPr>
              <a:t>teks</a:t>
            </a:r>
            <a:r>
              <a:rPr lang="en-ID" sz="1800" b="0" i="0" u="none" strike="noStrike" baseline="0" dirty="0">
                <a:latin typeface="TimesNewRomanPSMT"/>
              </a:rPr>
              <a:t> </a:t>
            </a:r>
            <a:r>
              <a:rPr lang="en-ID" sz="1800" b="0" i="0" u="none" strike="noStrike" baseline="0" dirty="0" err="1">
                <a:latin typeface="TimesNewRomanPSMT"/>
              </a:rPr>
              <a:t>Proklamasi</a:t>
            </a:r>
            <a:r>
              <a:rPr lang="en-ID" sz="1800" b="0" i="0" u="none" strike="noStrike" baseline="0" dirty="0">
                <a:latin typeface="TimesNewRomanPSMT"/>
              </a:rPr>
              <a:t> yang </a:t>
            </a:r>
            <a:r>
              <a:rPr lang="en-ID" sz="1800" b="0" i="0" u="none" strike="noStrike" baseline="0" dirty="0" err="1">
                <a:latin typeface="TimesNewRomanPSMT"/>
              </a:rPr>
              <a:t>dikenal</a:t>
            </a:r>
            <a:r>
              <a:rPr lang="en-ID" sz="1800" b="0" i="0" u="none" strike="noStrike" baseline="0" dirty="0">
                <a:latin typeface="TimesNewRomanPSMT"/>
              </a:rPr>
              <a:t> </a:t>
            </a:r>
            <a:r>
              <a:rPr lang="en-ID" sz="1800" b="0" i="0" u="none" strike="noStrike" baseline="0" dirty="0" err="1">
                <a:latin typeface="TimesNewRomanPSMT"/>
              </a:rPr>
              <a:t>luas</a:t>
            </a:r>
            <a:r>
              <a:rPr lang="en-ID" sz="1800" b="0" i="0" u="none" strike="noStrike" baseline="0" dirty="0">
                <a:latin typeface="TimesNewRomanPSMT"/>
              </a:rPr>
              <a:t> </a:t>
            </a:r>
            <a:r>
              <a:rPr lang="en-ID" sz="1800" b="0" i="0" u="none" strike="noStrike" baseline="0" dirty="0" err="1">
                <a:latin typeface="TimesNewRomanPSMT"/>
              </a:rPr>
              <a:t>adalah</a:t>
            </a:r>
            <a:r>
              <a:rPr lang="en-ID" sz="1800" b="0" i="0" u="none" strike="noStrike" baseline="0" dirty="0">
                <a:latin typeface="TimesNewRomanPSMT"/>
              </a:rPr>
              <a:t> </a:t>
            </a:r>
            <a:r>
              <a:rPr lang="en-ID" sz="1800" b="0" i="0" u="none" strike="noStrike" baseline="0" dirty="0" err="1">
                <a:latin typeface="TimesNewRomanPSMT"/>
              </a:rPr>
              <a:t>sebagai</a:t>
            </a:r>
            <a:r>
              <a:rPr lang="en-ID" sz="1800" b="0" i="0" u="none" strike="noStrike" baseline="0" dirty="0">
                <a:latin typeface="TimesNewRomanPSMT"/>
              </a:rPr>
              <a:t> </a:t>
            </a:r>
            <a:r>
              <a:rPr lang="en-ID" sz="1800" b="0" i="0" u="none" strike="noStrike" baseline="0" dirty="0" err="1">
                <a:latin typeface="TimesNewRomanPSMT"/>
              </a:rPr>
              <a:t>berikut</a:t>
            </a:r>
            <a:r>
              <a:rPr lang="en-ID" sz="1800" b="0" i="0" u="none" strike="noStrike" baseline="0" dirty="0">
                <a:latin typeface="TimesNewRomanPSMT"/>
              </a:rPr>
              <a:t>:</a:t>
            </a:r>
          </a:p>
          <a:p>
            <a:pPr algn="l"/>
            <a:r>
              <a:rPr lang="en-ID" sz="1800" b="1" i="0" u="none" strike="noStrike" baseline="0" dirty="0">
                <a:latin typeface="TimesNewRomanPSMT"/>
              </a:rPr>
              <a:t>			PROKLAMASI</a:t>
            </a:r>
            <a:endParaRPr b="1" dirty="0"/>
          </a:p>
        </p:txBody>
      </p:sp>
      <p:sp>
        <p:nvSpPr>
          <p:cNvPr id="21" name="Google Shape;312;p45"/>
          <p:cNvSpPr txBox="1">
            <a:spLocks noGrp="1"/>
          </p:cNvSpPr>
          <p:nvPr>
            <p:ph type="subTitle" idx="1"/>
          </p:nvPr>
        </p:nvSpPr>
        <p:spPr>
          <a:xfrm>
            <a:off x="332417" y="4825322"/>
            <a:ext cx="4936563" cy="1833029"/>
          </a:xfrm>
          <a:prstGeom prst="rect">
            <a:avLst/>
          </a:prstGeom>
        </p:spPr>
        <p:txBody>
          <a:bodyPr spcFirstLastPara="1" wrap="square" lIns="121900" tIns="121900" rIns="121900" bIns="121900" anchor="t" anchorCtr="0">
            <a:noAutofit/>
          </a:bodyPr>
          <a:lstStyle/>
          <a:p>
            <a:pPr algn="just"/>
            <a:r>
              <a:rPr lang="en-ID" sz="1800" b="0" i="0" u="none" strike="noStrike" baseline="0" dirty="0" err="1">
                <a:latin typeface="TimesNewRomanPSMT"/>
              </a:rPr>
              <a:t>Dengan</a:t>
            </a:r>
            <a:r>
              <a:rPr lang="en-ID" sz="1800" b="0" i="0" u="none" strike="noStrike" baseline="0" dirty="0">
                <a:latin typeface="TimesNewRomanPSMT"/>
              </a:rPr>
              <a:t> </a:t>
            </a:r>
            <a:r>
              <a:rPr lang="en-ID" sz="1800" b="0" i="0" u="none" strike="noStrike" baseline="0" dirty="0" err="1">
                <a:latin typeface="TimesNewRomanPSMT"/>
              </a:rPr>
              <a:t>demikian</a:t>
            </a:r>
            <a:r>
              <a:rPr lang="en-ID" sz="1800" b="0" i="0" u="none" strike="noStrike" baseline="0" dirty="0">
                <a:latin typeface="TimesNewRomanPSMT"/>
              </a:rPr>
              <a:t>, </a:t>
            </a:r>
            <a:r>
              <a:rPr lang="en-ID" sz="1800" b="0" i="0" u="none" strike="noStrike" baseline="0" dirty="0" err="1">
                <a:latin typeface="TimesNewRomanPSMT"/>
              </a:rPr>
              <a:t>naskah</a:t>
            </a:r>
            <a:r>
              <a:rPr lang="en-ID" sz="1800" dirty="0">
                <a:latin typeface="TimesNewRomanPSMT"/>
              </a:rPr>
              <a:t> </a:t>
            </a:r>
            <a:r>
              <a:rPr lang="en-ID" sz="1800" b="0" i="0" u="none" strike="noStrike" baseline="0" dirty="0" err="1">
                <a:latin typeface="TimesNewRomanPSMT"/>
              </a:rPr>
              <a:t>bersejarah</a:t>
            </a:r>
            <a:r>
              <a:rPr lang="en-ID" sz="1800" b="0" i="0" u="none" strike="noStrike" baseline="0" dirty="0">
                <a:latin typeface="TimesNewRomanPSMT"/>
              </a:rPr>
              <a:t> </a:t>
            </a:r>
            <a:r>
              <a:rPr lang="en-ID" sz="1800" b="0" i="0" u="none" strike="noStrike" baseline="0" dirty="0" err="1">
                <a:latin typeface="TimesNewRomanPSMT"/>
              </a:rPr>
              <a:t>teks</a:t>
            </a:r>
            <a:r>
              <a:rPr lang="en-ID" sz="1800" b="0" i="0" u="none" strike="noStrike" baseline="0" dirty="0">
                <a:latin typeface="TimesNewRomanPSMT"/>
              </a:rPr>
              <a:t> </a:t>
            </a:r>
            <a:r>
              <a:rPr lang="en-ID" sz="1800" b="0" i="0" u="none" strike="noStrike" baseline="0" dirty="0" err="1">
                <a:latin typeface="TimesNewRomanPSMT"/>
              </a:rPr>
              <a:t>proklamasi</a:t>
            </a:r>
            <a:r>
              <a:rPr lang="en-ID" sz="1800" b="0" i="0" u="none" strike="noStrike" baseline="0" dirty="0">
                <a:latin typeface="TimesNewRomanPSMT"/>
              </a:rPr>
              <a:t> </a:t>
            </a:r>
            <a:r>
              <a:rPr lang="en-ID" sz="1800" b="0" i="0" u="none" strike="noStrike" baseline="0" dirty="0" err="1">
                <a:latin typeface="TimesNewRomanPSMT"/>
              </a:rPr>
              <a:t>Kemerdekaan</a:t>
            </a:r>
            <a:r>
              <a:rPr lang="en-ID" sz="1800" dirty="0">
                <a:latin typeface="TimesNewRomanPSMT"/>
              </a:rPr>
              <a:t> </a:t>
            </a:r>
            <a:r>
              <a:rPr lang="en-ID" sz="1800" b="0" i="0" u="none" strike="noStrike" baseline="0" dirty="0">
                <a:latin typeface="TimesNewRomanPSMT"/>
              </a:rPr>
              <a:t>Indonesia </a:t>
            </a:r>
            <a:r>
              <a:rPr lang="en-ID" sz="1800" b="0" i="0" u="none" strike="noStrike" baseline="0" dirty="0" err="1">
                <a:latin typeface="TimesNewRomanPSMT"/>
              </a:rPr>
              <a:t>ini</a:t>
            </a:r>
            <a:r>
              <a:rPr lang="en-ID" sz="1800" b="0" i="0" u="none" strike="noStrike" baseline="0" dirty="0">
                <a:latin typeface="TimesNewRomanPSMT"/>
              </a:rPr>
              <a:t> </a:t>
            </a:r>
            <a:r>
              <a:rPr lang="en-ID" sz="1800" b="0" i="0" u="none" strike="noStrike" baseline="0" dirty="0" err="1">
                <a:latin typeface="TimesNewRomanPSMT"/>
              </a:rPr>
              <a:t>digagas</a:t>
            </a:r>
            <a:r>
              <a:rPr lang="en-ID" sz="1800" b="0" i="0" u="none" strike="noStrike" baseline="0" dirty="0">
                <a:latin typeface="TimesNewRomanPSMT"/>
              </a:rPr>
              <a:t> dan </a:t>
            </a:r>
            <a:r>
              <a:rPr lang="en-ID" sz="1800" b="0" i="0" u="none" strike="noStrike" baseline="0" dirty="0" err="1">
                <a:latin typeface="TimesNewRomanPSMT"/>
              </a:rPr>
              <a:t>ditulis</a:t>
            </a:r>
            <a:r>
              <a:rPr lang="en-ID" sz="1800" b="0" i="0" u="none" strike="noStrike" baseline="0" dirty="0">
                <a:latin typeface="TimesNewRomanPSMT"/>
              </a:rPr>
              <a:t> oleh </a:t>
            </a:r>
            <a:r>
              <a:rPr lang="en-ID" sz="1800" b="0" i="0" u="none" strike="noStrike" baseline="0" dirty="0" err="1">
                <a:latin typeface="TimesNewRomanPSMT"/>
              </a:rPr>
              <a:t>dua</a:t>
            </a:r>
            <a:r>
              <a:rPr lang="en-ID" sz="1800" b="0" i="0" u="none" strike="noStrike" baseline="0" dirty="0">
                <a:latin typeface="TimesNewRomanPSMT"/>
              </a:rPr>
              <a:t> </a:t>
            </a:r>
            <a:r>
              <a:rPr lang="en-ID" sz="1800" b="0" i="0" u="none" strike="noStrike" baseline="0" dirty="0" err="1">
                <a:latin typeface="TimesNewRomanPSMT"/>
              </a:rPr>
              <a:t>tokoh</a:t>
            </a:r>
            <a:r>
              <a:rPr lang="en-ID" sz="1800" b="0" i="0" u="none" strike="noStrike" baseline="0" dirty="0">
                <a:latin typeface="TimesNewRomanPSMT"/>
              </a:rPr>
              <a:t> </a:t>
            </a:r>
            <a:r>
              <a:rPr lang="en-ID" sz="1800" b="0" i="0" u="none" strike="noStrike" baseline="0" dirty="0" err="1">
                <a:latin typeface="TimesNewRomanPSMT"/>
              </a:rPr>
              <a:t>proklamator</a:t>
            </a:r>
            <a:r>
              <a:rPr lang="en-ID" sz="1800" b="0" i="0" u="none" strike="noStrike" baseline="0" dirty="0">
                <a:latin typeface="TimesNewRomanPSMT"/>
              </a:rPr>
              <a:t> </a:t>
            </a:r>
            <a:r>
              <a:rPr lang="en-ID" sz="1800" b="0" i="0" u="none" strike="noStrike" baseline="0" dirty="0" err="1">
                <a:latin typeface="TimesNewRomanPSMT"/>
              </a:rPr>
              <a:t>tersebut</a:t>
            </a:r>
            <a:r>
              <a:rPr lang="en-ID" sz="1800" b="0" i="0" u="none" strike="noStrike" baseline="0" dirty="0">
                <a:latin typeface="TimesNewRomanPSMT"/>
              </a:rPr>
              <a:t> </a:t>
            </a:r>
            <a:r>
              <a:rPr lang="en-ID" sz="1800" b="0" i="0" u="none" strike="noStrike" baseline="0" dirty="0" err="1">
                <a:latin typeface="TimesNewRomanPSMT"/>
              </a:rPr>
              <a:t>sehingga</a:t>
            </a:r>
            <a:r>
              <a:rPr lang="en-ID" sz="1800" b="0" i="0" u="none" strike="noStrike" baseline="0" dirty="0">
                <a:latin typeface="TimesNewRomanPSMT"/>
              </a:rPr>
              <a:t> </a:t>
            </a:r>
            <a:r>
              <a:rPr lang="en-ID" sz="1800" b="0" i="0" u="none" strike="noStrike" baseline="0" dirty="0" err="1">
                <a:latin typeface="TimesNewRomanPSMT"/>
              </a:rPr>
              <a:t>wajar</a:t>
            </a:r>
            <a:r>
              <a:rPr lang="en-ID" sz="1800" dirty="0">
                <a:latin typeface="TimesNewRomanPSMT"/>
              </a:rPr>
              <a:t> </a:t>
            </a:r>
            <a:r>
              <a:rPr lang="en-ID" sz="1800" b="0" i="0" u="none" strike="noStrike" baseline="0" dirty="0" err="1">
                <a:latin typeface="TimesNewRomanPSMT"/>
              </a:rPr>
              <a:t>jika</a:t>
            </a:r>
            <a:r>
              <a:rPr lang="en-ID" sz="1800" b="0" i="0" u="none" strike="noStrike" baseline="0" dirty="0">
                <a:latin typeface="TimesNewRomanPSMT"/>
              </a:rPr>
              <a:t> </a:t>
            </a:r>
            <a:r>
              <a:rPr lang="en-ID" sz="1800" b="0" i="0" u="none" strike="noStrike" baseline="0" dirty="0" err="1">
                <a:latin typeface="TimesNewRomanPSMT"/>
              </a:rPr>
              <a:t>mereka</a:t>
            </a:r>
            <a:r>
              <a:rPr lang="en-ID" sz="1800" b="0" i="0" u="none" strike="noStrike" baseline="0" dirty="0">
                <a:latin typeface="TimesNewRomanPSMT"/>
              </a:rPr>
              <a:t> </a:t>
            </a:r>
            <a:r>
              <a:rPr lang="en-ID" sz="1800" b="0" i="0" u="none" strike="noStrike" baseline="0" dirty="0" err="1">
                <a:latin typeface="TimesNewRomanPSMT"/>
              </a:rPr>
              <a:t>dinamakan</a:t>
            </a:r>
            <a:r>
              <a:rPr lang="en-ID" sz="1800" dirty="0">
                <a:latin typeface="TimesNewRomanPSMT"/>
              </a:rPr>
              <a:t> </a:t>
            </a:r>
            <a:r>
              <a:rPr lang="en-ID" sz="1800" b="0" i="0" u="none" strike="noStrike" baseline="0" dirty="0" err="1">
                <a:latin typeface="TimesNewRomanPSMT"/>
              </a:rPr>
              <a:t>Dwitunggal</a:t>
            </a:r>
            <a:r>
              <a:rPr lang="en-ID" sz="1800" b="0" i="0" u="none" strike="noStrike" baseline="0" dirty="0">
                <a:latin typeface="TimesNewRomanPSMT"/>
              </a:rPr>
              <a:t>. </a:t>
            </a:r>
            <a:r>
              <a:rPr lang="en-ID" sz="1800" b="0" i="0" u="none" strike="noStrike" baseline="0" dirty="0" err="1">
                <a:latin typeface="TimesNewRomanPSMT"/>
              </a:rPr>
              <a:t>Selanjutnya</a:t>
            </a:r>
            <a:r>
              <a:rPr lang="en-ID" sz="1800" b="0" i="0" u="none" strike="noStrike" baseline="0" dirty="0">
                <a:latin typeface="TimesNewRomanPSMT"/>
              </a:rPr>
              <a:t>, </a:t>
            </a:r>
            <a:r>
              <a:rPr lang="en-ID" sz="1800" b="0" i="0" u="none" strike="noStrike" baseline="0" dirty="0" err="1">
                <a:latin typeface="TimesNewRomanPSMT"/>
              </a:rPr>
              <a:t>naskah</a:t>
            </a:r>
            <a:r>
              <a:rPr lang="en-ID" sz="1800" b="0" i="0" u="none" strike="noStrike" baseline="0" dirty="0">
                <a:latin typeface="TimesNewRomanPSMT"/>
              </a:rPr>
              <a:t> </a:t>
            </a:r>
            <a:r>
              <a:rPr lang="en-ID" sz="1800" b="0" i="0" u="none" strike="noStrike" baseline="0" dirty="0" err="1">
                <a:latin typeface="TimesNewRomanPSMT"/>
              </a:rPr>
              <a:t>tersebut</a:t>
            </a:r>
            <a:r>
              <a:rPr lang="en-ID" sz="1800" b="0" i="0" u="none" strike="noStrike" baseline="0" dirty="0">
                <a:latin typeface="TimesNewRomanPSMT"/>
              </a:rPr>
              <a:t> </a:t>
            </a:r>
            <a:r>
              <a:rPr lang="en-ID" sz="1800" b="0" i="0" u="none" strike="noStrike" baseline="0" dirty="0" err="1">
                <a:latin typeface="TimesNewRomanPSMT"/>
              </a:rPr>
              <a:t>diketik</a:t>
            </a:r>
            <a:r>
              <a:rPr lang="en-ID" sz="1800" b="0" i="0" u="none" strike="noStrike" baseline="0" dirty="0">
                <a:latin typeface="TimesNewRomanPSMT"/>
              </a:rPr>
              <a:t> oleh </a:t>
            </a:r>
            <a:r>
              <a:rPr lang="en-ID" sz="1800" b="0" i="0" u="none" strike="noStrike" baseline="0" dirty="0" err="1">
                <a:latin typeface="TimesNewRomanPSMT"/>
              </a:rPr>
              <a:t>Sayuti</a:t>
            </a:r>
            <a:r>
              <a:rPr lang="en-ID" sz="1800" b="0" i="0" u="none" strike="noStrike" baseline="0" dirty="0">
                <a:latin typeface="TimesNewRomanPSMT"/>
              </a:rPr>
              <a:t> </a:t>
            </a:r>
            <a:r>
              <a:rPr lang="en-ID" sz="1800" b="0" i="0" u="none" strike="noStrike" baseline="0" dirty="0" err="1">
                <a:latin typeface="TimesNewRomanPSMT"/>
              </a:rPr>
              <a:t>Melik</a:t>
            </a:r>
            <a:endParaRPr dirty="0"/>
          </a:p>
        </p:txBody>
      </p:sp>
      <p:sp>
        <p:nvSpPr>
          <p:cNvPr id="23" name="Google Shape;312;p45"/>
          <p:cNvSpPr txBox="1">
            <a:spLocks noGrp="1"/>
          </p:cNvSpPr>
          <p:nvPr>
            <p:ph type="subTitle" idx="1"/>
          </p:nvPr>
        </p:nvSpPr>
        <p:spPr>
          <a:xfrm>
            <a:off x="6923020" y="1440043"/>
            <a:ext cx="4936563" cy="1607220"/>
          </a:xfrm>
          <a:prstGeom prst="rect">
            <a:avLst/>
          </a:prstGeom>
        </p:spPr>
        <p:txBody>
          <a:bodyPr spcFirstLastPara="1" wrap="square" lIns="121900" tIns="121900" rIns="121900" bIns="121900" anchor="t" anchorCtr="0">
            <a:noAutofit/>
          </a:bodyPr>
          <a:lstStyle/>
          <a:p>
            <a:pPr algn="l"/>
            <a:r>
              <a:rPr lang="fi-FI" sz="1400" b="0" i="0" u="none" strike="noStrike" baseline="0" dirty="0">
                <a:latin typeface="TimesNewRomanPSMT"/>
              </a:rPr>
              <a:t>Perubahan situasi yang cepat itu</a:t>
            </a:r>
            <a:r>
              <a:rPr lang="en-ID" sz="1400" b="0" i="0" u="none" strike="noStrike" baseline="0" dirty="0" err="1">
                <a:latin typeface="TimesNewRomanPSMT"/>
              </a:rPr>
              <a:t>menimbulkan</a:t>
            </a:r>
            <a:r>
              <a:rPr lang="en-ID" sz="1400" b="0" i="0" u="none" strike="noStrike" baseline="0" dirty="0">
                <a:latin typeface="TimesNewRomanPSMT"/>
              </a:rPr>
              <a:t> </a:t>
            </a:r>
            <a:r>
              <a:rPr lang="en-ID" sz="1400" b="0" i="0" u="none" strike="noStrike" baseline="0" dirty="0" err="1">
                <a:latin typeface="TimesNewRomanPSMT"/>
              </a:rPr>
              <a:t>kesalahpahaman</a:t>
            </a:r>
            <a:r>
              <a:rPr lang="en-ID" sz="1400" b="0" i="0" u="none" strike="noStrike" baseline="0" dirty="0">
                <a:latin typeface="TimesNewRomanPSMT"/>
              </a:rPr>
              <a:t> </a:t>
            </a:r>
            <a:r>
              <a:rPr lang="en-ID" sz="1400" b="0" i="0" u="none" strike="noStrike" baseline="0" dirty="0" err="1">
                <a:latin typeface="TimesNewRomanPSMT"/>
              </a:rPr>
              <a:t>antara</a:t>
            </a:r>
            <a:r>
              <a:rPr lang="en-ID" sz="1400" b="0" i="0" u="none" strike="noStrike" baseline="0" dirty="0">
                <a:latin typeface="TimesNewRomanPSMT"/>
              </a:rPr>
              <a:t> </a:t>
            </a:r>
            <a:r>
              <a:rPr lang="en-ID" sz="1400" b="0" i="0" u="none" strike="noStrike" baseline="0" dirty="0" err="1">
                <a:latin typeface="TimesNewRomanPSMT"/>
              </a:rPr>
              <a:t>kelompok</a:t>
            </a:r>
            <a:r>
              <a:rPr lang="en-ID" sz="1400" b="0" i="0" u="none" strike="noStrike" baseline="0" dirty="0">
                <a:latin typeface="TimesNewRomanPSMT"/>
              </a:rPr>
              <a:t> pemuda </a:t>
            </a:r>
            <a:r>
              <a:rPr lang="en-ID" sz="1400" b="0" i="0" u="none" strike="noStrike" baseline="0" dirty="0" err="1">
                <a:latin typeface="TimesNewRomanPSMT"/>
              </a:rPr>
              <a:t>dengan</a:t>
            </a:r>
            <a:r>
              <a:rPr lang="en-ID" sz="1400" b="0" i="0" u="none" strike="noStrike" baseline="0" dirty="0">
                <a:latin typeface="TimesNewRomanPSMT"/>
              </a:rPr>
              <a:t> Soekarno dan </a:t>
            </a:r>
            <a:r>
              <a:rPr lang="en-ID" sz="1400" b="0" i="0" u="none" strike="noStrike" baseline="0" dirty="0" err="1">
                <a:latin typeface="TimesNewRomanPSMT"/>
              </a:rPr>
              <a:t>kawan-kawan</a:t>
            </a:r>
            <a:r>
              <a:rPr lang="en-ID" sz="1400" b="0" i="0" u="none" strike="noStrike" baseline="0" dirty="0">
                <a:latin typeface="TimesNewRomanPSMT"/>
              </a:rPr>
              <a:t> </a:t>
            </a:r>
            <a:r>
              <a:rPr lang="en-ID" sz="1400" b="0" i="0" u="none" strike="noStrike" baseline="0" dirty="0" err="1">
                <a:latin typeface="TimesNewRomanPSMT"/>
              </a:rPr>
              <a:t>sehingga</a:t>
            </a:r>
            <a:r>
              <a:rPr lang="en-ID" sz="1400" b="0" i="0" u="none" strike="noStrike" baseline="0" dirty="0">
                <a:latin typeface="TimesNewRomanPSMT"/>
              </a:rPr>
              <a:t> </a:t>
            </a:r>
            <a:r>
              <a:rPr lang="en-ID" sz="1400" b="0" i="0" u="none" strike="noStrike" baseline="0" dirty="0" err="1">
                <a:latin typeface="TimesNewRomanPSMT"/>
              </a:rPr>
              <a:t>terjadilah</a:t>
            </a:r>
            <a:r>
              <a:rPr lang="en-ID" sz="1400" b="0" i="0" u="none" strike="noStrike" baseline="0" dirty="0">
                <a:latin typeface="TimesNewRomanPSMT"/>
              </a:rPr>
              <a:t> </a:t>
            </a:r>
            <a:r>
              <a:rPr lang="en-ID" sz="1400" b="0" i="0" u="none" strike="noStrike" baseline="0" dirty="0" err="1">
                <a:latin typeface="TimesNewRomanPSMT"/>
              </a:rPr>
              <a:t>penculikan</a:t>
            </a:r>
            <a:r>
              <a:rPr lang="en-ID" sz="1400" b="0" i="0" u="none" strike="noStrike" baseline="0" dirty="0">
                <a:latin typeface="TimesNewRomanPSMT"/>
              </a:rPr>
              <a:t> </a:t>
            </a:r>
            <a:r>
              <a:rPr lang="en-ID" sz="1400" b="0" i="0" u="none" strike="noStrike" baseline="0" dirty="0" err="1">
                <a:latin typeface="TimesNewRomanPSMT"/>
              </a:rPr>
              <a:t>atas</a:t>
            </a:r>
            <a:r>
              <a:rPr lang="en-ID" sz="1400" b="0" i="0" u="none" strike="noStrike" baseline="0" dirty="0">
                <a:latin typeface="TimesNewRomanPSMT"/>
              </a:rPr>
              <a:t> </a:t>
            </a:r>
            <a:r>
              <a:rPr lang="en-ID" sz="1400" b="0" i="0" u="none" strike="noStrike" baseline="0" dirty="0" err="1">
                <a:latin typeface="TimesNewRomanPSMT"/>
              </a:rPr>
              <a:t>diri</a:t>
            </a:r>
            <a:r>
              <a:rPr lang="en-ID" sz="1400" b="0" i="0" u="none" strike="noStrike" baseline="0" dirty="0">
                <a:latin typeface="TimesNewRomanPSMT"/>
              </a:rPr>
              <a:t> Soekarno dan M. Hatta </a:t>
            </a:r>
            <a:r>
              <a:rPr lang="en-ID" sz="1400" b="0" i="0" u="none" strike="noStrike" baseline="0" dirty="0" err="1">
                <a:latin typeface="TimesNewRomanPSMT"/>
              </a:rPr>
              <a:t>ke</a:t>
            </a:r>
            <a:r>
              <a:rPr lang="en-ID" sz="1400" b="0" i="0" u="none" strike="noStrike" baseline="0" dirty="0">
                <a:latin typeface="TimesNewRomanPSMT"/>
              </a:rPr>
              <a:t> </a:t>
            </a:r>
            <a:r>
              <a:rPr lang="en-ID" sz="1400" b="0" i="0" u="none" strike="noStrike" baseline="0" dirty="0" err="1">
                <a:latin typeface="TimesNewRomanPSMT"/>
              </a:rPr>
              <a:t>Rengas</a:t>
            </a:r>
            <a:r>
              <a:rPr lang="en-ID" sz="1400" b="0" i="0" u="none" strike="noStrike" baseline="0" dirty="0">
                <a:latin typeface="TimesNewRomanPSMT"/>
              </a:rPr>
              <a:t> </a:t>
            </a:r>
            <a:r>
              <a:rPr lang="en-ID" sz="1400" b="0" i="0" u="none" strike="noStrike" baseline="0" dirty="0" err="1">
                <a:latin typeface="TimesNewRomanPSMT"/>
              </a:rPr>
              <a:t>Dengklok</a:t>
            </a:r>
            <a:r>
              <a:rPr lang="en-ID" sz="1400" b="0" i="0" u="none" strike="noStrike" baseline="0" dirty="0">
                <a:latin typeface="TimesNewRomanPSMT"/>
              </a:rPr>
              <a:t> (</a:t>
            </a:r>
            <a:r>
              <a:rPr lang="en-ID" sz="1400" b="0" i="0" u="none" strike="noStrike" baseline="0" dirty="0" err="1">
                <a:latin typeface="TimesNewRomanPSMT"/>
              </a:rPr>
              <a:t>dalam</a:t>
            </a:r>
            <a:r>
              <a:rPr lang="en-ID" sz="1400" b="0" i="0" u="none" strike="noStrike" baseline="0" dirty="0">
                <a:latin typeface="TimesNewRomanPSMT"/>
              </a:rPr>
              <a:t> </a:t>
            </a:r>
            <a:r>
              <a:rPr lang="en-ID" sz="1400" b="0" i="0" u="none" strike="noStrike" baseline="0" dirty="0" err="1">
                <a:latin typeface="TimesNewRomanPSMT"/>
              </a:rPr>
              <a:t>istilah</a:t>
            </a:r>
            <a:r>
              <a:rPr lang="en-ID" sz="1400" b="0" i="0" u="none" strike="noStrike" baseline="0" dirty="0">
                <a:latin typeface="TimesNewRomanPSMT"/>
              </a:rPr>
              <a:t> pemuda pada </a:t>
            </a:r>
            <a:r>
              <a:rPr lang="en-ID" sz="1400" b="0" i="0" u="none" strike="noStrike" baseline="0" dirty="0" err="1">
                <a:latin typeface="TimesNewRomanPSMT"/>
              </a:rPr>
              <a:t>waktu</a:t>
            </a:r>
            <a:r>
              <a:rPr lang="en-ID" sz="1400" b="0" i="0" u="none" strike="noStrike" baseline="0" dirty="0">
                <a:latin typeface="TimesNewRomanPSMT"/>
              </a:rPr>
              <a:t> </a:t>
            </a:r>
            <a:r>
              <a:rPr lang="en-ID" sz="1400" b="0" i="0" u="none" strike="noStrike" baseline="0" dirty="0" err="1">
                <a:latin typeface="TimesNewRomanPSMT"/>
              </a:rPr>
              <a:t>itu</a:t>
            </a:r>
            <a:r>
              <a:rPr lang="en-ID" sz="1400" b="0" i="0" u="none" strike="noStrike" baseline="0" dirty="0">
                <a:latin typeface="TimesNewRomanPSMT"/>
              </a:rPr>
              <a:t> “</a:t>
            </a:r>
            <a:r>
              <a:rPr lang="en-ID" sz="1400" b="0" i="0" u="none" strike="noStrike" baseline="0" dirty="0" err="1">
                <a:latin typeface="TimesNewRomanPSMT"/>
              </a:rPr>
              <a:t>mengamankan</a:t>
            </a:r>
            <a:r>
              <a:rPr lang="en-ID" sz="1400" b="0" i="0" u="none" strike="noStrike" baseline="0" dirty="0">
                <a:latin typeface="TimesNewRomanPSMT"/>
              </a:rPr>
              <a:t>”), </a:t>
            </a:r>
            <a:r>
              <a:rPr lang="en-ID" sz="1400" b="0" i="0" u="none" strike="noStrike" baseline="0" dirty="0" err="1">
                <a:latin typeface="TimesNewRomanPSMT"/>
              </a:rPr>
              <a:t>tindakan</a:t>
            </a:r>
            <a:r>
              <a:rPr lang="en-ID" sz="1400" b="0" i="0" u="none" strike="noStrike" baseline="0" dirty="0">
                <a:latin typeface="TimesNewRomanPSMT"/>
              </a:rPr>
              <a:t> pemuda </a:t>
            </a:r>
            <a:r>
              <a:rPr lang="en-ID" sz="1400" b="0" i="0" u="none" strike="noStrike" baseline="0" dirty="0" err="1">
                <a:latin typeface="TimesNewRomanPSMT"/>
              </a:rPr>
              <a:t>itu</a:t>
            </a:r>
            <a:r>
              <a:rPr lang="en-ID" sz="1400" b="0" i="0" u="none" strike="noStrike" baseline="0" dirty="0">
                <a:latin typeface="TimesNewRomanPSMT"/>
              </a:rPr>
              <a:t> </a:t>
            </a:r>
            <a:r>
              <a:rPr lang="en-ID" sz="1400" b="0" i="0" u="none" strike="noStrike" baseline="0" dirty="0" err="1">
                <a:latin typeface="TimesNewRomanPSMT"/>
              </a:rPr>
              <a:t>berdasarkan</a:t>
            </a:r>
            <a:r>
              <a:rPr lang="en-ID" sz="1400" b="0" i="0" u="none" strike="noStrike" baseline="0" dirty="0">
                <a:latin typeface="TimesNewRomanPSMT"/>
              </a:rPr>
              <a:t> </a:t>
            </a:r>
            <a:r>
              <a:rPr lang="en-ID" sz="1400" b="0" i="0" u="none" strike="noStrike" baseline="0" dirty="0" err="1">
                <a:latin typeface="TimesNewRomanPSMT"/>
              </a:rPr>
              <a:t>keputusan</a:t>
            </a:r>
            <a:r>
              <a:rPr lang="en-ID" sz="1400" b="0" i="0" u="none" strike="noStrike" baseline="0" dirty="0">
                <a:latin typeface="TimesNewRomanPSMT"/>
              </a:rPr>
              <a:t> </a:t>
            </a:r>
            <a:r>
              <a:rPr lang="en-ID" sz="1400" b="0" i="0" u="none" strike="noStrike" baseline="0" dirty="0" err="1">
                <a:latin typeface="TimesNewRomanPSMT"/>
              </a:rPr>
              <a:t>rapat</a:t>
            </a:r>
            <a:r>
              <a:rPr lang="en-ID" sz="1400" b="0" i="0" u="none" strike="noStrike" baseline="0" dirty="0">
                <a:latin typeface="TimesNewRomanPSMT"/>
              </a:rPr>
              <a:t> yang </a:t>
            </a:r>
            <a:r>
              <a:rPr lang="en-ID" sz="1400" b="0" i="0" u="none" strike="noStrike" baseline="0" dirty="0" err="1">
                <a:latin typeface="TimesNewRomanPSMT"/>
              </a:rPr>
              <a:t>diadakan</a:t>
            </a:r>
            <a:r>
              <a:rPr lang="en-ID" sz="1400" b="0" i="0" u="none" strike="noStrike" baseline="0" dirty="0">
                <a:latin typeface="TimesNewRomanPSMT"/>
              </a:rPr>
              <a:t> pada </a:t>
            </a:r>
            <a:r>
              <a:rPr lang="en-ID" sz="1400" b="0" i="0" u="none" strike="noStrike" baseline="0" dirty="0" err="1">
                <a:latin typeface="TimesNewRomanPSMT"/>
              </a:rPr>
              <a:t>pukul</a:t>
            </a:r>
            <a:r>
              <a:rPr lang="en-ID" sz="1400" b="0" i="0" u="none" strike="noStrike" baseline="0" dirty="0">
                <a:latin typeface="TimesNewRomanPSMT"/>
              </a:rPr>
              <a:t> 24.00 WIB </a:t>
            </a:r>
            <a:r>
              <a:rPr lang="en-ID" sz="1400" b="0" i="0" u="none" strike="noStrike" baseline="0" dirty="0" err="1">
                <a:latin typeface="TimesNewRomanPSMT"/>
              </a:rPr>
              <a:t>menjelang</a:t>
            </a:r>
            <a:r>
              <a:rPr lang="en-ID" sz="1400" b="0" i="0" u="none" strike="noStrike" baseline="0" dirty="0">
                <a:latin typeface="TimesNewRomanPSMT"/>
              </a:rPr>
              <a:t> 16 </a:t>
            </a:r>
            <a:r>
              <a:rPr lang="en-ID" sz="1400" b="0" i="0" u="none" strike="noStrike" baseline="0" dirty="0" err="1">
                <a:latin typeface="TimesNewRomanPSMT"/>
              </a:rPr>
              <a:t>Agustus</a:t>
            </a:r>
            <a:r>
              <a:rPr lang="en-ID" sz="1400" b="0" i="0" u="none" strike="noStrike" baseline="0" dirty="0">
                <a:latin typeface="TimesNewRomanPSMT"/>
              </a:rPr>
              <a:t> 1945 di </a:t>
            </a:r>
            <a:r>
              <a:rPr lang="en-ID" sz="1400" b="0" i="0" u="none" strike="noStrike" baseline="0" dirty="0" err="1">
                <a:latin typeface="TimesNewRomanPSMT"/>
              </a:rPr>
              <a:t>Cikini</a:t>
            </a:r>
            <a:r>
              <a:rPr lang="en-ID" sz="1400" b="0" i="0" u="none" strike="noStrike" baseline="0" dirty="0">
                <a:latin typeface="TimesNewRomanPSMT"/>
              </a:rPr>
              <a:t> no. 71 Jakarta (</a:t>
            </a:r>
            <a:r>
              <a:rPr lang="en-ID" sz="1400" b="0" i="0" u="none" strike="noStrike" baseline="0" dirty="0" err="1">
                <a:latin typeface="TimesNewRomanPSMT"/>
              </a:rPr>
              <a:t>Kartodirdjo</a:t>
            </a:r>
            <a:r>
              <a:rPr lang="en-ID" sz="1400" b="0" i="0" u="none" strike="noStrike" baseline="0" dirty="0">
                <a:latin typeface="TimesNewRomanPSMT"/>
              </a:rPr>
              <a:t>, </a:t>
            </a:r>
            <a:r>
              <a:rPr lang="en-ID" sz="1400" b="0" i="0" u="none" strike="noStrike" baseline="0" dirty="0" err="1">
                <a:latin typeface="TimesNewRomanPSMT"/>
              </a:rPr>
              <a:t>dkk</a:t>
            </a:r>
            <a:r>
              <a:rPr lang="en-ID" sz="1400" b="0" i="0" u="none" strike="noStrike" baseline="0" dirty="0">
                <a:latin typeface="TimesNewRomanPSMT"/>
              </a:rPr>
              <a:t>., 1975: 26).</a:t>
            </a:r>
            <a:endParaRPr sz="1600" dirty="0"/>
          </a:p>
        </p:txBody>
      </p:sp>
    </p:spTree>
    <p:extLst>
      <p:ext uri="{BB962C8B-B14F-4D97-AF65-F5344CB8AC3E}">
        <p14:creationId xmlns:p14="http://schemas.microsoft.com/office/powerpoint/2010/main" val="1708119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grpSp>
        <p:nvGrpSpPr>
          <p:cNvPr id="564" name="Google Shape;564;p56"/>
          <p:cNvGrpSpPr/>
          <p:nvPr/>
        </p:nvGrpSpPr>
        <p:grpSpPr>
          <a:xfrm>
            <a:off x="1564661" y="2535659"/>
            <a:ext cx="8581497" cy="1768736"/>
            <a:chOff x="6953919" y="3907920"/>
            <a:chExt cx="1377300" cy="475705"/>
          </a:xfrm>
        </p:grpSpPr>
        <p:cxnSp>
          <p:nvCxnSpPr>
            <p:cNvPr id="565" name="Google Shape;565;p56"/>
            <p:cNvCxnSpPr/>
            <p:nvPr/>
          </p:nvCxnSpPr>
          <p:spPr>
            <a:xfrm rot="10800000">
              <a:off x="7118545" y="4100696"/>
              <a:ext cx="0" cy="194700"/>
            </a:xfrm>
            <a:prstGeom prst="straightConnector1">
              <a:avLst/>
            </a:prstGeom>
            <a:noFill/>
            <a:ln w="19050" cap="flat" cmpd="sng">
              <a:solidFill>
                <a:schemeClr val="dk1"/>
              </a:solidFill>
              <a:prstDash val="solid"/>
              <a:round/>
              <a:headEnd type="none" w="med" len="med"/>
              <a:tailEnd type="diamond" w="med" len="med"/>
            </a:ln>
          </p:spPr>
        </p:cxnSp>
        <p:cxnSp>
          <p:nvCxnSpPr>
            <p:cNvPr id="566" name="Google Shape;566;p56"/>
            <p:cNvCxnSpPr/>
            <p:nvPr/>
          </p:nvCxnSpPr>
          <p:spPr>
            <a:xfrm>
              <a:off x="7480500" y="4197025"/>
              <a:ext cx="0" cy="186600"/>
            </a:xfrm>
            <a:prstGeom prst="straightConnector1">
              <a:avLst/>
            </a:prstGeom>
            <a:noFill/>
            <a:ln w="19050" cap="flat" cmpd="sng">
              <a:solidFill>
                <a:schemeClr val="dk1"/>
              </a:solidFill>
              <a:prstDash val="solid"/>
              <a:round/>
              <a:headEnd type="none" w="med" len="med"/>
              <a:tailEnd type="diamond" w="med" len="med"/>
            </a:ln>
          </p:spPr>
        </p:cxnSp>
        <p:cxnSp>
          <p:nvCxnSpPr>
            <p:cNvPr id="567" name="Google Shape;567;p56"/>
            <p:cNvCxnSpPr/>
            <p:nvPr/>
          </p:nvCxnSpPr>
          <p:spPr>
            <a:xfrm rot="10800000">
              <a:off x="7848574" y="3907920"/>
              <a:ext cx="0" cy="185100"/>
            </a:xfrm>
            <a:prstGeom prst="straightConnector1">
              <a:avLst/>
            </a:prstGeom>
            <a:noFill/>
            <a:ln w="19050" cap="flat" cmpd="sng">
              <a:solidFill>
                <a:schemeClr val="dk1"/>
              </a:solidFill>
              <a:prstDash val="solid"/>
              <a:round/>
              <a:headEnd type="none" w="med" len="med"/>
              <a:tailEnd type="diamond" w="med" len="med"/>
            </a:ln>
          </p:spPr>
        </p:cxnSp>
        <p:cxnSp>
          <p:nvCxnSpPr>
            <p:cNvPr id="568" name="Google Shape;568;p56"/>
            <p:cNvCxnSpPr/>
            <p:nvPr/>
          </p:nvCxnSpPr>
          <p:spPr>
            <a:xfrm>
              <a:off x="8218032" y="3992028"/>
              <a:ext cx="0" cy="202200"/>
            </a:xfrm>
            <a:prstGeom prst="straightConnector1">
              <a:avLst/>
            </a:prstGeom>
            <a:noFill/>
            <a:ln w="19050" cap="flat" cmpd="sng">
              <a:solidFill>
                <a:schemeClr val="dk1"/>
              </a:solidFill>
              <a:prstDash val="solid"/>
              <a:round/>
              <a:headEnd type="none" w="med" len="med"/>
              <a:tailEnd type="diamond" w="med" len="med"/>
            </a:ln>
          </p:spPr>
        </p:cxnSp>
        <p:cxnSp>
          <p:nvCxnSpPr>
            <p:cNvPr id="569" name="Google Shape;569;p56"/>
            <p:cNvCxnSpPr/>
            <p:nvPr/>
          </p:nvCxnSpPr>
          <p:spPr>
            <a:xfrm flipH="1">
              <a:off x="6953919" y="3961822"/>
              <a:ext cx="1377300" cy="376800"/>
            </a:xfrm>
            <a:prstGeom prst="straightConnector1">
              <a:avLst/>
            </a:prstGeom>
            <a:noFill/>
            <a:ln w="19050" cap="flat" cmpd="sng">
              <a:solidFill>
                <a:schemeClr val="dk1"/>
              </a:solidFill>
              <a:prstDash val="solid"/>
              <a:round/>
              <a:headEnd type="diamond" w="med" len="med"/>
              <a:tailEnd type="diamond" w="med" len="med"/>
            </a:ln>
          </p:spPr>
        </p:cxnSp>
      </p:grpSp>
      <p:sp>
        <p:nvSpPr>
          <p:cNvPr id="570" name="Google Shape;570;p56"/>
          <p:cNvSpPr txBox="1"/>
          <p:nvPr/>
        </p:nvSpPr>
        <p:spPr>
          <a:xfrm flipH="1">
            <a:off x="7897989" y="3695213"/>
            <a:ext cx="3273898" cy="761787"/>
          </a:xfrm>
          <a:prstGeom prst="rect">
            <a:avLst/>
          </a:prstGeom>
          <a:noFill/>
          <a:ln>
            <a:noFill/>
          </a:ln>
        </p:spPr>
        <p:txBody>
          <a:bodyPr spcFirstLastPara="1" wrap="square" lIns="121900" tIns="121900" rIns="121900" bIns="121900" anchor="t" anchorCtr="0">
            <a:noAutofit/>
          </a:bodyPr>
          <a:lstStyle/>
          <a:p>
            <a:pPr lvl="0"/>
            <a:r>
              <a:rPr lang="en-US" sz="1600" b="1" dirty="0">
                <a:solidFill>
                  <a:schemeClr val="bg2">
                    <a:lumMod val="25000"/>
                  </a:schemeClr>
                </a:solidFill>
                <a:latin typeface="Julius Sans One" panose="020B0604020202020204" charset="0"/>
              </a:rPr>
              <a:t>4.  UUD 1945 (</a:t>
            </a:r>
            <a:r>
              <a:rPr lang="en-US" sz="1600" b="1" dirty="0" err="1">
                <a:solidFill>
                  <a:schemeClr val="bg2">
                    <a:lumMod val="25000"/>
                  </a:schemeClr>
                </a:solidFill>
                <a:latin typeface="Julius Sans One" panose="020B0604020202020204" charset="0"/>
              </a:rPr>
              <a:t>Dekrit</a:t>
            </a:r>
            <a:r>
              <a:rPr lang="en-US" sz="1600" b="1" dirty="0">
                <a:solidFill>
                  <a:schemeClr val="bg2">
                    <a:lumMod val="25000"/>
                  </a:schemeClr>
                </a:solidFill>
                <a:latin typeface="Julius Sans One" panose="020B0604020202020204" charset="0"/>
              </a:rPr>
              <a:t> </a:t>
            </a:r>
            <a:r>
              <a:rPr lang="en-US" sz="1600" b="1" dirty="0" err="1">
                <a:solidFill>
                  <a:schemeClr val="bg2">
                    <a:lumMod val="25000"/>
                  </a:schemeClr>
                </a:solidFill>
                <a:latin typeface="Julius Sans One" panose="020B0604020202020204" charset="0"/>
              </a:rPr>
              <a:t>Presiden</a:t>
            </a:r>
            <a:r>
              <a:rPr lang="en-US" sz="1600" b="1" dirty="0">
                <a:solidFill>
                  <a:schemeClr val="bg2">
                    <a:lumMod val="25000"/>
                  </a:schemeClr>
                </a:solidFill>
                <a:latin typeface="Julius Sans One" panose="020B0604020202020204" charset="0"/>
              </a:rPr>
              <a:t> 5 </a:t>
            </a:r>
            <a:r>
              <a:rPr lang="en-US" sz="1600" b="1" dirty="0" err="1">
                <a:solidFill>
                  <a:schemeClr val="bg2">
                    <a:lumMod val="25000"/>
                  </a:schemeClr>
                </a:solidFill>
                <a:latin typeface="Julius Sans One" panose="020B0604020202020204" charset="0"/>
              </a:rPr>
              <a:t>Juli</a:t>
            </a:r>
            <a:r>
              <a:rPr lang="en-US" sz="1600" b="1" dirty="0">
                <a:solidFill>
                  <a:schemeClr val="bg2">
                    <a:lumMod val="25000"/>
                  </a:schemeClr>
                </a:solidFill>
                <a:latin typeface="Julius Sans One" panose="020B0604020202020204" charset="0"/>
              </a:rPr>
              <a:t> 1959 – </a:t>
            </a:r>
            <a:r>
              <a:rPr lang="en-US" sz="1600" b="1" dirty="0" err="1">
                <a:solidFill>
                  <a:schemeClr val="bg2">
                    <a:lumMod val="25000"/>
                  </a:schemeClr>
                </a:solidFill>
                <a:latin typeface="Julius Sans One" panose="020B0604020202020204" charset="0"/>
              </a:rPr>
              <a:t>Sekarang</a:t>
            </a:r>
            <a:r>
              <a:rPr lang="en-US" sz="1600" b="1" dirty="0">
                <a:solidFill>
                  <a:schemeClr val="bg2">
                    <a:lumMod val="25000"/>
                  </a:schemeClr>
                </a:solidFill>
                <a:latin typeface="Julius Sans One" panose="020B0604020202020204" charset="0"/>
              </a:rPr>
              <a:t> )</a:t>
            </a:r>
          </a:p>
        </p:txBody>
      </p:sp>
      <p:sp>
        <p:nvSpPr>
          <p:cNvPr id="574" name="Google Shape;574;p56"/>
          <p:cNvSpPr txBox="1"/>
          <p:nvPr/>
        </p:nvSpPr>
        <p:spPr>
          <a:xfrm flipH="1">
            <a:off x="1066074" y="2345471"/>
            <a:ext cx="3048632" cy="648779"/>
          </a:xfrm>
          <a:prstGeom prst="rect">
            <a:avLst/>
          </a:prstGeom>
          <a:noFill/>
          <a:ln>
            <a:noFill/>
          </a:ln>
        </p:spPr>
        <p:txBody>
          <a:bodyPr spcFirstLastPara="1" wrap="square" lIns="121900" tIns="121900" rIns="121900" bIns="121900" anchor="t" anchorCtr="0">
            <a:noAutofit/>
          </a:bodyPr>
          <a:lstStyle/>
          <a:p>
            <a:pPr algn="ctr"/>
            <a:r>
              <a:rPr lang="en-US" sz="1600" b="1" dirty="0">
                <a:solidFill>
                  <a:schemeClr val="bg2">
                    <a:lumMod val="25000"/>
                  </a:schemeClr>
                </a:solidFill>
                <a:latin typeface="Julius Sans One" panose="020B0604020202020204" charset="0"/>
              </a:rPr>
              <a:t>1.  UUD 1945 ( 18 </a:t>
            </a:r>
            <a:r>
              <a:rPr lang="en-US" sz="1600" b="1" dirty="0" err="1">
                <a:solidFill>
                  <a:schemeClr val="bg2">
                    <a:lumMod val="25000"/>
                  </a:schemeClr>
                </a:solidFill>
                <a:latin typeface="Julius Sans One" panose="020B0604020202020204" charset="0"/>
              </a:rPr>
              <a:t>Agustus</a:t>
            </a:r>
            <a:r>
              <a:rPr lang="en-US" sz="1600" b="1" dirty="0">
                <a:solidFill>
                  <a:schemeClr val="bg2">
                    <a:lumMod val="25000"/>
                  </a:schemeClr>
                </a:solidFill>
                <a:latin typeface="Julius Sans One" panose="020B0604020202020204" charset="0"/>
              </a:rPr>
              <a:t> 1945 – 27 </a:t>
            </a:r>
            <a:r>
              <a:rPr lang="en-US" sz="1600" b="1" dirty="0" err="1">
                <a:solidFill>
                  <a:schemeClr val="bg2">
                    <a:lumMod val="25000"/>
                  </a:schemeClr>
                </a:solidFill>
                <a:latin typeface="Julius Sans One" panose="020B0604020202020204" charset="0"/>
              </a:rPr>
              <a:t>Desember</a:t>
            </a:r>
            <a:r>
              <a:rPr lang="en-US" sz="1600" b="1" dirty="0">
                <a:solidFill>
                  <a:schemeClr val="bg2">
                    <a:lumMod val="25000"/>
                  </a:schemeClr>
                </a:solidFill>
                <a:latin typeface="Julius Sans One" panose="020B0604020202020204" charset="0"/>
              </a:rPr>
              <a:t> 1949 </a:t>
            </a:r>
            <a:r>
              <a:rPr lang="en-US" sz="1600" b="1" dirty="0">
                <a:solidFill>
                  <a:schemeClr val="bg2">
                    <a:lumMod val="25000"/>
                  </a:schemeClr>
                </a:solidFill>
              </a:rPr>
              <a:t>)</a:t>
            </a:r>
          </a:p>
          <a:p>
            <a:pPr lvl="0" algn="ctr"/>
            <a:endParaRPr sz="1600" b="1" dirty="0">
              <a:solidFill>
                <a:schemeClr val="bg2">
                  <a:lumMod val="25000"/>
                </a:schemeClr>
              </a:solidFill>
              <a:latin typeface="Julius Sans One"/>
              <a:ea typeface="Julius Sans One"/>
              <a:cs typeface="Julius Sans One"/>
              <a:sym typeface="Julius Sans One"/>
            </a:endParaRPr>
          </a:p>
        </p:txBody>
      </p:sp>
      <p:sp>
        <p:nvSpPr>
          <p:cNvPr id="576" name="Google Shape;576;p56"/>
          <p:cNvSpPr txBox="1"/>
          <p:nvPr/>
        </p:nvSpPr>
        <p:spPr>
          <a:xfrm flipH="1">
            <a:off x="4315547" y="1556031"/>
            <a:ext cx="5646821" cy="860111"/>
          </a:xfrm>
          <a:prstGeom prst="rect">
            <a:avLst/>
          </a:prstGeom>
          <a:noFill/>
          <a:ln>
            <a:noFill/>
          </a:ln>
        </p:spPr>
        <p:txBody>
          <a:bodyPr spcFirstLastPara="1" wrap="square" lIns="121900" tIns="121900" rIns="121900" bIns="121900" anchor="t" anchorCtr="0">
            <a:noAutofit/>
          </a:bodyPr>
          <a:lstStyle/>
          <a:p>
            <a:pPr algn="ctr"/>
            <a:r>
              <a:rPr lang="en-US" sz="1600" b="1" dirty="0" err="1">
                <a:solidFill>
                  <a:schemeClr val="bg2">
                    <a:lumMod val="25000"/>
                  </a:schemeClr>
                </a:solidFill>
                <a:latin typeface="Julius Sans One" panose="020B0604020202020204" charset="0"/>
              </a:rPr>
              <a:t>Undang</a:t>
            </a:r>
            <a:r>
              <a:rPr lang="en-US" sz="1600" b="1" dirty="0">
                <a:solidFill>
                  <a:schemeClr val="bg2">
                    <a:lumMod val="25000"/>
                  </a:schemeClr>
                </a:solidFill>
                <a:latin typeface="Julius Sans One" panose="020B0604020202020204" charset="0"/>
              </a:rPr>
              <a:t> </a:t>
            </a:r>
            <a:r>
              <a:rPr lang="en-US" sz="1600" b="1" dirty="0" err="1">
                <a:solidFill>
                  <a:schemeClr val="bg2">
                    <a:lumMod val="25000"/>
                  </a:schemeClr>
                </a:solidFill>
                <a:latin typeface="Julius Sans One" panose="020B0604020202020204" charset="0"/>
              </a:rPr>
              <a:t>Undang</a:t>
            </a:r>
            <a:r>
              <a:rPr lang="en-US" sz="1600" b="1" dirty="0">
                <a:solidFill>
                  <a:schemeClr val="bg2">
                    <a:lumMod val="25000"/>
                  </a:schemeClr>
                </a:solidFill>
                <a:latin typeface="Julius Sans One" panose="020B0604020202020204" charset="0"/>
              </a:rPr>
              <a:t> Dasar </a:t>
            </a:r>
            <a:r>
              <a:rPr lang="en-US" sz="1600" b="1" dirty="0" err="1">
                <a:solidFill>
                  <a:schemeClr val="bg2">
                    <a:lumMod val="25000"/>
                  </a:schemeClr>
                </a:solidFill>
                <a:latin typeface="Julius Sans One" panose="020B0604020202020204" charset="0"/>
              </a:rPr>
              <a:t>Sementara</a:t>
            </a:r>
            <a:r>
              <a:rPr lang="en-US" sz="1600" b="1" dirty="0">
                <a:solidFill>
                  <a:schemeClr val="bg2">
                    <a:lumMod val="25000"/>
                  </a:schemeClr>
                </a:solidFill>
                <a:latin typeface="Julius Sans One" panose="020B0604020202020204" charset="0"/>
              </a:rPr>
              <a:t> (UUDS) </a:t>
            </a:r>
            <a:r>
              <a:rPr lang="en-US" sz="1600" b="1" dirty="0" err="1">
                <a:solidFill>
                  <a:schemeClr val="bg2">
                    <a:lumMod val="25000"/>
                  </a:schemeClr>
                </a:solidFill>
                <a:latin typeface="Julius Sans One" panose="020B0604020202020204" charset="0"/>
              </a:rPr>
              <a:t>Republik</a:t>
            </a:r>
            <a:r>
              <a:rPr lang="en-US" sz="1600" b="1" dirty="0">
                <a:solidFill>
                  <a:schemeClr val="bg2">
                    <a:lumMod val="25000"/>
                  </a:schemeClr>
                </a:solidFill>
                <a:latin typeface="Julius Sans One" panose="020B0604020202020204" charset="0"/>
              </a:rPr>
              <a:t> Indonesia 1950 ( 17 </a:t>
            </a:r>
            <a:r>
              <a:rPr lang="en-US" sz="1600" b="1" dirty="0" err="1">
                <a:solidFill>
                  <a:schemeClr val="bg2">
                    <a:lumMod val="25000"/>
                  </a:schemeClr>
                </a:solidFill>
                <a:latin typeface="Julius Sans One" panose="020B0604020202020204" charset="0"/>
              </a:rPr>
              <a:t>Agustus</a:t>
            </a:r>
            <a:r>
              <a:rPr lang="en-US" sz="1600" b="1" dirty="0">
                <a:solidFill>
                  <a:schemeClr val="bg2">
                    <a:lumMod val="25000"/>
                  </a:schemeClr>
                </a:solidFill>
                <a:latin typeface="Julius Sans One" panose="020B0604020202020204" charset="0"/>
              </a:rPr>
              <a:t> 1950 – 5 </a:t>
            </a:r>
            <a:r>
              <a:rPr lang="en-US" sz="1600" b="1" dirty="0" err="1">
                <a:solidFill>
                  <a:schemeClr val="bg2">
                    <a:lumMod val="25000"/>
                  </a:schemeClr>
                </a:solidFill>
                <a:latin typeface="Julius Sans One" panose="020B0604020202020204" charset="0"/>
              </a:rPr>
              <a:t>Juli</a:t>
            </a:r>
            <a:r>
              <a:rPr lang="en-US" sz="1600" b="1" dirty="0">
                <a:solidFill>
                  <a:schemeClr val="bg2">
                    <a:lumMod val="25000"/>
                  </a:schemeClr>
                </a:solidFill>
                <a:latin typeface="Julius Sans One" panose="020B0604020202020204" charset="0"/>
              </a:rPr>
              <a:t> 1959 )</a:t>
            </a:r>
          </a:p>
          <a:p>
            <a:pPr lvl="0" algn="ctr"/>
            <a:endParaRPr sz="1400" b="1" dirty="0">
              <a:solidFill>
                <a:schemeClr val="bg2">
                  <a:lumMod val="25000"/>
                </a:schemeClr>
              </a:solidFill>
              <a:latin typeface="Julius Sans One"/>
              <a:ea typeface="Julius Sans One"/>
              <a:cs typeface="Julius Sans One"/>
              <a:sym typeface="Julius Sans One"/>
            </a:endParaRPr>
          </a:p>
        </p:txBody>
      </p:sp>
      <p:sp>
        <p:nvSpPr>
          <p:cNvPr id="16" name="Google Shape;574;p56"/>
          <p:cNvSpPr txBox="1"/>
          <p:nvPr/>
        </p:nvSpPr>
        <p:spPr>
          <a:xfrm flipH="1">
            <a:off x="2535839" y="4562028"/>
            <a:ext cx="4619546" cy="899113"/>
          </a:xfrm>
          <a:prstGeom prst="rect">
            <a:avLst/>
          </a:prstGeom>
          <a:noFill/>
          <a:ln>
            <a:noFill/>
          </a:ln>
        </p:spPr>
        <p:txBody>
          <a:bodyPr spcFirstLastPara="1" wrap="square" lIns="121900" tIns="121900" rIns="121900" bIns="121900" anchor="t" anchorCtr="0">
            <a:noAutofit/>
          </a:bodyPr>
          <a:lstStyle/>
          <a:p>
            <a:pPr lvl="0"/>
            <a:r>
              <a:rPr lang="en-US" sz="1600" b="1" dirty="0">
                <a:solidFill>
                  <a:schemeClr val="bg2">
                    <a:lumMod val="25000"/>
                  </a:schemeClr>
                </a:solidFill>
                <a:latin typeface="Julius Sans One" panose="020B0604020202020204" charset="0"/>
              </a:rPr>
              <a:t> 2.  </a:t>
            </a:r>
            <a:r>
              <a:rPr lang="en-US" sz="1600" b="1" dirty="0" err="1">
                <a:solidFill>
                  <a:schemeClr val="bg2">
                    <a:lumMod val="25000"/>
                  </a:schemeClr>
                </a:solidFill>
                <a:latin typeface="Julius Sans One" panose="020B0604020202020204" charset="0"/>
              </a:rPr>
              <a:t>Konstitusi</a:t>
            </a:r>
            <a:r>
              <a:rPr lang="en-US" sz="1600" b="1" dirty="0">
                <a:solidFill>
                  <a:schemeClr val="bg2">
                    <a:lumMod val="25000"/>
                  </a:schemeClr>
                </a:solidFill>
                <a:latin typeface="Julius Sans One" panose="020B0604020202020204" charset="0"/>
              </a:rPr>
              <a:t>  </a:t>
            </a:r>
            <a:r>
              <a:rPr lang="en-US" sz="1600" b="1" dirty="0" err="1">
                <a:solidFill>
                  <a:schemeClr val="bg2">
                    <a:lumMod val="25000"/>
                  </a:schemeClr>
                </a:solidFill>
                <a:latin typeface="Julius Sans One" panose="020B0604020202020204" charset="0"/>
              </a:rPr>
              <a:t>Republik</a:t>
            </a:r>
            <a:r>
              <a:rPr lang="en-US" sz="1600" b="1" dirty="0">
                <a:solidFill>
                  <a:schemeClr val="bg2">
                    <a:lumMod val="25000"/>
                  </a:schemeClr>
                </a:solidFill>
                <a:latin typeface="Julius Sans One" panose="020B0604020202020204" charset="0"/>
              </a:rPr>
              <a:t>  Indonesia </a:t>
            </a:r>
            <a:r>
              <a:rPr lang="en-US" sz="1600" b="1" dirty="0" err="1">
                <a:solidFill>
                  <a:schemeClr val="bg2">
                    <a:lumMod val="25000"/>
                  </a:schemeClr>
                </a:solidFill>
                <a:latin typeface="Julius Sans One" panose="020B0604020202020204" charset="0"/>
              </a:rPr>
              <a:t>Serikat</a:t>
            </a:r>
            <a:endParaRPr lang="en-US" sz="1600" b="1" dirty="0">
              <a:solidFill>
                <a:schemeClr val="bg2">
                  <a:lumMod val="25000"/>
                </a:schemeClr>
              </a:solidFill>
              <a:latin typeface="Julius Sans One" panose="020B0604020202020204" charset="0"/>
            </a:endParaRPr>
          </a:p>
          <a:p>
            <a:pPr lvl="0"/>
            <a:r>
              <a:rPr lang="en-US" sz="1600" b="1" dirty="0">
                <a:solidFill>
                  <a:schemeClr val="bg2">
                    <a:lumMod val="25000"/>
                  </a:schemeClr>
                </a:solidFill>
                <a:latin typeface="Julius Sans One" panose="020B0604020202020204" charset="0"/>
              </a:rPr>
              <a:t> ( 27 </a:t>
            </a:r>
            <a:r>
              <a:rPr lang="en-US" sz="1600" b="1" dirty="0" err="1">
                <a:solidFill>
                  <a:schemeClr val="bg2">
                    <a:lumMod val="25000"/>
                  </a:schemeClr>
                </a:solidFill>
                <a:latin typeface="Julius Sans One" panose="020B0604020202020204" charset="0"/>
              </a:rPr>
              <a:t>Desember</a:t>
            </a:r>
            <a:r>
              <a:rPr lang="en-US" sz="1600" b="1" dirty="0">
                <a:solidFill>
                  <a:schemeClr val="bg2">
                    <a:lumMod val="25000"/>
                  </a:schemeClr>
                </a:solidFill>
                <a:latin typeface="Julius Sans One" panose="020B0604020202020204" charset="0"/>
              </a:rPr>
              <a:t> 1949 – 17 </a:t>
            </a:r>
            <a:r>
              <a:rPr lang="en-US" sz="1600" b="1" dirty="0" err="1">
                <a:solidFill>
                  <a:schemeClr val="bg2">
                    <a:lumMod val="25000"/>
                  </a:schemeClr>
                </a:solidFill>
                <a:latin typeface="Julius Sans One" panose="020B0604020202020204" charset="0"/>
              </a:rPr>
              <a:t>Agustus</a:t>
            </a:r>
            <a:r>
              <a:rPr lang="en-US" sz="1600" b="1" dirty="0">
                <a:solidFill>
                  <a:schemeClr val="bg2">
                    <a:lumMod val="25000"/>
                  </a:schemeClr>
                </a:solidFill>
                <a:latin typeface="Julius Sans One" panose="020B0604020202020204" charset="0"/>
              </a:rPr>
              <a:t> 1950 )</a:t>
            </a:r>
          </a:p>
        </p:txBody>
      </p:sp>
    </p:spTree>
    <p:extLst>
      <p:ext uri="{BB962C8B-B14F-4D97-AF65-F5344CB8AC3E}">
        <p14:creationId xmlns:p14="http://schemas.microsoft.com/office/powerpoint/2010/main" val="1832615754"/>
      </p:ext>
    </p:extLst>
  </p:cSld>
  <p:clrMapOvr>
    <a:masterClrMapping/>
  </p:clrMapOvr>
</p:sld>
</file>

<file path=ppt/theme/theme1.xml><?xml version="1.0" encoding="utf-8"?>
<a:theme xmlns:a="http://schemas.openxmlformats.org/drawingml/2006/main" name="Minimalist Grayscale Pitch Deck by Slidesgo">
  <a:themeElements>
    <a:clrScheme name="Simple Light">
      <a:dk1>
        <a:srgbClr val="383838"/>
      </a:dk1>
      <a:lt1>
        <a:srgbClr val="EEEEEE"/>
      </a:lt1>
      <a:dk2>
        <a:srgbClr val="DBDBDB"/>
      </a:dk2>
      <a:lt2>
        <a:srgbClr val="929292"/>
      </a:lt2>
      <a:accent1>
        <a:srgbClr val="383838"/>
      </a:accent1>
      <a:accent2>
        <a:srgbClr val="383838"/>
      </a:accent2>
      <a:accent3>
        <a:srgbClr val="383838"/>
      </a:accent3>
      <a:accent4>
        <a:srgbClr val="383838"/>
      </a:accent4>
      <a:accent5>
        <a:srgbClr val="FFFFFF"/>
      </a:accent5>
      <a:accent6>
        <a:srgbClr val="FFFFFF"/>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inimalist Grayscale Pitch Deck by Slidesgo">
  <a:themeElements>
    <a:clrScheme name="Simple Light">
      <a:dk1>
        <a:srgbClr val="383838"/>
      </a:dk1>
      <a:lt1>
        <a:srgbClr val="EEEEEE"/>
      </a:lt1>
      <a:dk2>
        <a:srgbClr val="DBDBDB"/>
      </a:dk2>
      <a:lt2>
        <a:srgbClr val="929292"/>
      </a:lt2>
      <a:accent1>
        <a:srgbClr val="383838"/>
      </a:accent1>
      <a:accent2>
        <a:srgbClr val="383838"/>
      </a:accent2>
      <a:accent3>
        <a:srgbClr val="383838"/>
      </a:accent3>
      <a:accent4>
        <a:srgbClr val="383838"/>
      </a:accent4>
      <a:accent5>
        <a:srgbClr val="FFFFFF"/>
      </a:accent5>
      <a:accent6>
        <a:srgbClr val="FFFFFF"/>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inimalist Grayscale Pitch Deck by Slidesgo">
  <a:themeElements>
    <a:clrScheme name="Simple Light">
      <a:dk1>
        <a:srgbClr val="383838"/>
      </a:dk1>
      <a:lt1>
        <a:srgbClr val="EEEEEE"/>
      </a:lt1>
      <a:dk2>
        <a:srgbClr val="DBDBDB"/>
      </a:dk2>
      <a:lt2>
        <a:srgbClr val="929292"/>
      </a:lt2>
      <a:accent1>
        <a:srgbClr val="383838"/>
      </a:accent1>
      <a:accent2>
        <a:srgbClr val="383838"/>
      </a:accent2>
      <a:accent3>
        <a:srgbClr val="383838"/>
      </a:accent3>
      <a:accent4>
        <a:srgbClr val="383838"/>
      </a:accent4>
      <a:accent5>
        <a:srgbClr val="FFFFFF"/>
      </a:accent5>
      <a:accent6>
        <a:srgbClr val="FFFFFF"/>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Minimalist Grayscale Pitch Deck by Slidesgo">
  <a:themeElements>
    <a:clrScheme name="Simple Light">
      <a:dk1>
        <a:srgbClr val="383838"/>
      </a:dk1>
      <a:lt1>
        <a:srgbClr val="EEEEEE"/>
      </a:lt1>
      <a:dk2>
        <a:srgbClr val="DBDBDB"/>
      </a:dk2>
      <a:lt2>
        <a:srgbClr val="929292"/>
      </a:lt2>
      <a:accent1>
        <a:srgbClr val="383838"/>
      </a:accent1>
      <a:accent2>
        <a:srgbClr val="383838"/>
      </a:accent2>
      <a:accent3>
        <a:srgbClr val="383838"/>
      </a:accent3>
      <a:accent4>
        <a:srgbClr val="383838"/>
      </a:accent4>
      <a:accent5>
        <a:srgbClr val="FFFFFF"/>
      </a:accent5>
      <a:accent6>
        <a:srgbClr val="FFFFFF"/>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Minimalist Grayscale Pitch Deck by Slidesgo">
  <a:themeElements>
    <a:clrScheme name="Simple Light">
      <a:dk1>
        <a:srgbClr val="383838"/>
      </a:dk1>
      <a:lt1>
        <a:srgbClr val="EEEEEE"/>
      </a:lt1>
      <a:dk2>
        <a:srgbClr val="DBDBDB"/>
      </a:dk2>
      <a:lt2>
        <a:srgbClr val="929292"/>
      </a:lt2>
      <a:accent1>
        <a:srgbClr val="383838"/>
      </a:accent1>
      <a:accent2>
        <a:srgbClr val="383838"/>
      </a:accent2>
      <a:accent3>
        <a:srgbClr val="383838"/>
      </a:accent3>
      <a:accent4>
        <a:srgbClr val="383838"/>
      </a:accent4>
      <a:accent5>
        <a:srgbClr val="FFFFFF"/>
      </a:accent5>
      <a:accent6>
        <a:srgbClr val="FFFFFF"/>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Minimalist Grayscale Pitch Deck by Slidesgo">
  <a:themeElements>
    <a:clrScheme name="Simple Light">
      <a:dk1>
        <a:srgbClr val="383838"/>
      </a:dk1>
      <a:lt1>
        <a:srgbClr val="EEEEEE"/>
      </a:lt1>
      <a:dk2>
        <a:srgbClr val="DBDBDB"/>
      </a:dk2>
      <a:lt2>
        <a:srgbClr val="929292"/>
      </a:lt2>
      <a:accent1>
        <a:srgbClr val="383838"/>
      </a:accent1>
      <a:accent2>
        <a:srgbClr val="383838"/>
      </a:accent2>
      <a:accent3>
        <a:srgbClr val="383838"/>
      </a:accent3>
      <a:accent4>
        <a:srgbClr val="383838"/>
      </a:accent4>
      <a:accent5>
        <a:srgbClr val="FFFFFF"/>
      </a:accent5>
      <a:accent6>
        <a:srgbClr val="FFFFFF"/>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1644</Words>
  <Application>Microsoft Office PowerPoint</Application>
  <PresentationFormat>Widescreen</PresentationFormat>
  <Paragraphs>108</Paragraphs>
  <Slides>21</Slides>
  <Notes>15</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21</vt:i4>
      </vt:variant>
    </vt:vector>
  </HeadingPairs>
  <TitlesOfParts>
    <vt:vector size="37" baseType="lpstr">
      <vt:lpstr>Aharoni</vt:lpstr>
      <vt:lpstr>Arial</vt:lpstr>
      <vt:lpstr>Calibri</vt:lpstr>
      <vt:lpstr>Didact Gothic</vt:lpstr>
      <vt:lpstr>Julius Sans One</vt:lpstr>
      <vt:lpstr>Questrial</vt:lpstr>
      <vt:lpstr>Stencil</vt:lpstr>
      <vt:lpstr>TimesNewRomanPS-BoldMT</vt:lpstr>
      <vt:lpstr>TimesNewRomanPS-ItalicMT</vt:lpstr>
      <vt:lpstr>TimesNewRomanPSMT</vt:lpstr>
      <vt:lpstr>Minimalist Grayscale Pitch Deck by Slidesgo</vt:lpstr>
      <vt:lpstr>1_Minimalist Grayscale Pitch Deck by Slidesgo</vt:lpstr>
      <vt:lpstr>2_Minimalist Grayscale Pitch Deck by Slidesgo</vt:lpstr>
      <vt:lpstr>3_Minimalist Grayscale Pitch Deck by Slidesgo</vt:lpstr>
      <vt:lpstr>4_Minimalist Grayscale Pitch Deck by Slidesgo</vt:lpstr>
      <vt:lpstr>5_Minimalist Grayscale Pitch Deck by Slidesgo</vt:lpstr>
      <vt:lpstr>Pancasila Dalam Arus Sejarah Bangsa Indonesia</vt:lpstr>
      <vt:lpstr>A. Menelusuri Konsep dan Urgensi Pancasila dalam Arus Sejarah Bangsa Indonesia</vt:lpstr>
      <vt:lpstr>Periode Pengusulan Pancasila </vt:lpstr>
      <vt:lpstr>Sejarah mencatat bahwa pidato lisan Soekarno inilah yang di kemudian hari diterbitkan oleh Kementerian Penerangan Republik Indonesia dalam bentuk buku yangberjudul Lahirnya Pancasila (1947). Perlu Anda ketahui bahwa dari judul buku tersebut menimbulkan kontroversi seputar lahirnya Pancasila. Di satu pihak, ketika Soekarno masih berkuasa, terjadi semacam pengultusan terhadap Soekarno sehingga 1 Juni selalu dirayakan sebagai hari lahirnya Pancasila.   Di lain pihak, pihak, ketika pemerintahan Soekarno jatuh, muncul upaya-upaya “de-Soekarnoisasi” oleh penguasa Orde Baru sehingga dikesankan seolah-olah Soekarno tidak besar jasanya dalam penggalian dan perumusan Pancasila.  Setelah pidato Soekarno, sidang menerima usulan nama Pancasila bagi dasar filsafat negara (Philosofische grondslag) yang diusulkan oleh Soekarno, dan kemudian dibentuk panitia kecil 8 orang (Ki Bagus Hadi Kusumo, K.H. Wahid Hasyim, Muh. Yamin, Sutarjo, A.A. Maramis, Otto Iskandar Dinata, dan Moh. Hatta) yang bertugas menampung usul-usul seputar calon dasar negara. Kemudian, sidang pertama BPUPKI (29 Mei -- 1 Juni 1945) ini berhenti untuk sementara.</vt:lpstr>
      <vt:lpstr>Periode Perumusan Pancasila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Pancasila sebagai Kepribadian Bangsa Indonesia  Pancasila disebut juga sebagai kepribadian bangsa Indonesia, artinya nilainilai ketuhanan, kemanusiaan, persatuan, kerakyatan, dan keadilan diwujudkan dalam sikap mental dan tingkah laku serta amal perbuatan. Sikap mental, tingkah laku dan perbuatan bangsa Indonesia mempunyai ciri khas, artinya dapat dibedakan dengan bangsa lain.  Setiap pribadi mencerminkan keadaan atau halnya sendiri, demikian pula halnya dengan ideologi bangsa (Bakry, 1994: 157).</vt:lpstr>
      <vt:lpstr>3. Pancasila sebagai Pandangan Hidup bangsa Indonesia  Pancasila dikatakan sebagai pandangan hidup bangsa, artinya nilai-nilai ketuhanan, kemanusiaan, persatuan, kerakyatan, dan keadilan diyakini kebenarannya, kebaikannya, keindahanny,a dan kegunaannya oleh bangsa Indonesia yang dijadikan sebagai pedoman kehidupan bermasyarakat dan berbangsa dan menimbulkan tekad yang kuat untuk mengamalkannya dalam kehidupan nyata (Bakry, 1994: 158). Pancasila sebagai pandangan hidup berartinilai-nilai Pancasila melekat dalam kehidupan masyarakat dan dijadikan norma dalam bersikap dan bertindak. Ketika Pancasila berfungsi sebagai pandangan hidup bangsa Indonesia, maka seluruh nilai Pancasila dimanifestasi ke dalam kehidupan bermasyarakat, berbangsa, dan bernegara.</vt:lpstr>
      <vt:lpstr>PowerPoint Presentation</vt:lpstr>
      <vt:lpstr>C. Menggali Sumber Historis, Sosiologis, Politis tentang Pancasila dalam Kajian Sejarah Bangsa Indonesia</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KONSTITUSI   DI INDONESIA</dc:title>
  <dc:creator>NISRINA AMANDA RIZKY</dc:creator>
  <cp:lastModifiedBy>ahmad jubaidi</cp:lastModifiedBy>
  <cp:revision>21</cp:revision>
  <dcterms:created xsi:type="dcterms:W3CDTF">2021-04-15T08:26:28Z</dcterms:created>
  <dcterms:modified xsi:type="dcterms:W3CDTF">2021-08-12T04:41:07Z</dcterms:modified>
</cp:coreProperties>
</file>